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19"/>
  </p:notesMasterIdLst>
  <p:sldIdLst>
    <p:sldId id="262" r:id="rId5"/>
    <p:sldId id="258" r:id="rId6"/>
    <p:sldId id="259" r:id="rId7"/>
    <p:sldId id="256" r:id="rId8"/>
    <p:sldId id="264" r:id="rId9"/>
    <p:sldId id="265" r:id="rId10"/>
    <p:sldId id="266" r:id="rId11"/>
    <p:sldId id="267" r:id="rId12"/>
    <p:sldId id="270" r:id="rId13"/>
    <p:sldId id="273" r:id="rId14"/>
    <p:sldId id="272" r:id="rId15"/>
    <p:sldId id="271" r:id="rId16"/>
    <p:sldId id="268" r:id="rId17"/>
    <p:sldId id="269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456" autoAdjust="0"/>
    <p:restoredTop sz="82117" autoAdjust="0"/>
  </p:normalViewPr>
  <p:slideViewPr>
    <p:cSldViewPr snapToGrid="0">
      <p:cViewPr varScale="1">
        <p:scale>
          <a:sx n="76" d="100"/>
          <a:sy n="76" d="100"/>
        </p:scale>
        <p:origin x="39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ssica Roberts" userId="S::jessica.roberts@uwtsd.ac.uk::831782ca-6a3f-4cbd-8621-3600d0a72af9" providerId="AD" clId="Web-{51C98BBE-E720-463C-BA4C-5DD0461D04A4}"/>
    <pc:docChg chg="addSld delSld modSld sldOrd">
      <pc:chgData name="Jessica Roberts" userId="S::jessica.roberts@uwtsd.ac.uk::831782ca-6a3f-4cbd-8621-3600d0a72af9" providerId="AD" clId="Web-{51C98BBE-E720-463C-BA4C-5DD0461D04A4}" dt="2021-01-21T23:48:13.885" v="42" actId="20577"/>
      <pc:docMkLst>
        <pc:docMk/>
      </pc:docMkLst>
      <pc:sldChg chg="ord">
        <pc:chgData name="Jessica Roberts" userId="S::jessica.roberts@uwtsd.ac.uk::831782ca-6a3f-4cbd-8621-3600d0a72af9" providerId="AD" clId="Web-{51C98BBE-E720-463C-BA4C-5DD0461D04A4}" dt="2021-01-21T23:46:03.257" v="12"/>
        <pc:sldMkLst>
          <pc:docMk/>
          <pc:sldMk cId="1594568637" sldId="259"/>
        </pc:sldMkLst>
      </pc:sldChg>
      <pc:sldChg chg="addSp delSp modSp new del mod setBg setClrOvrMap">
        <pc:chgData name="Jessica Roberts" userId="S::jessica.roberts@uwtsd.ac.uk::831782ca-6a3f-4cbd-8621-3600d0a72af9" providerId="AD" clId="Web-{51C98BBE-E720-463C-BA4C-5DD0461D04A4}" dt="2021-01-21T23:45:42.772" v="10"/>
        <pc:sldMkLst>
          <pc:docMk/>
          <pc:sldMk cId="696360811" sldId="260"/>
        </pc:sldMkLst>
        <pc:spChg chg="del mod">
          <ac:chgData name="Jessica Roberts" userId="S::jessica.roberts@uwtsd.ac.uk::831782ca-6a3f-4cbd-8621-3600d0a72af9" providerId="AD" clId="Web-{51C98BBE-E720-463C-BA4C-5DD0461D04A4}" dt="2021-01-21T23:44:59.177" v="7"/>
          <ac:spMkLst>
            <pc:docMk/>
            <pc:sldMk cId="696360811" sldId="260"/>
            <ac:spMk id="2" creationId="{D72BE4D0-F2D3-4B15-98BD-BA36C3DFE7DA}"/>
          </ac:spMkLst>
        </pc:spChg>
        <pc:spChg chg="mod">
          <ac:chgData name="Jessica Roberts" userId="S::jessica.roberts@uwtsd.ac.uk::831782ca-6a3f-4cbd-8621-3600d0a72af9" providerId="AD" clId="Web-{51C98BBE-E720-463C-BA4C-5DD0461D04A4}" dt="2021-01-21T23:45:13.834" v="9"/>
          <ac:spMkLst>
            <pc:docMk/>
            <pc:sldMk cId="696360811" sldId="260"/>
            <ac:spMk id="3" creationId="{CAC881C9-089D-44F3-B91B-9E24FE33BD20}"/>
          </ac:spMkLst>
        </pc:spChg>
        <pc:spChg chg="add del">
          <ac:chgData name="Jessica Roberts" userId="S::jessica.roberts@uwtsd.ac.uk::831782ca-6a3f-4cbd-8621-3600d0a72af9" providerId="AD" clId="Web-{51C98BBE-E720-463C-BA4C-5DD0461D04A4}" dt="2021-01-21T23:43:42.285" v="6"/>
          <ac:spMkLst>
            <pc:docMk/>
            <pc:sldMk cId="696360811" sldId="260"/>
            <ac:spMk id="9" creationId="{71B2258F-86CA-4D4D-8270-BC05FCDEBFB3}"/>
          </ac:spMkLst>
        </pc:spChg>
        <pc:spChg chg="add del">
          <ac:chgData name="Jessica Roberts" userId="S::jessica.roberts@uwtsd.ac.uk::831782ca-6a3f-4cbd-8621-3600d0a72af9" providerId="AD" clId="Web-{51C98BBE-E720-463C-BA4C-5DD0461D04A4}" dt="2021-01-21T23:45:13.834" v="9"/>
          <ac:spMkLst>
            <pc:docMk/>
            <pc:sldMk cId="696360811" sldId="260"/>
            <ac:spMk id="14" creationId="{EB270761-CC40-4F3F-A916-7E3BC3989348}"/>
          </ac:spMkLst>
        </pc:spChg>
        <pc:spChg chg="add del">
          <ac:chgData name="Jessica Roberts" userId="S::jessica.roberts@uwtsd.ac.uk::831782ca-6a3f-4cbd-8621-3600d0a72af9" providerId="AD" clId="Web-{51C98BBE-E720-463C-BA4C-5DD0461D04A4}" dt="2021-01-21T23:45:13.834" v="9"/>
          <ac:spMkLst>
            <pc:docMk/>
            <pc:sldMk cId="696360811" sldId="260"/>
            <ac:spMk id="16" creationId="{28010A4A-4978-43DA-B3D5-930AA8C666FD}"/>
          </ac:spMkLst>
        </pc:spChg>
        <pc:spChg chg="add del">
          <ac:chgData name="Jessica Roberts" userId="S::jessica.roberts@uwtsd.ac.uk::831782ca-6a3f-4cbd-8621-3600d0a72af9" providerId="AD" clId="Web-{51C98BBE-E720-463C-BA4C-5DD0461D04A4}" dt="2021-01-21T23:45:13.834" v="9"/>
          <ac:spMkLst>
            <pc:docMk/>
            <pc:sldMk cId="696360811" sldId="260"/>
            <ac:spMk id="18" creationId="{D190630C-81C5-4A09-B7E0-C2EE57CFAB9A}"/>
          </ac:spMkLst>
        </pc:spChg>
        <pc:spChg chg="add">
          <ac:chgData name="Jessica Roberts" userId="S::jessica.roberts@uwtsd.ac.uk::831782ca-6a3f-4cbd-8621-3600d0a72af9" providerId="AD" clId="Web-{51C98BBE-E720-463C-BA4C-5DD0461D04A4}" dt="2021-01-21T23:45:13.834" v="9"/>
          <ac:spMkLst>
            <pc:docMk/>
            <pc:sldMk cId="696360811" sldId="260"/>
            <ac:spMk id="23" creationId="{C1DD1A8A-57D5-4A81-AD04-532B043C5611}"/>
          </ac:spMkLst>
        </pc:spChg>
        <pc:spChg chg="add">
          <ac:chgData name="Jessica Roberts" userId="S::jessica.roberts@uwtsd.ac.uk::831782ca-6a3f-4cbd-8621-3600d0a72af9" providerId="AD" clId="Web-{51C98BBE-E720-463C-BA4C-5DD0461D04A4}" dt="2021-01-21T23:45:13.834" v="9"/>
          <ac:spMkLst>
            <pc:docMk/>
            <pc:sldMk cId="696360811" sldId="260"/>
            <ac:spMk id="25" creationId="{007891EC-4501-44ED-A8C8-B11B6DB767AB}"/>
          </ac:spMkLst>
        </pc:spChg>
        <pc:picChg chg="add mod">
          <ac:chgData name="Jessica Roberts" userId="S::jessica.roberts@uwtsd.ac.uk::831782ca-6a3f-4cbd-8621-3600d0a72af9" providerId="AD" clId="Web-{51C98BBE-E720-463C-BA4C-5DD0461D04A4}" dt="2021-01-21T23:45:13.834" v="9"/>
          <ac:picMkLst>
            <pc:docMk/>
            <pc:sldMk cId="696360811" sldId="260"/>
            <ac:picMk id="5" creationId="{0DB3A71D-16BF-4146-B14B-E9A1969E3F9E}"/>
          </ac:picMkLst>
        </pc:picChg>
      </pc:sldChg>
      <pc:sldChg chg="new">
        <pc:chgData name="Jessica Roberts" userId="S::jessica.roberts@uwtsd.ac.uk::831782ca-6a3f-4cbd-8621-3600d0a72af9" providerId="AD" clId="Web-{51C98BBE-E720-463C-BA4C-5DD0461D04A4}" dt="2021-01-21T23:47:15.352" v="31"/>
        <pc:sldMkLst>
          <pc:docMk/>
          <pc:sldMk cId="1836824518" sldId="260"/>
        </pc:sldMkLst>
      </pc:sldChg>
      <pc:sldChg chg="modSp new del">
        <pc:chgData name="Jessica Roberts" userId="S::jessica.roberts@uwtsd.ac.uk::831782ca-6a3f-4cbd-8621-3600d0a72af9" providerId="AD" clId="Web-{51C98BBE-E720-463C-BA4C-5DD0461D04A4}" dt="2021-01-21T23:47:05.586" v="30"/>
        <pc:sldMkLst>
          <pc:docMk/>
          <pc:sldMk cId="4242655338" sldId="260"/>
        </pc:sldMkLst>
        <pc:spChg chg="mod">
          <ac:chgData name="Jessica Roberts" userId="S::jessica.roberts@uwtsd.ac.uk::831782ca-6a3f-4cbd-8621-3600d0a72af9" providerId="AD" clId="Web-{51C98BBE-E720-463C-BA4C-5DD0461D04A4}" dt="2021-01-21T23:46:07.429" v="13" actId="20577"/>
          <ac:spMkLst>
            <pc:docMk/>
            <pc:sldMk cId="4242655338" sldId="260"/>
            <ac:spMk id="3" creationId="{C862869B-7C2C-4352-BDC5-4D1AC7CCFFB5}"/>
          </ac:spMkLst>
        </pc:spChg>
        <pc:spChg chg="mod">
          <ac:chgData name="Jessica Roberts" userId="S::jessica.roberts@uwtsd.ac.uk::831782ca-6a3f-4cbd-8621-3600d0a72af9" providerId="AD" clId="Web-{51C98BBE-E720-463C-BA4C-5DD0461D04A4}" dt="2021-01-21T23:47:03.633" v="29" actId="20577"/>
          <ac:spMkLst>
            <pc:docMk/>
            <pc:sldMk cId="4242655338" sldId="260"/>
            <ac:spMk id="4" creationId="{245F0674-B151-480B-AC36-5B0DF55C7110}"/>
          </ac:spMkLst>
        </pc:spChg>
      </pc:sldChg>
      <pc:sldChg chg="modSp new">
        <pc:chgData name="Jessica Roberts" userId="S::jessica.roberts@uwtsd.ac.uk::831782ca-6a3f-4cbd-8621-3600d0a72af9" providerId="AD" clId="Web-{51C98BBE-E720-463C-BA4C-5DD0461D04A4}" dt="2021-01-21T23:48:13.885" v="42" actId="20577"/>
        <pc:sldMkLst>
          <pc:docMk/>
          <pc:sldMk cId="1776553629" sldId="261"/>
        </pc:sldMkLst>
        <pc:spChg chg="mod">
          <ac:chgData name="Jessica Roberts" userId="S::jessica.roberts@uwtsd.ac.uk::831782ca-6a3f-4cbd-8621-3600d0a72af9" providerId="AD" clId="Web-{51C98BBE-E720-463C-BA4C-5DD0461D04A4}" dt="2021-01-21T23:48:13.885" v="42" actId="20577"/>
          <ac:spMkLst>
            <pc:docMk/>
            <pc:sldMk cId="1776553629" sldId="261"/>
            <ac:spMk id="3" creationId="{127F38F4-3399-4828-8F6D-2FA6560941D9}"/>
          </ac:spMkLst>
        </pc:spChg>
        <pc:spChg chg="mod">
          <ac:chgData name="Jessica Roberts" userId="S::jessica.roberts@uwtsd.ac.uk::831782ca-6a3f-4cbd-8621-3600d0a72af9" providerId="AD" clId="Web-{51C98BBE-E720-463C-BA4C-5DD0461D04A4}" dt="2021-01-21T23:48:01.307" v="38" actId="20577"/>
          <ac:spMkLst>
            <pc:docMk/>
            <pc:sldMk cId="1776553629" sldId="261"/>
            <ac:spMk id="4" creationId="{8BC3CEB5-4924-4582-BCE7-53C5D305FCFF}"/>
          </ac:spMkLst>
        </pc:spChg>
      </pc:sldChg>
    </pc:docChg>
  </pc:docChgLst>
  <pc:docChgLst>
    <pc:chgData name="Jessica Roberts" userId="831782ca-6a3f-4cbd-8621-3600d0a72af9" providerId="ADAL" clId="{2879CD8A-0E0A-4BDF-ABB3-E3198C23EBB5}"/>
    <pc:docChg chg="modSld">
      <pc:chgData name="Jessica Roberts" userId="831782ca-6a3f-4cbd-8621-3600d0a72af9" providerId="ADAL" clId="{2879CD8A-0E0A-4BDF-ABB3-E3198C23EBB5}" dt="2022-03-17T15:25:20.848" v="76" actId="20577"/>
      <pc:docMkLst>
        <pc:docMk/>
      </pc:docMkLst>
      <pc:sldChg chg="modNotesTx">
        <pc:chgData name="Jessica Roberts" userId="831782ca-6a3f-4cbd-8621-3600d0a72af9" providerId="ADAL" clId="{2879CD8A-0E0A-4BDF-ABB3-E3198C23EBB5}" dt="2022-03-17T15:25:20.848" v="76" actId="20577"/>
        <pc:sldMkLst>
          <pc:docMk/>
          <pc:sldMk cId="4148045192" sldId="266"/>
        </pc:sldMkLst>
      </pc:sldChg>
    </pc:docChg>
  </pc:docChgLst>
  <pc:docChgLst>
    <pc:chgData name="Jessica Roberts" userId="S::jessica.roberts@uwtsd.ac.uk::831782ca-6a3f-4cbd-8621-3600d0a72af9" providerId="AD" clId="Web-{4BC813E8-8D42-4B9A-A99E-700E1D64B337}"/>
    <pc:docChg chg="addSld modSld">
      <pc:chgData name="Jessica Roberts" userId="S::jessica.roberts@uwtsd.ac.uk::831782ca-6a3f-4cbd-8621-3600d0a72af9" providerId="AD" clId="Web-{4BC813E8-8D42-4B9A-A99E-700E1D64B337}" dt="2021-01-21T23:33:46.375" v="1410"/>
      <pc:docMkLst>
        <pc:docMk/>
      </pc:docMkLst>
      <pc:sldChg chg="addSp delSp modSp mod setBg">
        <pc:chgData name="Jessica Roberts" userId="S::jessica.roberts@uwtsd.ac.uk::831782ca-6a3f-4cbd-8621-3600d0a72af9" providerId="AD" clId="Web-{4BC813E8-8D42-4B9A-A99E-700E1D64B337}" dt="2021-01-21T23:11:25.433" v="278"/>
        <pc:sldMkLst>
          <pc:docMk/>
          <pc:sldMk cId="109857222" sldId="256"/>
        </pc:sldMkLst>
        <pc:spChg chg="mod">
          <ac:chgData name="Jessica Roberts" userId="S::jessica.roberts@uwtsd.ac.uk::831782ca-6a3f-4cbd-8621-3600d0a72af9" providerId="AD" clId="Web-{4BC813E8-8D42-4B9A-A99E-700E1D64B337}" dt="2021-01-21T23:11:25.433" v="278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Jessica Roberts" userId="S::jessica.roberts@uwtsd.ac.uk::831782ca-6a3f-4cbd-8621-3600d0a72af9" providerId="AD" clId="Web-{4BC813E8-8D42-4B9A-A99E-700E1D64B337}" dt="2021-01-21T23:10:23.401" v="272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Jessica Roberts" userId="S::jessica.roberts@uwtsd.ac.uk::831782ca-6a3f-4cbd-8621-3600d0a72af9" providerId="AD" clId="Web-{4BC813E8-8D42-4B9A-A99E-700E1D64B337}" dt="2021-01-21T23:11:25.433" v="278"/>
          <ac:spMkLst>
            <pc:docMk/>
            <pc:sldMk cId="109857222" sldId="256"/>
            <ac:spMk id="8" creationId="{87CC2527-562A-4F69-B487-4371E5B243E7}"/>
          </ac:spMkLst>
        </pc:spChg>
        <pc:picChg chg="add">
          <ac:chgData name="Jessica Roberts" userId="S::jessica.roberts@uwtsd.ac.uk::831782ca-6a3f-4cbd-8621-3600d0a72af9" providerId="AD" clId="Web-{4BC813E8-8D42-4B9A-A99E-700E1D64B337}" dt="2021-01-21T23:11:25.433" v="278"/>
          <ac:picMkLst>
            <pc:docMk/>
            <pc:sldMk cId="109857222" sldId="256"/>
            <ac:picMk id="4" creationId="{5A7AAC5C-C404-4F96-B3C5-38CEADB81DC6}"/>
          </ac:picMkLst>
        </pc:picChg>
        <pc:cxnChg chg="add">
          <ac:chgData name="Jessica Roberts" userId="S::jessica.roberts@uwtsd.ac.uk::831782ca-6a3f-4cbd-8621-3600d0a72af9" providerId="AD" clId="Web-{4BC813E8-8D42-4B9A-A99E-700E1D64B337}" dt="2021-01-21T23:11:25.433" v="278"/>
          <ac:cxnSpMkLst>
            <pc:docMk/>
            <pc:sldMk cId="109857222" sldId="256"/>
            <ac:cxnSpMk id="10" creationId="{BCDAEC91-5BCE-4B55-9CC0-43EF94CB734B}"/>
          </ac:cxnSpMkLst>
        </pc:cxnChg>
      </pc:sldChg>
      <pc:sldChg chg="addSp delSp modSp new mod setBg">
        <pc:chgData name="Jessica Roberts" userId="S::jessica.roberts@uwtsd.ac.uk::831782ca-6a3f-4cbd-8621-3600d0a72af9" providerId="AD" clId="Web-{4BC813E8-8D42-4B9A-A99E-700E1D64B337}" dt="2021-01-21T23:10:11.025" v="271"/>
        <pc:sldMkLst>
          <pc:docMk/>
          <pc:sldMk cId="3638056245" sldId="257"/>
        </pc:sldMkLst>
        <pc:spChg chg="add del mod">
          <ac:chgData name="Jessica Roberts" userId="S::jessica.roberts@uwtsd.ac.uk::831782ca-6a3f-4cbd-8621-3600d0a72af9" providerId="AD" clId="Web-{4BC813E8-8D42-4B9A-A99E-700E1D64B337}" dt="2021-01-21T23:09:10.305" v="263"/>
          <ac:spMkLst>
            <pc:docMk/>
            <pc:sldMk cId="3638056245" sldId="257"/>
            <ac:spMk id="6" creationId="{A596BFDA-E4FB-4F67-A772-396C3F2B45DF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09:57.181" v="268"/>
          <ac:spMkLst>
            <pc:docMk/>
            <pc:sldMk cId="3638056245" sldId="257"/>
            <ac:spMk id="7" creationId="{B9FF99BD-075F-4761-A995-6FC574BD25EA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09:57.181" v="268"/>
          <ac:spMkLst>
            <pc:docMk/>
            <pc:sldMk cId="3638056245" sldId="257"/>
            <ac:spMk id="8" creationId="{A7B21A54-9BA3-4EA9-B460-5A829ADD9051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09:35.915" v="266"/>
          <ac:spMkLst>
            <pc:docMk/>
            <pc:sldMk cId="3638056245" sldId="257"/>
            <ac:spMk id="9" creationId="{69D184B2-2226-4E31-BCCB-444330767440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09:57.181" v="268"/>
          <ac:spMkLst>
            <pc:docMk/>
            <pc:sldMk cId="3638056245" sldId="257"/>
            <ac:spMk id="10" creationId="{6FA8F714-B9D8-488A-8CCA-E9948FF913A9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09:35.915" v="266"/>
          <ac:spMkLst>
            <pc:docMk/>
            <pc:sldMk cId="3638056245" sldId="257"/>
            <ac:spMk id="11" creationId="{1AC4D4E3-486A-464A-8EC8-D44881097267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10:10.994" v="270"/>
          <ac:spMkLst>
            <pc:docMk/>
            <pc:sldMk cId="3638056245" sldId="257"/>
            <ac:spMk id="12" creationId="{C3862298-AF85-4572-BED3-52E573EBD410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09:35.915" v="266"/>
          <ac:spMkLst>
            <pc:docMk/>
            <pc:sldMk cId="3638056245" sldId="257"/>
            <ac:spMk id="13" creationId="{864DE13E-58EB-4475-B79C-0D4FC651239B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10:10.994" v="270"/>
          <ac:spMkLst>
            <pc:docMk/>
            <pc:sldMk cId="3638056245" sldId="257"/>
            <ac:spMk id="14" creationId="{1C897582-CB19-41B5-9426-8BD7BD008256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10:10.994" v="270"/>
          <ac:spMkLst>
            <pc:docMk/>
            <pc:sldMk cId="3638056245" sldId="257"/>
            <ac:spMk id="15" creationId="{0E7066FC-B004-4B5A-B02B-599B51EF3221}"/>
          </ac:spMkLst>
        </pc:spChg>
        <pc:spChg chg="add">
          <ac:chgData name="Jessica Roberts" userId="S::jessica.roberts@uwtsd.ac.uk::831782ca-6a3f-4cbd-8621-3600d0a72af9" providerId="AD" clId="Web-{4BC813E8-8D42-4B9A-A99E-700E1D64B337}" dt="2021-01-21T23:10:11.025" v="271"/>
          <ac:spMkLst>
            <pc:docMk/>
            <pc:sldMk cId="3638056245" sldId="257"/>
            <ac:spMk id="16" creationId="{B9FF99BD-075F-4761-A995-6FC574BD25EA}"/>
          </ac:spMkLst>
        </pc:spChg>
        <pc:spChg chg="add">
          <ac:chgData name="Jessica Roberts" userId="S::jessica.roberts@uwtsd.ac.uk::831782ca-6a3f-4cbd-8621-3600d0a72af9" providerId="AD" clId="Web-{4BC813E8-8D42-4B9A-A99E-700E1D64B337}" dt="2021-01-21T23:10:11.025" v="271"/>
          <ac:spMkLst>
            <pc:docMk/>
            <pc:sldMk cId="3638056245" sldId="257"/>
            <ac:spMk id="17" creationId="{A7B21A54-9BA3-4EA9-B460-5A829ADD9051}"/>
          </ac:spMkLst>
        </pc:spChg>
        <pc:spChg chg="add">
          <ac:chgData name="Jessica Roberts" userId="S::jessica.roberts@uwtsd.ac.uk::831782ca-6a3f-4cbd-8621-3600d0a72af9" providerId="AD" clId="Web-{4BC813E8-8D42-4B9A-A99E-700E1D64B337}" dt="2021-01-21T23:10:11.025" v="271"/>
          <ac:spMkLst>
            <pc:docMk/>
            <pc:sldMk cId="3638056245" sldId="257"/>
            <ac:spMk id="18" creationId="{6FA8F714-B9D8-488A-8CCA-E9948FF913A9}"/>
          </ac:spMkLst>
        </pc:spChg>
        <pc:graphicFrameChg chg="add del mod modGraphic">
          <ac:chgData name="Jessica Roberts" userId="S::jessica.roberts@uwtsd.ac.uk::831782ca-6a3f-4cbd-8621-3600d0a72af9" providerId="AD" clId="Web-{4BC813E8-8D42-4B9A-A99E-700E1D64B337}" dt="2021-01-21T23:05:21.612" v="20"/>
          <ac:graphicFrameMkLst>
            <pc:docMk/>
            <pc:sldMk cId="3638056245" sldId="257"/>
            <ac:graphicFrameMk id="2" creationId="{138E16C9-D72E-4BB3-B009-8A89FE63B4A6}"/>
          </ac:graphicFrameMkLst>
        </pc:graphicFrameChg>
        <pc:graphicFrameChg chg="add mod modGraphic">
          <ac:chgData name="Jessica Roberts" userId="S::jessica.roberts@uwtsd.ac.uk::831782ca-6a3f-4cbd-8621-3600d0a72af9" providerId="AD" clId="Web-{4BC813E8-8D42-4B9A-A99E-700E1D64B337}" dt="2021-01-21T23:10:11.025" v="271"/>
          <ac:graphicFrameMkLst>
            <pc:docMk/>
            <pc:sldMk cId="3638056245" sldId="257"/>
            <ac:graphicFrameMk id="4" creationId="{CEC60682-E223-4451-AB9C-DEF4D20446CA}"/>
          </ac:graphicFrameMkLst>
        </pc:graphicFrameChg>
        <pc:picChg chg="add del mod">
          <ac:chgData name="Jessica Roberts" userId="S::jessica.roberts@uwtsd.ac.uk::831782ca-6a3f-4cbd-8621-3600d0a72af9" providerId="AD" clId="Web-{4BC813E8-8D42-4B9A-A99E-700E1D64B337}" dt="2021-01-21T23:05:08.643" v="9"/>
          <ac:picMkLst>
            <pc:docMk/>
            <pc:sldMk cId="3638056245" sldId="257"/>
            <ac:picMk id="3" creationId="{EB054675-C993-422C-8362-132B8AEAE27F}"/>
          </ac:picMkLst>
        </pc:picChg>
        <pc:picChg chg="add del mod">
          <ac:chgData name="Jessica Roberts" userId="S::jessica.roberts@uwtsd.ac.uk::831782ca-6a3f-4cbd-8621-3600d0a72af9" providerId="AD" clId="Web-{4BC813E8-8D42-4B9A-A99E-700E1D64B337}" dt="2021-01-21T23:09:10.305" v="264"/>
          <ac:picMkLst>
            <pc:docMk/>
            <pc:sldMk cId="3638056245" sldId="257"/>
            <ac:picMk id="5" creationId="{300BEC63-05E5-4EFE-8198-D37EF96BA570}"/>
          </ac:picMkLst>
        </pc:picChg>
      </pc:sldChg>
      <pc:sldChg chg="addSp delSp modSp new mod setBg setClrOvrMap">
        <pc:chgData name="Jessica Roberts" userId="S::jessica.roberts@uwtsd.ac.uk::831782ca-6a3f-4cbd-8621-3600d0a72af9" providerId="AD" clId="Web-{4BC813E8-8D42-4B9A-A99E-700E1D64B337}" dt="2021-01-21T23:21:18.034" v="570" actId="20577"/>
        <pc:sldMkLst>
          <pc:docMk/>
          <pc:sldMk cId="4026466509" sldId="258"/>
        </pc:sldMkLst>
        <pc:spChg chg="mod">
          <ac:chgData name="Jessica Roberts" userId="S::jessica.roberts@uwtsd.ac.uk::831782ca-6a3f-4cbd-8621-3600d0a72af9" providerId="AD" clId="Web-{4BC813E8-8D42-4B9A-A99E-700E1D64B337}" dt="2021-01-21T23:19:27.381" v="538"/>
          <ac:spMkLst>
            <pc:docMk/>
            <pc:sldMk cId="4026466509" sldId="258"/>
            <ac:spMk id="2" creationId="{D8E5ABE2-8DDD-4631-A81F-817D6ACA4C79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12:10.215" v="282"/>
          <ac:spMkLst>
            <pc:docMk/>
            <pc:sldMk cId="4026466509" sldId="258"/>
            <ac:spMk id="3" creationId="{B521A4A7-B315-4BDE-BD75-0333EAB65CC5}"/>
          </ac:spMkLst>
        </pc:spChg>
        <pc:spChg chg="add del mod">
          <ac:chgData name="Jessica Roberts" userId="S::jessica.roberts@uwtsd.ac.uk::831782ca-6a3f-4cbd-8621-3600d0a72af9" providerId="AD" clId="Web-{4BC813E8-8D42-4B9A-A99E-700E1D64B337}" dt="2021-01-21T23:21:18.034" v="570" actId="20577"/>
          <ac:spMkLst>
            <pc:docMk/>
            <pc:sldMk cId="4026466509" sldId="258"/>
            <ac:spMk id="4" creationId="{EC717AAF-C923-43C3-8518-A844A9D2F672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17:39.068" v="520"/>
          <ac:spMkLst>
            <pc:docMk/>
            <pc:sldMk cId="4026466509" sldId="258"/>
            <ac:spMk id="6" creationId="{3B854194-185D-494D-905C-7C7CB2E30F6E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17:39.068" v="520"/>
          <ac:spMkLst>
            <pc:docMk/>
            <pc:sldMk cId="4026466509" sldId="258"/>
            <ac:spMk id="7" creationId="{B4F5FA0D-0104-4987-8241-EFF7C85B88DE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12:10.215" v="281"/>
          <ac:spMkLst>
            <pc:docMk/>
            <pc:sldMk cId="4026466509" sldId="258"/>
            <ac:spMk id="9" creationId="{A8DB9CD9-59B1-4D73-BC4C-98796A48EF9B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19:27.381" v="538"/>
          <ac:spMkLst>
            <pc:docMk/>
            <pc:sldMk cId="4026466509" sldId="258"/>
            <ac:spMk id="10" creationId="{5C8908E2-EE49-44D2-9428-A28D2312A8D5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12:10.215" v="281"/>
          <ac:spMkLst>
            <pc:docMk/>
            <pc:sldMk cId="4026466509" sldId="258"/>
            <ac:spMk id="11" creationId="{8874A6A9-41FF-4E33-AFA8-F9F81436A59E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19:27.381" v="538"/>
          <ac:spMkLst>
            <pc:docMk/>
            <pc:sldMk cId="4026466509" sldId="258"/>
            <ac:spMk id="19" creationId="{D06891CE-5B9C-4B9E-AA78-3A5E25434F86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19:27.381" v="538"/>
          <ac:spMkLst>
            <pc:docMk/>
            <pc:sldMk cId="4026466509" sldId="258"/>
            <ac:spMk id="21" creationId="{ED888B23-07FA-482A-96DF-47E31AF1A603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18:24.975" v="531"/>
          <ac:spMkLst>
            <pc:docMk/>
            <pc:sldMk cId="4026466509" sldId="258"/>
            <ac:spMk id="23" creationId="{0D7B6173-1D58-48E2-83CF-37350F315F75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18:24.975" v="531"/>
          <ac:spMkLst>
            <pc:docMk/>
            <pc:sldMk cId="4026466509" sldId="258"/>
            <ac:spMk id="24" creationId="{3E4CBDBB-4FBD-4B9E-BD01-054A81D431CC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18:17.897" v="529"/>
          <ac:spMkLst>
            <pc:docMk/>
            <pc:sldMk cId="4026466509" sldId="258"/>
            <ac:spMk id="26" creationId="{09588DA8-065E-4F6F-8EFD-43104AB2E0CF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18:24.975" v="531"/>
          <ac:spMkLst>
            <pc:docMk/>
            <pc:sldMk cId="4026466509" sldId="258"/>
            <ac:spMk id="27" creationId="{72C4834C-B602-4125-8264-BD0D55A5885F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18:17.897" v="529"/>
          <ac:spMkLst>
            <pc:docMk/>
            <pc:sldMk cId="4026466509" sldId="258"/>
            <ac:spMk id="28" creationId="{C4285719-470E-454C-AF62-8323075F1F5B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18:24.975" v="531"/>
          <ac:spMkLst>
            <pc:docMk/>
            <pc:sldMk cId="4026466509" sldId="258"/>
            <ac:spMk id="29" creationId="{53172EE5-132F-4DD4-8855-4DBBD9C3465E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18:17.897" v="529"/>
          <ac:spMkLst>
            <pc:docMk/>
            <pc:sldMk cId="4026466509" sldId="258"/>
            <ac:spMk id="30" creationId="{CD9FE4EF-C4D8-49A0-B2FF-81D8DB7D8A24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18:47.116" v="533"/>
          <ac:spMkLst>
            <pc:docMk/>
            <pc:sldMk cId="4026466509" sldId="258"/>
            <ac:spMk id="31" creationId="{09588DA8-065E-4F6F-8EFD-43104AB2E0CF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18:17.897" v="529"/>
          <ac:spMkLst>
            <pc:docMk/>
            <pc:sldMk cId="4026466509" sldId="258"/>
            <ac:spMk id="32" creationId="{4300840D-0A0B-4512-BACA-B439D5B9C57C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18:47.116" v="533"/>
          <ac:spMkLst>
            <pc:docMk/>
            <pc:sldMk cId="4026466509" sldId="258"/>
            <ac:spMk id="33" creationId="{C4285719-470E-454C-AF62-8323075F1F5B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18:17.897" v="529"/>
          <ac:spMkLst>
            <pc:docMk/>
            <pc:sldMk cId="4026466509" sldId="258"/>
            <ac:spMk id="34" creationId="{D2B78728-A580-49A7-84F9-6EF6F583ADE0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18:47.116" v="533"/>
          <ac:spMkLst>
            <pc:docMk/>
            <pc:sldMk cId="4026466509" sldId="258"/>
            <ac:spMk id="35" creationId="{CD9FE4EF-C4D8-49A0-B2FF-81D8DB7D8A24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18:17.897" v="529"/>
          <ac:spMkLst>
            <pc:docMk/>
            <pc:sldMk cId="4026466509" sldId="258"/>
            <ac:spMk id="36" creationId="{38FAA1A1-D861-433F-88FA-1E9D6FD31D11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18:47.116" v="533"/>
          <ac:spMkLst>
            <pc:docMk/>
            <pc:sldMk cId="4026466509" sldId="258"/>
            <ac:spMk id="37" creationId="{4300840D-0A0B-4512-BACA-B439D5B9C57C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18:17.897" v="529"/>
          <ac:spMkLst>
            <pc:docMk/>
            <pc:sldMk cId="4026466509" sldId="258"/>
            <ac:spMk id="38" creationId="{8D71EDA1-87BF-4D5D-AB79-F346FD19278A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18:47.116" v="533"/>
          <ac:spMkLst>
            <pc:docMk/>
            <pc:sldMk cId="4026466509" sldId="258"/>
            <ac:spMk id="39" creationId="{D2B78728-A580-49A7-84F9-6EF6F583ADE0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18:47.116" v="533"/>
          <ac:spMkLst>
            <pc:docMk/>
            <pc:sldMk cId="4026466509" sldId="258"/>
            <ac:spMk id="40" creationId="{38FAA1A1-D861-433F-88FA-1E9D6FD31D11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18:47.116" v="533"/>
          <ac:spMkLst>
            <pc:docMk/>
            <pc:sldMk cId="4026466509" sldId="258"/>
            <ac:spMk id="41" creationId="{8D71EDA1-87BF-4D5D-AB79-F346FD19278A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19:14.547" v="535"/>
          <ac:spMkLst>
            <pc:docMk/>
            <pc:sldMk cId="4026466509" sldId="258"/>
            <ac:spMk id="42" creationId="{87A57295-2710-4920-B99A-4D1FA03A62BD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19:14.547" v="535"/>
          <ac:spMkLst>
            <pc:docMk/>
            <pc:sldMk cId="4026466509" sldId="258"/>
            <ac:spMk id="43" creationId="{78067929-4D33-4306-9E2F-67C49CDDB5DE}"/>
          </ac:spMkLst>
        </pc:spChg>
        <pc:spChg chg="add del">
          <ac:chgData name="Jessica Roberts" userId="S::jessica.roberts@uwtsd.ac.uk::831782ca-6a3f-4cbd-8621-3600d0a72af9" providerId="AD" clId="Web-{4BC813E8-8D42-4B9A-A99E-700E1D64B337}" dt="2021-01-21T23:19:27.350" v="537"/>
          <ac:spMkLst>
            <pc:docMk/>
            <pc:sldMk cId="4026466509" sldId="258"/>
            <ac:spMk id="45" creationId="{B95B9BA8-1D69-4796-85F5-B6D0BD52354B}"/>
          </ac:spMkLst>
        </pc:spChg>
        <pc:spChg chg="add">
          <ac:chgData name="Jessica Roberts" userId="S::jessica.roberts@uwtsd.ac.uk::831782ca-6a3f-4cbd-8621-3600d0a72af9" providerId="AD" clId="Web-{4BC813E8-8D42-4B9A-A99E-700E1D64B337}" dt="2021-01-21T23:19:27.381" v="538"/>
          <ac:spMkLst>
            <pc:docMk/>
            <pc:sldMk cId="4026466509" sldId="258"/>
            <ac:spMk id="47" creationId="{7264F718-7FAC-4056-9FA9-A603EC682FE7}"/>
          </ac:spMkLst>
        </pc:spChg>
        <pc:spChg chg="add">
          <ac:chgData name="Jessica Roberts" userId="S::jessica.roberts@uwtsd.ac.uk::831782ca-6a3f-4cbd-8621-3600d0a72af9" providerId="AD" clId="Web-{4BC813E8-8D42-4B9A-A99E-700E1D64B337}" dt="2021-01-21T23:19:27.381" v="538"/>
          <ac:spMkLst>
            <pc:docMk/>
            <pc:sldMk cId="4026466509" sldId="258"/>
            <ac:spMk id="48" creationId="{F74639F7-E3C7-4165-A83E-6386A86BA1DA}"/>
          </ac:spMkLst>
        </pc:spChg>
        <pc:spChg chg="add">
          <ac:chgData name="Jessica Roberts" userId="S::jessica.roberts@uwtsd.ac.uk::831782ca-6a3f-4cbd-8621-3600d0a72af9" providerId="AD" clId="Web-{4BC813E8-8D42-4B9A-A99E-700E1D64B337}" dt="2021-01-21T23:19:27.381" v="538"/>
          <ac:spMkLst>
            <pc:docMk/>
            <pc:sldMk cId="4026466509" sldId="258"/>
            <ac:spMk id="49" creationId="{8B3AF0F1-707A-463E-B5EE-33C63A40CFC9}"/>
          </ac:spMkLst>
        </pc:spChg>
        <pc:grpChg chg="add del">
          <ac:chgData name="Jessica Roberts" userId="S::jessica.roberts@uwtsd.ac.uk::831782ca-6a3f-4cbd-8621-3600d0a72af9" providerId="AD" clId="Web-{4BC813E8-8D42-4B9A-A99E-700E1D64B337}" dt="2021-01-21T23:12:10.215" v="281"/>
          <ac:grpSpMkLst>
            <pc:docMk/>
            <pc:sldMk cId="4026466509" sldId="258"/>
            <ac:grpSpMk id="13" creationId="{721D730E-1F97-4071-B143-B05E6D2599BC}"/>
          </ac:grpSpMkLst>
        </pc:grpChg>
        <pc:grpChg chg="add del">
          <ac:chgData name="Jessica Roberts" userId="S::jessica.roberts@uwtsd.ac.uk::831782ca-6a3f-4cbd-8621-3600d0a72af9" providerId="AD" clId="Web-{4BC813E8-8D42-4B9A-A99E-700E1D64B337}" dt="2021-01-21T23:19:27.381" v="538"/>
          <ac:grpSpMkLst>
            <pc:docMk/>
            <pc:sldMk cId="4026466509" sldId="258"/>
            <ac:grpSpMk id="15" creationId="{A23D792D-D9F2-4EB4-ADE2-65A518DA6489}"/>
          </ac:grpSpMkLst>
        </pc:grpChg>
        <pc:grpChg chg="add del">
          <ac:chgData name="Jessica Roberts" userId="S::jessica.roberts@uwtsd.ac.uk::831782ca-6a3f-4cbd-8621-3600d0a72af9" providerId="AD" clId="Web-{4BC813E8-8D42-4B9A-A99E-700E1D64B337}" dt="2021-01-21T23:19:27.350" v="537"/>
          <ac:grpSpMkLst>
            <pc:docMk/>
            <pc:sldMk cId="4026466509" sldId="258"/>
            <ac:grpSpMk id="46" creationId="{5F892E19-92E7-4BB2-8C3F-DBDFE8D9D324}"/>
          </ac:grpSpMkLst>
        </pc:grpChg>
        <pc:picChg chg="add del">
          <ac:chgData name="Jessica Roberts" userId="S::jessica.roberts@uwtsd.ac.uk::831782ca-6a3f-4cbd-8621-3600d0a72af9" providerId="AD" clId="Web-{4BC813E8-8D42-4B9A-A99E-700E1D64B337}" dt="2021-01-21T23:17:39.068" v="520"/>
          <ac:picMkLst>
            <pc:docMk/>
            <pc:sldMk cId="4026466509" sldId="258"/>
            <ac:picMk id="8" creationId="{2897127E-6CEF-446C-BE87-93B7C46E49D1}"/>
          </ac:picMkLst>
        </pc:picChg>
        <pc:picChg chg="add del">
          <ac:chgData name="Jessica Roberts" userId="S::jessica.roberts@uwtsd.ac.uk::831782ca-6a3f-4cbd-8621-3600d0a72af9" providerId="AD" clId="Web-{4BC813E8-8D42-4B9A-A99E-700E1D64B337}" dt="2021-01-21T23:18:24.975" v="531"/>
          <ac:picMkLst>
            <pc:docMk/>
            <pc:sldMk cId="4026466509" sldId="258"/>
            <ac:picMk id="25" creationId="{B01A6F03-171F-40B2-8B2C-A061B89241F6}"/>
          </ac:picMkLst>
        </pc:picChg>
        <pc:cxnChg chg="add del">
          <ac:chgData name="Jessica Roberts" userId="S::jessica.roberts@uwtsd.ac.uk::831782ca-6a3f-4cbd-8621-3600d0a72af9" providerId="AD" clId="Web-{4BC813E8-8D42-4B9A-A99E-700E1D64B337}" dt="2021-01-21T23:19:14.547" v="535"/>
          <ac:cxnSpMkLst>
            <pc:docMk/>
            <pc:sldMk cId="4026466509" sldId="258"/>
            <ac:cxnSpMk id="44" creationId="{2D72A2C9-F3CA-4216-8BAD-FA4C970C3C4E}"/>
          </ac:cxnSpMkLst>
        </pc:cxnChg>
      </pc:sldChg>
      <pc:sldChg chg="modSp add replId">
        <pc:chgData name="Jessica Roberts" userId="S::jessica.roberts@uwtsd.ac.uk::831782ca-6a3f-4cbd-8621-3600d0a72af9" providerId="AD" clId="Web-{4BC813E8-8D42-4B9A-A99E-700E1D64B337}" dt="2021-01-21T23:33:46.375" v="1410"/>
        <pc:sldMkLst>
          <pc:docMk/>
          <pc:sldMk cId="1594568637" sldId="259"/>
        </pc:sldMkLst>
        <pc:graphicFrameChg chg="mod modGraphic">
          <ac:chgData name="Jessica Roberts" userId="S::jessica.roberts@uwtsd.ac.uk::831782ca-6a3f-4cbd-8621-3600d0a72af9" providerId="AD" clId="Web-{4BC813E8-8D42-4B9A-A99E-700E1D64B337}" dt="2021-01-21T23:33:46.375" v="1410"/>
          <ac:graphicFrameMkLst>
            <pc:docMk/>
            <pc:sldMk cId="1594568637" sldId="259"/>
            <ac:graphicFrameMk id="4" creationId="{CEC60682-E223-4451-AB9C-DEF4D20446CA}"/>
          </ac:graphicFrameMkLst>
        </pc:graphicFrameChg>
      </pc:sldChg>
    </pc:docChg>
  </pc:docChgLst>
  <pc:docChgLst>
    <pc:chgData name="Jessica Roberts" userId="S::jessica.roberts@uwtsd.ac.uk::831782ca-6a3f-4cbd-8621-3600d0a72af9" providerId="AD" clId="Web-{FA3430DC-59F0-45D4-8FE5-0F747C12616A}"/>
    <pc:docChg chg="addSld delSld modSld">
      <pc:chgData name="Jessica Roberts" userId="S::jessica.roberts@uwtsd.ac.uk::831782ca-6a3f-4cbd-8621-3600d0a72af9" providerId="AD" clId="Web-{FA3430DC-59F0-45D4-8FE5-0F747C12616A}" dt="2021-01-21T23:58:11.203" v="5"/>
      <pc:docMkLst>
        <pc:docMk/>
      </pc:docMkLst>
      <pc:sldChg chg="del">
        <pc:chgData name="Jessica Roberts" userId="S::jessica.roberts@uwtsd.ac.uk::831782ca-6a3f-4cbd-8621-3600d0a72af9" providerId="AD" clId="Web-{FA3430DC-59F0-45D4-8FE5-0F747C12616A}" dt="2021-01-21T23:58:11.203" v="5"/>
        <pc:sldMkLst>
          <pc:docMk/>
          <pc:sldMk cId="1836824518" sldId="260"/>
        </pc:sldMkLst>
      </pc:sldChg>
      <pc:sldChg chg="del">
        <pc:chgData name="Jessica Roberts" userId="S::jessica.roberts@uwtsd.ac.uk::831782ca-6a3f-4cbd-8621-3600d0a72af9" providerId="AD" clId="Web-{FA3430DC-59F0-45D4-8FE5-0F747C12616A}" dt="2021-01-21T23:58:09.453" v="4"/>
        <pc:sldMkLst>
          <pc:docMk/>
          <pc:sldMk cId="1776553629" sldId="261"/>
        </pc:sldMkLst>
      </pc:sldChg>
      <pc:sldChg chg="delSp modSp add">
        <pc:chgData name="Jessica Roberts" userId="S::jessica.roberts@uwtsd.ac.uk::831782ca-6a3f-4cbd-8621-3600d0a72af9" providerId="AD" clId="Web-{FA3430DC-59F0-45D4-8FE5-0F747C12616A}" dt="2021-01-21T23:57:49.218" v="3"/>
        <pc:sldMkLst>
          <pc:docMk/>
          <pc:sldMk cId="2292836864" sldId="262"/>
        </pc:sldMkLst>
        <pc:spChg chg="mod">
          <ac:chgData name="Jessica Roberts" userId="S::jessica.roberts@uwtsd.ac.uk::831782ca-6a3f-4cbd-8621-3600d0a72af9" providerId="AD" clId="Web-{FA3430DC-59F0-45D4-8FE5-0F747C12616A}" dt="2021-01-21T23:57:34.796" v="2" actId="20577"/>
          <ac:spMkLst>
            <pc:docMk/>
            <pc:sldMk cId="2292836864" sldId="262"/>
            <ac:spMk id="14" creationId="{017B3071-3DB0-490B-BC4A-325730221774}"/>
          </ac:spMkLst>
        </pc:spChg>
        <pc:picChg chg="del">
          <ac:chgData name="Jessica Roberts" userId="S::jessica.roberts@uwtsd.ac.uk::831782ca-6a3f-4cbd-8621-3600d0a72af9" providerId="AD" clId="Web-{FA3430DC-59F0-45D4-8FE5-0F747C12616A}" dt="2021-01-21T23:57:49.218" v="3"/>
          <ac:picMkLst>
            <pc:docMk/>
            <pc:sldMk cId="2292836864" sldId="262"/>
            <ac:picMk id="5" creationId="{753559D7-E871-4D44-A5DD-BF2D78291A2E}"/>
          </ac:picMkLst>
        </pc:picChg>
      </pc:sldChg>
    </pc:docChg>
  </pc:docChgLst>
  <pc:docChgLst>
    <pc:chgData name="Jessica Roberts" userId="S::jessica.roberts@uwtsd.ac.uk::831782ca-6a3f-4cbd-8621-3600d0a72af9" providerId="AD" clId="Web-{9C64F394-E3F5-4774-8D70-5C1B85AC22D0}"/>
    <pc:docChg chg="addSld modSld sldOrd">
      <pc:chgData name="Jessica Roberts" userId="S::jessica.roberts@uwtsd.ac.uk::831782ca-6a3f-4cbd-8621-3600d0a72af9" providerId="AD" clId="Web-{9C64F394-E3F5-4774-8D70-5C1B85AC22D0}" dt="2021-01-22T17:05:54.737" v="1666"/>
      <pc:docMkLst>
        <pc:docMk/>
      </pc:docMkLst>
      <pc:sldChg chg="addSp delSp modSp modNotes">
        <pc:chgData name="Jessica Roberts" userId="S::jessica.roberts@uwtsd.ac.uk::831782ca-6a3f-4cbd-8621-3600d0a72af9" providerId="AD" clId="Web-{9C64F394-E3F5-4774-8D70-5C1B85AC22D0}" dt="2021-01-22T15:59:35.794" v="129"/>
        <pc:sldMkLst>
          <pc:docMk/>
          <pc:sldMk cId="109857222" sldId="256"/>
        </pc:sldMkLst>
        <pc:spChg chg="mod">
          <ac:chgData name="Jessica Roberts" userId="S::jessica.roberts@uwtsd.ac.uk::831782ca-6a3f-4cbd-8621-3600d0a72af9" providerId="AD" clId="Web-{9C64F394-E3F5-4774-8D70-5C1B85AC22D0}" dt="2021-01-22T15:44:23.203" v="46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Jessica Roberts" userId="S::jessica.roberts@uwtsd.ac.uk::831782ca-6a3f-4cbd-8621-3600d0a72af9" providerId="AD" clId="Web-{9C64F394-E3F5-4774-8D70-5C1B85AC22D0}" dt="2021-01-22T15:40:36.575" v="36"/>
          <ac:spMkLst>
            <pc:docMk/>
            <pc:sldMk cId="109857222" sldId="256"/>
            <ac:spMk id="8" creationId="{87CC2527-562A-4F69-B487-4371E5B243E7}"/>
          </ac:spMkLst>
        </pc:spChg>
        <pc:spChg chg="add del">
          <ac:chgData name="Jessica Roberts" userId="S::jessica.roberts@uwtsd.ac.uk::831782ca-6a3f-4cbd-8621-3600d0a72af9" providerId="AD" clId="Web-{9C64F394-E3F5-4774-8D70-5C1B85AC22D0}" dt="2021-01-22T15:41:00.341" v="38"/>
          <ac:spMkLst>
            <pc:docMk/>
            <pc:sldMk cId="109857222" sldId="256"/>
            <ac:spMk id="15" creationId="{2151139A-886F-4B97-8815-729AD3831BBD}"/>
          </ac:spMkLst>
        </pc:spChg>
        <pc:spChg chg="add del">
          <ac:chgData name="Jessica Roberts" userId="S::jessica.roberts@uwtsd.ac.uk::831782ca-6a3f-4cbd-8621-3600d0a72af9" providerId="AD" clId="Web-{9C64F394-E3F5-4774-8D70-5C1B85AC22D0}" dt="2021-01-22T15:41:00.341" v="38"/>
          <ac:spMkLst>
            <pc:docMk/>
            <pc:sldMk cId="109857222" sldId="256"/>
            <ac:spMk id="17" creationId="{5428AC11-BFDF-42EF-80FF-717BBF909067}"/>
          </ac:spMkLst>
        </pc:spChg>
        <pc:spChg chg="add del">
          <ac:chgData name="Jessica Roberts" userId="S::jessica.roberts@uwtsd.ac.uk::831782ca-6a3f-4cbd-8621-3600d0a72af9" providerId="AD" clId="Web-{9C64F394-E3F5-4774-8D70-5C1B85AC22D0}" dt="2021-01-22T15:41:00.341" v="38"/>
          <ac:spMkLst>
            <pc:docMk/>
            <pc:sldMk cId="109857222" sldId="256"/>
            <ac:spMk id="19" creationId="{2CC56AF6-38E4-490B-8E2B-1A1037B4EDD4}"/>
          </ac:spMkLst>
        </pc:spChg>
        <pc:spChg chg="add del">
          <ac:chgData name="Jessica Roberts" userId="S::jessica.roberts@uwtsd.ac.uk::831782ca-6a3f-4cbd-8621-3600d0a72af9" providerId="AD" clId="Web-{9C64F394-E3F5-4774-8D70-5C1B85AC22D0}" dt="2021-01-22T15:41:00.341" v="38"/>
          <ac:spMkLst>
            <pc:docMk/>
            <pc:sldMk cId="109857222" sldId="256"/>
            <ac:spMk id="21" creationId="{32FD26B0-16CE-4AD4-9CE4-A63EBF330831}"/>
          </ac:spMkLst>
        </pc:spChg>
        <pc:spChg chg="add del">
          <ac:chgData name="Jessica Roberts" userId="S::jessica.roberts@uwtsd.ac.uk::831782ca-6a3f-4cbd-8621-3600d0a72af9" providerId="AD" clId="Web-{9C64F394-E3F5-4774-8D70-5C1B85AC22D0}" dt="2021-01-22T15:44:23.203" v="46"/>
          <ac:spMkLst>
            <pc:docMk/>
            <pc:sldMk cId="109857222" sldId="256"/>
            <ac:spMk id="26" creationId="{FA69AAE0-49D5-4C8B-8BA2-55898C00E05E}"/>
          </ac:spMkLst>
        </pc:spChg>
        <pc:spChg chg="add">
          <ac:chgData name="Jessica Roberts" userId="S::jessica.roberts@uwtsd.ac.uk::831782ca-6a3f-4cbd-8621-3600d0a72af9" providerId="AD" clId="Web-{9C64F394-E3F5-4774-8D70-5C1B85AC22D0}" dt="2021-01-22T15:44:23.203" v="46"/>
          <ac:spMkLst>
            <pc:docMk/>
            <pc:sldMk cId="109857222" sldId="256"/>
            <ac:spMk id="31" creationId="{F8446B12-7391-4711-8B31-112A0B896C76}"/>
          </ac:spMkLst>
        </pc:spChg>
        <pc:grpChg chg="add">
          <ac:chgData name="Jessica Roberts" userId="S::jessica.roberts@uwtsd.ac.uk::831782ca-6a3f-4cbd-8621-3600d0a72af9" providerId="AD" clId="Web-{9C64F394-E3F5-4774-8D70-5C1B85AC22D0}" dt="2021-01-22T15:44:23.203" v="46"/>
          <ac:grpSpMkLst>
            <pc:docMk/>
            <pc:sldMk cId="109857222" sldId="256"/>
            <ac:grpSpMk id="33" creationId="{AC0B7807-0C83-4963-821A-69B172722E49}"/>
          </ac:grpSpMkLst>
        </pc:grpChg>
        <pc:picChg chg="add mod">
          <ac:chgData name="Jessica Roberts" userId="S::jessica.roberts@uwtsd.ac.uk::831782ca-6a3f-4cbd-8621-3600d0a72af9" providerId="AD" clId="Web-{9C64F394-E3F5-4774-8D70-5C1B85AC22D0}" dt="2021-01-22T15:44:23.203" v="46"/>
          <ac:picMkLst>
            <pc:docMk/>
            <pc:sldMk cId="109857222" sldId="256"/>
            <ac:picMk id="3" creationId="{DB6ED5FB-D171-4B3F-AA5E-688535988B83}"/>
          </ac:picMkLst>
        </pc:picChg>
        <pc:picChg chg="mod ord">
          <ac:chgData name="Jessica Roberts" userId="S::jessica.roberts@uwtsd.ac.uk::831782ca-6a3f-4cbd-8621-3600d0a72af9" providerId="AD" clId="Web-{9C64F394-E3F5-4774-8D70-5C1B85AC22D0}" dt="2021-01-22T15:44:23.203" v="46"/>
          <ac:picMkLst>
            <pc:docMk/>
            <pc:sldMk cId="109857222" sldId="256"/>
            <ac:picMk id="4" creationId="{5A7AAC5C-C404-4F96-B3C5-38CEADB81DC6}"/>
          </ac:picMkLst>
        </pc:picChg>
        <pc:cxnChg chg="del">
          <ac:chgData name="Jessica Roberts" userId="S::jessica.roberts@uwtsd.ac.uk::831782ca-6a3f-4cbd-8621-3600d0a72af9" providerId="AD" clId="Web-{9C64F394-E3F5-4774-8D70-5C1B85AC22D0}" dt="2021-01-22T15:40:36.575" v="36"/>
          <ac:cxnSpMkLst>
            <pc:docMk/>
            <pc:sldMk cId="109857222" sldId="256"/>
            <ac:cxnSpMk id="10" creationId="{BCDAEC91-5BCE-4B55-9CC0-43EF94CB734B}"/>
          </ac:cxnSpMkLst>
        </pc:cxnChg>
      </pc:sldChg>
      <pc:sldChg chg="ord modNotes">
        <pc:chgData name="Jessica Roberts" userId="S::jessica.roberts@uwtsd.ac.uk::831782ca-6a3f-4cbd-8621-3600d0a72af9" providerId="AD" clId="Web-{9C64F394-E3F5-4774-8D70-5C1B85AC22D0}" dt="2021-01-22T16:07:29.895" v="275"/>
        <pc:sldMkLst>
          <pc:docMk/>
          <pc:sldMk cId="3638056245" sldId="257"/>
        </pc:sldMkLst>
      </pc:sldChg>
      <pc:sldChg chg="addSp delSp modSp mod ord setClrOvrMap modNotes">
        <pc:chgData name="Jessica Roberts" userId="S::jessica.roberts@uwtsd.ac.uk::831782ca-6a3f-4cbd-8621-3600d0a72af9" providerId="AD" clId="Web-{9C64F394-E3F5-4774-8D70-5C1B85AC22D0}" dt="2021-01-22T16:41:23.227" v="741" actId="20577"/>
        <pc:sldMkLst>
          <pc:docMk/>
          <pc:sldMk cId="4026466509" sldId="258"/>
        </pc:sldMkLst>
        <pc:spChg chg="mod">
          <ac:chgData name="Jessica Roberts" userId="S::jessica.roberts@uwtsd.ac.uk::831782ca-6a3f-4cbd-8621-3600d0a72af9" providerId="AD" clId="Web-{9C64F394-E3F5-4774-8D70-5C1B85AC22D0}" dt="2021-01-22T16:28:32.715" v="410" actId="20577"/>
          <ac:spMkLst>
            <pc:docMk/>
            <pc:sldMk cId="4026466509" sldId="258"/>
            <ac:spMk id="2" creationId="{D8E5ABE2-8DDD-4631-A81F-817D6ACA4C79}"/>
          </ac:spMkLst>
        </pc:spChg>
        <pc:spChg chg="mod">
          <ac:chgData name="Jessica Roberts" userId="S::jessica.roberts@uwtsd.ac.uk::831782ca-6a3f-4cbd-8621-3600d0a72af9" providerId="AD" clId="Web-{9C64F394-E3F5-4774-8D70-5C1B85AC22D0}" dt="2021-01-22T16:41:23.227" v="741" actId="20577"/>
          <ac:spMkLst>
            <pc:docMk/>
            <pc:sldMk cId="4026466509" sldId="258"/>
            <ac:spMk id="4" creationId="{EC717AAF-C923-43C3-8518-A844A9D2F672}"/>
          </ac:spMkLst>
        </pc:spChg>
        <pc:spChg chg="add del">
          <ac:chgData name="Jessica Roberts" userId="S::jessica.roberts@uwtsd.ac.uk::831782ca-6a3f-4cbd-8621-3600d0a72af9" providerId="AD" clId="Web-{9C64F394-E3F5-4774-8D70-5C1B85AC22D0}" dt="2021-01-22T16:26:00.838" v="401"/>
          <ac:spMkLst>
            <pc:docMk/>
            <pc:sldMk cId="4026466509" sldId="258"/>
            <ac:spMk id="47" creationId="{7264F718-7FAC-4056-9FA9-A603EC682FE7}"/>
          </ac:spMkLst>
        </pc:spChg>
        <pc:spChg chg="add del">
          <ac:chgData name="Jessica Roberts" userId="S::jessica.roberts@uwtsd.ac.uk::831782ca-6a3f-4cbd-8621-3600d0a72af9" providerId="AD" clId="Web-{9C64F394-E3F5-4774-8D70-5C1B85AC22D0}" dt="2021-01-22T16:26:00.838" v="401"/>
          <ac:spMkLst>
            <pc:docMk/>
            <pc:sldMk cId="4026466509" sldId="258"/>
            <ac:spMk id="48" creationId="{F74639F7-E3C7-4165-A83E-6386A86BA1DA}"/>
          </ac:spMkLst>
        </pc:spChg>
        <pc:spChg chg="add del">
          <ac:chgData name="Jessica Roberts" userId="S::jessica.roberts@uwtsd.ac.uk::831782ca-6a3f-4cbd-8621-3600d0a72af9" providerId="AD" clId="Web-{9C64F394-E3F5-4774-8D70-5C1B85AC22D0}" dt="2021-01-22T16:26:00.838" v="401"/>
          <ac:spMkLst>
            <pc:docMk/>
            <pc:sldMk cId="4026466509" sldId="258"/>
            <ac:spMk id="49" creationId="{8B3AF0F1-707A-463E-B5EE-33C63A40CFC9}"/>
          </ac:spMkLst>
        </pc:spChg>
        <pc:spChg chg="add del">
          <ac:chgData name="Jessica Roberts" userId="S::jessica.roberts@uwtsd.ac.uk::831782ca-6a3f-4cbd-8621-3600d0a72af9" providerId="AD" clId="Web-{9C64F394-E3F5-4774-8D70-5C1B85AC22D0}" dt="2021-01-22T16:26:00.838" v="401"/>
          <ac:spMkLst>
            <pc:docMk/>
            <pc:sldMk cId="4026466509" sldId="258"/>
            <ac:spMk id="54" creationId="{F0BC1D9E-4401-4EC0-88FD-ED103CB570EA}"/>
          </ac:spMkLst>
        </pc:spChg>
        <pc:spChg chg="add del">
          <ac:chgData name="Jessica Roberts" userId="S::jessica.roberts@uwtsd.ac.uk::831782ca-6a3f-4cbd-8621-3600d0a72af9" providerId="AD" clId="Web-{9C64F394-E3F5-4774-8D70-5C1B85AC22D0}" dt="2021-01-22T16:26:00.838" v="401"/>
          <ac:spMkLst>
            <pc:docMk/>
            <pc:sldMk cId="4026466509" sldId="258"/>
            <ac:spMk id="56" creationId="{6200B311-3585-4069-AAC6-CD443FA5B8AD}"/>
          </ac:spMkLst>
        </pc:spChg>
        <pc:spChg chg="add del">
          <ac:chgData name="Jessica Roberts" userId="S::jessica.roberts@uwtsd.ac.uk::831782ca-6a3f-4cbd-8621-3600d0a72af9" providerId="AD" clId="Web-{9C64F394-E3F5-4774-8D70-5C1B85AC22D0}" dt="2021-01-22T16:26:00.838" v="401"/>
          <ac:spMkLst>
            <pc:docMk/>
            <pc:sldMk cId="4026466509" sldId="258"/>
            <ac:spMk id="58" creationId="{B0AAF7C9-094E-400C-A428-F6C2262F6527}"/>
          </ac:spMkLst>
        </pc:spChg>
      </pc:sldChg>
      <pc:sldChg chg="addSp delSp modSp ord modNotes">
        <pc:chgData name="Jessica Roberts" userId="S::jessica.roberts@uwtsd.ac.uk::831782ca-6a3f-4cbd-8621-3600d0a72af9" providerId="AD" clId="Web-{9C64F394-E3F5-4774-8D70-5C1B85AC22D0}" dt="2021-01-22T17:05:54.737" v="1666"/>
        <pc:sldMkLst>
          <pc:docMk/>
          <pc:sldMk cId="1594568637" sldId="259"/>
        </pc:sldMkLst>
        <pc:spChg chg="add del">
          <ac:chgData name="Jessica Roberts" userId="S::jessica.roberts@uwtsd.ac.uk::831782ca-6a3f-4cbd-8621-3600d0a72af9" providerId="AD" clId="Web-{9C64F394-E3F5-4774-8D70-5C1B85AC22D0}" dt="2021-01-22T16:57:53.011" v="1468"/>
          <ac:spMkLst>
            <pc:docMk/>
            <pc:sldMk cId="1594568637" sldId="259"/>
            <ac:spMk id="16" creationId="{B9FF99BD-075F-4761-A995-6FC574BD25EA}"/>
          </ac:spMkLst>
        </pc:spChg>
        <pc:spChg chg="add del">
          <ac:chgData name="Jessica Roberts" userId="S::jessica.roberts@uwtsd.ac.uk::831782ca-6a3f-4cbd-8621-3600d0a72af9" providerId="AD" clId="Web-{9C64F394-E3F5-4774-8D70-5C1B85AC22D0}" dt="2021-01-22T16:57:53.011" v="1468"/>
          <ac:spMkLst>
            <pc:docMk/>
            <pc:sldMk cId="1594568637" sldId="259"/>
            <ac:spMk id="17" creationId="{A7B21A54-9BA3-4EA9-B460-5A829ADD9051}"/>
          </ac:spMkLst>
        </pc:spChg>
        <pc:spChg chg="add del">
          <ac:chgData name="Jessica Roberts" userId="S::jessica.roberts@uwtsd.ac.uk::831782ca-6a3f-4cbd-8621-3600d0a72af9" providerId="AD" clId="Web-{9C64F394-E3F5-4774-8D70-5C1B85AC22D0}" dt="2021-01-22T16:57:53.011" v="1468"/>
          <ac:spMkLst>
            <pc:docMk/>
            <pc:sldMk cId="1594568637" sldId="259"/>
            <ac:spMk id="18" creationId="{6FA8F714-B9D8-488A-8CCA-E9948FF913A9}"/>
          </ac:spMkLst>
        </pc:spChg>
        <pc:spChg chg="add del">
          <ac:chgData name="Jessica Roberts" userId="S::jessica.roberts@uwtsd.ac.uk::831782ca-6a3f-4cbd-8621-3600d0a72af9" providerId="AD" clId="Web-{9C64F394-E3F5-4774-8D70-5C1B85AC22D0}" dt="2021-01-22T16:57:26.854" v="1459"/>
          <ac:spMkLst>
            <pc:docMk/>
            <pc:sldMk cId="1594568637" sldId="259"/>
            <ac:spMk id="20" creationId="{32BC26D8-82FB-445E-AA49-62A77D7C1EE0}"/>
          </ac:spMkLst>
        </pc:spChg>
        <pc:spChg chg="add del">
          <ac:chgData name="Jessica Roberts" userId="S::jessica.roberts@uwtsd.ac.uk::831782ca-6a3f-4cbd-8621-3600d0a72af9" providerId="AD" clId="Web-{9C64F394-E3F5-4774-8D70-5C1B85AC22D0}" dt="2021-01-22T16:57:26.854" v="1459"/>
          <ac:spMkLst>
            <pc:docMk/>
            <pc:sldMk cId="1594568637" sldId="259"/>
            <ac:spMk id="21" creationId="{CB44330D-EA18-4254-AA95-EB49948539B8}"/>
          </ac:spMkLst>
        </pc:spChg>
        <pc:spChg chg="add del">
          <ac:chgData name="Jessica Roberts" userId="S::jessica.roberts@uwtsd.ac.uk::831782ca-6a3f-4cbd-8621-3600d0a72af9" providerId="AD" clId="Web-{9C64F394-E3F5-4774-8D70-5C1B85AC22D0}" dt="2021-01-22T16:57:29.479" v="1461"/>
          <ac:spMkLst>
            <pc:docMk/>
            <pc:sldMk cId="1594568637" sldId="259"/>
            <ac:spMk id="22" creationId="{F3060C83-F051-4F0E-ABAD-AA0DFC48B218}"/>
          </ac:spMkLst>
        </pc:spChg>
        <pc:spChg chg="add del">
          <ac:chgData name="Jessica Roberts" userId="S::jessica.roberts@uwtsd.ac.uk::831782ca-6a3f-4cbd-8621-3600d0a72af9" providerId="AD" clId="Web-{9C64F394-E3F5-4774-8D70-5C1B85AC22D0}" dt="2021-01-22T16:57:18.885" v="1457"/>
          <ac:spMkLst>
            <pc:docMk/>
            <pc:sldMk cId="1594568637" sldId="259"/>
            <ac:spMk id="23" creationId="{D153EDB2-4AAD-43F4-AE78-4D326C813369}"/>
          </ac:spMkLst>
        </pc:spChg>
        <pc:spChg chg="add del">
          <ac:chgData name="Jessica Roberts" userId="S::jessica.roberts@uwtsd.ac.uk::831782ca-6a3f-4cbd-8621-3600d0a72af9" providerId="AD" clId="Web-{9C64F394-E3F5-4774-8D70-5C1B85AC22D0}" dt="2021-01-22T16:57:29.479" v="1461"/>
          <ac:spMkLst>
            <pc:docMk/>
            <pc:sldMk cId="1594568637" sldId="259"/>
            <ac:spMk id="24" creationId="{83C98ABE-055B-441F-B07E-44F97F083C39}"/>
          </ac:spMkLst>
        </pc:spChg>
        <pc:spChg chg="add del">
          <ac:chgData name="Jessica Roberts" userId="S::jessica.roberts@uwtsd.ac.uk::831782ca-6a3f-4cbd-8621-3600d0a72af9" providerId="AD" clId="Web-{9C64F394-E3F5-4774-8D70-5C1B85AC22D0}" dt="2021-01-22T16:57:31.386" v="1463"/>
          <ac:spMkLst>
            <pc:docMk/>
            <pc:sldMk cId="1594568637" sldId="259"/>
            <ac:spMk id="26" creationId="{32BC26D8-82FB-445E-AA49-62A77D7C1EE0}"/>
          </ac:spMkLst>
        </pc:spChg>
        <pc:spChg chg="add del">
          <ac:chgData name="Jessica Roberts" userId="S::jessica.roberts@uwtsd.ac.uk::831782ca-6a3f-4cbd-8621-3600d0a72af9" providerId="AD" clId="Web-{9C64F394-E3F5-4774-8D70-5C1B85AC22D0}" dt="2021-01-22T16:57:29.479" v="1461"/>
          <ac:spMkLst>
            <pc:docMk/>
            <pc:sldMk cId="1594568637" sldId="259"/>
            <ac:spMk id="27" creationId="{29FDB030-9B49-4CED-8CCD-4D99382388AC}"/>
          </ac:spMkLst>
        </pc:spChg>
        <pc:spChg chg="add del">
          <ac:chgData name="Jessica Roberts" userId="S::jessica.roberts@uwtsd.ac.uk::831782ca-6a3f-4cbd-8621-3600d0a72af9" providerId="AD" clId="Web-{9C64F394-E3F5-4774-8D70-5C1B85AC22D0}" dt="2021-01-22T16:57:31.386" v="1463"/>
          <ac:spMkLst>
            <pc:docMk/>
            <pc:sldMk cId="1594568637" sldId="259"/>
            <ac:spMk id="28" creationId="{CB44330D-EA18-4254-AA95-EB49948539B8}"/>
          </ac:spMkLst>
        </pc:spChg>
        <pc:spChg chg="add del">
          <ac:chgData name="Jessica Roberts" userId="S::jessica.roberts@uwtsd.ac.uk::831782ca-6a3f-4cbd-8621-3600d0a72af9" providerId="AD" clId="Web-{9C64F394-E3F5-4774-8D70-5C1B85AC22D0}" dt="2021-01-22T16:57:29.479" v="1461"/>
          <ac:spMkLst>
            <pc:docMk/>
            <pc:sldMk cId="1594568637" sldId="259"/>
            <ac:spMk id="29" creationId="{3783CA14-24A1-485C-8B30-D6A5D87987AD}"/>
          </ac:spMkLst>
        </pc:spChg>
        <pc:spChg chg="add">
          <ac:chgData name="Jessica Roberts" userId="S::jessica.roberts@uwtsd.ac.uk::831782ca-6a3f-4cbd-8621-3600d0a72af9" providerId="AD" clId="Web-{9C64F394-E3F5-4774-8D70-5C1B85AC22D0}" dt="2021-01-22T16:57:53.011" v="1468"/>
          <ac:spMkLst>
            <pc:docMk/>
            <pc:sldMk cId="1594568637" sldId="259"/>
            <ac:spMk id="30" creationId="{32BC26D8-82FB-445E-AA49-62A77D7C1EE0}"/>
          </ac:spMkLst>
        </pc:spChg>
        <pc:spChg chg="add del">
          <ac:chgData name="Jessica Roberts" userId="S::jessica.roberts@uwtsd.ac.uk::831782ca-6a3f-4cbd-8621-3600d0a72af9" providerId="AD" clId="Web-{9C64F394-E3F5-4774-8D70-5C1B85AC22D0}" dt="2021-01-22T16:57:29.479" v="1461"/>
          <ac:spMkLst>
            <pc:docMk/>
            <pc:sldMk cId="1594568637" sldId="259"/>
            <ac:spMk id="31" creationId="{9A97C86A-04D6-40F7-AE84-31AB43E6A846}"/>
          </ac:spMkLst>
        </pc:spChg>
        <pc:spChg chg="add">
          <ac:chgData name="Jessica Roberts" userId="S::jessica.roberts@uwtsd.ac.uk::831782ca-6a3f-4cbd-8621-3600d0a72af9" providerId="AD" clId="Web-{9C64F394-E3F5-4774-8D70-5C1B85AC22D0}" dt="2021-01-22T16:57:53.011" v="1468"/>
          <ac:spMkLst>
            <pc:docMk/>
            <pc:sldMk cId="1594568637" sldId="259"/>
            <ac:spMk id="32" creationId="{CB44330D-EA18-4254-AA95-EB49948539B8}"/>
          </ac:spMkLst>
        </pc:spChg>
        <pc:spChg chg="add del">
          <ac:chgData name="Jessica Roberts" userId="S::jessica.roberts@uwtsd.ac.uk::831782ca-6a3f-4cbd-8621-3600d0a72af9" providerId="AD" clId="Web-{9C64F394-E3F5-4774-8D70-5C1B85AC22D0}" dt="2021-01-22T16:57:29.479" v="1461"/>
          <ac:spMkLst>
            <pc:docMk/>
            <pc:sldMk cId="1594568637" sldId="259"/>
            <ac:spMk id="33" creationId="{FF9F2414-84E8-453E-B1F3-389FDE8192D9}"/>
          </ac:spMkLst>
        </pc:spChg>
        <pc:spChg chg="add del">
          <ac:chgData name="Jessica Roberts" userId="S::jessica.roberts@uwtsd.ac.uk::831782ca-6a3f-4cbd-8621-3600d0a72af9" providerId="AD" clId="Web-{9C64F394-E3F5-4774-8D70-5C1B85AC22D0}" dt="2021-01-22T16:57:29.479" v="1461"/>
          <ac:spMkLst>
            <pc:docMk/>
            <pc:sldMk cId="1594568637" sldId="259"/>
            <ac:spMk id="35" creationId="{3ECA69A1-7536-43AC-85EF-C7106179F5ED}"/>
          </ac:spMkLst>
        </pc:spChg>
        <pc:grpChg chg="add del">
          <ac:chgData name="Jessica Roberts" userId="S::jessica.roberts@uwtsd.ac.uk::831782ca-6a3f-4cbd-8621-3600d0a72af9" providerId="AD" clId="Web-{9C64F394-E3F5-4774-8D70-5C1B85AC22D0}" dt="2021-01-22T16:57:18.885" v="1457"/>
          <ac:grpSpMkLst>
            <pc:docMk/>
            <pc:sldMk cId="1594568637" sldId="259"/>
            <ac:grpSpMk id="25" creationId="{A3CB7779-72E2-4E92-AE18-6BBC335DD881}"/>
          </ac:grpSpMkLst>
        </pc:grpChg>
        <pc:graphicFrameChg chg="mod modGraphic">
          <ac:chgData name="Jessica Roberts" userId="S::jessica.roberts@uwtsd.ac.uk::831782ca-6a3f-4cbd-8621-3600d0a72af9" providerId="AD" clId="Web-{9C64F394-E3F5-4774-8D70-5C1B85AC22D0}" dt="2021-01-22T17:04:27.095" v="1665"/>
          <ac:graphicFrameMkLst>
            <pc:docMk/>
            <pc:sldMk cId="1594568637" sldId="259"/>
            <ac:graphicFrameMk id="4" creationId="{CEC60682-E223-4451-AB9C-DEF4D20446CA}"/>
          </ac:graphicFrameMkLst>
        </pc:graphicFrameChg>
      </pc:sldChg>
      <pc:sldChg chg="addSp delSp modSp ord modNotes">
        <pc:chgData name="Jessica Roberts" userId="S::jessica.roberts@uwtsd.ac.uk::831782ca-6a3f-4cbd-8621-3600d0a72af9" providerId="AD" clId="Web-{9C64F394-E3F5-4774-8D70-5C1B85AC22D0}" dt="2021-01-22T16:25:38.354" v="399"/>
        <pc:sldMkLst>
          <pc:docMk/>
          <pc:sldMk cId="2292836864" sldId="262"/>
        </pc:sldMkLst>
        <pc:spChg chg="mod">
          <ac:chgData name="Jessica Roberts" userId="S::jessica.roberts@uwtsd.ac.uk::831782ca-6a3f-4cbd-8621-3600d0a72af9" providerId="AD" clId="Web-{9C64F394-E3F5-4774-8D70-5C1B85AC22D0}" dt="2021-01-22T16:19:09.301" v="361" actId="20577"/>
          <ac:spMkLst>
            <pc:docMk/>
            <pc:sldMk cId="2292836864" sldId="262"/>
            <ac:spMk id="2" creationId="{00000000-0000-0000-0000-000000000000}"/>
          </ac:spMkLst>
        </pc:spChg>
        <pc:spChg chg="mod ord">
          <ac:chgData name="Jessica Roberts" userId="S::jessica.roberts@uwtsd.ac.uk::831782ca-6a3f-4cbd-8621-3600d0a72af9" providerId="AD" clId="Web-{9C64F394-E3F5-4774-8D70-5C1B85AC22D0}" dt="2021-01-22T16:17:43.050" v="348"/>
          <ac:spMkLst>
            <pc:docMk/>
            <pc:sldMk cId="2292836864" sldId="262"/>
            <ac:spMk id="6" creationId="{E7360668-B24D-48F5-91FC-62832F6E83DD}"/>
          </ac:spMkLst>
        </pc:spChg>
        <pc:spChg chg="add del mod">
          <ac:chgData name="Jessica Roberts" userId="S::jessica.roberts@uwtsd.ac.uk::831782ca-6a3f-4cbd-8621-3600d0a72af9" providerId="AD" clId="Web-{9C64F394-E3F5-4774-8D70-5C1B85AC22D0}" dt="2021-01-22T16:18:12.519" v="351"/>
          <ac:spMkLst>
            <pc:docMk/>
            <pc:sldMk cId="2292836864" sldId="262"/>
            <ac:spMk id="7" creationId="{1BBFE754-3D65-42D4-9033-AA7F61C2654D}"/>
          </ac:spMkLst>
        </pc:spChg>
        <pc:spChg chg="add del mod">
          <ac:chgData name="Jessica Roberts" userId="S::jessica.roberts@uwtsd.ac.uk::831782ca-6a3f-4cbd-8621-3600d0a72af9" providerId="AD" clId="Web-{9C64F394-E3F5-4774-8D70-5C1B85AC22D0}" dt="2021-01-22T16:20:23.740" v="396" actId="20577"/>
          <ac:spMkLst>
            <pc:docMk/>
            <pc:sldMk cId="2292836864" sldId="262"/>
            <ac:spMk id="14" creationId="{017B3071-3DB0-490B-BC4A-325730221774}"/>
          </ac:spMkLst>
        </pc:spChg>
        <pc:spChg chg="del">
          <ac:chgData name="Jessica Roberts" userId="S::jessica.roberts@uwtsd.ac.uk::831782ca-6a3f-4cbd-8621-3600d0a72af9" providerId="AD" clId="Web-{9C64F394-E3F5-4774-8D70-5C1B85AC22D0}" dt="2021-01-22T16:17:43.050" v="348"/>
          <ac:spMkLst>
            <pc:docMk/>
            <pc:sldMk cId="2292836864" sldId="262"/>
            <ac:spMk id="30" creationId="{C6B8CC7F-3622-46E3-9272-E1956397D21B}"/>
          </ac:spMkLst>
        </pc:spChg>
        <pc:spChg chg="del">
          <ac:chgData name="Jessica Roberts" userId="S::jessica.roberts@uwtsd.ac.uk::831782ca-6a3f-4cbd-8621-3600d0a72af9" providerId="AD" clId="Web-{9C64F394-E3F5-4774-8D70-5C1B85AC22D0}" dt="2021-01-22T16:17:43.050" v="348"/>
          <ac:spMkLst>
            <pc:docMk/>
            <pc:sldMk cId="2292836864" sldId="262"/>
            <ac:spMk id="32" creationId="{F3FE55B4-2EE5-4A4A-AD80-1A14F660FEF5}"/>
          </ac:spMkLst>
        </pc:spChg>
        <pc:spChg chg="del">
          <ac:chgData name="Jessica Roberts" userId="S::jessica.roberts@uwtsd.ac.uk::831782ca-6a3f-4cbd-8621-3600d0a72af9" providerId="AD" clId="Web-{9C64F394-E3F5-4774-8D70-5C1B85AC22D0}" dt="2021-01-22T16:17:43.050" v="348"/>
          <ac:spMkLst>
            <pc:docMk/>
            <pc:sldMk cId="2292836864" sldId="262"/>
            <ac:spMk id="36" creationId="{F62B8A8C-A996-46DA-AB61-1A4DD707348F}"/>
          </ac:spMkLst>
        </pc:spChg>
        <pc:spChg chg="del">
          <ac:chgData name="Jessica Roberts" userId="S::jessica.roberts@uwtsd.ac.uk::831782ca-6a3f-4cbd-8621-3600d0a72af9" providerId="AD" clId="Web-{9C64F394-E3F5-4774-8D70-5C1B85AC22D0}" dt="2021-01-22T16:17:43.050" v="348"/>
          <ac:spMkLst>
            <pc:docMk/>
            <pc:sldMk cId="2292836864" sldId="262"/>
            <ac:spMk id="38" creationId="{F429BE5F-6DE0-4144-A557-3BE62DC2D816}"/>
          </ac:spMkLst>
        </pc:spChg>
        <pc:spChg chg="del">
          <ac:chgData name="Jessica Roberts" userId="S::jessica.roberts@uwtsd.ac.uk::831782ca-6a3f-4cbd-8621-3600d0a72af9" providerId="AD" clId="Web-{9C64F394-E3F5-4774-8D70-5C1B85AC22D0}" dt="2021-01-22T16:17:43.050" v="348"/>
          <ac:spMkLst>
            <pc:docMk/>
            <pc:sldMk cId="2292836864" sldId="262"/>
            <ac:spMk id="40" creationId="{CE1EFC02-FB03-4241-83C8-4FBA4CAD6570}"/>
          </ac:spMkLst>
        </pc:spChg>
        <pc:spChg chg="add del">
          <ac:chgData name="Jessica Roberts" userId="S::jessica.roberts@uwtsd.ac.uk::831782ca-6a3f-4cbd-8621-3600d0a72af9" providerId="AD" clId="Web-{9C64F394-E3F5-4774-8D70-5C1B85AC22D0}" dt="2021-01-22T16:18:23.004" v="353"/>
          <ac:spMkLst>
            <pc:docMk/>
            <pc:sldMk cId="2292836864" sldId="262"/>
            <ac:spMk id="45" creationId="{B4D3D850-2041-4B7C-AED9-54DA385B14F7}"/>
          </ac:spMkLst>
        </pc:spChg>
        <pc:spChg chg="add del">
          <ac:chgData name="Jessica Roberts" userId="S::jessica.roberts@uwtsd.ac.uk::831782ca-6a3f-4cbd-8621-3600d0a72af9" providerId="AD" clId="Web-{9C64F394-E3F5-4774-8D70-5C1B85AC22D0}" dt="2021-01-22T16:18:23.004" v="353"/>
          <ac:spMkLst>
            <pc:docMk/>
            <pc:sldMk cId="2292836864" sldId="262"/>
            <ac:spMk id="47" creationId="{5707F116-8EC0-4822-9067-186AC8C96EB8}"/>
          </ac:spMkLst>
        </pc:spChg>
        <pc:spChg chg="add del">
          <ac:chgData name="Jessica Roberts" userId="S::jessica.roberts@uwtsd.ac.uk::831782ca-6a3f-4cbd-8621-3600d0a72af9" providerId="AD" clId="Web-{9C64F394-E3F5-4774-8D70-5C1B85AC22D0}" dt="2021-01-22T16:18:23.004" v="353"/>
          <ac:spMkLst>
            <pc:docMk/>
            <pc:sldMk cId="2292836864" sldId="262"/>
            <ac:spMk id="49" creationId="{49F1A7E4-819D-4D21-8E8B-32671A9F9853}"/>
          </ac:spMkLst>
        </pc:spChg>
        <pc:spChg chg="add del">
          <ac:chgData name="Jessica Roberts" userId="S::jessica.roberts@uwtsd.ac.uk::831782ca-6a3f-4cbd-8621-3600d0a72af9" providerId="AD" clId="Web-{9C64F394-E3F5-4774-8D70-5C1B85AC22D0}" dt="2021-01-22T16:18:23.004" v="353"/>
          <ac:spMkLst>
            <pc:docMk/>
            <pc:sldMk cId="2292836864" sldId="262"/>
            <ac:spMk id="51" creationId="{CB64814D-A361-44E1-8D97-B83E41C8B280}"/>
          </ac:spMkLst>
        </pc:spChg>
        <pc:spChg chg="add del">
          <ac:chgData name="Jessica Roberts" userId="S::jessica.roberts@uwtsd.ac.uk::831782ca-6a3f-4cbd-8621-3600d0a72af9" providerId="AD" clId="Web-{9C64F394-E3F5-4774-8D70-5C1B85AC22D0}" dt="2021-01-22T16:18:23.004" v="353"/>
          <ac:spMkLst>
            <pc:docMk/>
            <pc:sldMk cId="2292836864" sldId="262"/>
            <ac:spMk id="53" creationId="{852A6879-032A-4946-9CCA-44D38BEDF5F5}"/>
          </ac:spMkLst>
        </pc:spChg>
        <pc:spChg chg="add del">
          <ac:chgData name="Jessica Roberts" userId="S::jessica.roberts@uwtsd.ac.uk::831782ca-6a3f-4cbd-8621-3600d0a72af9" providerId="AD" clId="Web-{9C64F394-E3F5-4774-8D70-5C1B85AC22D0}" dt="2021-01-22T16:18:23.004" v="353"/>
          <ac:spMkLst>
            <pc:docMk/>
            <pc:sldMk cId="2292836864" sldId="262"/>
            <ac:spMk id="55" creationId="{56AB08D7-F0FB-4965-B730-8B874214C283}"/>
          </ac:spMkLst>
        </pc:spChg>
        <pc:spChg chg="add del">
          <ac:chgData name="Jessica Roberts" userId="S::jessica.roberts@uwtsd.ac.uk::831782ca-6a3f-4cbd-8621-3600d0a72af9" providerId="AD" clId="Web-{9C64F394-E3F5-4774-8D70-5C1B85AC22D0}" dt="2021-01-22T16:18:23.004" v="353"/>
          <ac:spMkLst>
            <pc:docMk/>
            <pc:sldMk cId="2292836864" sldId="262"/>
            <ac:spMk id="57" creationId="{148D9297-49FA-43ED-AC6B-E2F153B3A5A6}"/>
          </ac:spMkLst>
        </pc:spChg>
        <pc:spChg chg="add del">
          <ac:chgData name="Jessica Roberts" userId="S::jessica.roberts@uwtsd.ac.uk::831782ca-6a3f-4cbd-8621-3600d0a72af9" providerId="AD" clId="Web-{9C64F394-E3F5-4774-8D70-5C1B85AC22D0}" dt="2021-01-22T16:18:23.004" v="353"/>
          <ac:spMkLst>
            <pc:docMk/>
            <pc:sldMk cId="2292836864" sldId="262"/>
            <ac:spMk id="59" creationId="{77C2D141-F73C-4BF3-B3DF-D3BA74B8BE29}"/>
          </ac:spMkLst>
        </pc:spChg>
        <pc:spChg chg="add del">
          <ac:chgData name="Jessica Roberts" userId="S::jessica.roberts@uwtsd.ac.uk::831782ca-6a3f-4cbd-8621-3600d0a72af9" providerId="AD" clId="Web-{9C64F394-E3F5-4774-8D70-5C1B85AC22D0}" dt="2021-01-22T16:18:23.004" v="353"/>
          <ac:spMkLst>
            <pc:docMk/>
            <pc:sldMk cId="2292836864" sldId="262"/>
            <ac:spMk id="61" creationId="{DB456AC5-2DFE-4E00-B0CE-30AAA2A3D676}"/>
          </ac:spMkLst>
        </pc:spChg>
        <pc:spChg chg="add del">
          <ac:chgData name="Jessica Roberts" userId="S::jessica.roberts@uwtsd.ac.uk::831782ca-6a3f-4cbd-8621-3600d0a72af9" providerId="AD" clId="Web-{9C64F394-E3F5-4774-8D70-5C1B85AC22D0}" dt="2021-01-22T16:18:23.004" v="353"/>
          <ac:spMkLst>
            <pc:docMk/>
            <pc:sldMk cId="2292836864" sldId="262"/>
            <ac:spMk id="63" creationId="{D3EB41F8-8868-4FC3-8553-94FEE5A8B818}"/>
          </ac:spMkLst>
        </pc:spChg>
        <pc:spChg chg="add del">
          <ac:chgData name="Jessica Roberts" userId="S::jessica.roberts@uwtsd.ac.uk::831782ca-6a3f-4cbd-8621-3600d0a72af9" providerId="AD" clId="Web-{9C64F394-E3F5-4774-8D70-5C1B85AC22D0}" dt="2021-01-22T16:18:23.004" v="353"/>
          <ac:spMkLst>
            <pc:docMk/>
            <pc:sldMk cId="2292836864" sldId="262"/>
            <ac:spMk id="65" creationId="{39671820-9967-4806-B0A7-4944C2A4A5F1}"/>
          </ac:spMkLst>
        </pc:spChg>
        <pc:spChg chg="add">
          <ac:chgData name="Jessica Roberts" userId="S::jessica.roberts@uwtsd.ac.uk::831782ca-6a3f-4cbd-8621-3600d0a72af9" providerId="AD" clId="Web-{9C64F394-E3F5-4774-8D70-5C1B85AC22D0}" dt="2021-01-22T16:18:23.004" v="353"/>
          <ac:spMkLst>
            <pc:docMk/>
            <pc:sldMk cId="2292836864" sldId="262"/>
            <ac:spMk id="70" creationId="{14D8491E-61E0-4939-B77E-8B58E1127457}"/>
          </ac:spMkLst>
        </pc:spChg>
        <pc:spChg chg="add">
          <ac:chgData name="Jessica Roberts" userId="S::jessica.roberts@uwtsd.ac.uk::831782ca-6a3f-4cbd-8621-3600d0a72af9" providerId="AD" clId="Web-{9C64F394-E3F5-4774-8D70-5C1B85AC22D0}" dt="2021-01-22T16:18:23.004" v="353"/>
          <ac:spMkLst>
            <pc:docMk/>
            <pc:sldMk cId="2292836864" sldId="262"/>
            <ac:spMk id="72" creationId="{E2129A46-8F64-4F45-A226-F09DCA07BFF9}"/>
          </ac:spMkLst>
        </pc:spChg>
        <pc:picChg chg="add mod ord">
          <ac:chgData name="Jessica Roberts" userId="S::jessica.roberts@uwtsd.ac.uk::831782ca-6a3f-4cbd-8621-3600d0a72af9" providerId="AD" clId="Web-{9C64F394-E3F5-4774-8D70-5C1B85AC22D0}" dt="2021-01-22T16:18:23.004" v="353"/>
          <ac:picMkLst>
            <pc:docMk/>
            <pc:sldMk cId="2292836864" sldId="262"/>
            <ac:picMk id="3" creationId="{08C84370-54AC-4A76-9D10-C4C882114531}"/>
          </ac:picMkLst>
        </pc:picChg>
        <pc:picChg chg="mod">
          <ac:chgData name="Jessica Roberts" userId="S::jessica.roberts@uwtsd.ac.uk::831782ca-6a3f-4cbd-8621-3600d0a72af9" providerId="AD" clId="Web-{9C64F394-E3F5-4774-8D70-5C1B85AC22D0}" dt="2021-01-22T16:18:23.004" v="353"/>
          <ac:picMkLst>
            <pc:docMk/>
            <pc:sldMk cId="2292836864" sldId="262"/>
            <ac:picMk id="4" creationId="{5BC86E7B-769D-4AA9-9295-2A6FE34D1B3C}"/>
          </ac:picMkLst>
        </pc:picChg>
        <pc:picChg chg="mod ord">
          <ac:chgData name="Jessica Roberts" userId="S::jessica.roberts@uwtsd.ac.uk::831782ca-6a3f-4cbd-8621-3600d0a72af9" providerId="AD" clId="Web-{9C64F394-E3F5-4774-8D70-5C1B85AC22D0}" dt="2021-01-22T16:18:23.004" v="353"/>
          <ac:picMkLst>
            <pc:docMk/>
            <pc:sldMk cId="2292836864" sldId="262"/>
            <ac:picMk id="8" creationId="{B6A1D7CF-AD2B-4A9D-8CBB-295028853FA3}"/>
          </ac:picMkLst>
        </pc:picChg>
        <pc:picChg chg="del">
          <ac:chgData name="Jessica Roberts" userId="S::jessica.roberts@uwtsd.ac.uk::831782ca-6a3f-4cbd-8621-3600d0a72af9" providerId="AD" clId="Web-{9C64F394-E3F5-4774-8D70-5C1B85AC22D0}" dt="2021-01-22T16:17:43.050" v="348"/>
          <ac:picMkLst>
            <pc:docMk/>
            <pc:sldMk cId="2292836864" sldId="262"/>
            <ac:picMk id="34" creationId="{7267E9C1-58F1-46EE-9BBE-108764BF9E2F}"/>
          </ac:picMkLst>
        </pc:picChg>
      </pc:sldChg>
      <pc:sldChg chg="addSp delSp modSp add replId modNotes">
        <pc:chgData name="Jessica Roberts" userId="S::jessica.roberts@uwtsd.ac.uk::831782ca-6a3f-4cbd-8621-3600d0a72af9" providerId="AD" clId="Web-{9C64F394-E3F5-4774-8D70-5C1B85AC22D0}" dt="2021-01-22T16:11:07.664" v="338"/>
        <pc:sldMkLst>
          <pc:docMk/>
          <pc:sldMk cId="2384727536" sldId="263"/>
        </pc:sldMkLst>
        <pc:spChg chg="mod">
          <ac:chgData name="Jessica Roberts" userId="S::jessica.roberts@uwtsd.ac.uk::831782ca-6a3f-4cbd-8621-3600d0a72af9" providerId="AD" clId="Web-{9C64F394-E3F5-4774-8D70-5C1B85AC22D0}" dt="2021-01-22T15:44:11.765" v="45"/>
          <ac:spMkLst>
            <pc:docMk/>
            <pc:sldMk cId="2384727536" sldId="263"/>
            <ac:spMk id="2" creationId="{00000000-0000-0000-0000-000000000000}"/>
          </ac:spMkLst>
        </pc:spChg>
        <pc:spChg chg="add mod">
          <ac:chgData name="Jessica Roberts" userId="S::jessica.roberts@uwtsd.ac.uk::831782ca-6a3f-4cbd-8621-3600d0a72af9" providerId="AD" clId="Web-{9C64F394-E3F5-4774-8D70-5C1B85AC22D0}" dt="2021-01-22T15:43:55.203" v="44"/>
          <ac:spMkLst>
            <pc:docMk/>
            <pc:sldMk cId="2384727536" sldId="263"/>
            <ac:spMk id="6" creationId="{E83B45DF-6B3E-423E-A739-0F1613BF06D6}"/>
          </ac:spMkLst>
        </pc:spChg>
        <pc:spChg chg="del">
          <ac:chgData name="Jessica Roberts" userId="S::jessica.roberts@uwtsd.ac.uk::831782ca-6a3f-4cbd-8621-3600d0a72af9" providerId="AD" clId="Web-{9C64F394-E3F5-4774-8D70-5C1B85AC22D0}" dt="2021-01-22T15:44:11.765" v="45"/>
          <ac:spMkLst>
            <pc:docMk/>
            <pc:sldMk cId="2384727536" sldId="263"/>
            <ac:spMk id="26" creationId="{FA69AAE0-49D5-4C8B-8BA2-55898C00E05E}"/>
          </ac:spMkLst>
        </pc:spChg>
        <pc:spChg chg="add">
          <ac:chgData name="Jessica Roberts" userId="S::jessica.roberts@uwtsd.ac.uk::831782ca-6a3f-4cbd-8621-3600d0a72af9" providerId="AD" clId="Web-{9C64F394-E3F5-4774-8D70-5C1B85AC22D0}" dt="2021-01-22T15:44:11.765" v="45"/>
          <ac:spMkLst>
            <pc:docMk/>
            <pc:sldMk cId="2384727536" sldId="263"/>
            <ac:spMk id="31" creationId="{F8446B12-7391-4711-8B31-112A0B896C76}"/>
          </ac:spMkLst>
        </pc:spChg>
        <pc:grpChg chg="add">
          <ac:chgData name="Jessica Roberts" userId="S::jessica.roberts@uwtsd.ac.uk::831782ca-6a3f-4cbd-8621-3600d0a72af9" providerId="AD" clId="Web-{9C64F394-E3F5-4774-8D70-5C1B85AC22D0}" dt="2021-01-22T15:44:11.765" v="45"/>
          <ac:grpSpMkLst>
            <pc:docMk/>
            <pc:sldMk cId="2384727536" sldId="263"/>
            <ac:grpSpMk id="33" creationId="{AC0B7807-0C83-4963-821A-69B172722E49}"/>
          </ac:grpSpMkLst>
        </pc:grpChg>
        <pc:picChg chg="del">
          <ac:chgData name="Jessica Roberts" userId="S::jessica.roberts@uwtsd.ac.uk::831782ca-6a3f-4cbd-8621-3600d0a72af9" providerId="AD" clId="Web-{9C64F394-E3F5-4774-8D70-5C1B85AC22D0}" dt="2021-01-22T15:41:28.700" v="41"/>
          <ac:picMkLst>
            <pc:docMk/>
            <pc:sldMk cId="2384727536" sldId="263"/>
            <ac:picMk id="3" creationId="{DB6ED5FB-D171-4B3F-AA5E-688535988B83}"/>
          </ac:picMkLst>
        </pc:picChg>
        <pc:picChg chg="mod ord">
          <ac:chgData name="Jessica Roberts" userId="S::jessica.roberts@uwtsd.ac.uk::831782ca-6a3f-4cbd-8621-3600d0a72af9" providerId="AD" clId="Web-{9C64F394-E3F5-4774-8D70-5C1B85AC22D0}" dt="2021-01-22T15:44:11.765" v="45"/>
          <ac:picMkLst>
            <pc:docMk/>
            <pc:sldMk cId="2384727536" sldId="263"/>
            <ac:picMk id="4" creationId="{5A7AAC5C-C404-4F96-B3C5-38CEADB81DC6}"/>
          </ac:picMkLst>
        </pc:picChg>
        <pc:picChg chg="add mod">
          <ac:chgData name="Jessica Roberts" userId="S::jessica.roberts@uwtsd.ac.uk::831782ca-6a3f-4cbd-8621-3600d0a72af9" providerId="AD" clId="Web-{9C64F394-E3F5-4774-8D70-5C1B85AC22D0}" dt="2021-01-22T15:44:11.765" v="45"/>
          <ac:picMkLst>
            <pc:docMk/>
            <pc:sldMk cId="2384727536" sldId="263"/>
            <ac:picMk id="5" creationId="{6CFBADE5-4A90-46FA-95F1-2F514E005411}"/>
          </ac:picMkLst>
        </pc:picChg>
      </pc:sldChg>
      <pc:sldChg chg="add replId">
        <pc:chgData name="Jessica Roberts" userId="S::jessica.roberts@uwtsd.ac.uk::831782ca-6a3f-4cbd-8621-3600d0a72af9" providerId="AD" clId="Web-{9C64F394-E3F5-4774-8D70-5C1B85AC22D0}" dt="2021-01-22T16:04:22.330" v="239"/>
        <pc:sldMkLst>
          <pc:docMk/>
          <pc:sldMk cId="2332031051" sldId="264"/>
        </pc:sldMkLst>
      </pc:sldChg>
      <pc:sldChg chg="add ord replId">
        <pc:chgData name="Jessica Roberts" userId="S::jessica.roberts@uwtsd.ac.uk::831782ca-6a3f-4cbd-8621-3600d0a72af9" providerId="AD" clId="Web-{9C64F394-E3F5-4774-8D70-5C1B85AC22D0}" dt="2021-01-22T16:11:28.451" v="339"/>
        <pc:sldMkLst>
          <pc:docMk/>
          <pc:sldMk cId="4012077594" sldId="265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FD873C-396D-4E68-84AA-90B64AC6A658}" type="datetimeFigureOut">
              <a:rPr lang="en-US"/>
              <a:t>3/17/2022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37B316-BBE7-466E-A71A-266C7436D38C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17512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riveapproach.com/case-studies/herbert-thompson-primary-school/" TargetMode="External"/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riveapproach.com/case-studies/herbert-thompson-primary-school/" TargetMode="External"/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styn.gov.wales/system/files/2020-07/Effective%2520practice%2520in%2520tackling%2520poverty%2520and%2520disadvantage%2520in%2520schools%2520-%2520November%25202012.pdf" TargetMode="External"/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 </a:t>
            </a:r>
            <a:r>
              <a:rPr lang="en-US" dirty="0">
                <a:hlinkClick r:id="rId3"/>
              </a:rPr>
              <a:t>https://www.thriveapproach.com/case-studies/herbert-thompson-primary-school/</a:t>
            </a:r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37B316-BBE7-466E-A71A-266C7436D38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30709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The plan is to answer/respond to these as a group as this will model the task the students are going to complete when they read their own case studies.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37B316-BBE7-466E-A71A-266C7436D38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51198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cs typeface="Calibri"/>
              </a:rPr>
              <a:t> </a:t>
            </a:r>
            <a:r>
              <a:rPr lang="en-US" dirty="0">
                <a:hlinkClick r:id="rId3"/>
              </a:rPr>
              <a:t>https://www.thriveapproach.com/case-studies/herbert-thompson-primary-school/</a:t>
            </a:r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Model the use of this table to make notes on the article they have just read.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37B316-BBE7-466E-A71A-266C7436D38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50738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Allocate specific case studies to groups of students from this </a:t>
            </a:r>
            <a:r>
              <a:rPr lang="en-US" dirty="0" err="1">
                <a:cs typeface="Calibri"/>
              </a:rPr>
              <a:t>Estyn</a:t>
            </a:r>
            <a:r>
              <a:rPr lang="en-US" dirty="0">
                <a:cs typeface="Calibri"/>
              </a:rPr>
              <a:t> document </a:t>
            </a:r>
            <a:r>
              <a:rPr lang="en-US" dirty="0">
                <a:hlinkClick r:id="rId3"/>
              </a:rPr>
              <a:t>https://www.estyn.gov.wales/system/files/2020-07/Effective%2520practice%2520in%2520tackling%2520poverty%2520and%2520disadvantage%2520in%2520schools%2520-%2520November%25202012.pdf</a:t>
            </a:r>
          </a:p>
          <a:p>
            <a:r>
              <a:rPr lang="en-US" dirty="0">
                <a:cs typeface="Calibri"/>
              </a:rPr>
              <a:t>ONLY USE THESE Case studies FOR</a:t>
            </a:r>
            <a:r>
              <a:rPr lang="en-US" baseline="0" dirty="0">
                <a:cs typeface="Calibri"/>
              </a:rPr>
              <a:t> THIS TASK </a:t>
            </a:r>
            <a:r>
              <a:rPr lang="en-US" dirty="0">
                <a:cs typeface="Calibri"/>
              </a:rPr>
              <a:t>: 2, 3, 8, 9, 13, 11 and 12.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37B316-BBE7-466E-A71A-266C7436D38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11042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Students can use the simple table in the word document in the Files area to collaborate and collate the information.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37B316-BBE7-466E-A71A-266C7436D38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885257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solidFill>
                  <a:srgbClr val="FFFF00"/>
                </a:solidFill>
              </a:rPr>
              <a:t>Assign your group a slide (from slide 7 onwards)</a:t>
            </a:r>
          </a:p>
          <a:p>
            <a:r>
              <a:rPr lang="en-GB" dirty="0">
                <a:solidFill>
                  <a:srgbClr val="FFFF00"/>
                </a:solidFill>
              </a:rPr>
              <a:t>In the notes section of your slide, write the names of the people in your group and the title of the case study.</a:t>
            </a:r>
          </a:p>
          <a:p>
            <a:r>
              <a:rPr lang="en-GB" dirty="0">
                <a:solidFill>
                  <a:srgbClr val="FFFF00"/>
                </a:solidFill>
              </a:rPr>
              <a:t>Online: Set up a meeting on Teams to discuss the case study and collaborate to record the relevant information on your allocated slide</a:t>
            </a:r>
            <a:r>
              <a:rPr lang="en-GB" dirty="0"/>
              <a:t>.</a:t>
            </a:r>
          </a:p>
          <a:p>
            <a:r>
              <a:rPr lang="en-GB" dirty="0"/>
              <a:t>On campus: Hold a small group/table discussion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37B316-BBE7-466E-A71A-266C7436D38C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550624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37B316-BBE7-466E-A71A-266C7436D38C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604454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37B316-BBE7-466E-A71A-266C7436D38C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037057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37B316-BBE7-466E-A71A-266C7436D38C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023909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37B316-BBE7-466E-A71A-266C7436D38C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79892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37B316-BBE7-466E-A71A-266C7436D38C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6852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37B316-BBE7-466E-A71A-266C7436D38C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496832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37B316-BBE7-466E-A71A-266C7436D38C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9711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3/17/2022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3/17/2022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3/17/2022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3/17/2022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riveapproach.com/case-studies/herbert-thompson-primary-school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styn.gov.wales/system/files/2020-07/Effective%2520practice%2520in%2520tackling%2520poverty%2520and%2520disadvantage%2520in%2520schools%2520-%2520November%25202012.pdf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Freeform 17">
            <a:extLst>
              <a:ext uri="{FF2B5EF4-FFF2-40B4-BE49-F238E27FC236}">
                <a16:creationId xmlns:a16="http://schemas.microsoft.com/office/drawing/2014/main" id="{14D8491E-61E0-4939-B77E-8B58E1127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663110" cy="2130951"/>
          </a:xfrm>
          <a:custGeom>
            <a:avLst/>
            <a:gdLst>
              <a:gd name="connsiteX0" fmla="*/ 0 w 8663110"/>
              <a:gd name="connsiteY0" fmla="*/ 0 h 2130951"/>
              <a:gd name="connsiteX1" fmla="*/ 819150 w 8663110"/>
              <a:gd name="connsiteY1" fmla="*/ 0 h 2130951"/>
              <a:gd name="connsiteX2" fmla="*/ 1028700 w 8663110"/>
              <a:gd name="connsiteY2" fmla="*/ 0 h 2130951"/>
              <a:gd name="connsiteX3" fmla="*/ 4187970 w 8663110"/>
              <a:gd name="connsiteY3" fmla="*/ 0 h 2130951"/>
              <a:gd name="connsiteX4" fmla="*/ 4400550 w 8663110"/>
              <a:gd name="connsiteY4" fmla="*/ 0 h 2130951"/>
              <a:gd name="connsiteX5" fmla="*/ 5262791 w 8663110"/>
              <a:gd name="connsiteY5" fmla="*/ 0 h 2130951"/>
              <a:gd name="connsiteX6" fmla="*/ 5262791 w 8663110"/>
              <a:gd name="connsiteY6" fmla="*/ 478 h 2130951"/>
              <a:gd name="connsiteX7" fmla="*/ 8663110 w 8663110"/>
              <a:gd name="connsiteY7" fmla="*/ 478 h 2130951"/>
              <a:gd name="connsiteX8" fmla="*/ 7676422 w 8663110"/>
              <a:gd name="connsiteY8" fmla="*/ 2130951 h 2130951"/>
              <a:gd name="connsiteX9" fmla="*/ 4400550 w 8663110"/>
              <a:gd name="connsiteY9" fmla="*/ 2130951 h 2130951"/>
              <a:gd name="connsiteX10" fmla="*/ 4187970 w 8663110"/>
              <a:gd name="connsiteY10" fmla="*/ 2130951 h 2130951"/>
              <a:gd name="connsiteX11" fmla="*/ 1028700 w 8663110"/>
              <a:gd name="connsiteY11" fmla="*/ 2130951 h 2130951"/>
              <a:gd name="connsiteX12" fmla="*/ 819150 w 8663110"/>
              <a:gd name="connsiteY12" fmla="*/ 2130951 h 2130951"/>
              <a:gd name="connsiteX13" fmla="*/ 0 w 8663110"/>
              <a:gd name="connsiteY13" fmla="*/ 2130951 h 2130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8663110" h="2130951">
                <a:moveTo>
                  <a:pt x="0" y="0"/>
                </a:moveTo>
                <a:lnTo>
                  <a:pt x="819150" y="0"/>
                </a:lnTo>
                <a:lnTo>
                  <a:pt x="1028700" y="0"/>
                </a:lnTo>
                <a:lnTo>
                  <a:pt x="4187970" y="0"/>
                </a:lnTo>
                <a:lnTo>
                  <a:pt x="4400550" y="0"/>
                </a:lnTo>
                <a:lnTo>
                  <a:pt x="5262791" y="0"/>
                </a:lnTo>
                <a:lnTo>
                  <a:pt x="5262791" y="478"/>
                </a:lnTo>
                <a:lnTo>
                  <a:pt x="8663110" y="478"/>
                </a:lnTo>
                <a:lnTo>
                  <a:pt x="7676422" y="2130951"/>
                </a:lnTo>
                <a:lnTo>
                  <a:pt x="4400550" y="2130951"/>
                </a:lnTo>
                <a:lnTo>
                  <a:pt x="4187970" y="2130951"/>
                </a:lnTo>
                <a:lnTo>
                  <a:pt x="1028700" y="2130951"/>
                </a:lnTo>
                <a:lnTo>
                  <a:pt x="819150" y="2130951"/>
                </a:lnTo>
                <a:lnTo>
                  <a:pt x="0" y="2130951"/>
                </a:lnTo>
                <a:close/>
              </a:path>
            </a:pathLst>
          </a:custGeom>
          <a:solidFill>
            <a:srgbClr val="2D317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2" name="Freeform 18">
            <a:extLst>
              <a:ext uri="{FF2B5EF4-FFF2-40B4-BE49-F238E27FC236}">
                <a16:creationId xmlns:a16="http://schemas.microsoft.com/office/drawing/2014/main" id="{E2129A46-8F64-4F45-A226-F09DCA07B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4683319"/>
            <a:ext cx="6516874" cy="2174681"/>
          </a:xfrm>
          <a:custGeom>
            <a:avLst/>
            <a:gdLst>
              <a:gd name="connsiteX0" fmla="*/ 0 w 6516874"/>
              <a:gd name="connsiteY0" fmla="*/ 0 h 2174681"/>
              <a:gd name="connsiteX1" fmla="*/ 819150 w 6516874"/>
              <a:gd name="connsiteY1" fmla="*/ 0 h 2174681"/>
              <a:gd name="connsiteX2" fmla="*/ 1038225 w 6516874"/>
              <a:gd name="connsiteY2" fmla="*/ 0 h 2174681"/>
              <a:gd name="connsiteX3" fmla="*/ 6516874 w 6516874"/>
              <a:gd name="connsiteY3" fmla="*/ 0 h 2174681"/>
              <a:gd name="connsiteX4" fmla="*/ 5509712 w 6516874"/>
              <a:gd name="connsiteY4" fmla="*/ 2174681 h 2174681"/>
              <a:gd name="connsiteX5" fmla="*/ 1038225 w 6516874"/>
              <a:gd name="connsiteY5" fmla="*/ 2174681 h 2174681"/>
              <a:gd name="connsiteX6" fmla="*/ 947987 w 6516874"/>
              <a:gd name="connsiteY6" fmla="*/ 2174681 h 2174681"/>
              <a:gd name="connsiteX7" fmla="*/ 819150 w 6516874"/>
              <a:gd name="connsiteY7" fmla="*/ 2174681 h 2174681"/>
              <a:gd name="connsiteX8" fmla="*/ 0 w 6516874"/>
              <a:gd name="connsiteY8" fmla="*/ 2174681 h 21746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16874" h="2174681">
                <a:moveTo>
                  <a:pt x="0" y="0"/>
                </a:moveTo>
                <a:lnTo>
                  <a:pt x="819150" y="0"/>
                </a:lnTo>
                <a:lnTo>
                  <a:pt x="1038225" y="0"/>
                </a:lnTo>
                <a:lnTo>
                  <a:pt x="6516874" y="0"/>
                </a:lnTo>
                <a:lnTo>
                  <a:pt x="5509712" y="2174681"/>
                </a:lnTo>
                <a:lnTo>
                  <a:pt x="1038225" y="2174681"/>
                </a:lnTo>
                <a:lnTo>
                  <a:pt x="947987" y="2174681"/>
                </a:lnTo>
                <a:lnTo>
                  <a:pt x="819150" y="2174681"/>
                </a:lnTo>
                <a:lnTo>
                  <a:pt x="0" y="2174681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561474" y="350092"/>
            <a:ext cx="713440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Slides 1 – 3 is a repeat of what we have discussed as a group</a:t>
            </a:r>
          </a:p>
          <a:p>
            <a:r>
              <a:rPr lang="en-GB" dirty="0">
                <a:solidFill>
                  <a:schemeClr val="bg1"/>
                </a:solidFill>
              </a:rPr>
              <a:t>Slide 4 includes the </a:t>
            </a:r>
            <a:r>
              <a:rPr lang="en-GB" b="1" dirty="0">
                <a:solidFill>
                  <a:schemeClr val="bg1"/>
                </a:solidFill>
              </a:rPr>
              <a:t>link to the </a:t>
            </a:r>
            <a:r>
              <a:rPr lang="en-GB" b="1" dirty="0" err="1">
                <a:solidFill>
                  <a:schemeClr val="bg1"/>
                </a:solidFill>
              </a:rPr>
              <a:t>Estyn</a:t>
            </a:r>
            <a:r>
              <a:rPr lang="en-GB" b="1" dirty="0">
                <a:solidFill>
                  <a:schemeClr val="bg1"/>
                </a:solidFill>
              </a:rPr>
              <a:t> document </a:t>
            </a:r>
            <a:r>
              <a:rPr lang="en-GB" dirty="0">
                <a:solidFill>
                  <a:schemeClr val="bg1"/>
                </a:solidFill>
              </a:rPr>
              <a:t>you are going to use to read your </a:t>
            </a:r>
            <a:r>
              <a:rPr lang="en-GB" b="1" dirty="0">
                <a:solidFill>
                  <a:schemeClr val="bg1"/>
                </a:solidFill>
              </a:rPr>
              <a:t>allocated case study.</a:t>
            </a:r>
          </a:p>
          <a:p>
            <a:r>
              <a:rPr lang="en-GB" dirty="0">
                <a:solidFill>
                  <a:schemeClr val="bg1"/>
                </a:solidFill>
              </a:rPr>
              <a:t>Slides 5 - 6 include the </a:t>
            </a:r>
            <a:r>
              <a:rPr lang="en-GB" b="1" dirty="0">
                <a:solidFill>
                  <a:schemeClr val="bg1"/>
                </a:solidFill>
              </a:rPr>
              <a:t>questions you will ask about the case study </a:t>
            </a:r>
            <a:r>
              <a:rPr lang="en-GB" dirty="0">
                <a:solidFill>
                  <a:schemeClr val="bg1"/>
                </a:solidFill>
              </a:rPr>
              <a:t>and the </a:t>
            </a:r>
            <a:r>
              <a:rPr lang="en-GB" b="1" dirty="0">
                <a:solidFill>
                  <a:schemeClr val="bg1"/>
                </a:solidFill>
              </a:rPr>
              <a:t>table</a:t>
            </a:r>
            <a:r>
              <a:rPr lang="en-GB" dirty="0">
                <a:solidFill>
                  <a:schemeClr val="bg1"/>
                </a:solidFill>
              </a:rPr>
              <a:t> you will use </a:t>
            </a:r>
            <a:r>
              <a:rPr lang="en-GB" b="1" dirty="0">
                <a:solidFill>
                  <a:schemeClr val="bg1"/>
                </a:solidFill>
              </a:rPr>
              <a:t>to collate the information</a:t>
            </a:r>
            <a:r>
              <a:rPr lang="en-GB" dirty="0">
                <a:solidFill>
                  <a:schemeClr val="bg1"/>
                </a:solidFill>
              </a:rPr>
              <a:t> you have read</a:t>
            </a:r>
          </a:p>
        </p:txBody>
      </p:sp>
      <p:sp>
        <p:nvSpPr>
          <p:cNvPr id="10" name="Rectangle 9"/>
          <p:cNvSpPr/>
          <p:nvPr/>
        </p:nvSpPr>
        <p:spPr>
          <a:xfrm>
            <a:off x="210436" y="4856021"/>
            <a:ext cx="5484511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FF00"/>
                </a:solidFill>
              </a:rPr>
              <a:t>Assign your group a slide (from slide 7 onwards)</a:t>
            </a:r>
          </a:p>
          <a:p>
            <a:r>
              <a:rPr lang="en-GB" dirty="0">
                <a:solidFill>
                  <a:srgbClr val="FFFF00"/>
                </a:solidFill>
              </a:rPr>
              <a:t>In the notes section of your slide, write the names of the people in your group and the title of the case study.</a:t>
            </a:r>
          </a:p>
          <a:p>
            <a:r>
              <a:rPr lang="en-GB" dirty="0">
                <a:solidFill>
                  <a:srgbClr val="FFFF00"/>
                </a:solidFill>
              </a:rPr>
              <a:t>Set up a meeting on Teams to discuss the case study and collaborate to record the relevant information on your allocated slide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2928368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Rectangle 25">
            <a:extLst>
              <a:ext uri="{FF2B5EF4-FFF2-40B4-BE49-F238E27FC236}">
                <a16:creationId xmlns:a16="http://schemas.microsoft.com/office/drawing/2014/main" id="{7264F718-7FAC-4056-9FA9-A603EC682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0"/>
            <a:ext cx="1219047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Freeform: Shape 27">
            <a:extLst>
              <a:ext uri="{FF2B5EF4-FFF2-40B4-BE49-F238E27FC236}">
                <a16:creationId xmlns:a16="http://schemas.microsoft.com/office/drawing/2014/main" id="{F74639F7-E3C7-4165-A83E-6386A86BA1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6356349" cy="6858000"/>
          </a:xfrm>
          <a:custGeom>
            <a:avLst/>
            <a:gdLst>
              <a:gd name="connsiteX0" fmla="*/ 7539895 w 7539895"/>
              <a:gd name="connsiteY0" fmla="*/ 6858000 h 6858000"/>
              <a:gd name="connsiteX1" fmla="*/ 0 w 7539895"/>
              <a:gd name="connsiteY1" fmla="*/ 6858000 h 6858000"/>
              <a:gd name="connsiteX2" fmla="*/ 0 w 7539895"/>
              <a:gd name="connsiteY2" fmla="*/ 0 h 6858000"/>
              <a:gd name="connsiteX3" fmla="*/ 4363741 w 7539895"/>
              <a:gd name="connsiteY3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39895" h="6858000">
                <a:moveTo>
                  <a:pt x="7539895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4363741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9" name="Freeform: Shape 29">
            <a:extLst>
              <a:ext uri="{FF2B5EF4-FFF2-40B4-BE49-F238E27FC236}">
                <a16:creationId xmlns:a16="http://schemas.microsoft.com/office/drawing/2014/main" id="{8B3AF0F1-707A-463E-B5EE-33C63A40CF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5979591" cy="6858000"/>
          </a:xfrm>
          <a:custGeom>
            <a:avLst/>
            <a:gdLst>
              <a:gd name="connsiteX0" fmla="*/ 7092985 w 7092985"/>
              <a:gd name="connsiteY0" fmla="*/ 6858000 h 6858000"/>
              <a:gd name="connsiteX1" fmla="*/ 0 w 7092985"/>
              <a:gd name="connsiteY1" fmla="*/ 6858000 h 6858000"/>
              <a:gd name="connsiteX2" fmla="*/ 0 w 7092985"/>
              <a:gd name="connsiteY2" fmla="*/ 0 h 6858000"/>
              <a:gd name="connsiteX3" fmla="*/ 3916831 w 7092985"/>
              <a:gd name="connsiteY3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092985" h="6858000">
                <a:moveTo>
                  <a:pt x="7092985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3916831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E5ABE2-8DDD-4631-A81F-817D6ACA4C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704850"/>
            <a:ext cx="3785616" cy="297815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700" dirty="0"/>
              <a:t>Task:</a:t>
            </a:r>
            <a:br>
              <a:rPr lang="en-US" sz="3700" dirty="0">
                <a:cs typeface="Calibri Light"/>
              </a:rPr>
            </a:br>
            <a:r>
              <a:rPr lang="en-US" sz="3700" i="1" dirty="0"/>
              <a:t>Think about the key</a:t>
            </a:r>
            <a:r>
              <a:rPr lang="en-US" sz="3700" i="1" kern="1200" dirty="0">
                <a:latin typeface="+mj-lt"/>
                <a:ea typeface="+mj-ea"/>
                <a:cs typeface="+mj-cs"/>
              </a:rPr>
              <a:t> points.</a:t>
            </a:r>
            <a:endParaRPr lang="en-US" sz="3700" i="1" kern="1200" dirty="0">
              <a:latin typeface="+mj-lt"/>
              <a:cs typeface="Calibri Light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717AAF-C923-43C3-8518-A844A9D2F6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866322" y="1049907"/>
            <a:ext cx="6608912" cy="5251450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FF0000"/>
                </a:solidFill>
              </a:rPr>
              <a:t>Context (BERA guidelines)</a:t>
            </a:r>
            <a:endParaRPr lang="en-US" sz="2800" dirty="0">
              <a:solidFill>
                <a:srgbClr val="FF0000"/>
              </a:solidFill>
              <a:cs typeface="Calibri"/>
            </a:endParaRP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FF0000"/>
                </a:solidFill>
              </a:rPr>
              <a:t>School Strategy/focus</a:t>
            </a:r>
            <a:endParaRPr lang="en-US" sz="2800" dirty="0">
              <a:solidFill>
                <a:srgbClr val="FF0000"/>
              </a:solidFill>
              <a:cs typeface="Calibri"/>
            </a:endParaRP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FF0000"/>
                </a:solidFill>
              </a:rPr>
              <a:t>Reasons/driver for choosing the strategy</a:t>
            </a:r>
            <a:endParaRPr lang="en-US" sz="2800" dirty="0">
              <a:solidFill>
                <a:srgbClr val="FF0000"/>
              </a:solidFill>
              <a:cs typeface="Calibri"/>
            </a:endParaRP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FF0000"/>
                </a:solidFill>
              </a:rPr>
              <a:t>Strategy Aims</a:t>
            </a:r>
            <a:endParaRPr lang="en-US" sz="2800" dirty="0">
              <a:solidFill>
                <a:srgbClr val="FF0000"/>
              </a:solidFill>
              <a:cs typeface="Calibri"/>
            </a:endParaRP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FF0000"/>
                </a:solidFill>
              </a:rPr>
              <a:t>Strategy Actions</a:t>
            </a:r>
            <a:endParaRPr lang="en-US" sz="2800" dirty="0">
              <a:solidFill>
                <a:srgbClr val="FF0000"/>
              </a:solidFill>
              <a:cs typeface="Calibri"/>
            </a:endParaRP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FF0000"/>
                </a:solidFill>
              </a:rPr>
              <a:t>How was the strategy evaluated?</a:t>
            </a:r>
            <a:endParaRPr lang="en-US" sz="2800" dirty="0">
              <a:solidFill>
                <a:srgbClr val="FF0000"/>
              </a:solidFill>
              <a:cs typeface="Calibri"/>
            </a:endParaRP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FF0000"/>
                </a:solidFill>
              </a:rPr>
              <a:t>Strategy outcomes</a:t>
            </a:r>
            <a:endParaRPr lang="en-US" sz="2800" dirty="0">
              <a:solidFill>
                <a:srgbClr val="FF0000"/>
              </a:solidFill>
              <a:cs typeface="Calibri"/>
            </a:endParaRP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Personal suggestions for further strategy developments</a:t>
            </a:r>
            <a:endParaRPr lang="en-US" sz="2800" dirty="0">
              <a:solidFill>
                <a:schemeClr val="bg1"/>
              </a:solidFill>
              <a:cs typeface="Calibri"/>
            </a:endParaRP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How does the strategy link to the 4 purposes</a:t>
            </a:r>
            <a:endParaRPr lang="en-US" sz="2800" dirty="0">
              <a:solidFill>
                <a:schemeClr val="bg1"/>
              </a:solidFill>
              <a:cs typeface="Calibri"/>
            </a:endParaRP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How does the strategy link the learners, school and the community</a:t>
            </a:r>
            <a:endParaRPr lang="en-US" sz="2800" dirty="0">
              <a:solidFill>
                <a:schemeClr val="bg1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02646650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2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24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CEC60682-E223-4451-AB9C-DEF4D20446C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33241000"/>
              </p:ext>
            </p:extLst>
          </p:nvPr>
        </p:nvGraphicFramePr>
        <p:xfrm>
          <a:off x="1436183" y="643467"/>
          <a:ext cx="9319635" cy="572545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730872">
                  <a:extLst>
                    <a:ext uri="{9D8B030D-6E8A-4147-A177-3AD203B41FA5}">
                      <a16:colId xmlns:a16="http://schemas.microsoft.com/office/drawing/2014/main" val="3049656771"/>
                    </a:ext>
                  </a:extLst>
                </a:gridCol>
                <a:gridCol w="2031999">
                  <a:extLst>
                    <a:ext uri="{9D8B030D-6E8A-4147-A177-3AD203B41FA5}">
                      <a16:colId xmlns:a16="http://schemas.microsoft.com/office/drawing/2014/main" val="1744203536"/>
                    </a:ext>
                  </a:extLst>
                </a:gridCol>
                <a:gridCol w="1994005">
                  <a:extLst>
                    <a:ext uri="{9D8B030D-6E8A-4147-A177-3AD203B41FA5}">
                      <a16:colId xmlns:a16="http://schemas.microsoft.com/office/drawing/2014/main" val="132177227"/>
                    </a:ext>
                  </a:extLst>
                </a:gridCol>
                <a:gridCol w="1756249">
                  <a:extLst>
                    <a:ext uri="{9D8B030D-6E8A-4147-A177-3AD203B41FA5}">
                      <a16:colId xmlns:a16="http://schemas.microsoft.com/office/drawing/2014/main" val="3856910786"/>
                    </a:ext>
                  </a:extLst>
                </a:gridCol>
                <a:gridCol w="1806510">
                  <a:extLst>
                    <a:ext uri="{9D8B030D-6E8A-4147-A177-3AD203B41FA5}">
                      <a16:colId xmlns:a16="http://schemas.microsoft.com/office/drawing/2014/main" val="1106217713"/>
                    </a:ext>
                  </a:extLst>
                </a:gridCol>
              </a:tblGrid>
              <a:tr h="2885050">
                <a:tc>
                  <a:txBody>
                    <a:bodyPr/>
                    <a:lstStyle/>
                    <a:p>
                      <a:r>
                        <a:rPr lang="en-US" sz="1300" b="1" dirty="0">
                          <a:solidFill>
                            <a:srgbClr val="FF0000"/>
                          </a:solidFill>
                        </a:rPr>
                        <a:t>Context</a:t>
                      </a:r>
                    </a:p>
                    <a:p>
                      <a:pPr lvl="0">
                        <a:buNone/>
                      </a:pPr>
                      <a:r>
                        <a:rPr lang="en-US" sz="1300" b="1" dirty="0">
                          <a:solidFill>
                            <a:schemeClr val="tx1"/>
                          </a:solidFill>
                        </a:rPr>
                        <a:t>Primary School Urban area in S. Wales </a:t>
                      </a:r>
                    </a:p>
                    <a:p>
                      <a:pPr lvl="0">
                        <a:buNone/>
                      </a:pPr>
                      <a:r>
                        <a:rPr lang="en-US" sz="1300" b="1" dirty="0">
                          <a:solidFill>
                            <a:schemeClr val="tx1"/>
                          </a:solidFill>
                        </a:rPr>
                        <a:t>482 pupils on roll</a:t>
                      </a:r>
                    </a:p>
                    <a:p>
                      <a:pPr lvl="0">
                        <a:buNone/>
                      </a:pPr>
                      <a:r>
                        <a:rPr lang="en-US" sz="1300" b="1" dirty="0">
                          <a:solidFill>
                            <a:schemeClr val="tx1"/>
                          </a:solidFill>
                        </a:rPr>
                        <a:t>56% FSM (Welsh Av 18%)</a:t>
                      </a:r>
                    </a:p>
                    <a:p>
                      <a:pPr lvl="0">
                        <a:buNone/>
                      </a:pPr>
                      <a:r>
                        <a:rPr lang="en-US" sz="1300" b="1" dirty="0">
                          <a:solidFill>
                            <a:schemeClr val="tx1"/>
                          </a:solidFill>
                        </a:rPr>
                        <a:t>35% ALN (Welsh Av 21%)</a:t>
                      </a:r>
                    </a:p>
                  </a:txBody>
                  <a:tcPr marL="66729" marR="66729" marT="33364" marB="33364"/>
                </a:tc>
                <a:tc>
                  <a:txBody>
                    <a:bodyPr/>
                    <a:lstStyle/>
                    <a:p>
                      <a:r>
                        <a:rPr lang="en-US" sz="1300" b="1" dirty="0">
                          <a:solidFill>
                            <a:srgbClr val="FF0000"/>
                          </a:solidFill>
                        </a:rPr>
                        <a:t>Strategy</a:t>
                      </a:r>
                    </a:p>
                    <a:p>
                      <a:pPr lvl="0">
                        <a:buNone/>
                      </a:pPr>
                      <a:r>
                        <a:rPr lang="en-US" sz="1300" b="1" dirty="0">
                          <a:solidFill>
                            <a:schemeClr val="tx1"/>
                          </a:solidFill>
                        </a:rPr>
                        <a:t>To use an approach to help children, develop compassion and understanding towards themselves and others.</a:t>
                      </a:r>
                    </a:p>
                    <a:p>
                      <a:pPr lvl="0">
                        <a:buNone/>
                      </a:pPr>
                      <a:endParaRPr lang="en-US" sz="1300" b="1">
                        <a:solidFill>
                          <a:srgbClr val="FF0000"/>
                        </a:solidFill>
                      </a:endParaRPr>
                    </a:p>
                  </a:txBody>
                  <a:tcPr marL="66729" marR="66729" marT="33364" marB="33364"/>
                </a:tc>
                <a:tc>
                  <a:txBody>
                    <a:bodyPr/>
                    <a:lstStyle/>
                    <a:p>
                      <a:r>
                        <a:rPr lang="en-US" sz="1300" b="1" dirty="0">
                          <a:solidFill>
                            <a:srgbClr val="FF0000"/>
                          </a:solidFill>
                        </a:rPr>
                        <a:t>Reasons/Driver</a:t>
                      </a:r>
                    </a:p>
                    <a:p>
                      <a:pPr lvl="0">
                        <a:buNone/>
                      </a:pPr>
                      <a:r>
                        <a:rPr lang="en-US" sz="1300" b="1" dirty="0">
                          <a:solidFill>
                            <a:schemeClr val="tx1"/>
                          </a:solidFill>
                        </a:rPr>
                        <a:t>School wanted to build upon relationship strategies they had used with children as a means of  repairing trauma. They felt children needed to understand and practice empathy</a:t>
                      </a:r>
                    </a:p>
                  </a:txBody>
                  <a:tcPr marL="66729" marR="66729" marT="33364" marB="33364"/>
                </a:tc>
                <a:tc>
                  <a:txBody>
                    <a:bodyPr/>
                    <a:lstStyle/>
                    <a:p>
                      <a:r>
                        <a:rPr lang="en-US" sz="1300" b="1" dirty="0">
                          <a:solidFill>
                            <a:srgbClr val="FF0000"/>
                          </a:solidFill>
                        </a:rPr>
                        <a:t>Strategy Aims</a:t>
                      </a:r>
                    </a:p>
                    <a:p>
                      <a:pPr lvl="0">
                        <a:buNone/>
                      </a:pPr>
                      <a:r>
                        <a:rPr lang="en-US" sz="1300" b="1" dirty="0">
                          <a:solidFill>
                            <a:schemeClr val="tx1"/>
                          </a:solidFill>
                        </a:rPr>
                        <a:t>School aims are to make a real difference in wellbeing and outcomes of its pupils</a:t>
                      </a:r>
                    </a:p>
                  </a:txBody>
                  <a:tcPr marL="66729" marR="66729" marT="33364" marB="33364"/>
                </a:tc>
                <a:tc>
                  <a:txBody>
                    <a:bodyPr/>
                    <a:lstStyle/>
                    <a:p>
                      <a:r>
                        <a:rPr lang="en-US" sz="1300" b="1" dirty="0">
                          <a:solidFill>
                            <a:srgbClr val="FF0000"/>
                          </a:solidFill>
                        </a:rPr>
                        <a:t>Strategy Actions</a:t>
                      </a:r>
                    </a:p>
                    <a:p>
                      <a:pPr lvl="0">
                        <a:buNone/>
                      </a:pPr>
                      <a:r>
                        <a:rPr lang="en-US" sz="1300" b="1" dirty="0">
                          <a:solidFill>
                            <a:schemeClr val="tx1"/>
                          </a:solidFill>
                        </a:rPr>
                        <a:t>Use the Thrive Approach – daily connections and </a:t>
                      </a:r>
                    </a:p>
                    <a:p>
                      <a:pPr lvl="0">
                        <a:buNone/>
                      </a:pPr>
                      <a:r>
                        <a:rPr lang="en-US" sz="1300" b="1" dirty="0">
                          <a:solidFill>
                            <a:schemeClr val="tx1"/>
                          </a:solidFill>
                        </a:rPr>
                        <a:t>mindfulness sessions for learners.</a:t>
                      </a:r>
                    </a:p>
                    <a:p>
                      <a:pPr lvl="0">
                        <a:buNone/>
                      </a:pPr>
                      <a:r>
                        <a:rPr lang="en-US" sz="1300" b="1" dirty="0">
                          <a:solidFill>
                            <a:schemeClr val="tx1"/>
                          </a:solidFill>
                        </a:rPr>
                        <a:t>Teach children about the brain and what happens when they dysregulate via guidance in the Amygdala first aid kit</a:t>
                      </a:r>
                    </a:p>
                  </a:txBody>
                  <a:tcPr marL="66729" marR="66729" marT="33364" marB="33364"/>
                </a:tc>
                <a:extLst>
                  <a:ext uri="{0D108BD9-81ED-4DB2-BD59-A6C34878D82A}">
                    <a16:rowId xmlns:a16="http://schemas.microsoft.com/office/drawing/2014/main" val="3983084676"/>
                  </a:ext>
                </a:extLst>
              </a:tr>
              <a:tr h="2686016">
                <a:tc>
                  <a:txBody>
                    <a:bodyPr/>
                    <a:lstStyle/>
                    <a:p>
                      <a:r>
                        <a:rPr lang="en-US" sz="1300" b="1" dirty="0">
                          <a:solidFill>
                            <a:srgbClr val="FF0000"/>
                          </a:solidFill>
                        </a:rPr>
                        <a:t>How is the strategy evaluated?</a:t>
                      </a:r>
                    </a:p>
                    <a:p>
                      <a:pPr lvl="0">
                        <a:buNone/>
                      </a:pPr>
                      <a:r>
                        <a:rPr lang="en-US" sz="1300" b="0" i="0" u="none" strike="noStrike" noProof="0" dirty="0">
                          <a:latin typeface="Calibri"/>
                        </a:rPr>
                        <a:t>No specific details given; however, school have used the data generated</a:t>
                      </a:r>
                      <a:r>
                        <a:rPr lang="en-US" sz="1300" b="0" i="1" u="none" strike="noStrike" noProof="0" dirty="0">
                          <a:latin typeface="Calibri"/>
                        </a:rPr>
                        <a:t> 'by the Thrive-Online™ profiling tool as evidence of its focus on wellbeing and the improvements in academic performance'.</a:t>
                      </a:r>
                      <a:endParaRPr lang="en-US" sz="1300" b="1" i="1" dirty="0">
                        <a:solidFill>
                          <a:schemeClr val="tx1"/>
                        </a:solidFill>
                      </a:endParaRPr>
                    </a:p>
                  </a:txBody>
                  <a:tcPr marL="66729" marR="66729" marT="33364" marB="33364"/>
                </a:tc>
                <a:tc>
                  <a:txBody>
                    <a:bodyPr/>
                    <a:lstStyle/>
                    <a:p>
                      <a:r>
                        <a:rPr lang="en-US" sz="1300" b="1" dirty="0">
                          <a:solidFill>
                            <a:srgbClr val="FF0000"/>
                          </a:solidFill>
                        </a:rPr>
                        <a:t>Strategy Outcomes</a:t>
                      </a:r>
                    </a:p>
                    <a:p>
                      <a:pPr lvl="0">
                        <a:buNone/>
                      </a:pPr>
                      <a:r>
                        <a:rPr lang="en-US" sz="1300" b="1" dirty="0">
                          <a:solidFill>
                            <a:schemeClr val="tx1"/>
                          </a:solidFill>
                        </a:rPr>
                        <a:t>Staff more confident to deal with children when they dysregulate.</a:t>
                      </a:r>
                      <a:endParaRPr lang="en-US" sz="1300" b="0" i="0" u="none" strike="noStrike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r>
                        <a:rPr lang="en-US" sz="1300" b="1" dirty="0">
                          <a:solidFill>
                            <a:schemeClr val="tx1"/>
                          </a:solidFill>
                        </a:rPr>
                        <a:t>Improved atmosphere around the school. Stronger, more open relationships built with parents.</a:t>
                      </a:r>
                      <a:endParaRPr lang="en-US" sz="1300" b="0" i="0" u="none" strike="noStrike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r>
                        <a:rPr lang="en-US" sz="1300" b="1" i="0" u="none" strike="noStrike" noProof="0" dirty="0">
                          <a:solidFill>
                            <a:schemeClr val="tx1"/>
                          </a:solidFill>
                          <a:latin typeface="Calibri"/>
                        </a:rPr>
                        <a:t>Less exclusions and qualitative data (commentary from staff and pupils)</a:t>
                      </a:r>
                      <a:endParaRPr lang="en-US" sz="1300" b="0" i="0" u="none" strike="noStrike" noProof="0" dirty="0"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300" b="1" dirty="0">
                        <a:solidFill>
                          <a:schemeClr val="tx1"/>
                        </a:solidFill>
                      </a:endParaRPr>
                    </a:p>
                  </a:txBody>
                  <a:tcPr marL="66729" marR="66729" marT="33364" marB="33364"/>
                </a:tc>
                <a:tc>
                  <a:txBody>
                    <a:bodyPr/>
                    <a:lstStyle/>
                    <a:p>
                      <a:r>
                        <a:rPr lang="en-US" sz="1300" b="1" dirty="0">
                          <a:solidFill>
                            <a:srgbClr val="FF0000"/>
                          </a:solidFill>
                        </a:rPr>
                        <a:t>Suggestions for further development</a:t>
                      </a:r>
                    </a:p>
                    <a:p>
                      <a:pPr lvl="0">
                        <a:buNone/>
                      </a:pPr>
                      <a:endParaRPr lang="en-US" sz="1300" b="1">
                        <a:solidFill>
                          <a:srgbClr val="FF0000"/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US" sz="1300" b="1">
                        <a:solidFill>
                          <a:srgbClr val="FF0000"/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en-US" sz="1300" b="1" dirty="0">
                          <a:solidFill>
                            <a:srgbClr val="FF0000"/>
                          </a:solidFill>
                        </a:rPr>
                        <a:t>What do you think? How could the school develop this strategy further?</a:t>
                      </a:r>
                      <a:endParaRPr lang="en-US" sz="1600" dirty="0"/>
                    </a:p>
                  </a:txBody>
                  <a:tcPr marL="66729" marR="66729" marT="33364" marB="33364"/>
                </a:tc>
                <a:tc>
                  <a:txBody>
                    <a:bodyPr/>
                    <a:lstStyle/>
                    <a:p>
                      <a:r>
                        <a:rPr lang="en-US" sz="1300" b="1" dirty="0">
                          <a:solidFill>
                            <a:srgbClr val="FF0000"/>
                          </a:solidFill>
                        </a:rPr>
                        <a:t>Links to 4 Purposes</a:t>
                      </a:r>
                    </a:p>
                    <a:p>
                      <a:pPr lvl="0">
                        <a:buNone/>
                      </a:pPr>
                      <a:r>
                        <a:rPr lang="en-US" sz="1300" b="1" dirty="0">
                          <a:solidFill>
                            <a:schemeClr val="tx1"/>
                          </a:solidFill>
                        </a:rPr>
                        <a:t>Healthy and confident individuals </a:t>
                      </a:r>
                    </a:p>
                    <a:p>
                      <a:pPr lvl="0">
                        <a:buNone/>
                      </a:pPr>
                      <a:endParaRPr lang="en-US" sz="1300" b="1">
                        <a:solidFill>
                          <a:schemeClr val="tx1"/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en-US" sz="1300" b="1" dirty="0">
                          <a:solidFill>
                            <a:schemeClr val="tx1"/>
                          </a:solidFill>
                        </a:rPr>
                        <a:t>Ethical and informed citizens</a:t>
                      </a:r>
                    </a:p>
                  </a:txBody>
                  <a:tcPr marL="66729" marR="66729" marT="33364" marB="33364"/>
                </a:tc>
                <a:tc>
                  <a:txBody>
                    <a:bodyPr/>
                    <a:lstStyle/>
                    <a:p>
                      <a:r>
                        <a:rPr lang="en-US" sz="1300" b="1" dirty="0">
                          <a:solidFill>
                            <a:srgbClr val="FF0000"/>
                          </a:solidFill>
                        </a:rPr>
                        <a:t>Community Links</a:t>
                      </a:r>
                    </a:p>
                    <a:p>
                      <a:pPr lvl="0">
                        <a:buNone/>
                      </a:pPr>
                      <a:endParaRPr lang="en-US" sz="1300" b="1" dirty="0">
                        <a:solidFill>
                          <a:srgbClr val="FF0000"/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US" sz="1300" b="1" dirty="0">
                        <a:solidFill>
                          <a:srgbClr val="FF0000"/>
                        </a:solidFill>
                      </a:endParaRPr>
                    </a:p>
                    <a:p>
                      <a:pPr lvl="0">
                        <a:buNone/>
                      </a:pPr>
                      <a:endParaRPr lang="en-US" sz="1300" b="1" dirty="0">
                        <a:solidFill>
                          <a:srgbClr val="FF0000"/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en-US" sz="1300" b="1" i="0" u="none" strike="noStrike" noProof="0" dirty="0">
                          <a:solidFill>
                            <a:srgbClr val="FF0000"/>
                          </a:solidFill>
                          <a:latin typeface="Calibri"/>
                        </a:rPr>
                        <a:t>What do you think? Do you see links with the school community?</a:t>
                      </a:r>
                    </a:p>
                  </a:txBody>
                  <a:tcPr marL="66729" marR="66729" marT="33364" marB="33364"/>
                </a:tc>
                <a:extLst>
                  <a:ext uri="{0D108BD9-81ED-4DB2-BD59-A6C34878D82A}">
                    <a16:rowId xmlns:a16="http://schemas.microsoft.com/office/drawing/2014/main" val="2175814624"/>
                  </a:ext>
                </a:extLst>
              </a:tr>
            </a:tbl>
          </a:graphicData>
        </a:graphic>
      </p:graphicFrame>
      <p:pic>
        <p:nvPicPr>
          <p:cNvPr id="5" name="Picture 4" descr="Graphical user interface, text, application, email&#10;&#10;Description automatically generated">
            <a:hlinkClick r:id="rId3"/>
            <a:extLst>
              <a:ext uri="{FF2B5EF4-FFF2-40B4-BE49-F238E27FC236}">
                <a16:creationId xmlns:a16="http://schemas.microsoft.com/office/drawing/2014/main" id="{08C84370-54AC-4A76-9D10-C4C8821145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33689" y="5317736"/>
            <a:ext cx="3881299" cy="13002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45686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F8446B12-7391-4711-8B31-112A0B896C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92338" y="4906467"/>
            <a:ext cx="10407317" cy="1400400"/>
          </a:xfrm>
        </p:spPr>
        <p:txBody>
          <a:bodyPr wrap="square" anchor="b">
            <a:normAutofit fontScale="90000"/>
          </a:bodyPr>
          <a:lstStyle/>
          <a:p>
            <a:pPr algn="l"/>
            <a:r>
              <a:rPr lang="en-US" sz="4300" dirty="0">
                <a:solidFill>
                  <a:schemeClr val="bg1"/>
                </a:solidFill>
                <a:cs typeface="Calibri Light"/>
                <a:hlinkClick r:id="rId3"/>
              </a:rPr>
              <a:t>Case Studies.</a:t>
            </a:r>
            <a:br>
              <a:rPr lang="en-US" sz="4300" dirty="0">
                <a:solidFill>
                  <a:schemeClr val="bg1"/>
                </a:solidFill>
                <a:cs typeface="Calibri Light"/>
              </a:rPr>
            </a:br>
            <a:br>
              <a:rPr lang="en-US" sz="4400" dirty="0"/>
            </a:br>
            <a:endParaRPr lang="en-US" sz="4300" dirty="0">
              <a:solidFill>
                <a:schemeClr val="bg1"/>
              </a:solidFill>
              <a:cs typeface="Calibri Light"/>
            </a:endParaRPr>
          </a:p>
        </p:txBody>
      </p:sp>
      <p:pic>
        <p:nvPicPr>
          <p:cNvPr id="3" name="Picture 4" descr="Text&#10;&#10;Description automatically generated">
            <a:hlinkClick r:id="rId3"/>
            <a:extLst>
              <a:ext uri="{FF2B5EF4-FFF2-40B4-BE49-F238E27FC236}">
                <a16:creationId xmlns:a16="http://schemas.microsoft.com/office/drawing/2014/main" id="{DB6ED5FB-D171-4B3F-AA5E-688535988B8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7596" r="-2" b="36118"/>
          <a:stretch/>
        </p:blipFill>
        <p:spPr>
          <a:xfrm>
            <a:off x="95248" y="76199"/>
            <a:ext cx="6000749" cy="3911828"/>
          </a:xfrm>
          <a:custGeom>
            <a:avLst/>
            <a:gdLst/>
            <a:ahLst/>
            <a:cxnLst/>
            <a:rect l="l" t="t" r="r" b="b"/>
            <a:pathLst>
              <a:path w="6000749" h="3911828">
                <a:moveTo>
                  <a:pt x="0" y="0"/>
                </a:moveTo>
                <a:lnTo>
                  <a:pt x="6000749" y="0"/>
                </a:lnTo>
                <a:lnTo>
                  <a:pt x="6000749" y="3767827"/>
                </a:lnTo>
                <a:lnTo>
                  <a:pt x="5572124" y="3740378"/>
                </a:lnTo>
                <a:lnTo>
                  <a:pt x="0" y="3911828"/>
                </a:ln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A7AAC5C-C404-4F96-B3C5-38CEADB81DC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313" b="-1"/>
          <a:stretch/>
        </p:blipFill>
        <p:spPr>
          <a:xfrm>
            <a:off x="6191245" y="-1"/>
            <a:ext cx="6000750" cy="3988028"/>
          </a:xfrm>
          <a:custGeom>
            <a:avLst/>
            <a:gdLst/>
            <a:ahLst/>
            <a:cxnLst/>
            <a:rect l="l" t="t" r="r" b="b"/>
            <a:pathLst>
              <a:path w="6000750" h="3988028">
                <a:moveTo>
                  <a:pt x="0" y="0"/>
                </a:moveTo>
                <a:lnTo>
                  <a:pt x="6000750" y="0"/>
                </a:lnTo>
                <a:lnTo>
                  <a:pt x="6000750" y="797153"/>
                </a:lnTo>
                <a:lnTo>
                  <a:pt x="6000750" y="2634343"/>
                </a:lnTo>
                <a:lnTo>
                  <a:pt x="6000750" y="3911828"/>
                </a:lnTo>
                <a:lnTo>
                  <a:pt x="3248025" y="3988028"/>
                </a:lnTo>
                <a:lnTo>
                  <a:pt x="0" y="3780026"/>
                </a:lnTo>
                <a:close/>
              </a:path>
            </a:pathLst>
          </a:custGeom>
        </p:spPr>
      </p:pic>
      <p:grpSp>
        <p:nvGrpSpPr>
          <p:cNvPr id="33" name="Group 32">
            <a:extLst>
              <a:ext uri="{FF2B5EF4-FFF2-40B4-BE49-F238E27FC236}">
                <a16:creationId xmlns:a16="http://schemas.microsoft.com/office/drawing/2014/main" id="{AC0B7807-0C83-4963-821A-69B172722E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528992"/>
            <a:ext cx="12192000" cy="757168"/>
            <a:chOff x="0" y="2959818"/>
            <a:chExt cx="12192000" cy="757168"/>
          </a:xfrm>
        </p:grpSpPr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BB027EC7-3252-48A2-A7A4-1741F72E47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>
              <a:outerShdw blurRad="381000" dist="152400" dir="5400000" algn="t" rotWithShape="0">
                <a:prstClr val="black">
                  <a:alpha val="1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4EBC51E4-7477-4290-BBD0-18AD942C36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blipFill>
              <a:blip r:embed="rId6">
                <a:alphaModFix amt="57000"/>
              </a:blip>
              <a:tile tx="0" ty="0" sx="100000" sy="100000" flip="none" algn="tl"/>
            </a:blip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Rectangle 25">
            <a:extLst>
              <a:ext uri="{FF2B5EF4-FFF2-40B4-BE49-F238E27FC236}">
                <a16:creationId xmlns:a16="http://schemas.microsoft.com/office/drawing/2014/main" id="{7264F718-7FAC-4056-9FA9-A603EC682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0"/>
            <a:ext cx="1219047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Freeform: Shape 27">
            <a:extLst>
              <a:ext uri="{FF2B5EF4-FFF2-40B4-BE49-F238E27FC236}">
                <a16:creationId xmlns:a16="http://schemas.microsoft.com/office/drawing/2014/main" id="{F74639F7-E3C7-4165-A83E-6386A86BA1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6356349" cy="6858000"/>
          </a:xfrm>
          <a:custGeom>
            <a:avLst/>
            <a:gdLst>
              <a:gd name="connsiteX0" fmla="*/ 7539895 w 7539895"/>
              <a:gd name="connsiteY0" fmla="*/ 6858000 h 6858000"/>
              <a:gd name="connsiteX1" fmla="*/ 0 w 7539895"/>
              <a:gd name="connsiteY1" fmla="*/ 6858000 h 6858000"/>
              <a:gd name="connsiteX2" fmla="*/ 0 w 7539895"/>
              <a:gd name="connsiteY2" fmla="*/ 0 h 6858000"/>
              <a:gd name="connsiteX3" fmla="*/ 4363741 w 7539895"/>
              <a:gd name="connsiteY3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39895" h="6858000">
                <a:moveTo>
                  <a:pt x="7539895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4363741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9" name="Freeform: Shape 29">
            <a:extLst>
              <a:ext uri="{FF2B5EF4-FFF2-40B4-BE49-F238E27FC236}">
                <a16:creationId xmlns:a16="http://schemas.microsoft.com/office/drawing/2014/main" id="{8B3AF0F1-707A-463E-B5EE-33C63A40CF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5979591" cy="6858000"/>
          </a:xfrm>
          <a:custGeom>
            <a:avLst/>
            <a:gdLst>
              <a:gd name="connsiteX0" fmla="*/ 7092985 w 7092985"/>
              <a:gd name="connsiteY0" fmla="*/ 6858000 h 6858000"/>
              <a:gd name="connsiteX1" fmla="*/ 0 w 7092985"/>
              <a:gd name="connsiteY1" fmla="*/ 6858000 h 6858000"/>
              <a:gd name="connsiteX2" fmla="*/ 0 w 7092985"/>
              <a:gd name="connsiteY2" fmla="*/ 0 h 6858000"/>
              <a:gd name="connsiteX3" fmla="*/ 3916831 w 7092985"/>
              <a:gd name="connsiteY3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092985" h="6858000">
                <a:moveTo>
                  <a:pt x="7092985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3916831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E5ABE2-8DDD-4631-A81F-817D6ACA4C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47" y="2186557"/>
            <a:ext cx="3785616" cy="297815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3700" dirty="0"/>
              <a:t>Task:</a:t>
            </a:r>
            <a:br>
              <a:rPr lang="en-US" sz="3700" dirty="0">
                <a:cs typeface="Calibri Light"/>
              </a:rPr>
            </a:br>
            <a:r>
              <a:rPr lang="en-US" sz="3700" dirty="0"/>
              <a:t>Read</a:t>
            </a:r>
            <a:r>
              <a:rPr lang="en-US" sz="3700" kern="1200" dirty="0">
                <a:latin typeface="+mj-lt"/>
                <a:ea typeface="+mj-ea"/>
                <a:cs typeface="+mj-cs"/>
              </a:rPr>
              <a:t> </a:t>
            </a:r>
            <a:r>
              <a:rPr lang="en-US" sz="3700" dirty="0"/>
              <a:t>your allocated </a:t>
            </a:r>
            <a:r>
              <a:rPr lang="en-US" sz="3700" kern="1200" dirty="0">
                <a:latin typeface="+mj-lt"/>
                <a:ea typeface="+mj-ea"/>
                <a:cs typeface="+mj-cs"/>
              </a:rPr>
              <a:t>case </a:t>
            </a:r>
            <a:r>
              <a:rPr lang="en-US" sz="3700" dirty="0"/>
              <a:t>study</a:t>
            </a:r>
            <a:r>
              <a:rPr lang="en-US" sz="3700" kern="1200" dirty="0">
                <a:latin typeface="+mj-lt"/>
                <a:ea typeface="+mj-ea"/>
                <a:cs typeface="+mj-cs"/>
              </a:rPr>
              <a:t> and </a:t>
            </a:r>
            <a:r>
              <a:rPr lang="en-US" sz="3700" dirty="0"/>
              <a:t>make notes </a:t>
            </a:r>
            <a:r>
              <a:rPr lang="en-US" sz="3700" kern="1200" dirty="0">
                <a:latin typeface="+mj-lt"/>
                <a:ea typeface="+mj-ea"/>
                <a:cs typeface="+mj-cs"/>
              </a:rPr>
              <a:t>on the key points. </a:t>
            </a:r>
            <a:br>
              <a:rPr lang="en-US" sz="3700" kern="1200" dirty="0">
                <a:latin typeface="+mj-lt"/>
                <a:ea typeface="+mj-ea"/>
                <a:cs typeface="+mj-cs"/>
              </a:rPr>
            </a:br>
            <a:r>
              <a:rPr lang="en-US" sz="3700" kern="1200" dirty="0">
                <a:latin typeface="+mj-lt"/>
                <a:ea typeface="+mj-ea"/>
                <a:cs typeface="+mj-cs"/>
              </a:rPr>
              <a:t>Use the table to collate the information (each group should have a slide).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717AAF-C923-43C3-8518-A844A9D2F6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866322" y="1049907"/>
            <a:ext cx="6608912" cy="5251450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Context (BERA guidelines)</a:t>
            </a:r>
            <a:endParaRPr lang="en-US" sz="2800">
              <a:solidFill>
                <a:schemeClr val="bg1"/>
              </a:solidFill>
              <a:cs typeface="Calibri"/>
            </a:endParaRP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School Strategy/focus</a:t>
            </a:r>
            <a:endParaRPr lang="en-US" sz="2800">
              <a:solidFill>
                <a:schemeClr val="bg1"/>
              </a:solidFill>
              <a:cs typeface="Calibri"/>
            </a:endParaRP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Reasons/driver for choosing the strategy</a:t>
            </a:r>
            <a:endParaRPr lang="en-US" sz="2800" dirty="0">
              <a:solidFill>
                <a:schemeClr val="bg1"/>
              </a:solidFill>
              <a:cs typeface="Calibri"/>
            </a:endParaRP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Strategy Aims</a:t>
            </a:r>
            <a:endParaRPr lang="en-US" sz="2800">
              <a:solidFill>
                <a:schemeClr val="bg1"/>
              </a:solidFill>
              <a:cs typeface="Calibri"/>
            </a:endParaRP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Strategy Actions</a:t>
            </a:r>
            <a:endParaRPr lang="en-US" sz="2800">
              <a:solidFill>
                <a:schemeClr val="bg1"/>
              </a:solidFill>
              <a:cs typeface="Calibri"/>
            </a:endParaRP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How was the strategy evaluated?</a:t>
            </a:r>
            <a:endParaRPr lang="en-US" sz="2800">
              <a:solidFill>
                <a:schemeClr val="bg1"/>
              </a:solidFill>
              <a:cs typeface="Calibri"/>
            </a:endParaRP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Strategy outcomes</a:t>
            </a:r>
            <a:endParaRPr lang="en-US" sz="2800">
              <a:solidFill>
                <a:schemeClr val="bg1"/>
              </a:solidFill>
              <a:cs typeface="Calibri"/>
            </a:endParaRP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Personal suggestions for further strategy developments</a:t>
            </a:r>
            <a:endParaRPr lang="en-US" sz="2800">
              <a:solidFill>
                <a:schemeClr val="bg1"/>
              </a:solidFill>
              <a:cs typeface="Calibri"/>
            </a:endParaRP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How does the strategy link to the 4 purposes</a:t>
            </a:r>
            <a:endParaRPr lang="en-US" sz="2800">
              <a:solidFill>
                <a:schemeClr val="bg1"/>
              </a:solidFill>
              <a:cs typeface="Calibri"/>
            </a:endParaRP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How does the strategy link the learners, school and the community</a:t>
            </a:r>
            <a:endParaRPr lang="en-US" sz="2800" dirty="0">
              <a:solidFill>
                <a:schemeClr val="bg1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320310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8">
            <a:extLst>
              <a:ext uri="{FF2B5EF4-FFF2-40B4-BE49-F238E27FC236}">
                <a16:creationId xmlns:a16="http://schemas.microsoft.com/office/drawing/2014/main" id="{B9FF99BD-075F-4761-A995-6FC574BD25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0">
            <a:extLst>
              <a:ext uri="{FF2B5EF4-FFF2-40B4-BE49-F238E27FC236}">
                <a16:creationId xmlns:a16="http://schemas.microsoft.com/office/drawing/2014/main" id="{A7B21A54-9BA3-4EA9-B460-5A829ADD90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2">
            <a:extLst>
              <a:ext uri="{FF2B5EF4-FFF2-40B4-BE49-F238E27FC236}">
                <a16:creationId xmlns:a16="http://schemas.microsoft.com/office/drawing/2014/main" id="{6FA8F714-B9D8-488A-8CCA-E9948FF913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643468"/>
            <a:ext cx="10905067" cy="557106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CEC60682-E223-4451-AB9C-DEF4D20446C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41897547"/>
              </p:ext>
            </p:extLst>
          </p:nvPr>
        </p:nvGraphicFramePr>
        <p:xfrm>
          <a:off x="1120477" y="1249329"/>
          <a:ext cx="9951043" cy="435319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963098">
                  <a:extLst>
                    <a:ext uri="{9D8B030D-6E8A-4147-A177-3AD203B41FA5}">
                      <a16:colId xmlns:a16="http://schemas.microsoft.com/office/drawing/2014/main" val="3049656771"/>
                    </a:ext>
                  </a:extLst>
                </a:gridCol>
                <a:gridCol w="1963098">
                  <a:extLst>
                    <a:ext uri="{9D8B030D-6E8A-4147-A177-3AD203B41FA5}">
                      <a16:colId xmlns:a16="http://schemas.microsoft.com/office/drawing/2014/main" val="1744203536"/>
                    </a:ext>
                  </a:extLst>
                </a:gridCol>
                <a:gridCol w="1986887">
                  <a:extLst>
                    <a:ext uri="{9D8B030D-6E8A-4147-A177-3AD203B41FA5}">
                      <a16:colId xmlns:a16="http://schemas.microsoft.com/office/drawing/2014/main" val="132177227"/>
                    </a:ext>
                  </a:extLst>
                </a:gridCol>
                <a:gridCol w="1963098">
                  <a:extLst>
                    <a:ext uri="{9D8B030D-6E8A-4147-A177-3AD203B41FA5}">
                      <a16:colId xmlns:a16="http://schemas.microsoft.com/office/drawing/2014/main" val="3856910786"/>
                    </a:ext>
                  </a:extLst>
                </a:gridCol>
                <a:gridCol w="2074862">
                  <a:extLst>
                    <a:ext uri="{9D8B030D-6E8A-4147-A177-3AD203B41FA5}">
                      <a16:colId xmlns:a16="http://schemas.microsoft.com/office/drawing/2014/main" val="1106217713"/>
                    </a:ext>
                  </a:extLst>
                </a:gridCol>
              </a:tblGrid>
              <a:tr h="2176598">
                <a:tc>
                  <a:txBody>
                    <a:bodyPr/>
                    <a:lstStyle/>
                    <a:p>
                      <a:r>
                        <a:rPr lang="en-US" sz="1500" dirty="0"/>
                        <a:t>Context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Strategy</a:t>
                      </a:r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500"/>
                        <a:t>Reasons/Driver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500"/>
                        <a:t>Strategy aims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500"/>
                        <a:t>Strategy Actions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3983084676"/>
                  </a:ext>
                </a:extLst>
              </a:tr>
              <a:tr h="2176598">
                <a:tc>
                  <a:txBody>
                    <a:bodyPr/>
                    <a:lstStyle/>
                    <a:p>
                      <a:r>
                        <a:rPr lang="en-US" sz="1500"/>
                        <a:t>How is the strategy evaluated?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500"/>
                        <a:t>Strategy Outcomes</a:t>
                      </a:r>
                    </a:p>
                    <a:p>
                      <a:pPr lvl="0">
                        <a:buNone/>
                      </a:pPr>
                      <a:endParaRPr lang="en-US" sz="1500"/>
                    </a:p>
                    <a:p>
                      <a:pPr lvl="0">
                        <a:buNone/>
                      </a:pPr>
                      <a:endParaRPr lang="en-US" sz="1500"/>
                    </a:p>
                    <a:p>
                      <a:pPr lvl="0">
                        <a:buNone/>
                      </a:pPr>
                      <a:endParaRPr lang="en-US" sz="1500"/>
                    </a:p>
                    <a:p>
                      <a:pPr lvl="0">
                        <a:buNone/>
                      </a:pPr>
                      <a:endParaRPr lang="en-US" sz="1500"/>
                    </a:p>
                    <a:p>
                      <a:pPr lvl="0">
                        <a:buNone/>
                      </a:pPr>
                      <a:endParaRPr lang="en-US" sz="1500"/>
                    </a:p>
                    <a:p>
                      <a:pPr lvl="0">
                        <a:buNone/>
                      </a:pPr>
                      <a:endParaRPr lang="en-US" sz="1500"/>
                    </a:p>
                    <a:p>
                      <a:pPr lvl="0">
                        <a:buNone/>
                      </a:pPr>
                      <a:endParaRPr lang="en-US" sz="1500"/>
                    </a:p>
                    <a:p>
                      <a:pPr lvl="0">
                        <a:buNone/>
                      </a:pPr>
                      <a:endParaRPr lang="en-US" sz="1500"/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500"/>
                        <a:t>Suggestions for further development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500"/>
                        <a:t>Links to 4 Purposes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Community Links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2175814624"/>
                  </a:ext>
                </a:extLst>
              </a:tr>
            </a:tbl>
          </a:graphicData>
        </a:graphic>
      </p:graphicFrame>
      <p:sp>
        <p:nvSpPr>
          <p:cNvPr id="2" name="TextBox 1"/>
          <p:cNvSpPr txBox="1"/>
          <p:nvPr/>
        </p:nvSpPr>
        <p:spPr>
          <a:xfrm rot="20171400">
            <a:off x="4056854" y="2413163"/>
            <a:ext cx="494096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800" dirty="0">
                <a:solidFill>
                  <a:schemeClr val="bg1">
                    <a:lumMod val="95000"/>
                  </a:schemeClr>
                </a:solidFill>
              </a:rPr>
              <a:t>Example</a:t>
            </a:r>
          </a:p>
        </p:txBody>
      </p:sp>
    </p:spTree>
    <p:extLst>
      <p:ext uri="{BB962C8B-B14F-4D97-AF65-F5344CB8AC3E}">
        <p14:creationId xmlns:p14="http://schemas.microsoft.com/office/powerpoint/2010/main" val="4012077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CEC60682-E223-4451-AB9C-DEF4D20446C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640638"/>
              </p:ext>
            </p:extLst>
          </p:nvPr>
        </p:nvGraphicFramePr>
        <p:xfrm>
          <a:off x="288759" y="144377"/>
          <a:ext cx="11614483" cy="651309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91254">
                  <a:extLst>
                    <a:ext uri="{9D8B030D-6E8A-4147-A177-3AD203B41FA5}">
                      <a16:colId xmlns:a16="http://schemas.microsoft.com/office/drawing/2014/main" val="3049656771"/>
                    </a:ext>
                  </a:extLst>
                </a:gridCol>
                <a:gridCol w="2291254">
                  <a:extLst>
                    <a:ext uri="{9D8B030D-6E8A-4147-A177-3AD203B41FA5}">
                      <a16:colId xmlns:a16="http://schemas.microsoft.com/office/drawing/2014/main" val="1744203536"/>
                    </a:ext>
                  </a:extLst>
                </a:gridCol>
                <a:gridCol w="2319020">
                  <a:extLst>
                    <a:ext uri="{9D8B030D-6E8A-4147-A177-3AD203B41FA5}">
                      <a16:colId xmlns:a16="http://schemas.microsoft.com/office/drawing/2014/main" val="132177227"/>
                    </a:ext>
                  </a:extLst>
                </a:gridCol>
                <a:gridCol w="2291254">
                  <a:extLst>
                    <a:ext uri="{9D8B030D-6E8A-4147-A177-3AD203B41FA5}">
                      <a16:colId xmlns:a16="http://schemas.microsoft.com/office/drawing/2014/main" val="3856910786"/>
                    </a:ext>
                  </a:extLst>
                </a:gridCol>
                <a:gridCol w="2421701">
                  <a:extLst>
                    <a:ext uri="{9D8B030D-6E8A-4147-A177-3AD203B41FA5}">
                      <a16:colId xmlns:a16="http://schemas.microsoft.com/office/drawing/2014/main" val="1106217713"/>
                    </a:ext>
                  </a:extLst>
                </a:gridCol>
              </a:tblGrid>
              <a:tr h="3256549">
                <a:tc>
                  <a:txBody>
                    <a:bodyPr/>
                    <a:lstStyle/>
                    <a:p>
                      <a:r>
                        <a:rPr lang="en-US" sz="1500" dirty="0"/>
                        <a:t>Context:</a:t>
                      </a:r>
                    </a:p>
                    <a:p>
                      <a:endParaRPr lang="en-US" sz="1500" dirty="0"/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Strategy:</a:t>
                      </a:r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Reasons/Driver: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Strategy aims: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Strategy Actions: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3983084676"/>
                  </a:ext>
                </a:extLst>
              </a:tr>
              <a:tr h="3256549">
                <a:tc>
                  <a:txBody>
                    <a:bodyPr/>
                    <a:lstStyle/>
                    <a:p>
                      <a:r>
                        <a:rPr lang="en-US" sz="1500"/>
                        <a:t>How is the strategy evaluated?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Strategy Outcomes:</a:t>
                      </a:r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Suggestions for further development: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Links to 4 Purposes: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Community Links: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21758146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480451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CEC60682-E223-4451-AB9C-DEF4D20446C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640638"/>
              </p:ext>
            </p:extLst>
          </p:nvPr>
        </p:nvGraphicFramePr>
        <p:xfrm>
          <a:off x="288759" y="144377"/>
          <a:ext cx="11614483" cy="651309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91254">
                  <a:extLst>
                    <a:ext uri="{9D8B030D-6E8A-4147-A177-3AD203B41FA5}">
                      <a16:colId xmlns:a16="http://schemas.microsoft.com/office/drawing/2014/main" val="3049656771"/>
                    </a:ext>
                  </a:extLst>
                </a:gridCol>
                <a:gridCol w="2291254">
                  <a:extLst>
                    <a:ext uri="{9D8B030D-6E8A-4147-A177-3AD203B41FA5}">
                      <a16:colId xmlns:a16="http://schemas.microsoft.com/office/drawing/2014/main" val="1744203536"/>
                    </a:ext>
                  </a:extLst>
                </a:gridCol>
                <a:gridCol w="2319020">
                  <a:extLst>
                    <a:ext uri="{9D8B030D-6E8A-4147-A177-3AD203B41FA5}">
                      <a16:colId xmlns:a16="http://schemas.microsoft.com/office/drawing/2014/main" val="132177227"/>
                    </a:ext>
                  </a:extLst>
                </a:gridCol>
                <a:gridCol w="2291254">
                  <a:extLst>
                    <a:ext uri="{9D8B030D-6E8A-4147-A177-3AD203B41FA5}">
                      <a16:colId xmlns:a16="http://schemas.microsoft.com/office/drawing/2014/main" val="3856910786"/>
                    </a:ext>
                  </a:extLst>
                </a:gridCol>
                <a:gridCol w="2421701">
                  <a:extLst>
                    <a:ext uri="{9D8B030D-6E8A-4147-A177-3AD203B41FA5}">
                      <a16:colId xmlns:a16="http://schemas.microsoft.com/office/drawing/2014/main" val="1106217713"/>
                    </a:ext>
                  </a:extLst>
                </a:gridCol>
              </a:tblGrid>
              <a:tr h="3256549">
                <a:tc>
                  <a:txBody>
                    <a:bodyPr/>
                    <a:lstStyle/>
                    <a:p>
                      <a:r>
                        <a:rPr lang="en-US" sz="1500" dirty="0"/>
                        <a:t>Context:</a:t>
                      </a:r>
                    </a:p>
                    <a:p>
                      <a:endParaRPr lang="en-US" sz="1500" dirty="0"/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Strategy:</a:t>
                      </a:r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Reasons/Driver: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Strategy aims: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Strategy Actions: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3983084676"/>
                  </a:ext>
                </a:extLst>
              </a:tr>
              <a:tr h="3256549">
                <a:tc>
                  <a:txBody>
                    <a:bodyPr/>
                    <a:lstStyle/>
                    <a:p>
                      <a:r>
                        <a:rPr lang="en-US" sz="1500"/>
                        <a:t>How is the strategy evaluated?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Strategy Outcomes:</a:t>
                      </a:r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Suggestions for further development: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Links to 4 Purposes: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Community Links: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21758146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992952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CEC60682-E223-4451-AB9C-DEF4D20446C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640638"/>
              </p:ext>
            </p:extLst>
          </p:nvPr>
        </p:nvGraphicFramePr>
        <p:xfrm>
          <a:off x="288759" y="144377"/>
          <a:ext cx="11614483" cy="651309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91254">
                  <a:extLst>
                    <a:ext uri="{9D8B030D-6E8A-4147-A177-3AD203B41FA5}">
                      <a16:colId xmlns:a16="http://schemas.microsoft.com/office/drawing/2014/main" val="3049656771"/>
                    </a:ext>
                  </a:extLst>
                </a:gridCol>
                <a:gridCol w="2291254">
                  <a:extLst>
                    <a:ext uri="{9D8B030D-6E8A-4147-A177-3AD203B41FA5}">
                      <a16:colId xmlns:a16="http://schemas.microsoft.com/office/drawing/2014/main" val="1744203536"/>
                    </a:ext>
                  </a:extLst>
                </a:gridCol>
                <a:gridCol w="2319020">
                  <a:extLst>
                    <a:ext uri="{9D8B030D-6E8A-4147-A177-3AD203B41FA5}">
                      <a16:colId xmlns:a16="http://schemas.microsoft.com/office/drawing/2014/main" val="132177227"/>
                    </a:ext>
                  </a:extLst>
                </a:gridCol>
                <a:gridCol w="2291254">
                  <a:extLst>
                    <a:ext uri="{9D8B030D-6E8A-4147-A177-3AD203B41FA5}">
                      <a16:colId xmlns:a16="http://schemas.microsoft.com/office/drawing/2014/main" val="3856910786"/>
                    </a:ext>
                  </a:extLst>
                </a:gridCol>
                <a:gridCol w="2421701">
                  <a:extLst>
                    <a:ext uri="{9D8B030D-6E8A-4147-A177-3AD203B41FA5}">
                      <a16:colId xmlns:a16="http://schemas.microsoft.com/office/drawing/2014/main" val="1106217713"/>
                    </a:ext>
                  </a:extLst>
                </a:gridCol>
              </a:tblGrid>
              <a:tr h="3256549">
                <a:tc>
                  <a:txBody>
                    <a:bodyPr/>
                    <a:lstStyle/>
                    <a:p>
                      <a:r>
                        <a:rPr lang="en-US" sz="1500" dirty="0"/>
                        <a:t>Context:</a:t>
                      </a:r>
                    </a:p>
                    <a:p>
                      <a:endParaRPr lang="en-US" sz="1500" dirty="0"/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Strategy:</a:t>
                      </a:r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Reasons/Driver: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Strategy aims: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Strategy Actions: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3983084676"/>
                  </a:ext>
                </a:extLst>
              </a:tr>
              <a:tr h="3256549">
                <a:tc>
                  <a:txBody>
                    <a:bodyPr/>
                    <a:lstStyle/>
                    <a:p>
                      <a:r>
                        <a:rPr lang="en-US" sz="1500"/>
                        <a:t>How is the strategy evaluated?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Strategy Outcomes:</a:t>
                      </a:r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Suggestions for further development: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Links to 4 Purposes: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Community Links: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21758146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683794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CEC60682-E223-4451-AB9C-DEF4D20446C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640638"/>
              </p:ext>
            </p:extLst>
          </p:nvPr>
        </p:nvGraphicFramePr>
        <p:xfrm>
          <a:off x="288759" y="144377"/>
          <a:ext cx="11614483" cy="651309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91254">
                  <a:extLst>
                    <a:ext uri="{9D8B030D-6E8A-4147-A177-3AD203B41FA5}">
                      <a16:colId xmlns:a16="http://schemas.microsoft.com/office/drawing/2014/main" val="3049656771"/>
                    </a:ext>
                  </a:extLst>
                </a:gridCol>
                <a:gridCol w="2291254">
                  <a:extLst>
                    <a:ext uri="{9D8B030D-6E8A-4147-A177-3AD203B41FA5}">
                      <a16:colId xmlns:a16="http://schemas.microsoft.com/office/drawing/2014/main" val="1744203536"/>
                    </a:ext>
                  </a:extLst>
                </a:gridCol>
                <a:gridCol w="2319020">
                  <a:extLst>
                    <a:ext uri="{9D8B030D-6E8A-4147-A177-3AD203B41FA5}">
                      <a16:colId xmlns:a16="http://schemas.microsoft.com/office/drawing/2014/main" val="132177227"/>
                    </a:ext>
                  </a:extLst>
                </a:gridCol>
                <a:gridCol w="2291254">
                  <a:extLst>
                    <a:ext uri="{9D8B030D-6E8A-4147-A177-3AD203B41FA5}">
                      <a16:colId xmlns:a16="http://schemas.microsoft.com/office/drawing/2014/main" val="3856910786"/>
                    </a:ext>
                  </a:extLst>
                </a:gridCol>
                <a:gridCol w="2421701">
                  <a:extLst>
                    <a:ext uri="{9D8B030D-6E8A-4147-A177-3AD203B41FA5}">
                      <a16:colId xmlns:a16="http://schemas.microsoft.com/office/drawing/2014/main" val="1106217713"/>
                    </a:ext>
                  </a:extLst>
                </a:gridCol>
              </a:tblGrid>
              <a:tr h="3256549">
                <a:tc>
                  <a:txBody>
                    <a:bodyPr/>
                    <a:lstStyle/>
                    <a:p>
                      <a:r>
                        <a:rPr lang="en-US" sz="1500" dirty="0"/>
                        <a:t>Context:</a:t>
                      </a:r>
                    </a:p>
                    <a:p>
                      <a:endParaRPr lang="en-US" sz="1500" dirty="0"/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Strategy:</a:t>
                      </a:r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Reasons/Driver: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Strategy aims: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Strategy Actions: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3983084676"/>
                  </a:ext>
                </a:extLst>
              </a:tr>
              <a:tr h="3256549">
                <a:tc>
                  <a:txBody>
                    <a:bodyPr/>
                    <a:lstStyle/>
                    <a:p>
                      <a:r>
                        <a:rPr lang="en-US" sz="1500"/>
                        <a:t>How is the strategy evaluated?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Strategy Outcomes:</a:t>
                      </a:r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Suggestions for further development: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Links to 4 Purposes: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Community Links: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21758146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331109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CEC60682-E223-4451-AB9C-DEF4D20446C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640638"/>
              </p:ext>
            </p:extLst>
          </p:nvPr>
        </p:nvGraphicFramePr>
        <p:xfrm>
          <a:off x="288759" y="144377"/>
          <a:ext cx="11614483" cy="651309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91254">
                  <a:extLst>
                    <a:ext uri="{9D8B030D-6E8A-4147-A177-3AD203B41FA5}">
                      <a16:colId xmlns:a16="http://schemas.microsoft.com/office/drawing/2014/main" val="3049656771"/>
                    </a:ext>
                  </a:extLst>
                </a:gridCol>
                <a:gridCol w="2291254">
                  <a:extLst>
                    <a:ext uri="{9D8B030D-6E8A-4147-A177-3AD203B41FA5}">
                      <a16:colId xmlns:a16="http://schemas.microsoft.com/office/drawing/2014/main" val="1744203536"/>
                    </a:ext>
                  </a:extLst>
                </a:gridCol>
                <a:gridCol w="2319020">
                  <a:extLst>
                    <a:ext uri="{9D8B030D-6E8A-4147-A177-3AD203B41FA5}">
                      <a16:colId xmlns:a16="http://schemas.microsoft.com/office/drawing/2014/main" val="132177227"/>
                    </a:ext>
                  </a:extLst>
                </a:gridCol>
                <a:gridCol w="2291254">
                  <a:extLst>
                    <a:ext uri="{9D8B030D-6E8A-4147-A177-3AD203B41FA5}">
                      <a16:colId xmlns:a16="http://schemas.microsoft.com/office/drawing/2014/main" val="3856910786"/>
                    </a:ext>
                  </a:extLst>
                </a:gridCol>
                <a:gridCol w="2421701">
                  <a:extLst>
                    <a:ext uri="{9D8B030D-6E8A-4147-A177-3AD203B41FA5}">
                      <a16:colId xmlns:a16="http://schemas.microsoft.com/office/drawing/2014/main" val="1106217713"/>
                    </a:ext>
                  </a:extLst>
                </a:gridCol>
              </a:tblGrid>
              <a:tr h="3256549">
                <a:tc>
                  <a:txBody>
                    <a:bodyPr/>
                    <a:lstStyle/>
                    <a:p>
                      <a:r>
                        <a:rPr lang="en-US" sz="1500" dirty="0"/>
                        <a:t>Context:</a:t>
                      </a:r>
                    </a:p>
                    <a:p>
                      <a:endParaRPr lang="en-US" sz="1500" dirty="0"/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Strategy:</a:t>
                      </a:r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Reasons/Driver: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Strategy aims: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Strategy Actions: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3983084676"/>
                  </a:ext>
                </a:extLst>
              </a:tr>
              <a:tr h="3256549">
                <a:tc>
                  <a:txBody>
                    <a:bodyPr/>
                    <a:lstStyle/>
                    <a:p>
                      <a:r>
                        <a:rPr lang="en-US" sz="1500"/>
                        <a:t>How is the strategy evaluated?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Strategy Outcomes:</a:t>
                      </a:r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Suggestions for further development: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Links to 4 Purposes: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Community Links: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21758146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609131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CEC60682-E223-4451-AB9C-DEF4D20446C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640638"/>
              </p:ext>
            </p:extLst>
          </p:nvPr>
        </p:nvGraphicFramePr>
        <p:xfrm>
          <a:off x="288759" y="144377"/>
          <a:ext cx="11614483" cy="651309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91254">
                  <a:extLst>
                    <a:ext uri="{9D8B030D-6E8A-4147-A177-3AD203B41FA5}">
                      <a16:colId xmlns:a16="http://schemas.microsoft.com/office/drawing/2014/main" val="3049656771"/>
                    </a:ext>
                  </a:extLst>
                </a:gridCol>
                <a:gridCol w="2291254">
                  <a:extLst>
                    <a:ext uri="{9D8B030D-6E8A-4147-A177-3AD203B41FA5}">
                      <a16:colId xmlns:a16="http://schemas.microsoft.com/office/drawing/2014/main" val="1744203536"/>
                    </a:ext>
                  </a:extLst>
                </a:gridCol>
                <a:gridCol w="2319020">
                  <a:extLst>
                    <a:ext uri="{9D8B030D-6E8A-4147-A177-3AD203B41FA5}">
                      <a16:colId xmlns:a16="http://schemas.microsoft.com/office/drawing/2014/main" val="132177227"/>
                    </a:ext>
                  </a:extLst>
                </a:gridCol>
                <a:gridCol w="2291254">
                  <a:extLst>
                    <a:ext uri="{9D8B030D-6E8A-4147-A177-3AD203B41FA5}">
                      <a16:colId xmlns:a16="http://schemas.microsoft.com/office/drawing/2014/main" val="3856910786"/>
                    </a:ext>
                  </a:extLst>
                </a:gridCol>
                <a:gridCol w="2421701">
                  <a:extLst>
                    <a:ext uri="{9D8B030D-6E8A-4147-A177-3AD203B41FA5}">
                      <a16:colId xmlns:a16="http://schemas.microsoft.com/office/drawing/2014/main" val="1106217713"/>
                    </a:ext>
                  </a:extLst>
                </a:gridCol>
              </a:tblGrid>
              <a:tr h="3256549">
                <a:tc>
                  <a:txBody>
                    <a:bodyPr/>
                    <a:lstStyle/>
                    <a:p>
                      <a:r>
                        <a:rPr lang="en-US" sz="1500" dirty="0"/>
                        <a:t>Context:</a:t>
                      </a:r>
                    </a:p>
                    <a:p>
                      <a:endParaRPr lang="en-US" sz="1500" dirty="0"/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Strategy:</a:t>
                      </a:r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Reasons/Driver: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Strategy aims: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Strategy Actions: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3983084676"/>
                  </a:ext>
                </a:extLst>
              </a:tr>
              <a:tr h="3256549">
                <a:tc>
                  <a:txBody>
                    <a:bodyPr/>
                    <a:lstStyle/>
                    <a:p>
                      <a:r>
                        <a:rPr lang="en-US" sz="1500"/>
                        <a:t>How is the strategy evaluated?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Strategy Outcomes:</a:t>
                      </a:r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Suggestions for further development: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Links to 4 Purposes: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Community Links: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21758146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826402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CEC60682-E223-4451-AB9C-DEF4D20446C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640638"/>
              </p:ext>
            </p:extLst>
          </p:nvPr>
        </p:nvGraphicFramePr>
        <p:xfrm>
          <a:off x="288759" y="144377"/>
          <a:ext cx="11614483" cy="651309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91254">
                  <a:extLst>
                    <a:ext uri="{9D8B030D-6E8A-4147-A177-3AD203B41FA5}">
                      <a16:colId xmlns:a16="http://schemas.microsoft.com/office/drawing/2014/main" val="3049656771"/>
                    </a:ext>
                  </a:extLst>
                </a:gridCol>
                <a:gridCol w="2291254">
                  <a:extLst>
                    <a:ext uri="{9D8B030D-6E8A-4147-A177-3AD203B41FA5}">
                      <a16:colId xmlns:a16="http://schemas.microsoft.com/office/drawing/2014/main" val="1744203536"/>
                    </a:ext>
                  </a:extLst>
                </a:gridCol>
                <a:gridCol w="2319020">
                  <a:extLst>
                    <a:ext uri="{9D8B030D-6E8A-4147-A177-3AD203B41FA5}">
                      <a16:colId xmlns:a16="http://schemas.microsoft.com/office/drawing/2014/main" val="132177227"/>
                    </a:ext>
                  </a:extLst>
                </a:gridCol>
                <a:gridCol w="2291254">
                  <a:extLst>
                    <a:ext uri="{9D8B030D-6E8A-4147-A177-3AD203B41FA5}">
                      <a16:colId xmlns:a16="http://schemas.microsoft.com/office/drawing/2014/main" val="3856910786"/>
                    </a:ext>
                  </a:extLst>
                </a:gridCol>
                <a:gridCol w="2421701">
                  <a:extLst>
                    <a:ext uri="{9D8B030D-6E8A-4147-A177-3AD203B41FA5}">
                      <a16:colId xmlns:a16="http://schemas.microsoft.com/office/drawing/2014/main" val="1106217713"/>
                    </a:ext>
                  </a:extLst>
                </a:gridCol>
              </a:tblGrid>
              <a:tr h="3256549">
                <a:tc>
                  <a:txBody>
                    <a:bodyPr/>
                    <a:lstStyle/>
                    <a:p>
                      <a:r>
                        <a:rPr lang="en-US" sz="1500" dirty="0"/>
                        <a:t>Context:</a:t>
                      </a:r>
                    </a:p>
                    <a:p>
                      <a:endParaRPr lang="en-US" sz="1500" dirty="0"/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Strategy:</a:t>
                      </a:r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Reasons/Driver: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Strategy aims: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Strategy Actions: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3983084676"/>
                  </a:ext>
                </a:extLst>
              </a:tr>
              <a:tr h="3256549">
                <a:tc>
                  <a:txBody>
                    <a:bodyPr/>
                    <a:lstStyle/>
                    <a:p>
                      <a:r>
                        <a:rPr lang="en-US" sz="1500"/>
                        <a:t>How is the strategy evaluated?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Strategy Outcomes:</a:t>
                      </a:r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Suggestions for further development: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Links to 4 Purposes: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Community Links: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21758146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8475627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CEC60682-E223-4451-AB9C-DEF4D20446C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640638"/>
              </p:ext>
            </p:extLst>
          </p:nvPr>
        </p:nvGraphicFramePr>
        <p:xfrm>
          <a:off x="288759" y="144377"/>
          <a:ext cx="11614483" cy="651309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91254">
                  <a:extLst>
                    <a:ext uri="{9D8B030D-6E8A-4147-A177-3AD203B41FA5}">
                      <a16:colId xmlns:a16="http://schemas.microsoft.com/office/drawing/2014/main" val="3049656771"/>
                    </a:ext>
                  </a:extLst>
                </a:gridCol>
                <a:gridCol w="2291254">
                  <a:extLst>
                    <a:ext uri="{9D8B030D-6E8A-4147-A177-3AD203B41FA5}">
                      <a16:colId xmlns:a16="http://schemas.microsoft.com/office/drawing/2014/main" val="1744203536"/>
                    </a:ext>
                  </a:extLst>
                </a:gridCol>
                <a:gridCol w="2319020">
                  <a:extLst>
                    <a:ext uri="{9D8B030D-6E8A-4147-A177-3AD203B41FA5}">
                      <a16:colId xmlns:a16="http://schemas.microsoft.com/office/drawing/2014/main" val="132177227"/>
                    </a:ext>
                  </a:extLst>
                </a:gridCol>
                <a:gridCol w="2291254">
                  <a:extLst>
                    <a:ext uri="{9D8B030D-6E8A-4147-A177-3AD203B41FA5}">
                      <a16:colId xmlns:a16="http://schemas.microsoft.com/office/drawing/2014/main" val="3856910786"/>
                    </a:ext>
                  </a:extLst>
                </a:gridCol>
                <a:gridCol w="2421701">
                  <a:extLst>
                    <a:ext uri="{9D8B030D-6E8A-4147-A177-3AD203B41FA5}">
                      <a16:colId xmlns:a16="http://schemas.microsoft.com/office/drawing/2014/main" val="1106217713"/>
                    </a:ext>
                  </a:extLst>
                </a:gridCol>
              </a:tblGrid>
              <a:tr h="3256549">
                <a:tc>
                  <a:txBody>
                    <a:bodyPr/>
                    <a:lstStyle/>
                    <a:p>
                      <a:r>
                        <a:rPr lang="en-US" sz="1500" dirty="0"/>
                        <a:t>Context:</a:t>
                      </a:r>
                    </a:p>
                    <a:p>
                      <a:endParaRPr lang="en-US" sz="1500" dirty="0"/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Strategy:</a:t>
                      </a:r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Reasons/Driver: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Strategy aims: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Strategy Actions: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3983084676"/>
                  </a:ext>
                </a:extLst>
              </a:tr>
              <a:tr h="3256549">
                <a:tc>
                  <a:txBody>
                    <a:bodyPr/>
                    <a:lstStyle/>
                    <a:p>
                      <a:r>
                        <a:rPr lang="en-US" sz="1500"/>
                        <a:t>How is the strategy evaluated?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Strategy Outcomes:</a:t>
                      </a:r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  <a:p>
                      <a:pPr lvl="0">
                        <a:buNone/>
                      </a:pPr>
                      <a:endParaRPr lang="en-US" sz="1500" dirty="0"/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Suggestions for further development: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Links to 4 Purposes:</a:t>
                      </a:r>
                    </a:p>
                  </a:txBody>
                  <a:tcPr marL="76641" marR="76641" marT="38320" marB="38320"/>
                </a:tc>
                <a:tc>
                  <a:txBody>
                    <a:bodyPr/>
                    <a:lstStyle/>
                    <a:p>
                      <a:r>
                        <a:rPr lang="en-US" sz="1500" dirty="0"/>
                        <a:t>Community Links:</a:t>
                      </a:r>
                    </a:p>
                  </a:txBody>
                  <a:tcPr marL="76641" marR="76641" marT="38320" marB="38320"/>
                </a:tc>
                <a:extLst>
                  <a:ext uri="{0D108BD9-81ED-4DB2-BD59-A6C34878D82A}">
                    <a16:rowId xmlns:a16="http://schemas.microsoft.com/office/drawing/2014/main" val="21758146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518534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Teams_Channel_Section_Location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Invited_Teachers xmlns="92c24619-d6d5-42cf-b618-23d930ad9f20" xsi:nil="true"/>
    <Invited_Students xmlns="92c24619-d6d5-42cf-b618-23d930ad9f20" xsi:nil="true"/>
    <DefaultSectionName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Student_Groups xmlns="92c24619-d6d5-42cf-b618-23d930ad9f20">
      <UserInfo>
        <DisplayName/>
        <AccountId xsi:nil="true"/>
        <AccountType/>
      </UserInfo>
    </Student_Groups>
    <TaxCatchAll xmlns="8ee9550b-f5f4-4dde-bce5-39f4ba45c2f1" xsi:nil="true"/>
    <Is_Collaboration_Space_Locked xmlns="92c24619-d6d5-42cf-b618-23d930ad9f20" xsi:nil="true"/>
    <Templates xmlns="92c24619-d6d5-42cf-b618-23d930ad9f20" xsi:nil="true"/>
    <Students xmlns="92c24619-d6d5-42cf-b618-23d930ad9f20">
      <UserInfo>
        <DisplayName/>
        <AccountId xsi:nil="true"/>
        <AccountType/>
      </UserInfo>
    </Students>
    <lcf76f155ced4ddcb4097134ff3c332f xmlns="92c24619-d6d5-42cf-b618-23d930ad9f20">
      <Terms xmlns="http://schemas.microsoft.com/office/infopath/2007/PartnerControls"/>
    </lcf76f155ced4ddcb4097134ff3c332f>
    <TeamsChannelId xmlns="92c24619-d6d5-42cf-b618-23d930ad9f20" xsi:nil="true"/>
    <IsNotebookLocked xmlns="92c24619-d6d5-42cf-b618-23d930ad9f20" xsi:nil="true"/>
    <Self_Registration_Enabled xmlns="92c24619-d6d5-42cf-b618-23d930ad9f20" xsi:nil="true"/>
    <Has_Teacher_Only_SectionGroup xmlns="92c24619-d6d5-42cf-b618-23d930ad9f20" xsi:nil="true"/>
    <CultureName xmlns="92c24619-d6d5-42cf-b618-23d930ad9f20" xsi:nil="true"/>
    <AppVersion xmlns="92c24619-d6d5-42cf-b618-23d930ad9f20" xsi:nil="true"/>
    <Teachers xmlns="92c24619-d6d5-42cf-b618-23d930ad9f20">
      <UserInfo>
        <DisplayName/>
        <AccountId xsi:nil="true"/>
        <AccountType/>
      </UserInfo>
    </Teach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7" ma:contentTypeDescription="Create a new document." ma:contentTypeScope="" ma:versionID="f1bc82c582138ca17d09b4f298b9119e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18936674ad5558b69b6b0944aebebfa0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LengthInSeconds" minOccurs="0"/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Teachers" minOccurs="0"/>
                <xsd:element ref="ns2:Students" minOccurs="0"/>
                <xsd:element ref="ns2:Student_Groups" minOccurs="0"/>
                <xsd:element ref="ns2:Distribution_Groups" minOccurs="0"/>
                <xsd:element ref="ns2:LMS_Mappings" minOccurs="0"/>
                <xsd:element ref="ns2:Invited_Teachers" minOccurs="0"/>
                <xsd:element ref="ns2:Invited_Students" minOccurs="0"/>
                <xsd:element ref="ns2:Self_Registration_Enabled" minOccurs="0"/>
                <xsd:element ref="ns2:Has_Teacher_Only_SectionGroup" minOccurs="0"/>
                <xsd:element ref="ns2:Is_Collaboration_Space_Locked" minOccurs="0"/>
                <xsd:element ref="ns2:IsNotebookLocked" minOccurs="0"/>
                <xsd:element ref="ns2:Teams_Channel_Section_Location" minOccurs="0"/>
                <xsd:element ref="ns2:lcf76f155ced4ddcb4097134ff3c332f" minOccurs="0"/>
                <xsd:element ref="ns3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NotebookType" ma:index="20" nillable="true" ma:displayName="Notebook Type" ma:internalName="NotebookType">
      <xsd:simpleType>
        <xsd:restriction base="dms:Text"/>
      </xsd:simpleType>
    </xsd:element>
    <xsd:element name="FolderType" ma:index="21" nillable="true" ma:displayName="Folder Type" ma:internalName="FolderType">
      <xsd:simpleType>
        <xsd:restriction base="dms:Text"/>
      </xsd:simpleType>
    </xsd:element>
    <xsd:element name="CultureName" ma:index="22" nillable="true" ma:displayName="Culture Name" ma:internalName="CultureName">
      <xsd:simpleType>
        <xsd:restriction base="dms:Text"/>
      </xsd:simpleType>
    </xsd:element>
    <xsd:element name="AppVersion" ma:index="23" nillable="true" ma:displayName="App Version" ma:internalName="AppVersion">
      <xsd:simpleType>
        <xsd:restriction base="dms:Text"/>
      </xsd:simpleType>
    </xsd:element>
    <xsd:element name="TeamsChannelId" ma:index="24" nillable="true" ma:displayName="Teams Channel Id" ma:internalName="TeamsChannelId">
      <xsd:simpleType>
        <xsd:restriction base="dms:Text"/>
      </xsd:simpleType>
    </xsd:element>
    <xsd:element name="Owner" ma:index="25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26" nillable="true" ma:displayName="Math Settings" ma:internalName="Math_Settings">
      <xsd:simpleType>
        <xsd:restriction base="dms:Text"/>
      </xsd:simpleType>
    </xsd:element>
    <xsd:element name="DefaultSectionNames" ma:index="27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8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9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30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31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32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33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Teachers" ma:index="34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5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6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7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8" nillable="true" ma:displayName="Is Collaboration Space Locked" ma:internalName="Is_Collaboration_Space_Locked">
      <xsd:simpleType>
        <xsd:restriction base="dms:Boolean"/>
      </xsd:simpleType>
    </xsd:element>
    <xsd:element name="IsNotebookLocked" ma:index="39" nillable="true" ma:displayName="Is Notebook Locked" ma:internalName="IsNotebookLocked">
      <xsd:simpleType>
        <xsd:restriction base="dms:Boolean"/>
      </xsd:simpleType>
    </xsd:element>
    <xsd:element name="Teams_Channel_Section_Location" ma:index="40" nillable="true" ma:displayName="Teams Channel Section Location" ma:internalName="Teams_Channel_Section_Location">
      <xsd:simpleType>
        <xsd:restriction base="dms:Text"/>
      </xsd:simpleType>
    </xsd:element>
    <xsd:element name="lcf76f155ced4ddcb4097134ff3c332f" ma:index="42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43" nillable="true" ma:displayName="Taxonomy Catch All Column" ma:hidden="true" ma:list="{e800afd8-9188-484f-822e-9df23d421d18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6879856-BDD8-4652-BD9F-8DF2A87E489E}">
  <ds:schemaRefs>
    <ds:schemaRef ds:uri="http://schemas.openxmlformats.org/package/2006/metadata/core-properties"/>
    <ds:schemaRef ds:uri="http://purl.org/dc/terms/"/>
    <ds:schemaRef ds:uri="8ee9550b-f5f4-4dde-bce5-39f4ba45c2f1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92c24619-d6d5-42cf-b618-23d930ad9f20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FF8493F2-523C-4A9A-8303-6A6150BE90E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D90EA0A-6BE7-4210-9E33-A43E7ABC599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8ee9550b-f5f4-4dde-bce5-39f4ba45c2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375</TotalTime>
  <Words>1104</Words>
  <Application>Microsoft Office PowerPoint</Application>
  <PresentationFormat>Widescreen</PresentationFormat>
  <Paragraphs>287</Paragraphs>
  <Slides>14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PowerPoint Presentation</vt:lpstr>
      <vt:lpstr>Task: Think about the key points.</vt:lpstr>
      <vt:lpstr>PowerPoint Presentation</vt:lpstr>
      <vt:lpstr>Case Studies.  </vt:lpstr>
      <vt:lpstr>Task: Read your allocated case study and make notes on the key points.  Use the table to collate the information (each group should have a slide).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Jessica Roberts</dc:creator>
  <cp:lastModifiedBy>Jessica Roberts</cp:lastModifiedBy>
  <cp:revision>437</cp:revision>
  <dcterms:created xsi:type="dcterms:W3CDTF">2021-01-21T23:03:24Z</dcterms:created>
  <dcterms:modified xsi:type="dcterms:W3CDTF">2022-03-17T15:25:28Z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  <property fmtid="{D5CDD505-2E9C-101B-9397-08002B2CF9AE}" pid="3" name="MediaServiceImageTags">
    <vt:lpwstr/>
  </property>
</Properties>
</file>