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Lst>
  <p:sldIdLst>
    <p:sldId id="256" r:id="rId2"/>
    <p:sldId id="265" r:id="rId3"/>
    <p:sldId id="257" r:id="rId4"/>
    <p:sldId id="258" r:id="rId5"/>
    <p:sldId id="259" r:id="rId6"/>
    <p:sldId id="261" r:id="rId7"/>
    <p:sldId id="266" r:id="rId8"/>
    <p:sldId id="268" r:id="rId9"/>
    <p:sldId id="267" r:id="rId10"/>
    <p:sldId id="269"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F5F5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044BA7-9CBC-4A0A-88FC-D43E374F69FC}" v="59" dt="2022-07-03T21:46:33.0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329" autoAdjust="0"/>
    <p:restoredTop sz="94660"/>
  </p:normalViewPr>
  <p:slideViewPr>
    <p:cSldViewPr snapToGrid="0">
      <p:cViewPr varScale="1">
        <p:scale>
          <a:sx n="69" d="100"/>
          <a:sy n="69" d="100"/>
        </p:scale>
        <p:origin x="67" y="4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ristina bufi" userId="cd91c92e39d3f5d1" providerId="LiveId" clId="{E2044BA7-9CBC-4A0A-88FC-D43E374F69FC}"/>
    <pc:docChg chg="undo custSel addSld delSld modSld sldOrd">
      <pc:chgData name="hristina bufi" userId="cd91c92e39d3f5d1" providerId="LiveId" clId="{E2044BA7-9CBC-4A0A-88FC-D43E374F69FC}" dt="2022-07-03T22:31:44.881" v="1372" actId="255"/>
      <pc:docMkLst>
        <pc:docMk/>
      </pc:docMkLst>
      <pc:sldChg chg="addSp delSp modSp mod ord setClrOvrMap">
        <pc:chgData name="hristina bufi" userId="cd91c92e39d3f5d1" providerId="LiveId" clId="{E2044BA7-9CBC-4A0A-88FC-D43E374F69FC}" dt="2022-06-28T21:02:32.731" v="229" actId="113"/>
        <pc:sldMkLst>
          <pc:docMk/>
          <pc:sldMk cId="430532127" sldId="256"/>
        </pc:sldMkLst>
        <pc:spChg chg="mod">
          <ac:chgData name="hristina bufi" userId="cd91c92e39d3f5d1" providerId="LiveId" clId="{E2044BA7-9CBC-4A0A-88FC-D43E374F69FC}" dt="2022-06-28T20:18:52.150" v="28" actId="26606"/>
          <ac:spMkLst>
            <pc:docMk/>
            <pc:sldMk cId="430532127" sldId="256"/>
            <ac:spMk id="2" creationId="{E7047F00-0238-7AC2-DC13-D6072793DD47}"/>
          </ac:spMkLst>
        </pc:spChg>
        <pc:spChg chg="mod">
          <ac:chgData name="hristina bufi" userId="cd91c92e39d3f5d1" providerId="LiveId" clId="{E2044BA7-9CBC-4A0A-88FC-D43E374F69FC}" dt="2022-06-28T21:02:32.731" v="229" actId="113"/>
          <ac:spMkLst>
            <pc:docMk/>
            <pc:sldMk cId="430532127" sldId="256"/>
            <ac:spMk id="3" creationId="{8039FFEC-4C3D-BE61-30FE-E5617AC666ED}"/>
          </ac:spMkLst>
        </pc:spChg>
        <pc:spChg chg="del">
          <ac:chgData name="hristina bufi" userId="cd91c92e39d3f5d1" providerId="LiveId" clId="{E2044BA7-9CBC-4A0A-88FC-D43E374F69FC}" dt="2022-06-28T20:18:52.150" v="28" actId="26606"/>
          <ac:spMkLst>
            <pc:docMk/>
            <pc:sldMk cId="430532127" sldId="256"/>
            <ac:spMk id="30" creationId="{EBDD1931-9E86-4402-9A68-33A2D9EFB198}"/>
          </ac:spMkLst>
        </pc:spChg>
        <pc:spChg chg="del">
          <ac:chgData name="hristina bufi" userId="cd91c92e39d3f5d1" providerId="LiveId" clId="{E2044BA7-9CBC-4A0A-88FC-D43E374F69FC}" dt="2022-06-28T20:18:52.150" v="28" actId="26606"/>
          <ac:spMkLst>
            <pc:docMk/>
            <pc:sldMk cId="430532127" sldId="256"/>
            <ac:spMk id="31" creationId="{A9D2268A-D939-4E78-91B6-6C7E46406788}"/>
          </ac:spMkLst>
        </pc:spChg>
        <pc:spChg chg="del">
          <ac:chgData name="hristina bufi" userId="cd91c92e39d3f5d1" providerId="LiveId" clId="{E2044BA7-9CBC-4A0A-88FC-D43E374F69FC}" dt="2022-06-28T20:18:52.150" v="28" actId="26606"/>
          <ac:spMkLst>
            <pc:docMk/>
            <pc:sldMk cId="430532127" sldId="256"/>
            <ac:spMk id="32" creationId="{E0C43A58-225D-452D-8185-0D89D1EED861}"/>
          </ac:spMkLst>
        </pc:spChg>
        <pc:spChg chg="add">
          <ac:chgData name="hristina bufi" userId="cd91c92e39d3f5d1" providerId="LiveId" clId="{E2044BA7-9CBC-4A0A-88FC-D43E374F69FC}" dt="2022-06-28T20:18:52.150" v="28" actId="26606"/>
          <ac:spMkLst>
            <pc:docMk/>
            <pc:sldMk cId="430532127" sldId="256"/>
            <ac:spMk id="37" creationId="{EBDD1931-9E86-4402-9A68-33A2D9EFB198}"/>
          </ac:spMkLst>
        </pc:spChg>
        <pc:spChg chg="add">
          <ac:chgData name="hristina bufi" userId="cd91c92e39d3f5d1" providerId="LiveId" clId="{E2044BA7-9CBC-4A0A-88FC-D43E374F69FC}" dt="2022-06-28T20:18:52.150" v="28" actId="26606"/>
          <ac:spMkLst>
            <pc:docMk/>
            <pc:sldMk cId="430532127" sldId="256"/>
            <ac:spMk id="39" creationId="{2C61293E-6EBE-43EF-A52C-9BEBFD7679D4}"/>
          </ac:spMkLst>
        </pc:spChg>
        <pc:spChg chg="add">
          <ac:chgData name="hristina bufi" userId="cd91c92e39d3f5d1" providerId="LiveId" clId="{E2044BA7-9CBC-4A0A-88FC-D43E374F69FC}" dt="2022-06-28T20:18:52.150" v="28" actId="26606"/>
          <ac:spMkLst>
            <pc:docMk/>
            <pc:sldMk cId="430532127" sldId="256"/>
            <ac:spMk id="41" creationId="{3FCFB1DE-0B7E-48CC-BA90-B2AB0889F9D6}"/>
          </ac:spMkLst>
        </pc:spChg>
        <pc:picChg chg="mod ord">
          <ac:chgData name="hristina bufi" userId="cd91c92e39d3f5d1" providerId="LiveId" clId="{E2044BA7-9CBC-4A0A-88FC-D43E374F69FC}" dt="2022-06-28T20:18:52.150" v="28" actId="26606"/>
          <ac:picMkLst>
            <pc:docMk/>
            <pc:sldMk cId="430532127" sldId="256"/>
            <ac:picMk id="4" creationId="{10D9DD5F-BB98-02BC-52CB-DEF65E0984D9}"/>
          </ac:picMkLst>
        </pc:picChg>
        <pc:picChg chg="add del mod">
          <ac:chgData name="hristina bufi" userId="cd91c92e39d3f5d1" providerId="LiveId" clId="{E2044BA7-9CBC-4A0A-88FC-D43E374F69FC}" dt="2022-06-28T20:09:07.719" v="10" actId="21"/>
          <ac:picMkLst>
            <pc:docMk/>
            <pc:sldMk cId="430532127" sldId="256"/>
            <ac:picMk id="6" creationId="{EDAA0FB3-C239-5A1F-4861-FE1D2F0E9D70}"/>
          </ac:picMkLst>
        </pc:picChg>
      </pc:sldChg>
      <pc:sldChg chg="addSp delSp modSp mod setBg">
        <pc:chgData name="hristina bufi" userId="cd91c92e39d3f5d1" providerId="LiveId" clId="{E2044BA7-9CBC-4A0A-88FC-D43E374F69FC}" dt="2022-06-28T21:03:09.183" v="230" actId="20577"/>
        <pc:sldMkLst>
          <pc:docMk/>
          <pc:sldMk cId="312230191" sldId="257"/>
        </pc:sldMkLst>
        <pc:spChg chg="mod">
          <ac:chgData name="hristina bufi" userId="cd91c92e39d3f5d1" providerId="LiveId" clId="{E2044BA7-9CBC-4A0A-88FC-D43E374F69FC}" dt="2022-06-28T20:32:41.457" v="123" actId="26606"/>
          <ac:spMkLst>
            <pc:docMk/>
            <pc:sldMk cId="312230191" sldId="257"/>
            <ac:spMk id="2" creationId="{D3A25B00-F316-CB54-0ED7-F9A0C1D7D1FD}"/>
          </ac:spMkLst>
        </pc:spChg>
        <pc:spChg chg="del">
          <ac:chgData name="hristina bufi" userId="cd91c92e39d3f5d1" providerId="LiveId" clId="{E2044BA7-9CBC-4A0A-88FC-D43E374F69FC}" dt="2022-06-28T20:32:41.457" v="123" actId="26606"/>
          <ac:spMkLst>
            <pc:docMk/>
            <pc:sldMk cId="312230191" sldId="257"/>
            <ac:spMk id="3" creationId="{799FA0A0-9350-F95D-0C34-9142217D131A}"/>
          </ac:spMkLst>
        </pc:spChg>
        <pc:spChg chg="add">
          <ac:chgData name="hristina bufi" userId="cd91c92e39d3f5d1" providerId="LiveId" clId="{E2044BA7-9CBC-4A0A-88FC-D43E374F69FC}" dt="2022-06-28T20:32:41.457" v="123" actId="26606"/>
          <ac:spMkLst>
            <pc:docMk/>
            <pc:sldMk cId="312230191" sldId="257"/>
            <ac:spMk id="9" creationId="{4F9ECD50-ADD9-47D1-8015-A68B0204699B}"/>
          </ac:spMkLst>
        </pc:spChg>
        <pc:spChg chg="add">
          <ac:chgData name="hristina bufi" userId="cd91c92e39d3f5d1" providerId="LiveId" clId="{E2044BA7-9CBC-4A0A-88FC-D43E374F69FC}" dt="2022-06-28T20:32:41.457" v="123" actId="26606"/>
          <ac:spMkLst>
            <pc:docMk/>
            <pc:sldMk cId="312230191" sldId="257"/>
            <ac:spMk id="11" creationId="{535742DD-1B16-4E9D-B715-0D74B4574A68}"/>
          </ac:spMkLst>
        </pc:spChg>
        <pc:graphicFrameChg chg="add mod">
          <ac:chgData name="hristina bufi" userId="cd91c92e39d3f5d1" providerId="LiveId" clId="{E2044BA7-9CBC-4A0A-88FC-D43E374F69FC}" dt="2022-06-28T21:03:09.183" v="230" actId="20577"/>
          <ac:graphicFrameMkLst>
            <pc:docMk/>
            <pc:sldMk cId="312230191" sldId="257"/>
            <ac:graphicFrameMk id="5" creationId="{03D20567-7983-C0ED-350F-11623EFD7EA5}"/>
          </ac:graphicFrameMkLst>
        </pc:graphicFrameChg>
      </pc:sldChg>
      <pc:sldChg chg="addSp delSp modSp mod setBg">
        <pc:chgData name="hristina bufi" userId="cd91c92e39d3f5d1" providerId="LiveId" clId="{E2044BA7-9CBC-4A0A-88FC-D43E374F69FC}" dt="2022-06-28T20:37:55.076" v="167" actId="12100"/>
        <pc:sldMkLst>
          <pc:docMk/>
          <pc:sldMk cId="1992407043" sldId="258"/>
        </pc:sldMkLst>
        <pc:spChg chg="mod">
          <ac:chgData name="hristina bufi" userId="cd91c92e39d3f5d1" providerId="LiveId" clId="{E2044BA7-9CBC-4A0A-88FC-D43E374F69FC}" dt="2022-06-28T20:37:09.886" v="166" actId="26606"/>
          <ac:spMkLst>
            <pc:docMk/>
            <pc:sldMk cId="1992407043" sldId="258"/>
            <ac:spMk id="2" creationId="{D7611CED-CBC7-57D5-DEF8-C809FE7051F7}"/>
          </ac:spMkLst>
        </pc:spChg>
        <pc:spChg chg="del mod">
          <ac:chgData name="hristina bufi" userId="cd91c92e39d3f5d1" providerId="LiveId" clId="{E2044BA7-9CBC-4A0A-88FC-D43E374F69FC}" dt="2022-06-28T20:35:05.627" v="153" actId="26606"/>
          <ac:spMkLst>
            <pc:docMk/>
            <pc:sldMk cId="1992407043" sldId="258"/>
            <ac:spMk id="3" creationId="{CE26A447-9635-31EB-452D-114FDC5AE847}"/>
          </ac:spMkLst>
        </pc:spChg>
        <pc:spChg chg="add del">
          <ac:chgData name="hristina bufi" userId="cd91c92e39d3f5d1" providerId="LiveId" clId="{E2044BA7-9CBC-4A0A-88FC-D43E374F69FC}" dt="2022-06-28T20:37:09.886" v="166" actId="26606"/>
          <ac:spMkLst>
            <pc:docMk/>
            <pc:sldMk cId="1992407043" sldId="258"/>
            <ac:spMk id="9" creationId="{247B6BBF-09F2-4A29-AE4E-3771E2924817}"/>
          </ac:spMkLst>
        </pc:spChg>
        <pc:spChg chg="add del">
          <ac:chgData name="hristina bufi" userId="cd91c92e39d3f5d1" providerId="LiveId" clId="{E2044BA7-9CBC-4A0A-88FC-D43E374F69FC}" dt="2022-06-28T20:37:09.886" v="166" actId="26606"/>
          <ac:spMkLst>
            <pc:docMk/>
            <pc:sldMk cId="1992407043" sldId="258"/>
            <ac:spMk id="11" creationId="{535742DD-1B16-4E9D-B715-0D74B4574A68}"/>
          </ac:spMkLst>
        </pc:spChg>
        <pc:spChg chg="add">
          <ac:chgData name="hristina bufi" userId="cd91c92e39d3f5d1" providerId="LiveId" clId="{E2044BA7-9CBC-4A0A-88FC-D43E374F69FC}" dt="2022-06-28T20:37:09.886" v="166" actId="26606"/>
          <ac:spMkLst>
            <pc:docMk/>
            <pc:sldMk cId="1992407043" sldId="258"/>
            <ac:spMk id="16" creationId="{2E442304-DDBD-4F7B-8017-36BCC863FB40}"/>
          </ac:spMkLst>
        </pc:spChg>
        <pc:spChg chg="add">
          <ac:chgData name="hristina bufi" userId="cd91c92e39d3f5d1" providerId="LiveId" clId="{E2044BA7-9CBC-4A0A-88FC-D43E374F69FC}" dt="2022-06-28T20:37:09.886" v="166" actId="26606"/>
          <ac:spMkLst>
            <pc:docMk/>
            <pc:sldMk cId="1992407043" sldId="258"/>
            <ac:spMk id="18" creationId="{535742DD-1B16-4E9D-B715-0D74B4574A68}"/>
          </ac:spMkLst>
        </pc:spChg>
        <pc:graphicFrameChg chg="add mod modGraphic">
          <ac:chgData name="hristina bufi" userId="cd91c92e39d3f5d1" providerId="LiveId" clId="{E2044BA7-9CBC-4A0A-88FC-D43E374F69FC}" dt="2022-06-28T20:37:55.076" v="167" actId="12100"/>
          <ac:graphicFrameMkLst>
            <pc:docMk/>
            <pc:sldMk cId="1992407043" sldId="258"/>
            <ac:graphicFrameMk id="5" creationId="{1C4838BA-AB89-FDF7-64E0-20D5F2C2E8AD}"/>
          </ac:graphicFrameMkLst>
        </pc:graphicFrameChg>
      </pc:sldChg>
      <pc:sldChg chg="addSp delSp modSp mod setBg setClrOvrMap">
        <pc:chgData name="hristina bufi" userId="cd91c92e39d3f5d1" providerId="LiveId" clId="{E2044BA7-9CBC-4A0A-88FC-D43E374F69FC}" dt="2022-07-03T18:51:03.945" v="444" actId="113"/>
        <pc:sldMkLst>
          <pc:docMk/>
          <pc:sldMk cId="2854279473" sldId="259"/>
        </pc:sldMkLst>
        <pc:spChg chg="mod ord">
          <ac:chgData name="hristina bufi" userId="cd91c92e39d3f5d1" providerId="LiveId" clId="{E2044BA7-9CBC-4A0A-88FC-D43E374F69FC}" dt="2022-06-28T20:42:51.582" v="182" actId="26606"/>
          <ac:spMkLst>
            <pc:docMk/>
            <pc:sldMk cId="2854279473" sldId="259"/>
            <ac:spMk id="2" creationId="{4229C213-EB07-B743-3427-8542D1452881}"/>
          </ac:spMkLst>
        </pc:spChg>
        <pc:spChg chg="del">
          <ac:chgData name="hristina bufi" userId="cd91c92e39d3f5d1" providerId="LiveId" clId="{E2044BA7-9CBC-4A0A-88FC-D43E374F69FC}" dt="2022-06-28T20:40:49.528" v="168" actId="931"/>
          <ac:spMkLst>
            <pc:docMk/>
            <pc:sldMk cId="2854279473" sldId="259"/>
            <ac:spMk id="3" creationId="{C90FBD86-DF14-888F-A82E-A7486F1FF605}"/>
          </ac:spMkLst>
        </pc:spChg>
        <pc:spChg chg="add mod">
          <ac:chgData name="hristina bufi" userId="cd91c92e39d3f5d1" providerId="LiveId" clId="{E2044BA7-9CBC-4A0A-88FC-D43E374F69FC}" dt="2022-06-28T20:42:51.582" v="182" actId="26606"/>
          <ac:spMkLst>
            <pc:docMk/>
            <pc:sldMk cId="2854279473" sldId="259"/>
            <ac:spMk id="6" creationId="{765AF429-D0BC-FB8D-9453-CC9BEF9040BC}"/>
          </ac:spMkLst>
        </pc:spChg>
        <pc:spChg chg="add">
          <ac:chgData name="hristina bufi" userId="cd91c92e39d3f5d1" providerId="LiveId" clId="{E2044BA7-9CBC-4A0A-88FC-D43E374F69FC}" dt="2022-06-28T20:42:51.582" v="182" actId="26606"/>
          <ac:spMkLst>
            <pc:docMk/>
            <pc:sldMk cId="2854279473" sldId="259"/>
            <ac:spMk id="8" creationId="{7B831B6F-405A-4B47-B9BB-5CA88F285844}"/>
          </ac:spMkLst>
        </pc:spChg>
        <pc:spChg chg="add">
          <ac:chgData name="hristina bufi" userId="cd91c92e39d3f5d1" providerId="LiveId" clId="{E2044BA7-9CBC-4A0A-88FC-D43E374F69FC}" dt="2022-06-28T20:42:51.582" v="182" actId="26606"/>
          <ac:spMkLst>
            <pc:docMk/>
            <pc:sldMk cId="2854279473" sldId="259"/>
            <ac:spMk id="9" creationId="{15109354-9C5D-4F8C-B0E6-D1043C7BF20A}"/>
          </ac:spMkLst>
        </pc:spChg>
        <pc:spChg chg="add del mod">
          <ac:chgData name="hristina bufi" userId="cd91c92e39d3f5d1" providerId="LiveId" clId="{E2044BA7-9CBC-4A0A-88FC-D43E374F69FC}" dt="2022-06-28T20:42:36.385" v="181" actId="26606"/>
          <ac:spMkLst>
            <pc:docMk/>
            <pc:sldMk cId="2854279473" sldId="259"/>
            <ac:spMk id="10" creationId="{B2D207C2-716D-2E8F-D0D3-2779F5951445}"/>
          </ac:spMkLst>
        </pc:spChg>
        <pc:spChg chg="add">
          <ac:chgData name="hristina bufi" userId="cd91c92e39d3f5d1" providerId="LiveId" clId="{E2044BA7-9CBC-4A0A-88FC-D43E374F69FC}" dt="2022-06-28T20:42:51.582" v="182" actId="26606"/>
          <ac:spMkLst>
            <pc:docMk/>
            <pc:sldMk cId="2854279473" sldId="259"/>
            <ac:spMk id="11" creationId="{3CE8AF5E-D374-4CF1-90CC-35CF73B81C3E}"/>
          </ac:spMkLst>
        </pc:spChg>
        <pc:spChg chg="add mod">
          <ac:chgData name="hristina bufi" userId="cd91c92e39d3f5d1" providerId="LiveId" clId="{E2044BA7-9CBC-4A0A-88FC-D43E374F69FC}" dt="2022-07-03T18:51:03.945" v="444" actId="113"/>
          <ac:spMkLst>
            <pc:docMk/>
            <pc:sldMk cId="2854279473" sldId="259"/>
            <ac:spMk id="12" creationId="{8A7A5DF9-33BF-B6CC-3978-C66509572690}"/>
          </ac:spMkLst>
        </pc:spChg>
        <pc:spChg chg="add del">
          <ac:chgData name="hristina bufi" userId="cd91c92e39d3f5d1" providerId="LiveId" clId="{E2044BA7-9CBC-4A0A-88FC-D43E374F69FC}" dt="2022-06-28T20:42:36.385" v="181" actId="26606"/>
          <ac:spMkLst>
            <pc:docMk/>
            <pc:sldMk cId="2854279473" sldId="259"/>
            <ac:spMk id="13" creationId="{E921BFFB-D3FA-4EE2-9E87-F2E4CEDA9840}"/>
          </ac:spMkLst>
        </pc:spChg>
        <pc:spChg chg="add del">
          <ac:chgData name="hristina bufi" userId="cd91c92e39d3f5d1" providerId="LiveId" clId="{E2044BA7-9CBC-4A0A-88FC-D43E374F69FC}" dt="2022-06-28T20:42:36.385" v="181" actId="26606"/>
          <ac:spMkLst>
            <pc:docMk/>
            <pc:sldMk cId="2854279473" sldId="259"/>
            <ac:spMk id="15" creationId="{F7F80AEB-67E2-48CB-B8AF-AD0F7787AC5F}"/>
          </ac:spMkLst>
        </pc:spChg>
        <pc:spChg chg="add del">
          <ac:chgData name="hristina bufi" userId="cd91c92e39d3f5d1" providerId="LiveId" clId="{E2044BA7-9CBC-4A0A-88FC-D43E374F69FC}" dt="2022-06-28T20:42:36.385" v="181" actId="26606"/>
          <ac:spMkLst>
            <pc:docMk/>
            <pc:sldMk cId="2854279473" sldId="259"/>
            <ac:spMk id="17" creationId="{3FCFB1DE-0B7E-48CC-BA90-B2AB0889F9D6}"/>
          </ac:spMkLst>
        </pc:spChg>
        <pc:spChg chg="add del">
          <ac:chgData name="hristina bufi" userId="cd91c92e39d3f5d1" providerId="LiveId" clId="{E2044BA7-9CBC-4A0A-88FC-D43E374F69FC}" dt="2022-06-28T20:42:34.226" v="180" actId="26606"/>
          <ac:spMkLst>
            <pc:docMk/>
            <pc:sldMk cId="2854279473" sldId="259"/>
            <ac:spMk id="22" creationId="{45D37F4E-DDB4-456B-97E0-9937730A039F}"/>
          </ac:spMkLst>
        </pc:spChg>
        <pc:spChg chg="add del">
          <ac:chgData name="hristina bufi" userId="cd91c92e39d3f5d1" providerId="LiveId" clId="{E2044BA7-9CBC-4A0A-88FC-D43E374F69FC}" dt="2022-06-28T20:42:34.226" v="180" actId="26606"/>
          <ac:spMkLst>
            <pc:docMk/>
            <pc:sldMk cId="2854279473" sldId="259"/>
            <ac:spMk id="24" creationId="{3CE8AF5E-D374-4CF1-90CC-35CF73B81C3E}"/>
          </ac:spMkLst>
        </pc:spChg>
        <pc:picChg chg="add mod">
          <ac:chgData name="hristina bufi" userId="cd91c92e39d3f5d1" providerId="LiveId" clId="{E2044BA7-9CBC-4A0A-88FC-D43E374F69FC}" dt="2022-06-28T20:42:51.582" v="182" actId="26606"/>
          <ac:picMkLst>
            <pc:docMk/>
            <pc:sldMk cId="2854279473" sldId="259"/>
            <ac:picMk id="5" creationId="{58BBAEDE-98E3-0AD3-2756-5E52368E0FBD}"/>
          </ac:picMkLst>
        </pc:picChg>
        <pc:inkChg chg="add">
          <ac:chgData name="hristina bufi" userId="cd91c92e39d3f5d1" providerId="LiveId" clId="{E2044BA7-9CBC-4A0A-88FC-D43E374F69FC}" dt="2022-06-28T20:42:51.582" v="182" actId="26606"/>
          <ac:inkMkLst>
            <pc:docMk/>
            <pc:sldMk cId="2854279473" sldId="259"/>
            <ac:inkMk id="19" creationId="{070477C5-0410-4E4F-97A1-F84C2465C187}"/>
          </ac:inkMkLst>
        </pc:inkChg>
      </pc:sldChg>
      <pc:sldChg chg="addSp delSp modSp mod setBg">
        <pc:chgData name="hristina bufi" userId="cd91c92e39d3f5d1" providerId="LiveId" clId="{E2044BA7-9CBC-4A0A-88FC-D43E374F69FC}" dt="2022-07-03T18:58:10.261" v="449" actId="20577"/>
        <pc:sldMkLst>
          <pc:docMk/>
          <pc:sldMk cId="1597025232" sldId="261"/>
        </pc:sldMkLst>
        <pc:spChg chg="mod">
          <ac:chgData name="hristina bufi" userId="cd91c92e39d3f5d1" providerId="LiveId" clId="{E2044BA7-9CBC-4A0A-88FC-D43E374F69FC}" dt="2022-06-28T20:46:51.431" v="186" actId="26606"/>
          <ac:spMkLst>
            <pc:docMk/>
            <pc:sldMk cId="1597025232" sldId="261"/>
            <ac:spMk id="2" creationId="{366E365B-9C19-F874-00FD-865837BAC9BC}"/>
          </ac:spMkLst>
        </pc:spChg>
        <pc:spChg chg="del">
          <ac:chgData name="hristina bufi" userId="cd91c92e39d3f5d1" providerId="LiveId" clId="{E2044BA7-9CBC-4A0A-88FC-D43E374F69FC}" dt="2022-06-28T20:46:40.520" v="183" actId="931"/>
          <ac:spMkLst>
            <pc:docMk/>
            <pc:sldMk cId="1597025232" sldId="261"/>
            <ac:spMk id="3" creationId="{86B1818F-51AA-F8C8-D06B-ECA2E283FC7F}"/>
          </ac:spMkLst>
        </pc:spChg>
        <pc:spChg chg="add mod">
          <ac:chgData name="hristina bufi" userId="cd91c92e39d3f5d1" providerId="LiveId" clId="{E2044BA7-9CBC-4A0A-88FC-D43E374F69FC}" dt="2022-06-28T20:46:51.431" v="186" actId="26606"/>
          <ac:spMkLst>
            <pc:docMk/>
            <pc:sldMk cId="1597025232" sldId="261"/>
            <ac:spMk id="6" creationId="{4A45D98B-BF9F-529E-953B-81A4D17BB6ED}"/>
          </ac:spMkLst>
        </pc:spChg>
        <pc:spChg chg="add mod">
          <ac:chgData name="hristina bufi" userId="cd91c92e39d3f5d1" providerId="LiveId" clId="{E2044BA7-9CBC-4A0A-88FC-D43E374F69FC}" dt="2022-07-03T18:58:10.261" v="449" actId="20577"/>
          <ac:spMkLst>
            <pc:docMk/>
            <pc:sldMk cId="1597025232" sldId="261"/>
            <ac:spMk id="10" creationId="{3C923A00-5DAE-8759-B76B-B2037DA4034E}"/>
          </ac:spMkLst>
        </pc:spChg>
        <pc:spChg chg="add">
          <ac:chgData name="hristina bufi" userId="cd91c92e39d3f5d1" providerId="LiveId" clId="{E2044BA7-9CBC-4A0A-88FC-D43E374F69FC}" dt="2022-06-28T20:46:51.431" v="186" actId="26606"/>
          <ac:spMkLst>
            <pc:docMk/>
            <pc:sldMk cId="1597025232" sldId="261"/>
            <ac:spMk id="13" creationId="{B1595A09-E336-4D1B-9B3A-06A2287A54E2}"/>
          </ac:spMkLst>
        </pc:spChg>
        <pc:spChg chg="add">
          <ac:chgData name="hristina bufi" userId="cd91c92e39d3f5d1" providerId="LiveId" clId="{E2044BA7-9CBC-4A0A-88FC-D43E374F69FC}" dt="2022-06-28T20:46:51.431" v="186" actId="26606"/>
          <ac:spMkLst>
            <pc:docMk/>
            <pc:sldMk cId="1597025232" sldId="261"/>
            <ac:spMk id="15" creationId="{3540989C-C7B8-473B-BF87-6F2DA6A90006}"/>
          </ac:spMkLst>
        </pc:spChg>
        <pc:picChg chg="add mod">
          <ac:chgData name="hristina bufi" userId="cd91c92e39d3f5d1" providerId="LiveId" clId="{E2044BA7-9CBC-4A0A-88FC-D43E374F69FC}" dt="2022-06-28T20:46:51.431" v="186" actId="26606"/>
          <ac:picMkLst>
            <pc:docMk/>
            <pc:sldMk cId="1597025232" sldId="261"/>
            <ac:picMk id="5" creationId="{50782895-DAE1-6B12-5B1D-6E9158B2D5E1}"/>
          </ac:picMkLst>
        </pc:picChg>
      </pc:sldChg>
      <pc:sldChg chg="addSp delSp modSp del mod setBg">
        <pc:chgData name="hristina bufi" userId="cd91c92e39d3f5d1" providerId="LiveId" clId="{E2044BA7-9CBC-4A0A-88FC-D43E374F69FC}" dt="2022-06-28T21:14:15.515" v="276" actId="2696"/>
        <pc:sldMkLst>
          <pc:docMk/>
          <pc:sldMk cId="2656664542" sldId="262"/>
        </pc:sldMkLst>
        <pc:spChg chg="mod">
          <ac:chgData name="hristina bufi" userId="cd91c92e39d3f5d1" providerId="LiveId" clId="{E2044BA7-9CBC-4A0A-88FC-D43E374F69FC}" dt="2022-06-28T21:12:07.623" v="257" actId="21"/>
          <ac:spMkLst>
            <pc:docMk/>
            <pc:sldMk cId="2656664542" sldId="262"/>
            <ac:spMk id="2" creationId="{32168A09-04B9-491C-FB37-F3A31179BEEC}"/>
          </ac:spMkLst>
        </pc:spChg>
        <pc:spChg chg="del">
          <ac:chgData name="hristina bufi" userId="cd91c92e39d3f5d1" providerId="LiveId" clId="{E2044BA7-9CBC-4A0A-88FC-D43E374F69FC}" dt="2022-06-28T20:51:17.021" v="187"/>
          <ac:spMkLst>
            <pc:docMk/>
            <pc:sldMk cId="2656664542" sldId="262"/>
            <ac:spMk id="3" creationId="{9353BC82-C1CD-B73E-A954-C0E96C9A5AF5}"/>
          </ac:spMkLst>
        </pc:spChg>
        <pc:spChg chg="add del mod">
          <ac:chgData name="hristina bufi" userId="cd91c92e39d3f5d1" providerId="LiveId" clId="{E2044BA7-9CBC-4A0A-88FC-D43E374F69FC}" dt="2022-06-28T21:10:13.563" v="245" actId="21"/>
          <ac:spMkLst>
            <pc:docMk/>
            <pc:sldMk cId="2656664542" sldId="262"/>
            <ac:spMk id="7" creationId="{22F6F3F7-7923-BD46-07D6-DB59261B6FCC}"/>
          </ac:spMkLst>
        </pc:spChg>
        <pc:spChg chg="add del">
          <ac:chgData name="hristina bufi" userId="cd91c92e39d3f5d1" providerId="LiveId" clId="{E2044BA7-9CBC-4A0A-88FC-D43E374F69FC}" dt="2022-06-28T20:52:38.259" v="194" actId="26606"/>
          <ac:spMkLst>
            <pc:docMk/>
            <pc:sldMk cId="2656664542" sldId="262"/>
            <ac:spMk id="9" creationId="{DA381740-063A-41A4-836D-85D14980EEF0}"/>
          </ac:spMkLst>
        </pc:spChg>
        <pc:spChg chg="add del">
          <ac:chgData name="hristina bufi" userId="cd91c92e39d3f5d1" providerId="LiveId" clId="{E2044BA7-9CBC-4A0A-88FC-D43E374F69FC}" dt="2022-06-28T20:52:38.259" v="194" actId="26606"/>
          <ac:spMkLst>
            <pc:docMk/>
            <pc:sldMk cId="2656664542" sldId="262"/>
            <ac:spMk id="11" creationId="{BCED4D40-4B67-4331-AC48-79B82B4A47D8}"/>
          </ac:spMkLst>
        </pc:spChg>
        <pc:spChg chg="add mod">
          <ac:chgData name="hristina bufi" userId="cd91c92e39d3f5d1" providerId="LiveId" clId="{E2044BA7-9CBC-4A0A-88FC-D43E374F69FC}" dt="2022-06-28T21:13:41.450" v="271" actId="21"/>
          <ac:spMkLst>
            <pc:docMk/>
            <pc:sldMk cId="2656664542" sldId="262"/>
            <ac:spMk id="12" creationId="{0BADD5B0-3FA2-97A4-B669-C720A4714F25}"/>
          </ac:spMkLst>
        </pc:spChg>
        <pc:spChg chg="add del">
          <ac:chgData name="hristina bufi" userId="cd91c92e39d3f5d1" providerId="LiveId" clId="{E2044BA7-9CBC-4A0A-88FC-D43E374F69FC}" dt="2022-06-28T21:04:00.840" v="231" actId="26606"/>
          <ac:spMkLst>
            <pc:docMk/>
            <pc:sldMk cId="2656664542" sldId="262"/>
            <ac:spMk id="13" creationId="{CFDC8673-ECDC-4BBF-85A0-B3C8BF5D54D8}"/>
          </ac:spMkLst>
        </pc:spChg>
        <pc:spChg chg="add del">
          <ac:chgData name="hristina bufi" userId="cd91c92e39d3f5d1" providerId="LiveId" clId="{E2044BA7-9CBC-4A0A-88FC-D43E374F69FC}" dt="2022-06-28T21:04:00.840" v="231" actId="26606"/>
          <ac:spMkLst>
            <pc:docMk/>
            <pc:sldMk cId="2656664542" sldId="262"/>
            <ac:spMk id="14" creationId="{DA381740-063A-41A4-836D-85D14980EEF0}"/>
          </ac:spMkLst>
        </pc:spChg>
        <pc:spChg chg="add del">
          <ac:chgData name="hristina bufi" userId="cd91c92e39d3f5d1" providerId="LiveId" clId="{E2044BA7-9CBC-4A0A-88FC-D43E374F69FC}" dt="2022-06-28T21:04:00.840" v="231" actId="26606"/>
          <ac:spMkLst>
            <pc:docMk/>
            <pc:sldMk cId="2656664542" sldId="262"/>
            <ac:spMk id="15" creationId="{98563585-019D-4DED-B8F2-11788F2B3DD4}"/>
          </ac:spMkLst>
        </pc:spChg>
        <pc:spChg chg="add del">
          <ac:chgData name="hristina bufi" userId="cd91c92e39d3f5d1" providerId="LiveId" clId="{E2044BA7-9CBC-4A0A-88FC-D43E374F69FC}" dt="2022-06-28T21:04:00.840" v="231" actId="26606"/>
          <ac:spMkLst>
            <pc:docMk/>
            <pc:sldMk cId="2656664542" sldId="262"/>
            <ac:spMk id="16" creationId="{C59AB4C8-9178-4F7A-8404-6890510B5917}"/>
          </ac:spMkLst>
        </pc:spChg>
        <pc:spChg chg="add del">
          <ac:chgData name="hristina bufi" userId="cd91c92e39d3f5d1" providerId="LiveId" clId="{E2044BA7-9CBC-4A0A-88FC-D43E374F69FC}" dt="2022-06-28T21:04:00.840" v="231" actId="26606"/>
          <ac:spMkLst>
            <pc:docMk/>
            <pc:sldMk cId="2656664542" sldId="262"/>
            <ac:spMk id="17" creationId="{41D92710-32AD-4D92-A7BE-0C32FB75B90B}"/>
          </ac:spMkLst>
        </pc:spChg>
        <pc:spChg chg="add del">
          <ac:chgData name="hristina bufi" userId="cd91c92e39d3f5d1" providerId="LiveId" clId="{E2044BA7-9CBC-4A0A-88FC-D43E374F69FC}" dt="2022-06-28T21:04:00.840" v="231" actId="26606"/>
          <ac:spMkLst>
            <pc:docMk/>
            <pc:sldMk cId="2656664542" sldId="262"/>
            <ac:spMk id="19" creationId="{E6C0DD6B-6AA3-448F-9B99-8386295BC1B4}"/>
          </ac:spMkLst>
        </pc:spChg>
        <pc:spChg chg="add del">
          <ac:chgData name="hristina bufi" userId="cd91c92e39d3f5d1" providerId="LiveId" clId="{E2044BA7-9CBC-4A0A-88FC-D43E374F69FC}" dt="2022-06-28T21:09:49.414" v="244" actId="26606"/>
          <ac:spMkLst>
            <pc:docMk/>
            <pc:sldMk cId="2656664542" sldId="262"/>
            <ac:spMk id="24" creationId="{DA381740-063A-41A4-836D-85D14980EEF0}"/>
          </ac:spMkLst>
        </pc:spChg>
        <pc:spChg chg="add del">
          <ac:chgData name="hristina bufi" userId="cd91c92e39d3f5d1" providerId="LiveId" clId="{E2044BA7-9CBC-4A0A-88FC-D43E374F69FC}" dt="2022-06-28T21:09:49.414" v="244" actId="26606"/>
          <ac:spMkLst>
            <pc:docMk/>
            <pc:sldMk cId="2656664542" sldId="262"/>
            <ac:spMk id="26" creationId="{76906711-0AFB-47DD-A4B6-4E94B38B8C91}"/>
          </ac:spMkLst>
        </pc:spChg>
        <pc:spChg chg="add del">
          <ac:chgData name="hristina bufi" userId="cd91c92e39d3f5d1" providerId="LiveId" clId="{E2044BA7-9CBC-4A0A-88FC-D43E374F69FC}" dt="2022-06-28T21:09:49.414" v="244" actId="26606"/>
          <ac:spMkLst>
            <pc:docMk/>
            <pc:sldMk cId="2656664542" sldId="262"/>
            <ac:spMk id="28" creationId="{AA91F649-894C-41F6-A21D-3D1AC558E934}"/>
          </ac:spMkLst>
        </pc:spChg>
        <pc:spChg chg="add del">
          <ac:chgData name="hristina bufi" userId="cd91c92e39d3f5d1" providerId="LiveId" clId="{E2044BA7-9CBC-4A0A-88FC-D43E374F69FC}" dt="2022-06-28T21:09:49.414" v="244" actId="26606"/>
          <ac:spMkLst>
            <pc:docMk/>
            <pc:sldMk cId="2656664542" sldId="262"/>
            <ac:spMk id="30" creationId="{56037404-66BD-46B5-9323-1B531319671A}"/>
          </ac:spMkLst>
        </pc:spChg>
        <pc:spChg chg="add del">
          <ac:chgData name="hristina bufi" userId="cd91c92e39d3f5d1" providerId="LiveId" clId="{E2044BA7-9CBC-4A0A-88FC-D43E374F69FC}" dt="2022-06-28T21:10:30.068" v="246" actId="26606"/>
          <ac:spMkLst>
            <pc:docMk/>
            <pc:sldMk cId="2656664542" sldId="262"/>
            <ac:spMk id="35" creationId="{DA381740-063A-41A4-836D-85D14980EEF0}"/>
          </ac:spMkLst>
        </pc:spChg>
        <pc:spChg chg="add del">
          <ac:chgData name="hristina bufi" userId="cd91c92e39d3f5d1" providerId="LiveId" clId="{E2044BA7-9CBC-4A0A-88FC-D43E374F69FC}" dt="2022-06-28T21:10:30.068" v="246" actId="26606"/>
          <ac:spMkLst>
            <pc:docMk/>
            <pc:sldMk cId="2656664542" sldId="262"/>
            <ac:spMk id="37" creationId="{E6A3535D-E063-4D98-B4FE-CEAEDF938AF7}"/>
          </ac:spMkLst>
        </pc:spChg>
        <pc:spChg chg="add del">
          <ac:chgData name="hristina bufi" userId="cd91c92e39d3f5d1" providerId="LiveId" clId="{E2044BA7-9CBC-4A0A-88FC-D43E374F69FC}" dt="2022-06-28T21:10:30.068" v="246" actId="26606"/>
          <ac:spMkLst>
            <pc:docMk/>
            <pc:sldMk cId="2656664542" sldId="262"/>
            <ac:spMk id="39" creationId="{523389D5-E206-4CFD-A82E-F4043B37CC01}"/>
          </ac:spMkLst>
        </pc:spChg>
        <pc:spChg chg="add">
          <ac:chgData name="hristina bufi" userId="cd91c92e39d3f5d1" providerId="LiveId" clId="{E2044BA7-9CBC-4A0A-88FC-D43E374F69FC}" dt="2022-06-28T21:10:30.068" v="246" actId="26606"/>
          <ac:spMkLst>
            <pc:docMk/>
            <pc:sldMk cId="2656664542" sldId="262"/>
            <ac:spMk id="44" creationId="{DA381740-063A-41A4-836D-85D14980EEF0}"/>
          </ac:spMkLst>
        </pc:spChg>
        <pc:spChg chg="add">
          <ac:chgData name="hristina bufi" userId="cd91c92e39d3f5d1" providerId="LiveId" clId="{E2044BA7-9CBC-4A0A-88FC-D43E374F69FC}" dt="2022-06-28T21:10:30.068" v="246" actId="26606"/>
          <ac:spMkLst>
            <pc:docMk/>
            <pc:sldMk cId="2656664542" sldId="262"/>
            <ac:spMk id="46" creationId="{93245F62-CCC4-49E4-B95B-EA6C1E790510}"/>
          </ac:spMkLst>
        </pc:spChg>
        <pc:spChg chg="add">
          <ac:chgData name="hristina bufi" userId="cd91c92e39d3f5d1" providerId="LiveId" clId="{E2044BA7-9CBC-4A0A-88FC-D43E374F69FC}" dt="2022-06-28T21:10:30.068" v="246" actId="26606"/>
          <ac:spMkLst>
            <pc:docMk/>
            <pc:sldMk cId="2656664542" sldId="262"/>
            <ac:spMk id="48" creationId="{E6C0DD6B-6AA3-448F-9B99-8386295BC1B4}"/>
          </ac:spMkLst>
        </pc:spChg>
        <pc:spChg chg="add">
          <ac:chgData name="hristina bufi" userId="cd91c92e39d3f5d1" providerId="LiveId" clId="{E2044BA7-9CBC-4A0A-88FC-D43E374F69FC}" dt="2022-06-28T21:10:30.068" v="246" actId="26606"/>
          <ac:spMkLst>
            <pc:docMk/>
            <pc:sldMk cId="2656664542" sldId="262"/>
            <ac:spMk id="50" creationId="{F28B82B1-E269-4325-A665-6CFE5DEE5DE5}"/>
          </ac:spMkLst>
        </pc:spChg>
        <pc:spChg chg="add">
          <ac:chgData name="hristina bufi" userId="cd91c92e39d3f5d1" providerId="LiveId" clId="{E2044BA7-9CBC-4A0A-88FC-D43E374F69FC}" dt="2022-06-28T21:10:30.068" v="246" actId="26606"/>
          <ac:spMkLst>
            <pc:docMk/>
            <pc:sldMk cId="2656664542" sldId="262"/>
            <ac:spMk id="52" creationId="{7C700527-76FD-4DF4-A597-6F5E089CA0C2}"/>
          </ac:spMkLst>
        </pc:spChg>
        <pc:spChg chg="add">
          <ac:chgData name="hristina bufi" userId="cd91c92e39d3f5d1" providerId="LiveId" clId="{E2044BA7-9CBC-4A0A-88FC-D43E374F69FC}" dt="2022-06-28T21:10:30.068" v="246" actId="26606"/>
          <ac:spMkLst>
            <pc:docMk/>
            <pc:sldMk cId="2656664542" sldId="262"/>
            <ac:spMk id="54" creationId="{B5EA49A9-01EB-4D60-A392-7DC9B625D67D}"/>
          </ac:spMkLst>
        </pc:spChg>
        <pc:picChg chg="add del mod">
          <ac:chgData name="hristina bufi" userId="cd91c92e39d3f5d1" providerId="LiveId" clId="{E2044BA7-9CBC-4A0A-88FC-D43E374F69FC}" dt="2022-06-28T21:13:41.450" v="271" actId="21"/>
          <ac:picMkLst>
            <pc:docMk/>
            <pc:sldMk cId="2656664542" sldId="262"/>
            <ac:picMk id="4" creationId="{DC482E53-A041-1459-1F98-DA3ABF3E7918}"/>
          </ac:picMkLst>
        </pc:picChg>
        <pc:picChg chg="add del mod">
          <ac:chgData name="hristina bufi" userId="cd91c92e39d3f5d1" providerId="LiveId" clId="{E2044BA7-9CBC-4A0A-88FC-D43E374F69FC}" dt="2022-06-28T21:10:13.563" v="245" actId="21"/>
          <ac:picMkLst>
            <pc:docMk/>
            <pc:sldMk cId="2656664542" sldId="262"/>
            <ac:picMk id="6" creationId="{6EEF2089-58FE-2B2A-5F9D-0435EAE32C4E}"/>
          </ac:picMkLst>
        </pc:picChg>
        <pc:picChg chg="add del mod">
          <ac:chgData name="hristina bufi" userId="cd91c92e39d3f5d1" providerId="LiveId" clId="{E2044BA7-9CBC-4A0A-88FC-D43E374F69FC}" dt="2022-06-28T21:11:16.125" v="250" actId="21"/>
          <ac:picMkLst>
            <pc:docMk/>
            <pc:sldMk cId="2656664542" sldId="262"/>
            <ac:picMk id="8" creationId="{AFB74EB8-57A8-5035-C977-0B189158EC9A}"/>
          </ac:picMkLst>
        </pc:picChg>
      </pc:sldChg>
      <pc:sldChg chg="addSp delSp modSp new mod setBg setClrOvrMap">
        <pc:chgData name="hristina bufi" userId="cd91c92e39d3f5d1" providerId="LiveId" clId="{E2044BA7-9CBC-4A0A-88FC-D43E374F69FC}" dt="2022-07-03T22:29:50.223" v="1371"/>
        <pc:sldMkLst>
          <pc:docMk/>
          <pc:sldMk cId="986132783" sldId="263"/>
        </pc:sldMkLst>
        <pc:spChg chg="mod">
          <ac:chgData name="hristina bufi" userId="cd91c92e39d3f5d1" providerId="LiveId" clId="{E2044BA7-9CBC-4A0A-88FC-D43E374F69FC}" dt="2022-07-03T12:38:53.777" v="277" actId="26606"/>
          <ac:spMkLst>
            <pc:docMk/>
            <pc:sldMk cId="986132783" sldId="263"/>
            <ac:spMk id="2" creationId="{532FCA6A-70E7-EBE3-A3C7-98D3D80E70A4}"/>
          </ac:spMkLst>
        </pc:spChg>
        <pc:spChg chg="mod">
          <ac:chgData name="hristina bufi" userId="cd91c92e39d3f5d1" providerId="LiveId" clId="{E2044BA7-9CBC-4A0A-88FC-D43E374F69FC}" dt="2022-07-03T22:29:50.223" v="1371"/>
          <ac:spMkLst>
            <pc:docMk/>
            <pc:sldMk cId="986132783" sldId="263"/>
            <ac:spMk id="3" creationId="{25CB1D3C-9779-98C4-E8ED-B53C63FF52E8}"/>
          </ac:spMkLst>
        </pc:spChg>
        <pc:spChg chg="add mod">
          <ac:chgData name="hristina bufi" userId="cd91c92e39d3f5d1" providerId="LiveId" clId="{E2044BA7-9CBC-4A0A-88FC-D43E374F69FC}" dt="2022-07-03T12:38:53.777" v="277" actId="26606"/>
          <ac:spMkLst>
            <pc:docMk/>
            <pc:sldMk cId="986132783" sldId="263"/>
            <ac:spMk id="6" creationId="{3FEAE1F3-9798-4AF9-F55F-CF56F09A309F}"/>
          </ac:spMkLst>
        </pc:spChg>
        <pc:spChg chg="add del">
          <ac:chgData name="hristina bufi" userId="cd91c92e39d3f5d1" providerId="LiveId" clId="{E2044BA7-9CBC-4A0A-88FC-D43E374F69FC}" dt="2022-06-28T21:02:14.016" v="228" actId="26606"/>
          <ac:spMkLst>
            <pc:docMk/>
            <pc:sldMk cId="986132783" sldId="263"/>
            <ac:spMk id="11" creationId="{AE6A207B-97BE-4DE3-B7BA-6EB713664F78}"/>
          </ac:spMkLst>
        </pc:spChg>
        <pc:spChg chg="add del">
          <ac:chgData name="hristina bufi" userId="cd91c92e39d3f5d1" providerId="LiveId" clId="{E2044BA7-9CBC-4A0A-88FC-D43E374F69FC}" dt="2022-06-28T21:02:14.016" v="228" actId="26606"/>
          <ac:spMkLst>
            <pc:docMk/>
            <pc:sldMk cId="986132783" sldId="263"/>
            <ac:spMk id="13" creationId="{3CE8AF5E-D374-4CF1-90CC-35CF73B81C3E}"/>
          </ac:spMkLst>
        </pc:spChg>
        <pc:spChg chg="add del">
          <ac:chgData name="hristina bufi" userId="cd91c92e39d3f5d1" providerId="LiveId" clId="{E2044BA7-9CBC-4A0A-88FC-D43E374F69FC}" dt="2022-07-03T12:38:53.777" v="277" actId="26606"/>
          <ac:spMkLst>
            <pc:docMk/>
            <pc:sldMk cId="986132783" sldId="263"/>
            <ac:spMk id="20" creationId="{1A9F7B4E-B03D-4F64-BE33-00D074458D45}"/>
          </ac:spMkLst>
        </pc:spChg>
        <pc:spChg chg="add del">
          <ac:chgData name="hristina bufi" userId="cd91c92e39d3f5d1" providerId="LiveId" clId="{E2044BA7-9CBC-4A0A-88FC-D43E374F69FC}" dt="2022-07-03T12:38:53.777" v="277" actId="26606"/>
          <ac:spMkLst>
            <pc:docMk/>
            <pc:sldMk cId="986132783" sldId="263"/>
            <ac:spMk id="22" creationId="{1CA8A97F-67F0-4D5F-A850-0C30727D1CE3}"/>
          </ac:spMkLst>
        </pc:spChg>
        <pc:spChg chg="add">
          <ac:chgData name="hristina bufi" userId="cd91c92e39d3f5d1" providerId="LiveId" clId="{E2044BA7-9CBC-4A0A-88FC-D43E374F69FC}" dt="2022-07-03T12:38:53.777" v="277" actId="26606"/>
          <ac:spMkLst>
            <pc:docMk/>
            <pc:sldMk cId="986132783" sldId="263"/>
            <ac:spMk id="27" creationId="{2B97F24A-32CE-4C1C-A50D-3016B394DCFB}"/>
          </ac:spMkLst>
        </pc:spChg>
        <pc:spChg chg="add">
          <ac:chgData name="hristina bufi" userId="cd91c92e39d3f5d1" providerId="LiveId" clId="{E2044BA7-9CBC-4A0A-88FC-D43E374F69FC}" dt="2022-07-03T12:38:53.777" v="277" actId="26606"/>
          <ac:spMkLst>
            <pc:docMk/>
            <pc:sldMk cId="986132783" sldId="263"/>
            <ac:spMk id="29" creationId="{3CE8AF5E-D374-4CF1-90CC-35CF73B81C3E}"/>
          </ac:spMkLst>
        </pc:spChg>
        <pc:picChg chg="add mod ord">
          <ac:chgData name="hristina bufi" userId="cd91c92e39d3f5d1" providerId="LiveId" clId="{E2044BA7-9CBC-4A0A-88FC-D43E374F69FC}" dt="2022-07-03T12:38:53.777" v="277" actId="26606"/>
          <ac:picMkLst>
            <pc:docMk/>
            <pc:sldMk cId="986132783" sldId="263"/>
            <ac:picMk id="5" creationId="{17D4534B-B02F-371D-717F-B2D5830D3211}"/>
          </ac:picMkLst>
        </pc:picChg>
        <pc:inkChg chg="add del">
          <ac:chgData name="hristina bufi" userId="cd91c92e39d3f5d1" providerId="LiveId" clId="{E2044BA7-9CBC-4A0A-88FC-D43E374F69FC}" dt="2022-06-28T21:02:14.016" v="228" actId="26606"/>
          <ac:inkMkLst>
            <pc:docMk/>
            <pc:sldMk cId="986132783" sldId="263"/>
            <ac:inkMk id="15" creationId="{070477C5-0410-4E4F-97A1-F84C2465C187}"/>
          </ac:inkMkLst>
        </pc:inkChg>
        <pc:inkChg chg="add">
          <ac:chgData name="hristina bufi" userId="cd91c92e39d3f5d1" providerId="LiveId" clId="{E2044BA7-9CBC-4A0A-88FC-D43E374F69FC}" dt="2022-07-03T12:38:53.777" v="277" actId="26606"/>
          <ac:inkMkLst>
            <pc:docMk/>
            <pc:sldMk cId="986132783" sldId="263"/>
            <ac:inkMk id="31" creationId="{070477C5-0410-4E4F-97A1-F84C2465C187}"/>
          </ac:inkMkLst>
        </pc:inkChg>
      </pc:sldChg>
      <pc:sldChg chg="addSp delSp modSp new del mod setBg">
        <pc:chgData name="hristina bufi" userId="cd91c92e39d3f5d1" providerId="LiveId" clId="{E2044BA7-9CBC-4A0A-88FC-D43E374F69FC}" dt="2022-06-28T20:21:04.395" v="33" actId="2696"/>
        <pc:sldMkLst>
          <pc:docMk/>
          <pc:sldMk cId="205134561" sldId="264"/>
        </pc:sldMkLst>
        <pc:spChg chg="add">
          <ac:chgData name="hristina bufi" userId="cd91c92e39d3f5d1" providerId="LiveId" clId="{E2044BA7-9CBC-4A0A-88FC-D43E374F69FC}" dt="2022-06-28T20:18:33.836" v="27" actId="26606"/>
          <ac:spMkLst>
            <pc:docMk/>
            <pc:sldMk cId="205134561" sldId="264"/>
            <ac:spMk id="14" creationId="{F027EB3A-DF05-4A1A-99F5-BE83E7654676}"/>
          </ac:spMkLst>
        </pc:spChg>
        <pc:picChg chg="add del mod">
          <ac:chgData name="hristina bufi" userId="cd91c92e39d3f5d1" providerId="LiveId" clId="{E2044BA7-9CBC-4A0A-88FC-D43E374F69FC}" dt="2022-06-28T20:11:42.213" v="17" actId="21"/>
          <ac:picMkLst>
            <pc:docMk/>
            <pc:sldMk cId="205134561" sldId="264"/>
            <ac:picMk id="3" creationId="{6A711F06-4B23-D6CE-A657-6BE192109978}"/>
          </ac:picMkLst>
        </pc:picChg>
        <pc:picChg chg="add del mod">
          <ac:chgData name="hristina bufi" userId="cd91c92e39d3f5d1" providerId="LiveId" clId="{E2044BA7-9CBC-4A0A-88FC-D43E374F69FC}" dt="2022-06-28T20:11:42.213" v="17" actId="21"/>
          <ac:picMkLst>
            <pc:docMk/>
            <pc:sldMk cId="205134561" sldId="264"/>
            <ac:picMk id="5" creationId="{DAE9AC1F-F6F4-EF77-D8D2-DCF6728AEEDF}"/>
          </ac:picMkLst>
        </pc:picChg>
        <pc:picChg chg="add del mod">
          <ac:chgData name="hristina bufi" userId="cd91c92e39d3f5d1" providerId="LiveId" clId="{E2044BA7-9CBC-4A0A-88FC-D43E374F69FC}" dt="2022-06-28T20:17:25.665" v="25" actId="22"/>
          <ac:picMkLst>
            <pc:docMk/>
            <pc:sldMk cId="205134561" sldId="264"/>
            <ac:picMk id="7" creationId="{6ECB5F0E-0892-3186-0799-CE5C5165DC29}"/>
          </ac:picMkLst>
        </pc:picChg>
        <pc:picChg chg="add del mod">
          <ac:chgData name="hristina bufi" userId="cd91c92e39d3f5d1" providerId="LiveId" clId="{E2044BA7-9CBC-4A0A-88FC-D43E374F69FC}" dt="2022-06-28T20:20:18.164" v="29" actId="21"/>
          <ac:picMkLst>
            <pc:docMk/>
            <pc:sldMk cId="205134561" sldId="264"/>
            <ac:picMk id="9" creationId="{2A05CEE7-8F88-60EA-28A0-EBC532D44683}"/>
          </ac:picMkLst>
        </pc:picChg>
      </pc:sldChg>
      <pc:sldChg chg="new del">
        <pc:chgData name="hristina bufi" userId="cd91c92e39d3f5d1" providerId="LiveId" clId="{E2044BA7-9CBC-4A0A-88FC-D43E374F69FC}" dt="2022-06-28T20:07:54.955" v="8" actId="2696"/>
        <pc:sldMkLst>
          <pc:docMk/>
          <pc:sldMk cId="4034264596" sldId="264"/>
        </pc:sldMkLst>
      </pc:sldChg>
      <pc:sldChg chg="addSp delSp modSp new mod setBg addAnim">
        <pc:chgData name="hristina bufi" userId="cd91c92e39d3f5d1" providerId="LiveId" clId="{E2044BA7-9CBC-4A0A-88FC-D43E374F69FC}" dt="2022-07-03T18:22:48.729" v="386" actId="20577"/>
        <pc:sldMkLst>
          <pc:docMk/>
          <pc:sldMk cId="851657314" sldId="265"/>
        </pc:sldMkLst>
        <pc:spChg chg="mod ord">
          <ac:chgData name="hristina bufi" userId="cd91c92e39d3f5d1" providerId="LiveId" clId="{E2044BA7-9CBC-4A0A-88FC-D43E374F69FC}" dt="2022-07-03T18:22:48.729" v="386" actId="20577"/>
          <ac:spMkLst>
            <pc:docMk/>
            <pc:sldMk cId="851657314" sldId="265"/>
            <ac:spMk id="2" creationId="{04A77B00-4B85-0F38-A913-4AACA9FCEE6D}"/>
          </ac:spMkLst>
        </pc:spChg>
        <pc:spChg chg="add del">
          <ac:chgData name="hristina bufi" userId="cd91c92e39d3f5d1" providerId="LiveId" clId="{E2044BA7-9CBC-4A0A-88FC-D43E374F69FC}" dt="2022-06-28T20:26:36.888" v="103" actId="26606"/>
          <ac:spMkLst>
            <pc:docMk/>
            <pc:sldMk cId="851657314" sldId="265"/>
            <ac:spMk id="8" creationId="{DA381740-063A-41A4-836D-85D14980EEF0}"/>
          </ac:spMkLst>
        </pc:spChg>
        <pc:spChg chg="add del">
          <ac:chgData name="hristina bufi" userId="cd91c92e39d3f5d1" providerId="LiveId" clId="{E2044BA7-9CBC-4A0A-88FC-D43E374F69FC}" dt="2022-06-28T20:26:36.888" v="103" actId="26606"/>
          <ac:spMkLst>
            <pc:docMk/>
            <pc:sldMk cId="851657314" sldId="265"/>
            <ac:spMk id="10" creationId="{D5B012D8-7F27-4758-9AC6-C889B154BD73}"/>
          </ac:spMkLst>
        </pc:spChg>
        <pc:spChg chg="add del">
          <ac:chgData name="hristina bufi" userId="cd91c92e39d3f5d1" providerId="LiveId" clId="{E2044BA7-9CBC-4A0A-88FC-D43E374F69FC}" dt="2022-06-28T20:26:36.888" v="103" actId="26606"/>
          <ac:spMkLst>
            <pc:docMk/>
            <pc:sldMk cId="851657314" sldId="265"/>
            <ac:spMk id="12" creationId="{4063B759-00FC-46D1-9898-8E8625268FAF}"/>
          </ac:spMkLst>
        </pc:spChg>
        <pc:spChg chg="add">
          <ac:chgData name="hristina bufi" userId="cd91c92e39d3f5d1" providerId="LiveId" clId="{E2044BA7-9CBC-4A0A-88FC-D43E374F69FC}" dt="2022-06-28T20:26:36.888" v="103" actId="26606"/>
          <ac:spMkLst>
            <pc:docMk/>
            <pc:sldMk cId="851657314" sldId="265"/>
            <ac:spMk id="17" creationId="{DA381740-063A-41A4-836D-85D14980EEF0}"/>
          </ac:spMkLst>
        </pc:spChg>
        <pc:spChg chg="add">
          <ac:chgData name="hristina bufi" userId="cd91c92e39d3f5d1" providerId="LiveId" clId="{E2044BA7-9CBC-4A0A-88FC-D43E374F69FC}" dt="2022-06-28T20:26:36.888" v="103" actId="26606"/>
          <ac:spMkLst>
            <pc:docMk/>
            <pc:sldMk cId="851657314" sldId="265"/>
            <ac:spMk id="19" creationId="{9B7AD9F6-8CE7-4299-8FC6-328F4DCD3FF9}"/>
          </ac:spMkLst>
        </pc:spChg>
        <pc:spChg chg="add">
          <ac:chgData name="hristina bufi" userId="cd91c92e39d3f5d1" providerId="LiveId" clId="{E2044BA7-9CBC-4A0A-88FC-D43E374F69FC}" dt="2022-06-28T20:26:36.888" v="103" actId="26606"/>
          <ac:spMkLst>
            <pc:docMk/>
            <pc:sldMk cId="851657314" sldId="265"/>
            <ac:spMk id="21" creationId="{F49775AF-8896-43EE-92C6-83497D6DC56F}"/>
          </ac:spMkLst>
        </pc:spChg>
        <pc:picChg chg="add mod ord">
          <ac:chgData name="hristina bufi" userId="cd91c92e39d3f5d1" providerId="LiveId" clId="{E2044BA7-9CBC-4A0A-88FC-D43E374F69FC}" dt="2022-06-28T20:26:36.888" v="103" actId="26606"/>
          <ac:picMkLst>
            <pc:docMk/>
            <pc:sldMk cId="851657314" sldId="265"/>
            <ac:picMk id="3" creationId="{B67AE7B3-A8C7-48C1-B515-13ACF208066A}"/>
          </ac:picMkLst>
        </pc:picChg>
      </pc:sldChg>
      <pc:sldChg chg="addSp delSp modSp new mod">
        <pc:chgData name="hristina bufi" userId="cd91c92e39d3f5d1" providerId="LiveId" clId="{E2044BA7-9CBC-4A0A-88FC-D43E374F69FC}" dt="2022-06-28T21:14:03.868" v="275" actId="14100"/>
        <pc:sldMkLst>
          <pc:docMk/>
          <pc:sldMk cId="274679981" sldId="266"/>
        </pc:sldMkLst>
        <pc:spChg chg="del">
          <ac:chgData name="hristina bufi" userId="cd91c92e39d3f5d1" providerId="LiveId" clId="{E2044BA7-9CBC-4A0A-88FC-D43E374F69FC}" dt="2022-06-28T21:11:24.417" v="251"/>
          <ac:spMkLst>
            <pc:docMk/>
            <pc:sldMk cId="274679981" sldId="266"/>
            <ac:spMk id="3" creationId="{3B0382EB-9D94-B621-324F-C57CCDDC28DA}"/>
          </ac:spMkLst>
        </pc:spChg>
        <pc:spChg chg="add mod">
          <ac:chgData name="hristina bufi" userId="cd91c92e39d3f5d1" providerId="LiveId" clId="{E2044BA7-9CBC-4A0A-88FC-D43E374F69FC}" dt="2022-06-28T21:13:24.107" v="269" actId="14100"/>
          <ac:spMkLst>
            <pc:docMk/>
            <pc:sldMk cId="274679981" sldId="266"/>
            <ac:spMk id="6" creationId="{6184FA9B-F8BD-369C-D881-D9CCD2800D88}"/>
          </ac:spMkLst>
        </pc:spChg>
        <pc:picChg chg="add mod">
          <ac:chgData name="hristina bufi" userId="cd91c92e39d3f5d1" providerId="LiveId" clId="{E2044BA7-9CBC-4A0A-88FC-D43E374F69FC}" dt="2022-06-28T21:11:50.403" v="256" actId="14100"/>
          <ac:picMkLst>
            <pc:docMk/>
            <pc:sldMk cId="274679981" sldId="266"/>
            <ac:picMk id="4" creationId="{8617F1BC-94E8-1DE8-C31D-8ABEA15C6358}"/>
          </ac:picMkLst>
        </pc:picChg>
        <pc:picChg chg="add mod">
          <ac:chgData name="hristina bufi" userId="cd91c92e39d3f5d1" providerId="LiveId" clId="{E2044BA7-9CBC-4A0A-88FC-D43E374F69FC}" dt="2022-06-28T21:14:03.868" v="275" actId="14100"/>
          <ac:picMkLst>
            <pc:docMk/>
            <pc:sldMk cId="274679981" sldId="266"/>
            <ac:picMk id="7" creationId="{8A4CA70D-152B-2B09-A1BA-9142217353B1}"/>
          </ac:picMkLst>
        </pc:picChg>
      </pc:sldChg>
      <pc:sldChg chg="addSp delSp modSp new mod setBg">
        <pc:chgData name="hristina bufi" userId="cd91c92e39d3f5d1" providerId="LiveId" clId="{E2044BA7-9CBC-4A0A-88FC-D43E374F69FC}" dt="2022-07-03T21:49:26.173" v="1343" actId="14100"/>
        <pc:sldMkLst>
          <pc:docMk/>
          <pc:sldMk cId="890775885" sldId="267"/>
        </pc:sldMkLst>
        <pc:spChg chg="mod">
          <ac:chgData name="hristina bufi" userId="cd91c92e39d3f5d1" providerId="LiveId" clId="{E2044BA7-9CBC-4A0A-88FC-D43E374F69FC}" dt="2022-07-03T21:48:55.634" v="1340" actId="26606"/>
          <ac:spMkLst>
            <pc:docMk/>
            <pc:sldMk cId="890775885" sldId="267"/>
            <ac:spMk id="2" creationId="{6B412367-004F-3FD4-9134-5C542FF89465}"/>
          </ac:spMkLst>
        </pc:spChg>
        <pc:spChg chg="add del">
          <ac:chgData name="hristina bufi" userId="cd91c92e39d3f5d1" providerId="LiveId" clId="{E2044BA7-9CBC-4A0A-88FC-D43E374F69FC}" dt="2022-07-03T15:36:19.200" v="332" actId="3680"/>
          <ac:spMkLst>
            <pc:docMk/>
            <pc:sldMk cId="890775885" sldId="267"/>
            <ac:spMk id="3" creationId="{A340B518-2699-9F80-1C91-DD6072041AF5}"/>
          </ac:spMkLst>
        </pc:spChg>
        <pc:spChg chg="mod">
          <ac:chgData name="hristina bufi" userId="cd91c92e39d3f5d1" providerId="LiveId" clId="{E2044BA7-9CBC-4A0A-88FC-D43E374F69FC}" dt="2022-07-03T21:49:26.173" v="1343" actId="14100"/>
          <ac:spMkLst>
            <pc:docMk/>
            <pc:sldMk cId="890775885" sldId="267"/>
            <ac:spMk id="3" creationId="{F1464F8A-C8F2-0958-2EF9-9798DA9B52CC}"/>
          </ac:spMkLst>
        </pc:spChg>
        <pc:spChg chg="add del">
          <ac:chgData name="hristina bufi" userId="cd91c92e39d3f5d1" providerId="LiveId" clId="{E2044BA7-9CBC-4A0A-88FC-D43E374F69FC}" dt="2022-07-03T21:48:44.149" v="1336" actId="26606"/>
          <ac:spMkLst>
            <pc:docMk/>
            <pc:sldMk cId="890775885" sldId="267"/>
            <ac:spMk id="6" creationId="{A8908DB7-C3A6-4FCB-9820-CEE02B398C4A}"/>
          </ac:spMkLst>
        </pc:spChg>
        <pc:spChg chg="add del">
          <ac:chgData name="hristina bufi" userId="cd91c92e39d3f5d1" providerId="LiveId" clId="{E2044BA7-9CBC-4A0A-88FC-D43E374F69FC}" dt="2022-07-03T21:48:44.149" v="1336" actId="26606"/>
          <ac:spMkLst>
            <pc:docMk/>
            <pc:sldMk cId="890775885" sldId="267"/>
            <ac:spMk id="8" creationId="{535742DD-1B16-4E9D-B715-0D74B4574A68}"/>
          </ac:spMkLst>
        </pc:spChg>
        <pc:spChg chg="add del">
          <ac:chgData name="hristina bufi" userId="cd91c92e39d3f5d1" providerId="LiveId" clId="{E2044BA7-9CBC-4A0A-88FC-D43E374F69FC}" dt="2022-07-03T15:36:03.852" v="331" actId="26606"/>
          <ac:spMkLst>
            <pc:docMk/>
            <pc:sldMk cId="890775885" sldId="267"/>
            <ac:spMk id="9" creationId="{DA381740-063A-41A4-836D-85D14980EEF0}"/>
          </ac:spMkLst>
        </pc:spChg>
        <pc:spChg chg="add del">
          <ac:chgData name="hristina bufi" userId="cd91c92e39d3f5d1" providerId="LiveId" clId="{E2044BA7-9CBC-4A0A-88FC-D43E374F69FC}" dt="2022-07-03T21:48:45.427" v="1338" actId="26606"/>
          <ac:spMkLst>
            <pc:docMk/>
            <pc:sldMk cId="890775885" sldId="267"/>
            <ac:spMk id="10" creationId="{2B97F24A-32CE-4C1C-A50D-3016B394DCFB}"/>
          </ac:spMkLst>
        </pc:spChg>
        <pc:spChg chg="add del">
          <ac:chgData name="hristina bufi" userId="cd91c92e39d3f5d1" providerId="LiveId" clId="{E2044BA7-9CBC-4A0A-88FC-D43E374F69FC}" dt="2022-07-03T15:36:03.852" v="331" actId="26606"/>
          <ac:spMkLst>
            <pc:docMk/>
            <pc:sldMk cId="890775885" sldId="267"/>
            <ac:spMk id="11" creationId="{0671A8AE-40A1-4631-A6B8-581AFF065482}"/>
          </ac:spMkLst>
        </pc:spChg>
        <pc:spChg chg="add del">
          <ac:chgData name="hristina bufi" userId="cd91c92e39d3f5d1" providerId="LiveId" clId="{E2044BA7-9CBC-4A0A-88FC-D43E374F69FC}" dt="2022-07-03T21:48:45.427" v="1338" actId="26606"/>
          <ac:spMkLst>
            <pc:docMk/>
            <pc:sldMk cId="890775885" sldId="267"/>
            <ac:spMk id="12" creationId="{3CE8AF5E-D374-4CF1-90CC-35CF73B81C3E}"/>
          </ac:spMkLst>
        </pc:spChg>
        <pc:spChg chg="add del">
          <ac:chgData name="hristina bufi" userId="cd91c92e39d3f5d1" providerId="LiveId" clId="{E2044BA7-9CBC-4A0A-88FC-D43E374F69FC}" dt="2022-07-03T15:36:03.852" v="331" actId="26606"/>
          <ac:spMkLst>
            <pc:docMk/>
            <pc:sldMk cId="890775885" sldId="267"/>
            <ac:spMk id="13" creationId="{A44CD100-6267-4E62-AA64-2182A3A6A1C0}"/>
          </ac:spMkLst>
        </pc:spChg>
        <pc:spChg chg="add del">
          <ac:chgData name="hristina bufi" userId="cd91c92e39d3f5d1" providerId="LiveId" clId="{E2044BA7-9CBC-4A0A-88FC-D43E374F69FC}" dt="2022-07-03T21:48:55.634" v="1340" actId="26606"/>
          <ac:spMkLst>
            <pc:docMk/>
            <pc:sldMk cId="890775885" sldId="267"/>
            <ac:spMk id="16" creationId="{32AEEBC8-9D30-42EF-95F2-386C2653FBF0}"/>
          </ac:spMkLst>
        </pc:spChg>
        <pc:spChg chg="add del">
          <ac:chgData name="hristina bufi" userId="cd91c92e39d3f5d1" providerId="LiveId" clId="{E2044BA7-9CBC-4A0A-88FC-D43E374F69FC}" dt="2022-07-03T21:48:55.634" v="1340" actId="26606"/>
          <ac:spMkLst>
            <pc:docMk/>
            <pc:sldMk cId="890775885" sldId="267"/>
            <ac:spMk id="18" creationId="{535742DD-1B16-4E9D-B715-0D74B4574A68}"/>
          </ac:spMkLst>
        </pc:spChg>
        <pc:graphicFrameChg chg="add mod ord modGraphic">
          <ac:chgData name="hristina bufi" userId="cd91c92e39d3f5d1" providerId="LiveId" clId="{E2044BA7-9CBC-4A0A-88FC-D43E374F69FC}" dt="2022-07-03T21:48:55.634" v="1340" actId="26606"/>
          <ac:graphicFrameMkLst>
            <pc:docMk/>
            <pc:sldMk cId="890775885" sldId="267"/>
            <ac:graphicFrameMk id="4" creationId="{BA42F72E-2A36-7EBE-A095-8C4B0C6293C1}"/>
          </ac:graphicFrameMkLst>
        </pc:graphicFrameChg>
        <pc:graphicFrameChg chg="add del">
          <ac:chgData name="hristina bufi" userId="cd91c92e39d3f5d1" providerId="LiveId" clId="{E2044BA7-9CBC-4A0A-88FC-D43E374F69FC}" dt="2022-07-03T20:37:03.341" v="706" actId="478"/>
          <ac:graphicFrameMkLst>
            <pc:docMk/>
            <pc:sldMk cId="890775885" sldId="267"/>
            <ac:graphicFrameMk id="5" creationId="{3D60D2E7-AF43-FF56-1F08-9EE2EA7D5B68}"/>
          </ac:graphicFrameMkLst>
        </pc:graphicFrameChg>
        <pc:picChg chg="add del mod">
          <ac:chgData name="hristina bufi" userId="cd91c92e39d3f5d1" providerId="LiveId" clId="{E2044BA7-9CBC-4A0A-88FC-D43E374F69FC}" dt="2022-07-03T15:36:03.852" v="331" actId="26606"/>
          <ac:picMkLst>
            <pc:docMk/>
            <pc:sldMk cId="890775885" sldId="267"/>
            <ac:picMk id="5" creationId="{87A7EA50-5CD8-D29D-68AA-B19C7D12F0D3}"/>
          </ac:picMkLst>
        </pc:picChg>
        <pc:inkChg chg="add del">
          <ac:chgData name="hristina bufi" userId="cd91c92e39d3f5d1" providerId="LiveId" clId="{E2044BA7-9CBC-4A0A-88FC-D43E374F69FC}" dt="2022-07-03T21:48:44.149" v="1336" actId="26606"/>
          <ac:inkMkLst>
            <pc:docMk/>
            <pc:sldMk cId="890775885" sldId="267"/>
            <ac:inkMk id="7" creationId="{070477C5-0410-4E4F-97A1-F84C2465C187}"/>
          </ac:inkMkLst>
        </pc:inkChg>
        <pc:inkChg chg="add del">
          <ac:chgData name="hristina bufi" userId="cd91c92e39d3f5d1" providerId="LiveId" clId="{E2044BA7-9CBC-4A0A-88FC-D43E374F69FC}" dt="2022-07-03T21:48:45.427" v="1338" actId="26606"/>
          <ac:inkMkLst>
            <pc:docMk/>
            <pc:sldMk cId="890775885" sldId="267"/>
            <ac:inkMk id="14" creationId="{070477C5-0410-4E4F-97A1-F84C2465C187}"/>
          </ac:inkMkLst>
        </pc:inkChg>
        <pc:inkChg chg="add del">
          <ac:chgData name="hristina bufi" userId="cd91c92e39d3f5d1" providerId="LiveId" clId="{E2044BA7-9CBC-4A0A-88FC-D43E374F69FC}" dt="2022-07-03T21:48:55.634" v="1340" actId="26606"/>
          <ac:inkMkLst>
            <pc:docMk/>
            <pc:sldMk cId="890775885" sldId="267"/>
            <ac:inkMk id="17" creationId="{070477C5-0410-4E4F-97A1-F84C2465C187}"/>
          </ac:inkMkLst>
        </pc:inkChg>
      </pc:sldChg>
      <pc:sldChg chg="modSp new del mod">
        <pc:chgData name="hristina bufi" userId="cd91c92e39d3f5d1" providerId="LiveId" clId="{E2044BA7-9CBC-4A0A-88FC-D43E374F69FC}" dt="2022-07-03T15:32:06.287" v="286" actId="2696"/>
        <pc:sldMkLst>
          <pc:docMk/>
          <pc:sldMk cId="2504262986" sldId="267"/>
        </pc:sldMkLst>
        <pc:spChg chg="mod">
          <ac:chgData name="hristina bufi" userId="cd91c92e39d3f5d1" providerId="LiveId" clId="{E2044BA7-9CBC-4A0A-88FC-D43E374F69FC}" dt="2022-07-03T15:31:57.683" v="285" actId="27636"/>
          <ac:spMkLst>
            <pc:docMk/>
            <pc:sldMk cId="2504262986" sldId="267"/>
            <ac:spMk id="2" creationId="{73F26C12-1B77-66EE-DF8E-C35912D4E9D1}"/>
          </ac:spMkLst>
        </pc:spChg>
        <pc:spChg chg="mod">
          <ac:chgData name="hristina bufi" userId="cd91c92e39d3f5d1" providerId="LiveId" clId="{E2044BA7-9CBC-4A0A-88FC-D43E374F69FC}" dt="2022-07-03T15:31:48.976" v="283" actId="14100"/>
          <ac:spMkLst>
            <pc:docMk/>
            <pc:sldMk cId="2504262986" sldId="267"/>
            <ac:spMk id="3" creationId="{5C3CE2D4-E1DB-38A4-2ABB-78835A541C32}"/>
          </ac:spMkLst>
        </pc:spChg>
      </pc:sldChg>
      <pc:sldChg chg="addSp delSp modSp new mod modTransition">
        <pc:chgData name="hristina bufi" userId="cd91c92e39d3f5d1" providerId="LiveId" clId="{E2044BA7-9CBC-4A0A-88FC-D43E374F69FC}" dt="2022-07-03T22:31:44.881" v="1372" actId="255"/>
        <pc:sldMkLst>
          <pc:docMk/>
          <pc:sldMk cId="640961338" sldId="268"/>
        </pc:sldMkLst>
        <pc:spChg chg="mod">
          <ac:chgData name="hristina bufi" userId="cd91c92e39d3f5d1" providerId="LiveId" clId="{E2044BA7-9CBC-4A0A-88FC-D43E374F69FC}" dt="2022-07-03T15:45:49.235" v="358" actId="20577"/>
          <ac:spMkLst>
            <pc:docMk/>
            <pc:sldMk cId="640961338" sldId="268"/>
            <ac:spMk id="2" creationId="{EA06FD59-17BF-852F-FF24-2A73B8D500AB}"/>
          </ac:spMkLst>
        </pc:spChg>
        <pc:spChg chg="add del mod">
          <ac:chgData name="hristina bufi" userId="cd91c92e39d3f5d1" providerId="LiveId" clId="{E2044BA7-9CBC-4A0A-88FC-D43E374F69FC}" dt="2022-07-03T20:55:45.864" v="793" actId="931"/>
          <ac:spMkLst>
            <pc:docMk/>
            <pc:sldMk cId="640961338" sldId="268"/>
            <ac:spMk id="3" creationId="{C55D7341-1EE8-721B-59ED-E17B11473CF5}"/>
          </ac:spMkLst>
        </pc:spChg>
        <pc:spChg chg="mod">
          <ac:chgData name="hristina bufi" userId="cd91c92e39d3f5d1" providerId="LiveId" clId="{E2044BA7-9CBC-4A0A-88FC-D43E374F69FC}" dt="2022-07-03T20:46:31.016" v="730" actId="1076"/>
          <ac:spMkLst>
            <pc:docMk/>
            <pc:sldMk cId="640961338" sldId="268"/>
            <ac:spMk id="4" creationId="{06C1D718-2627-FE0A-FC0C-1A53C97107DB}"/>
          </ac:spMkLst>
        </pc:spChg>
        <pc:spChg chg="add del mod">
          <ac:chgData name="hristina bufi" userId="cd91c92e39d3f5d1" providerId="LiveId" clId="{E2044BA7-9CBC-4A0A-88FC-D43E374F69FC}" dt="2022-07-03T20:53:27.643" v="783" actId="767"/>
          <ac:spMkLst>
            <pc:docMk/>
            <pc:sldMk cId="640961338" sldId="268"/>
            <ac:spMk id="11" creationId="{BB649EDA-5EDF-0716-8AD1-105EE5539BFB}"/>
          </ac:spMkLst>
        </pc:spChg>
        <pc:spChg chg="add del mod">
          <ac:chgData name="hristina bufi" userId="cd91c92e39d3f5d1" providerId="LiveId" clId="{E2044BA7-9CBC-4A0A-88FC-D43E374F69FC}" dt="2022-07-03T20:53:10.650" v="776"/>
          <ac:spMkLst>
            <pc:docMk/>
            <pc:sldMk cId="640961338" sldId="268"/>
            <ac:spMk id="12" creationId="{EF01AE02-7121-01ED-F568-31BD9764A382}"/>
          </ac:spMkLst>
        </pc:spChg>
        <pc:spChg chg="add del mod">
          <ac:chgData name="hristina bufi" userId="cd91c92e39d3f5d1" providerId="LiveId" clId="{E2044BA7-9CBC-4A0A-88FC-D43E374F69FC}" dt="2022-07-03T20:53:04.020" v="771"/>
          <ac:spMkLst>
            <pc:docMk/>
            <pc:sldMk cId="640961338" sldId="268"/>
            <ac:spMk id="13" creationId="{2A597B33-5CB6-97D4-A8A9-00972D1B7554}"/>
          </ac:spMkLst>
        </pc:spChg>
        <pc:spChg chg="add del mod">
          <ac:chgData name="hristina bufi" userId="cd91c92e39d3f5d1" providerId="LiveId" clId="{E2044BA7-9CBC-4A0A-88FC-D43E374F69FC}" dt="2022-07-03T20:53:02.455" v="770"/>
          <ac:spMkLst>
            <pc:docMk/>
            <pc:sldMk cId="640961338" sldId="268"/>
            <ac:spMk id="14" creationId="{BF4486E4-2D8C-208D-DD30-C9DB8C5A27A5}"/>
          </ac:spMkLst>
        </pc:spChg>
        <pc:spChg chg="add mod">
          <ac:chgData name="hristina bufi" userId="cd91c92e39d3f5d1" providerId="LiveId" clId="{E2044BA7-9CBC-4A0A-88FC-D43E374F69FC}" dt="2022-07-03T22:31:44.881" v="1372" actId="255"/>
          <ac:spMkLst>
            <pc:docMk/>
            <pc:sldMk cId="640961338" sldId="268"/>
            <ac:spMk id="17" creationId="{50A09D9D-AE37-AC37-890C-EF7FE9474C17}"/>
          </ac:spMkLst>
        </pc:spChg>
        <pc:graphicFrameChg chg="add del">
          <ac:chgData name="hristina bufi" userId="cd91c92e39d3f5d1" providerId="LiveId" clId="{E2044BA7-9CBC-4A0A-88FC-D43E374F69FC}" dt="2022-07-03T20:43:15.666" v="723" actId="26606"/>
          <ac:graphicFrameMkLst>
            <pc:docMk/>
            <pc:sldMk cId="640961338" sldId="268"/>
            <ac:graphicFrameMk id="6" creationId="{1CC2AEBF-EEF2-E88B-9C5F-265994A0BCDC}"/>
          </ac:graphicFrameMkLst>
        </pc:graphicFrameChg>
        <pc:graphicFrameChg chg="add del mod">
          <ac:chgData name="hristina bufi" userId="cd91c92e39d3f5d1" providerId="LiveId" clId="{E2044BA7-9CBC-4A0A-88FC-D43E374F69FC}" dt="2022-07-03T20:46:42.511" v="733" actId="26606"/>
          <ac:graphicFrameMkLst>
            <pc:docMk/>
            <pc:sldMk cId="640961338" sldId="268"/>
            <ac:graphicFrameMk id="8" creationId="{81AD0422-A308-2077-D8DB-0B55EB3F48D9}"/>
          </ac:graphicFrameMkLst>
        </pc:graphicFrameChg>
        <pc:picChg chg="add del mod">
          <ac:chgData name="hristina bufi" userId="cd91c92e39d3f5d1" providerId="LiveId" clId="{E2044BA7-9CBC-4A0A-88FC-D43E374F69FC}" dt="2022-07-03T20:46:39.889" v="732" actId="931"/>
          <ac:picMkLst>
            <pc:docMk/>
            <pc:sldMk cId="640961338" sldId="268"/>
            <ac:picMk id="7" creationId="{5B8EDEBC-926D-4D50-420E-9EA37FF5AA8F}"/>
          </ac:picMkLst>
        </pc:picChg>
        <pc:picChg chg="add del mod">
          <ac:chgData name="hristina bufi" userId="cd91c92e39d3f5d1" providerId="LiveId" clId="{E2044BA7-9CBC-4A0A-88FC-D43E374F69FC}" dt="2022-07-03T20:53:38.617" v="788" actId="931"/>
          <ac:picMkLst>
            <pc:docMk/>
            <pc:sldMk cId="640961338" sldId="268"/>
            <ac:picMk id="10" creationId="{3F8BA845-DD84-6256-F74A-6F583373C399}"/>
          </ac:picMkLst>
        </pc:picChg>
        <pc:picChg chg="add mod">
          <ac:chgData name="hristina bufi" userId="cd91c92e39d3f5d1" providerId="LiveId" clId="{E2044BA7-9CBC-4A0A-88FC-D43E374F69FC}" dt="2022-07-03T20:56:03.494" v="796" actId="14100"/>
          <ac:picMkLst>
            <pc:docMk/>
            <pc:sldMk cId="640961338" sldId="268"/>
            <ac:picMk id="16" creationId="{0F508597-3099-E755-FD84-F8047235287F}"/>
          </ac:picMkLst>
        </pc:picChg>
      </pc:sldChg>
      <pc:sldChg chg="addSp delSp modSp new mod setBg setClrOvrMap">
        <pc:chgData name="hristina bufi" userId="cd91c92e39d3f5d1" providerId="LiveId" clId="{E2044BA7-9CBC-4A0A-88FC-D43E374F69FC}" dt="2022-07-03T22:13:47.995" v="1347" actId="26606"/>
        <pc:sldMkLst>
          <pc:docMk/>
          <pc:sldMk cId="162505826" sldId="269"/>
        </pc:sldMkLst>
        <pc:spChg chg="mod">
          <ac:chgData name="hristina bufi" userId="cd91c92e39d3f5d1" providerId="LiveId" clId="{E2044BA7-9CBC-4A0A-88FC-D43E374F69FC}" dt="2022-07-03T22:13:47.995" v="1347" actId="26606"/>
          <ac:spMkLst>
            <pc:docMk/>
            <pc:sldMk cId="162505826" sldId="269"/>
            <ac:spMk id="2" creationId="{06F15584-E72C-E2E5-74E0-82ECF5D0975B}"/>
          </ac:spMkLst>
        </pc:spChg>
        <pc:spChg chg="mod">
          <ac:chgData name="hristina bufi" userId="cd91c92e39d3f5d1" providerId="LiveId" clId="{E2044BA7-9CBC-4A0A-88FC-D43E374F69FC}" dt="2022-07-03T22:13:47.995" v="1347" actId="26606"/>
          <ac:spMkLst>
            <pc:docMk/>
            <pc:sldMk cId="162505826" sldId="269"/>
            <ac:spMk id="3" creationId="{2A5FD1A7-4A0D-D001-A8D4-7ECE2AE253A4}"/>
          </ac:spMkLst>
        </pc:spChg>
        <pc:spChg chg="add del">
          <ac:chgData name="hristina bufi" userId="cd91c92e39d3f5d1" providerId="LiveId" clId="{E2044BA7-9CBC-4A0A-88FC-D43E374F69FC}" dt="2022-07-03T22:13:47.987" v="1346" actId="26606"/>
          <ac:spMkLst>
            <pc:docMk/>
            <pc:sldMk cId="162505826" sldId="269"/>
            <ac:spMk id="9" creationId="{E921BFFB-D3FA-4EE2-9E87-F2E4CEDA9840}"/>
          </ac:spMkLst>
        </pc:spChg>
        <pc:spChg chg="add del">
          <ac:chgData name="hristina bufi" userId="cd91c92e39d3f5d1" providerId="LiveId" clId="{E2044BA7-9CBC-4A0A-88FC-D43E374F69FC}" dt="2022-07-03T22:13:47.987" v="1346" actId="26606"/>
          <ac:spMkLst>
            <pc:docMk/>
            <pc:sldMk cId="162505826" sldId="269"/>
            <ac:spMk id="11" creationId="{F7F80AEB-67E2-48CB-B8AF-AD0F7787AC5F}"/>
          </ac:spMkLst>
        </pc:spChg>
        <pc:spChg chg="add del">
          <ac:chgData name="hristina bufi" userId="cd91c92e39d3f5d1" providerId="LiveId" clId="{E2044BA7-9CBC-4A0A-88FC-D43E374F69FC}" dt="2022-07-03T22:13:47.987" v="1346" actId="26606"/>
          <ac:spMkLst>
            <pc:docMk/>
            <pc:sldMk cId="162505826" sldId="269"/>
            <ac:spMk id="13" creationId="{3FCFB1DE-0B7E-48CC-BA90-B2AB0889F9D6}"/>
          </ac:spMkLst>
        </pc:spChg>
        <pc:spChg chg="add">
          <ac:chgData name="hristina bufi" userId="cd91c92e39d3f5d1" providerId="LiveId" clId="{E2044BA7-9CBC-4A0A-88FC-D43E374F69FC}" dt="2022-07-03T22:13:47.995" v="1347" actId="26606"/>
          <ac:spMkLst>
            <pc:docMk/>
            <pc:sldMk cId="162505826" sldId="269"/>
            <ac:spMk id="15" creationId="{2C61293E-6EBE-43EF-A52C-9BEBFD7679D4}"/>
          </ac:spMkLst>
        </pc:spChg>
        <pc:spChg chg="add">
          <ac:chgData name="hristina bufi" userId="cd91c92e39d3f5d1" providerId="LiveId" clId="{E2044BA7-9CBC-4A0A-88FC-D43E374F69FC}" dt="2022-07-03T22:13:47.995" v="1347" actId="26606"/>
          <ac:spMkLst>
            <pc:docMk/>
            <pc:sldMk cId="162505826" sldId="269"/>
            <ac:spMk id="16" creationId="{3FCFB1DE-0B7E-48CC-BA90-B2AB0889F9D6}"/>
          </ac:spMkLst>
        </pc:spChg>
        <pc:picChg chg="add del">
          <ac:chgData name="hristina bufi" userId="cd91c92e39d3f5d1" providerId="LiveId" clId="{E2044BA7-9CBC-4A0A-88FC-D43E374F69FC}" dt="2022-07-03T22:13:47.987" v="1346" actId="26606"/>
          <ac:picMkLst>
            <pc:docMk/>
            <pc:sldMk cId="162505826" sldId="269"/>
            <ac:picMk id="5" creationId="{AC89D670-DC55-3B3F-0751-8D4048338B89}"/>
          </ac:picMkLst>
        </pc:picChg>
        <pc:picChg chg="add">
          <ac:chgData name="hristina bufi" userId="cd91c92e39d3f5d1" providerId="LiveId" clId="{E2044BA7-9CBC-4A0A-88FC-D43E374F69FC}" dt="2022-07-03T22:13:47.995" v="1347" actId="26606"/>
          <ac:picMkLst>
            <pc:docMk/>
            <pc:sldMk cId="162505826" sldId="269"/>
            <ac:picMk id="17" creationId="{4AF62C4B-92E2-3470-2BAE-3C04639EBFE1}"/>
          </ac:picMkLst>
        </pc:picChg>
      </pc:sldChg>
      <pc:sldChg chg="modSp new del mod">
        <pc:chgData name="hristina bufi" userId="cd91c92e39d3f5d1" providerId="LiveId" clId="{E2044BA7-9CBC-4A0A-88FC-D43E374F69FC}" dt="2022-07-03T21:08:13.885" v="846" actId="2696"/>
        <pc:sldMkLst>
          <pc:docMk/>
          <pc:sldMk cId="849714835" sldId="270"/>
        </pc:sldMkLst>
        <pc:spChg chg="mod">
          <ac:chgData name="hristina bufi" userId="cd91c92e39d3f5d1" providerId="LiveId" clId="{E2044BA7-9CBC-4A0A-88FC-D43E374F69FC}" dt="2022-07-03T20:54:26.257" v="792"/>
          <ac:spMkLst>
            <pc:docMk/>
            <pc:sldMk cId="849714835" sldId="270"/>
            <ac:spMk id="2" creationId="{3AD5827C-B37C-3710-2AB0-1971213E4B0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C9807C-FAA7-48E7-8EBD-3B6428E9A852}" type="doc">
      <dgm:prSet loTypeId="urn:microsoft.com/office/officeart/2018/2/layout/IconVerticalSolidList" loCatId="icon" qsTypeId="urn:microsoft.com/office/officeart/2005/8/quickstyle/3d5" qsCatId="3D" csTypeId="urn:microsoft.com/office/officeart/2018/5/colors/Iconchunking_neutralbg_colorful1" csCatId="colorful" phldr="1"/>
      <dgm:spPr/>
      <dgm:t>
        <a:bodyPr/>
        <a:lstStyle/>
        <a:p>
          <a:endParaRPr lang="en-US"/>
        </a:p>
      </dgm:t>
    </dgm:pt>
    <dgm:pt modelId="{859D8DA4-4640-44DD-AAAE-F0EC68A3A362}">
      <dgm:prSet/>
      <dgm:spPr/>
      <dgm:t>
        <a:bodyPr/>
        <a:lstStyle/>
        <a:p>
          <a:pPr>
            <a:lnSpc>
              <a:spcPct val="100000"/>
            </a:lnSpc>
          </a:pPr>
          <a:r>
            <a:rPr lang="en-GB" dirty="0"/>
            <a:t>Nature of the problem -staff shortages are a problem in the UK affecting the NHS and care homes. Which leads to a decrease in the quality of health services</a:t>
          </a:r>
          <a:endParaRPr lang="en-US" dirty="0"/>
        </a:p>
      </dgm:t>
    </dgm:pt>
    <dgm:pt modelId="{C2CD1D7A-75B2-4AD7-8743-CBC2A0F605C4}" type="parTrans" cxnId="{1C947839-54F5-44C8-BBAB-ABB29DCB8C3D}">
      <dgm:prSet/>
      <dgm:spPr/>
      <dgm:t>
        <a:bodyPr/>
        <a:lstStyle/>
        <a:p>
          <a:endParaRPr lang="en-US"/>
        </a:p>
      </dgm:t>
    </dgm:pt>
    <dgm:pt modelId="{861DDA18-A2D2-4A6C-9307-6CEAAA592F1F}" type="sibTrans" cxnId="{1C947839-54F5-44C8-BBAB-ABB29DCB8C3D}">
      <dgm:prSet/>
      <dgm:spPr/>
      <dgm:t>
        <a:bodyPr/>
        <a:lstStyle/>
        <a:p>
          <a:endParaRPr lang="en-US"/>
        </a:p>
      </dgm:t>
    </dgm:pt>
    <dgm:pt modelId="{3D8A79C4-AB9D-4BC3-A5F6-7D3149F1814A}">
      <dgm:prSet/>
      <dgm:spPr/>
      <dgm:t>
        <a:bodyPr/>
        <a:lstStyle/>
        <a:p>
          <a:pPr>
            <a:lnSpc>
              <a:spcPct val="100000"/>
            </a:lnSpc>
          </a:pPr>
          <a:r>
            <a:rPr lang="en-GB" dirty="0"/>
            <a:t>Impact on:</a:t>
          </a:r>
        </a:p>
        <a:p>
          <a:pPr>
            <a:lnSpc>
              <a:spcPct val="100000"/>
            </a:lnSpc>
          </a:pPr>
          <a:r>
            <a:rPr lang="en-GB" dirty="0"/>
            <a:t> -employees -long working hours and more stress</a:t>
          </a:r>
        </a:p>
        <a:p>
          <a:pPr>
            <a:lnSpc>
              <a:spcPct val="100000"/>
            </a:lnSpc>
          </a:pPr>
          <a:r>
            <a:rPr lang="en-GB" dirty="0"/>
            <a:t>-proper care- delays in health care and long waiting lists for care homes</a:t>
          </a:r>
          <a:endParaRPr lang="en-US" dirty="0"/>
        </a:p>
      </dgm:t>
    </dgm:pt>
    <dgm:pt modelId="{F0F81B46-C1EE-4515-93BE-75A765812D67}" type="parTrans" cxnId="{9AB39F8F-4B04-4075-B2C6-6A2DB61C3949}">
      <dgm:prSet/>
      <dgm:spPr/>
      <dgm:t>
        <a:bodyPr/>
        <a:lstStyle/>
        <a:p>
          <a:endParaRPr lang="en-US"/>
        </a:p>
      </dgm:t>
    </dgm:pt>
    <dgm:pt modelId="{925A9EFE-8B45-417D-B42C-AC4363E34CBB}" type="sibTrans" cxnId="{9AB39F8F-4B04-4075-B2C6-6A2DB61C3949}">
      <dgm:prSet/>
      <dgm:spPr/>
      <dgm:t>
        <a:bodyPr/>
        <a:lstStyle/>
        <a:p>
          <a:endParaRPr lang="en-US"/>
        </a:p>
      </dgm:t>
    </dgm:pt>
    <dgm:pt modelId="{54962695-03E5-4E16-BCD8-67BDED6F6A59}" type="pres">
      <dgm:prSet presAssocID="{01C9807C-FAA7-48E7-8EBD-3B6428E9A852}" presName="root" presStyleCnt="0">
        <dgm:presLayoutVars>
          <dgm:dir/>
          <dgm:resizeHandles val="exact"/>
        </dgm:presLayoutVars>
      </dgm:prSet>
      <dgm:spPr/>
    </dgm:pt>
    <dgm:pt modelId="{4E4AB815-910C-4E1A-ADE9-9AA104EF0B64}" type="pres">
      <dgm:prSet presAssocID="{859D8DA4-4640-44DD-AAAE-F0EC68A3A362}" presName="compNode" presStyleCnt="0"/>
      <dgm:spPr/>
    </dgm:pt>
    <dgm:pt modelId="{947F1232-8C4B-47A9-960D-4C1A2D02173C}" type="pres">
      <dgm:prSet presAssocID="{859D8DA4-4640-44DD-AAAE-F0EC68A3A362}" presName="bgRect" presStyleLbl="bgShp" presStyleIdx="0" presStyleCnt="2"/>
      <dgm:spPr/>
    </dgm:pt>
    <dgm:pt modelId="{42FA21EC-C35D-46EE-9FAA-1E2F187CA804}" type="pres">
      <dgm:prSet presAssocID="{859D8DA4-4640-44DD-AAAE-F0EC68A3A36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D260D691-6610-42EC-9A18-68901BC977FA}" type="pres">
      <dgm:prSet presAssocID="{859D8DA4-4640-44DD-AAAE-F0EC68A3A362}" presName="spaceRect" presStyleCnt="0"/>
      <dgm:spPr/>
    </dgm:pt>
    <dgm:pt modelId="{3ED3C7BB-8165-42CD-8BB1-FACC2C92A1F1}" type="pres">
      <dgm:prSet presAssocID="{859D8DA4-4640-44DD-AAAE-F0EC68A3A362}" presName="parTx" presStyleLbl="revTx" presStyleIdx="0" presStyleCnt="2">
        <dgm:presLayoutVars>
          <dgm:chMax val="0"/>
          <dgm:chPref val="0"/>
        </dgm:presLayoutVars>
      </dgm:prSet>
      <dgm:spPr/>
    </dgm:pt>
    <dgm:pt modelId="{D135A5B0-F3D6-4315-B106-9DB1ADAD1287}" type="pres">
      <dgm:prSet presAssocID="{861DDA18-A2D2-4A6C-9307-6CEAAA592F1F}" presName="sibTrans" presStyleCnt="0"/>
      <dgm:spPr/>
    </dgm:pt>
    <dgm:pt modelId="{B5C5A4DB-D97F-4B9D-92B2-0BCA5DEAFBDD}" type="pres">
      <dgm:prSet presAssocID="{3D8A79C4-AB9D-4BC3-A5F6-7D3149F1814A}" presName="compNode" presStyleCnt="0"/>
      <dgm:spPr/>
    </dgm:pt>
    <dgm:pt modelId="{8B37DCF6-B60D-4A4D-9717-3D23DD04C7A1}" type="pres">
      <dgm:prSet presAssocID="{3D8A79C4-AB9D-4BC3-A5F6-7D3149F1814A}" presName="bgRect" presStyleLbl="bgShp" presStyleIdx="1" presStyleCnt="2"/>
      <dgm:spPr/>
    </dgm:pt>
    <dgm:pt modelId="{C73D69BC-9FCE-476F-9CF4-F2C7DFA34672}" type="pres">
      <dgm:prSet presAssocID="{3D8A79C4-AB9D-4BC3-A5F6-7D3149F181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C64DCFE2-E8F1-4609-A4A2-045BB722FAA0}" type="pres">
      <dgm:prSet presAssocID="{3D8A79C4-AB9D-4BC3-A5F6-7D3149F1814A}" presName="spaceRect" presStyleCnt="0"/>
      <dgm:spPr/>
    </dgm:pt>
    <dgm:pt modelId="{A1107847-B7E0-4E12-9B40-69DDA92292E4}" type="pres">
      <dgm:prSet presAssocID="{3D8A79C4-AB9D-4BC3-A5F6-7D3149F1814A}" presName="parTx" presStyleLbl="revTx" presStyleIdx="1" presStyleCnt="2">
        <dgm:presLayoutVars>
          <dgm:chMax val="0"/>
          <dgm:chPref val="0"/>
        </dgm:presLayoutVars>
      </dgm:prSet>
      <dgm:spPr/>
    </dgm:pt>
  </dgm:ptLst>
  <dgm:cxnLst>
    <dgm:cxn modelId="{1C947839-54F5-44C8-BBAB-ABB29DCB8C3D}" srcId="{01C9807C-FAA7-48E7-8EBD-3B6428E9A852}" destId="{859D8DA4-4640-44DD-AAAE-F0EC68A3A362}" srcOrd="0" destOrd="0" parTransId="{C2CD1D7A-75B2-4AD7-8743-CBC2A0F605C4}" sibTransId="{861DDA18-A2D2-4A6C-9307-6CEAAA592F1F}"/>
    <dgm:cxn modelId="{A1BCE768-BD51-4B93-8F61-4BFF1CEFCE7F}" type="presOf" srcId="{3D8A79C4-AB9D-4BC3-A5F6-7D3149F1814A}" destId="{A1107847-B7E0-4E12-9B40-69DDA92292E4}" srcOrd="0" destOrd="0" presId="urn:microsoft.com/office/officeart/2018/2/layout/IconVerticalSolidList"/>
    <dgm:cxn modelId="{B276488C-69E6-42F0-BF86-CAB1178BD1D0}" type="presOf" srcId="{01C9807C-FAA7-48E7-8EBD-3B6428E9A852}" destId="{54962695-03E5-4E16-BCD8-67BDED6F6A59}" srcOrd="0" destOrd="0" presId="urn:microsoft.com/office/officeart/2018/2/layout/IconVerticalSolidList"/>
    <dgm:cxn modelId="{9AB39F8F-4B04-4075-B2C6-6A2DB61C3949}" srcId="{01C9807C-FAA7-48E7-8EBD-3B6428E9A852}" destId="{3D8A79C4-AB9D-4BC3-A5F6-7D3149F1814A}" srcOrd="1" destOrd="0" parTransId="{F0F81B46-C1EE-4515-93BE-75A765812D67}" sibTransId="{925A9EFE-8B45-417D-B42C-AC4363E34CBB}"/>
    <dgm:cxn modelId="{8478E3D6-8D37-4A7D-B7E2-8094B357692F}" type="presOf" srcId="{859D8DA4-4640-44DD-AAAE-F0EC68A3A362}" destId="{3ED3C7BB-8165-42CD-8BB1-FACC2C92A1F1}" srcOrd="0" destOrd="0" presId="urn:microsoft.com/office/officeart/2018/2/layout/IconVerticalSolidList"/>
    <dgm:cxn modelId="{F04E143D-258D-435C-9AAA-8CA64361DB3A}" type="presParOf" srcId="{54962695-03E5-4E16-BCD8-67BDED6F6A59}" destId="{4E4AB815-910C-4E1A-ADE9-9AA104EF0B64}" srcOrd="0" destOrd="0" presId="urn:microsoft.com/office/officeart/2018/2/layout/IconVerticalSolidList"/>
    <dgm:cxn modelId="{08CBA478-E1FC-4B4B-8288-868F8CB29FF1}" type="presParOf" srcId="{4E4AB815-910C-4E1A-ADE9-9AA104EF0B64}" destId="{947F1232-8C4B-47A9-960D-4C1A2D02173C}" srcOrd="0" destOrd="0" presId="urn:microsoft.com/office/officeart/2018/2/layout/IconVerticalSolidList"/>
    <dgm:cxn modelId="{B3E752B0-75CF-45CF-8FD9-51896209E748}" type="presParOf" srcId="{4E4AB815-910C-4E1A-ADE9-9AA104EF0B64}" destId="{42FA21EC-C35D-46EE-9FAA-1E2F187CA804}" srcOrd="1" destOrd="0" presId="urn:microsoft.com/office/officeart/2018/2/layout/IconVerticalSolidList"/>
    <dgm:cxn modelId="{CC2CCFB4-B709-4B0F-B160-36829EF10423}" type="presParOf" srcId="{4E4AB815-910C-4E1A-ADE9-9AA104EF0B64}" destId="{D260D691-6610-42EC-9A18-68901BC977FA}" srcOrd="2" destOrd="0" presId="urn:microsoft.com/office/officeart/2018/2/layout/IconVerticalSolidList"/>
    <dgm:cxn modelId="{B16DCB75-F6BA-4112-B08A-738A1A8D59AF}" type="presParOf" srcId="{4E4AB815-910C-4E1A-ADE9-9AA104EF0B64}" destId="{3ED3C7BB-8165-42CD-8BB1-FACC2C92A1F1}" srcOrd="3" destOrd="0" presId="urn:microsoft.com/office/officeart/2018/2/layout/IconVerticalSolidList"/>
    <dgm:cxn modelId="{25281BAD-D656-4EBC-ACDB-62DD6A95B3B7}" type="presParOf" srcId="{54962695-03E5-4E16-BCD8-67BDED6F6A59}" destId="{D135A5B0-F3D6-4315-B106-9DB1ADAD1287}" srcOrd="1" destOrd="0" presId="urn:microsoft.com/office/officeart/2018/2/layout/IconVerticalSolidList"/>
    <dgm:cxn modelId="{D7DE4AE0-A499-4904-B302-5ED48C2B879F}" type="presParOf" srcId="{54962695-03E5-4E16-BCD8-67BDED6F6A59}" destId="{B5C5A4DB-D97F-4B9D-92B2-0BCA5DEAFBDD}" srcOrd="2" destOrd="0" presId="urn:microsoft.com/office/officeart/2018/2/layout/IconVerticalSolidList"/>
    <dgm:cxn modelId="{F7122BC2-A4CD-401A-AE9C-E88533316341}" type="presParOf" srcId="{B5C5A4DB-D97F-4B9D-92B2-0BCA5DEAFBDD}" destId="{8B37DCF6-B60D-4A4D-9717-3D23DD04C7A1}" srcOrd="0" destOrd="0" presId="urn:microsoft.com/office/officeart/2018/2/layout/IconVerticalSolidList"/>
    <dgm:cxn modelId="{F58E9BAE-C771-4219-85F7-6628C7E10834}" type="presParOf" srcId="{B5C5A4DB-D97F-4B9D-92B2-0BCA5DEAFBDD}" destId="{C73D69BC-9FCE-476F-9CF4-F2C7DFA34672}" srcOrd="1" destOrd="0" presId="urn:microsoft.com/office/officeart/2018/2/layout/IconVerticalSolidList"/>
    <dgm:cxn modelId="{BF027C5A-15AE-4B10-BFC4-3785D4699BCA}" type="presParOf" srcId="{B5C5A4DB-D97F-4B9D-92B2-0BCA5DEAFBDD}" destId="{C64DCFE2-E8F1-4609-A4A2-045BB722FAA0}" srcOrd="2" destOrd="0" presId="urn:microsoft.com/office/officeart/2018/2/layout/IconVerticalSolidList"/>
    <dgm:cxn modelId="{6EAA38EF-747A-4CB7-9101-3A309AD72AD2}" type="presParOf" srcId="{B5C5A4DB-D97F-4B9D-92B2-0BCA5DEAFBDD}" destId="{A1107847-B7E0-4E12-9B40-69DDA92292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3D3952-4DD2-43B5-BD4F-316C6365422C}" type="doc">
      <dgm:prSet loTypeId="urn:microsoft.com/office/officeart/2005/8/layout/hierarchy1" loCatId="hierarchy" qsTypeId="urn:microsoft.com/office/officeart/2005/8/quickstyle/simple1" qsCatId="simple" csTypeId="urn:microsoft.com/office/officeart/2005/8/colors/accent2_5" csCatId="accent2" phldr="1"/>
      <dgm:spPr/>
      <dgm:t>
        <a:bodyPr/>
        <a:lstStyle/>
        <a:p>
          <a:endParaRPr lang="en-US"/>
        </a:p>
      </dgm:t>
    </dgm:pt>
    <dgm:pt modelId="{31E09F06-3F10-440F-BDAA-65426A02217A}">
      <dgm:prSet/>
      <dgm:spPr/>
      <dgm:t>
        <a:bodyPr/>
        <a:lstStyle/>
        <a:p>
          <a:r>
            <a:rPr lang="en-GB"/>
            <a:t>To solve a problem, the main causes must be identified and  addressed</a:t>
          </a:r>
          <a:endParaRPr lang="en-US"/>
        </a:p>
      </dgm:t>
    </dgm:pt>
    <dgm:pt modelId="{97DD12CB-30FF-4682-B58E-C784BD531317}" type="parTrans" cxnId="{65356675-7D41-41C9-9ECF-CE1364694F94}">
      <dgm:prSet/>
      <dgm:spPr/>
      <dgm:t>
        <a:bodyPr/>
        <a:lstStyle/>
        <a:p>
          <a:endParaRPr lang="en-US"/>
        </a:p>
      </dgm:t>
    </dgm:pt>
    <dgm:pt modelId="{C65E43BB-8747-4437-ABC4-8321A59A7C45}" type="sibTrans" cxnId="{65356675-7D41-41C9-9ECF-CE1364694F94}">
      <dgm:prSet/>
      <dgm:spPr/>
      <dgm:t>
        <a:bodyPr/>
        <a:lstStyle/>
        <a:p>
          <a:endParaRPr lang="en-US"/>
        </a:p>
      </dgm:t>
    </dgm:pt>
    <dgm:pt modelId="{E7B2F20D-E75E-417D-A682-FE0D10B9F252}">
      <dgm:prSet/>
      <dgm:spPr/>
      <dgm:t>
        <a:bodyPr/>
        <a:lstStyle/>
        <a:p>
          <a:r>
            <a:rPr lang="en-GB" dirty="0"/>
            <a:t>To understand the causes of staff shortage proper, a Pestel analysis and Fishbone diagram have been used</a:t>
          </a:r>
          <a:endParaRPr lang="en-US" dirty="0"/>
        </a:p>
      </dgm:t>
    </dgm:pt>
    <dgm:pt modelId="{2DC41093-2ECA-4CA4-B333-BDEF0A913D94}" type="parTrans" cxnId="{F13ECC00-E5C5-40F4-9A33-A7D2F96AEC63}">
      <dgm:prSet/>
      <dgm:spPr/>
      <dgm:t>
        <a:bodyPr/>
        <a:lstStyle/>
        <a:p>
          <a:endParaRPr lang="en-US"/>
        </a:p>
      </dgm:t>
    </dgm:pt>
    <dgm:pt modelId="{298870C0-BBA1-487E-BC14-3C928D9EF138}" type="sibTrans" cxnId="{F13ECC00-E5C5-40F4-9A33-A7D2F96AEC63}">
      <dgm:prSet/>
      <dgm:spPr/>
      <dgm:t>
        <a:bodyPr/>
        <a:lstStyle/>
        <a:p>
          <a:endParaRPr lang="en-US"/>
        </a:p>
      </dgm:t>
    </dgm:pt>
    <dgm:pt modelId="{5B2B3EFF-C218-4605-9F0C-6A984BF6AACA}" type="pres">
      <dgm:prSet presAssocID="{143D3952-4DD2-43B5-BD4F-316C6365422C}" presName="hierChild1" presStyleCnt="0">
        <dgm:presLayoutVars>
          <dgm:chPref val="1"/>
          <dgm:dir/>
          <dgm:animOne val="branch"/>
          <dgm:animLvl val="lvl"/>
          <dgm:resizeHandles/>
        </dgm:presLayoutVars>
      </dgm:prSet>
      <dgm:spPr/>
    </dgm:pt>
    <dgm:pt modelId="{E2C60FCC-21D3-4A0B-A1A3-7467810547A5}" type="pres">
      <dgm:prSet presAssocID="{31E09F06-3F10-440F-BDAA-65426A02217A}" presName="hierRoot1" presStyleCnt="0"/>
      <dgm:spPr/>
    </dgm:pt>
    <dgm:pt modelId="{8DAF404A-9625-49F9-866F-A0ECD25F4D4F}" type="pres">
      <dgm:prSet presAssocID="{31E09F06-3F10-440F-BDAA-65426A02217A}" presName="composite" presStyleCnt="0"/>
      <dgm:spPr/>
    </dgm:pt>
    <dgm:pt modelId="{CBEA9262-029B-40E3-837A-64E55EF24C38}" type="pres">
      <dgm:prSet presAssocID="{31E09F06-3F10-440F-BDAA-65426A02217A}" presName="background" presStyleLbl="node0" presStyleIdx="0" presStyleCnt="2"/>
      <dgm:spPr/>
    </dgm:pt>
    <dgm:pt modelId="{E7524238-BD00-4BD8-A672-3F887C4357E3}" type="pres">
      <dgm:prSet presAssocID="{31E09F06-3F10-440F-BDAA-65426A02217A}" presName="text" presStyleLbl="fgAcc0" presStyleIdx="0" presStyleCnt="2">
        <dgm:presLayoutVars>
          <dgm:chPref val="3"/>
        </dgm:presLayoutVars>
      </dgm:prSet>
      <dgm:spPr/>
    </dgm:pt>
    <dgm:pt modelId="{256EC9F3-4D0F-410A-8D2C-B64673DBE0D8}" type="pres">
      <dgm:prSet presAssocID="{31E09F06-3F10-440F-BDAA-65426A02217A}" presName="hierChild2" presStyleCnt="0"/>
      <dgm:spPr/>
    </dgm:pt>
    <dgm:pt modelId="{DB512CBE-4EB4-4D12-83C4-EC2D96007F0A}" type="pres">
      <dgm:prSet presAssocID="{E7B2F20D-E75E-417D-A682-FE0D10B9F252}" presName="hierRoot1" presStyleCnt="0"/>
      <dgm:spPr/>
    </dgm:pt>
    <dgm:pt modelId="{0B919332-8B7A-488A-AFDB-540FF2C9CB38}" type="pres">
      <dgm:prSet presAssocID="{E7B2F20D-E75E-417D-A682-FE0D10B9F252}" presName="composite" presStyleCnt="0"/>
      <dgm:spPr/>
    </dgm:pt>
    <dgm:pt modelId="{1C7BE31E-65C2-49C7-8F0E-2BE52C358156}" type="pres">
      <dgm:prSet presAssocID="{E7B2F20D-E75E-417D-A682-FE0D10B9F252}" presName="background" presStyleLbl="node0" presStyleIdx="1" presStyleCnt="2"/>
      <dgm:spPr/>
    </dgm:pt>
    <dgm:pt modelId="{4A0EFB13-0FC9-486B-A26E-BC54B9C1EA7C}" type="pres">
      <dgm:prSet presAssocID="{E7B2F20D-E75E-417D-A682-FE0D10B9F252}" presName="text" presStyleLbl="fgAcc0" presStyleIdx="1" presStyleCnt="2">
        <dgm:presLayoutVars>
          <dgm:chPref val="3"/>
        </dgm:presLayoutVars>
      </dgm:prSet>
      <dgm:spPr/>
    </dgm:pt>
    <dgm:pt modelId="{468590F9-E9EB-49FE-AF05-6AFD8A75DE51}" type="pres">
      <dgm:prSet presAssocID="{E7B2F20D-E75E-417D-A682-FE0D10B9F252}" presName="hierChild2" presStyleCnt="0"/>
      <dgm:spPr/>
    </dgm:pt>
  </dgm:ptLst>
  <dgm:cxnLst>
    <dgm:cxn modelId="{F13ECC00-E5C5-40F4-9A33-A7D2F96AEC63}" srcId="{143D3952-4DD2-43B5-BD4F-316C6365422C}" destId="{E7B2F20D-E75E-417D-A682-FE0D10B9F252}" srcOrd="1" destOrd="0" parTransId="{2DC41093-2ECA-4CA4-B333-BDEF0A913D94}" sibTransId="{298870C0-BBA1-487E-BC14-3C928D9EF138}"/>
    <dgm:cxn modelId="{52D0E103-8EFE-445E-B012-51E8806280B3}" type="presOf" srcId="{E7B2F20D-E75E-417D-A682-FE0D10B9F252}" destId="{4A0EFB13-0FC9-486B-A26E-BC54B9C1EA7C}" srcOrd="0" destOrd="0" presId="urn:microsoft.com/office/officeart/2005/8/layout/hierarchy1"/>
    <dgm:cxn modelId="{65356675-7D41-41C9-9ECF-CE1364694F94}" srcId="{143D3952-4DD2-43B5-BD4F-316C6365422C}" destId="{31E09F06-3F10-440F-BDAA-65426A02217A}" srcOrd="0" destOrd="0" parTransId="{97DD12CB-30FF-4682-B58E-C784BD531317}" sibTransId="{C65E43BB-8747-4437-ABC4-8321A59A7C45}"/>
    <dgm:cxn modelId="{6C9FFFB1-FC87-457E-9728-8F4DBAB39E93}" type="presOf" srcId="{31E09F06-3F10-440F-BDAA-65426A02217A}" destId="{E7524238-BD00-4BD8-A672-3F887C4357E3}" srcOrd="0" destOrd="0" presId="urn:microsoft.com/office/officeart/2005/8/layout/hierarchy1"/>
    <dgm:cxn modelId="{377FFED2-05F8-48BC-A0BE-9E341D69E018}" type="presOf" srcId="{143D3952-4DD2-43B5-BD4F-316C6365422C}" destId="{5B2B3EFF-C218-4605-9F0C-6A984BF6AACA}" srcOrd="0" destOrd="0" presId="urn:microsoft.com/office/officeart/2005/8/layout/hierarchy1"/>
    <dgm:cxn modelId="{FC2F2028-C91A-4847-ACC3-41493A9E7222}" type="presParOf" srcId="{5B2B3EFF-C218-4605-9F0C-6A984BF6AACA}" destId="{E2C60FCC-21D3-4A0B-A1A3-7467810547A5}" srcOrd="0" destOrd="0" presId="urn:microsoft.com/office/officeart/2005/8/layout/hierarchy1"/>
    <dgm:cxn modelId="{EC0C9BE8-8CBB-46AB-97AC-35ADD923FC6F}" type="presParOf" srcId="{E2C60FCC-21D3-4A0B-A1A3-7467810547A5}" destId="{8DAF404A-9625-49F9-866F-A0ECD25F4D4F}" srcOrd="0" destOrd="0" presId="urn:microsoft.com/office/officeart/2005/8/layout/hierarchy1"/>
    <dgm:cxn modelId="{15360C6C-0550-41A1-8F7B-3F14E1397E67}" type="presParOf" srcId="{8DAF404A-9625-49F9-866F-A0ECD25F4D4F}" destId="{CBEA9262-029B-40E3-837A-64E55EF24C38}" srcOrd="0" destOrd="0" presId="urn:microsoft.com/office/officeart/2005/8/layout/hierarchy1"/>
    <dgm:cxn modelId="{B8CC9EAB-8E87-49D3-B5CB-D8DE948D5884}" type="presParOf" srcId="{8DAF404A-9625-49F9-866F-A0ECD25F4D4F}" destId="{E7524238-BD00-4BD8-A672-3F887C4357E3}" srcOrd="1" destOrd="0" presId="urn:microsoft.com/office/officeart/2005/8/layout/hierarchy1"/>
    <dgm:cxn modelId="{69E9EB18-23C2-4CF2-98C6-1F15B77F98B5}" type="presParOf" srcId="{E2C60FCC-21D3-4A0B-A1A3-7467810547A5}" destId="{256EC9F3-4D0F-410A-8D2C-B64673DBE0D8}" srcOrd="1" destOrd="0" presId="urn:microsoft.com/office/officeart/2005/8/layout/hierarchy1"/>
    <dgm:cxn modelId="{57D6E795-9EDB-4C2D-985A-BCAC26FB6864}" type="presParOf" srcId="{5B2B3EFF-C218-4605-9F0C-6A984BF6AACA}" destId="{DB512CBE-4EB4-4D12-83C4-EC2D96007F0A}" srcOrd="1" destOrd="0" presId="urn:microsoft.com/office/officeart/2005/8/layout/hierarchy1"/>
    <dgm:cxn modelId="{71F66B74-93F2-4F9E-981B-4747F6129697}" type="presParOf" srcId="{DB512CBE-4EB4-4D12-83C4-EC2D96007F0A}" destId="{0B919332-8B7A-488A-AFDB-540FF2C9CB38}" srcOrd="0" destOrd="0" presId="urn:microsoft.com/office/officeart/2005/8/layout/hierarchy1"/>
    <dgm:cxn modelId="{5FE31574-1C93-400D-9309-F47A9C0A239D}" type="presParOf" srcId="{0B919332-8B7A-488A-AFDB-540FF2C9CB38}" destId="{1C7BE31E-65C2-49C7-8F0E-2BE52C358156}" srcOrd="0" destOrd="0" presId="urn:microsoft.com/office/officeart/2005/8/layout/hierarchy1"/>
    <dgm:cxn modelId="{3F395F73-46F7-40EA-8F07-6AAB9C878591}" type="presParOf" srcId="{0B919332-8B7A-488A-AFDB-540FF2C9CB38}" destId="{4A0EFB13-0FC9-486B-A26E-BC54B9C1EA7C}" srcOrd="1" destOrd="0" presId="urn:microsoft.com/office/officeart/2005/8/layout/hierarchy1"/>
    <dgm:cxn modelId="{A72DA73D-4033-428C-8D62-F1E7FFDB0750}" type="presParOf" srcId="{DB512CBE-4EB4-4D12-83C4-EC2D96007F0A}" destId="{468590F9-E9EB-49FE-AF05-6AFD8A75DE5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F1232-8C4B-47A9-960D-4C1A2D02173C}">
      <dsp:nvSpPr>
        <dsp:cNvPr id="0" name=""/>
        <dsp:cNvSpPr/>
      </dsp:nvSpPr>
      <dsp:spPr>
        <a:xfrm>
          <a:off x="0" y="899622"/>
          <a:ext cx="6900512" cy="1660842"/>
        </a:xfrm>
        <a:prstGeom prst="roundRect">
          <a:avLst>
            <a:gd name="adj" fmla="val 10000"/>
          </a:avLst>
        </a:prstGeom>
        <a:solidFill>
          <a:schemeClr val="bg1">
            <a:lumMod val="95000"/>
            <a:hueOff val="0"/>
            <a:satOff val="0"/>
            <a:lumOff val="0"/>
            <a:alphaOff val="0"/>
          </a:schemeClr>
        </a:solidFill>
        <a:ln>
          <a:noFill/>
        </a:ln>
        <a:effectLst/>
        <a:sp3d z="-40050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 modelId="{42FA21EC-C35D-46EE-9FAA-1E2F187CA804}">
      <dsp:nvSpPr>
        <dsp:cNvPr id="0" name=""/>
        <dsp:cNvSpPr/>
      </dsp:nvSpPr>
      <dsp:spPr>
        <a:xfrm>
          <a:off x="502404" y="1273312"/>
          <a:ext cx="913463" cy="9134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3ED3C7BB-8165-42CD-8BB1-FACC2C92A1F1}">
      <dsp:nvSpPr>
        <dsp:cNvPr id="0" name=""/>
        <dsp:cNvSpPr/>
      </dsp:nvSpPr>
      <dsp:spPr>
        <a:xfrm>
          <a:off x="1918272" y="899622"/>
          <a:ext cx="4982239" cy="166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772" tIns="175772" rIns="175772" bIns="175772" numCol="1" spcCol="1270" anchor="ctr" anchorCtr="0">
          <a:noAutofit/>
        </a:bodyPr>
        <a:lstStyle/>
        <a:p>
          <a:pPr marL="0" lvl="0" indent="0" algn="l" defTabSz="933450">
            <a:lnSpc>
              <a:spcPct val="100000"/>
            </a:lnSpc>
            <a:spcBef>
              <a:spcPct val="0"/>
            </a:spcBef>
            <a:spcAft>
              <a:spcPct val="35000"/>
            </a:spcAft>
            <a:buNone/>
          </a:pPr>
          <a:r>
            <a:rPr lang="en-GB" sz="2100" kern="1200" dirty="0"/>
            <a:t>Nature of the problem -staff shortages are a problem in the UK affecting the NHS and care homes. Which leads to a decrease in the quality of health services</a:t>
          </a:r>
          <a:endParaRPr lang="en-US" sz="2100" kern="1200" dirty="0"/>
        </a:p>
      </dsp:txBody>
      <dsp:txXfrm>
        <a:off x="1918272" y="899622"/>
        <a:ext cx="4982239" cy="1660842"/>
      </dsp:txXfrm>
    </dsp:sp>
    <dsp:sp modelId="{8B37DCF6-B60D-4A4D-9717-3D23DD04C7A1}">
      <dsp:nvSpPr>
        <dsp:cNvPr id="0" name=""/>
        <dsp:cNvSpPr/>
      </dsp:nvSpPr>
      <dsp:spPr>
        <a:xfrm>
          <a:off x="0" y="2975675"/>
          <a:ext cx="6900512" cy="1660842"/>
        </a:xfrm>
        <a:prstGeom prst="roundRect">
          <a:avLst>
            <a:gd name="adj" fmla="val 10000"/>
          </a:avLst>
        </a:prstGeom>
        <a:solidFill>
          <a:schemeClr val="bg1">
            <a:lumMod val="95000"/>
            <a:hueOff val="0"/>
            <a:satOff val="0"/>
            <a:lumOff val="0"/>
            <a:alphaOff val="0"/>
          </a:schemeClr>
        </a:solidFill>
        <a:ln>
          <a:noFill/>
        </a:ln>
        <a:effectLst/>
        <a:sp3d z="-40050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 modelId="{C73D69BC-9FCE-476F-9CF4-F2C7DFA34672}">
      <dsp:nvSpPr>
        <dsp:cNvPr id="0" name=""/>
        <dsp:cNvSpPr/>
      </dsp:nvSpPr>
      <dsp:spPr>
        <a:xfrm>
          <a:off x="502404" y="3349365"/>
          <a:ext cx="913463" cy="9134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A1107847-B7E0-4E12-9B40-69DDA92292E4}">
      <dsp:nvSpPr>
        <dsp:cNvPr id="0" name=""/>
        <dsp:cNvSpPr/>
      </dsp:nvSpPr>
      <dsp:spPr>
        <a:xfrm>
          <a:off x="1918272" y="2975675"/>
          <a:ext cx="4982239" cy="166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772" tIns="175772" rIns="175772" bIns="175772" numCol="1" spcCol="1270" anchor="ctr" anchorCtr="0">
          <a:noAutofit/>
        </a:bodyPr>
        <a:lstStyle/>
        <a:p>
          <a:pPr marL="0" lvl="0" indent="0" algn="l" defTabSz="933450">
            <a:lnSpc>
              <a:spcPct val="100000"/>
            </a:lnSpc>
            <a:spcBef>
              <a:spcPct val="0"/>
            </a:spcBef>
            <a:spcAft>
              <a:spcPct val="35000"/>
            </a:spcAft>
            <a:buNone/>
          </a:pPr>
          <a:r>
            <a:rPr lang="en-GB" sz="2100" kern="1200" dirty="0"/>
            <a:t>Impact on:</a:t>
          </a:r>
        </a:p>
        <a:p>
          <a:pPr marL="0" lvl="0" indent="0" algn="l" defTabSz="933450">
            <a:lnSpc>
              <a:spcPct val="100000"/>
            </a:lnSpc>
            <a:spcBef>
              <a:spcPct val="0"/>
            </a:spcBef>
            <a:spcAft>
              <a:spcPct val="35000"/>
            </a:spcAft>
            <a:buNone/>
          </a:pPr>
          <a:r>
            <a:rPr lang="en-GB" sz="2100" kern="1200" dirty="0"/>
            <a:t> -employees -long working hours and more stress</a:t>
          </a:r>
        </a:p>
        <a:p>
          <a:pPr marL="0" lvl="0" indent="0" algn="l" defTabSz="933450">
            <a:lnSpc>
              <a:spcPct val="100000"/>
            </a:lnSpc>
            <a:spcBef>
              <a:spcPct val="0"/>
            </a:spcBef>
            <a:spcAft>
              <a:spcPct val="35000"/>
            </a:spcAft>
            <a:buNone/>
          </a:pPr>
          <a:r>
            <a:rPr lang="en-GB" sz="2100" kern="1200" dirty="0"/>
            <a:t>-proper care- delays in health care and long waiting lists for care homes</a:t>
          </a:r>
          <a:endParaRPr lang="en-US" sz="2100" kern="1200" dirty="0"/>
        </a:p>
      </dsp:txBody>
      <dsp:txXfrm>
        <a:off x="1918272" y="2975675"/>
        <a:ext cx="4982239" cy="16608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A9262-029B-40E3-837A-64E55EF24C38}">
      <dsp:nvSpPr>
        <dsp:cNvPr id="0" name=""/>
        <dsp:cNvSpPr/>
      </dsp:nvSpPr>
      <dsp:spPr>
        <a:xfrm>
          <a:off x="842" y="1673292"/>
          <a:ext cx="2956640" cy="1877466"/>
        </a:xfrm>
        <a:prstGeom prst="roundRect">
          <a:avLst>
            <a:gd name="adj" fmla="val 10000"/>
          </a:avLst>
        </a:prstGeom>
        <a:solidFill>
          <a:schemeClr val="accent2">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524238-BD00-4BD8-A672-3F887C4357E3}">
      <dsp:nvSpPr>
        <dsp:cNvPr id="0" name=""/>
        <dsp:cNvSpPr/>
      </dsp:nvSpPr>
      <dsp:spPr>
        <a:xfrm>
          <a:off x="329357" y="1985382"/>
          <a:ext cx="2956640" cy="1877466"/>
        </a:xfrm>
        <a:prstGeom prst="roundRect">
          <a:avLst>
            <a:gd name="adj" fmla="val 10000"/>
          </a:avLst>
        </a:prstGeom>
        <a:solidFill>
          <a:schemeClr val="lt1">
            <a:alpha val="9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To solve a problem, the main causes must be identified and  addressed</a:t>
          </a:r>
          <a:endParaRPr lang="en-US" sz="2800" kern="1200"/>
        </a:p>
      </dsp:txBody>
      <dsp:txXfrm>
        <a:off x="384346" y="2040371"/>
        <a:ext cx="2846662" cy="1767488"/>
      </dsp:txXfrm>
    </dsp:sp>
    <dsp:sp modelId="{1C7BE31E-65C2-49C7-8F0E-2BE52C358156}">
      <dsp:nvSpPr>
        <dsp:cNvPr id="0" name=""/>
        <dsp:cNvSpPr/>
      </dsp:nvSpPr>
      <dsp:spPr>
        <a:xfrm>
          <a:off x="3614513" y="1673292"/>
          <a:ext cx="2956640" cy="1877466"/>
        </a:xfrm>
        <a:prstGeom prst="roundRect">
          <a:avLst>
            <a:gd name="adj" fmla="val 10000"/>
          </a:avLst>
        </a:prstGeom>
        <a:solidFill>
          <a:schemeClr val="accent2">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EFB13-0FC9-486B-A26E-BC54B9C1EA7C}">
      <dsp:nvSpPr>
        <dsp:cNvPr id="0" name=""/>
        <dsp:cNvSpPr/>
      </dsp:nvSpPr>
      <dsp:spPr>
        <a:xfrm>
          <a:off x="3943029" y="1985382"/>
          <a:ext cx="2956640" cy="1877466"/>
        </a:xfrm>
        <a:prstGeom prst="roundRect">
          <a:avLst>
            <a:gd name="adj" fmla="val 10000"/>
          </a:avLst>
        </a:prstGeom>
        <a:solidFill>
          <a:schemeClr val="lt1">
            <a:alpha val="9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To understand the causes of staff shortage proper, a Pestel analysis and Fishbone diagram have been used</a:t>
          </a:r>
          <a:endParaRPr lang="en-US" sz="2800" kern="1200" dirty="0"/>
        </a:p>
      </dsp:txBody>
      <dsp:txXfrm>
        <a:off x="3998018" y="2040371"/>
        <a:ext cx="2846662" cy="17674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8T20:42:43.024"/>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3T12:38:44.852"/>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7/10/2022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73498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7/10/2022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76127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7/10/2022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16109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7/10/2022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93123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7/10/2022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44625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7/10/2022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91449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7/10/2022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04015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7/10/2022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8290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7/10/2022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284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7/10/2022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122620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7/10/2022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34172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7/10/2022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958136937"/>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04" r:id="rId6"/>
    <p:sldLayoutId id="2147483800" r:id="rId7"/>
    <p:sldLayoutId id="2147483801" r:id="rId8"/>
    <p:sldLayoutId id="2147483802" r:id="rId9"/>
    <p:sldLayoutId id="2147483803" r:id="rId10"/>
    <p:sldLayoutId id="2147483805"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wm-principlesofmanagement/chapter/common-frameworks-for-evaluating-the-business-environment/" TargetMode="Externa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image" Target="../media/image8.png"/><Relationship Id="rId4" Type="http://schemas.openxmlformats.org/officeDocument/2006/relationships/customXml" Target="../ink/ink1.xml"/></Relationships>
</file>

<file path=ppt/slides/_rels/slide6.xml.rels><?xml version="1.0" encoding="UTF-8" standalone="yes"?>
<Relationships xmlns="http://schemas.openxmlformats.org/package/2006/relationships"><Relationship Id="rId3" Type="http://schemas.openxmlformats.org/officeDocument/2006/relationships/hyperlink" Target="https://researchleap.com/effect-bank-assets-securitization-investment-flows-cross-country-analysis/"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customXml" Target="../ink/ink2.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researchleap.com/how-to-write-a-reference-list/" TargetMode="Externa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9" name="Rectangle 3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47F00-0238-7AC2-DC13-D6072793DD47}"/>
              </a:ext>
            </a:extLst>
          </p:cNvPr>
          <p:cNvSpPr>
            <a:spLocks noGrp="1"/>
          </p:cNvSpPr>
          <p:nvPr>
            <p:ph type="ctrTitle"/>
          </p:nvPr>
        </p:nvSpPr>
        <p:spPr>
          <a:xfrm>
            <a:off x="5297762" y="329184"/>
            <a:ext cx="6251110" cy="1783080"/>
          </a:xfrm>
        </p:spPr>
        <p:txBody>
          <a:bodyPr vert="horz" lIns="91440" tIns="45720" rIns="91440" bIns="45720" rtlCol="0" anchor="b">
            <a:normAutofit/>
          </a:bodyPr>
          <a:lstStyle/>
          <a:p>
            <a:pPr>
              <a:lnSpc>
                <a:spcPct val="90000"/>
              </a:lnSpc>
            </a:pPr>
            <a:r>
              <a:rPr lang="en-US" sz="3400" dirty="0"/>
              <a:t>Understanding and solving the problem of Staff  shortage in Proper care</a:t>
            </a:r>
          </a:p>
        </p:txBody>
      </p:sp>
      <p:sp>
        <p:nvSpPr>
          <p:cNvPr id="4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039FFEC-4C3D-BE61-30FE-E5617AC666ED}"/>
              </a:ext>
            </a:extLst>
          </p:cNvPr>
          <p:cNvSpPr>
            <a:spLocks noGrp="1"/>
          </p:cNvSpPr>
          <p:nvPr>
            <p:ph type="subTitle" idx="1"/>
          </p:nvPr>
        </p:nvSpPr>
        <p:spPr>
          <a:xfrm>
            <a:off x="5297762" y="2706624"/>
            <a:ext cx="6251110" cy="3483864"/>
          </a:xfrm>
        </p:spPr>
        <p:txBody>
          <a:bodyPr vert="horz" lIns="91440" tIns="45720" rIns="91440" bIns="45720" rtlCol="0">
            <a:normAutofit/>
          </a:bodyPr>
          <a:lstStyle/>
          <a:p>
            <a:pPr indent="-228600">
              <a:buFont typeface="Arial" panose="020B0604020202020204" pitchFamily="34" charset="0"/>
              <a:buChar char="•"/>
            </a:pPr>
            <a:r>
              <a:rPr lang="en-US" b="1" dirty="0"/>
              <a:t>Name: Hristina Bufi</a:t>
            </a:r>
          </a:p>
          <a:p>
            <a:pPr indent="-228600">
              <a:buFont typeface="Arial" panose="020B0604020202020204" pitchFamily="34" charset="0"/>
              <a:buChar char="•"/>
            </a:pPr>
            <a:r>
              <a:rPr lang="en-US" b="1" dirty="0"/>
              <a:t>Student number:2121309</a:t>
            </a:r>
          </a:p>
          <a:p>
            <a:pPr indent="-228600">
              <a:buFont typeface="Arial" panose="020B0604020202020204" pitchFamily="34" charset="0"/>
              <a:buChar char="•"/>
            </a:pPr>
            <a:r>
              <a:rPr lang="en-US" b="1" dirty="0"/>
              <a:t>Module: BMSW Problem Solving and Decision Making</a:t>
            </a:r>
          </a:p>
          <a:p>
            <a:pPr indent="-228600">
              <a:buFont typeface="Arial" panose="020B0604020202020204" pitchFamily="34" charset="0"/>
              <a:buChar char="•"/>
            </a:pPr>
            <a:r>
              <a:rPr lang="en-US" b="1" dirty="0"/>
              <a:t>Lecturer: </a:t>
            </a:r>
            <a:r>
              <a:rPr lang="en-US" b="1" dirty="0" err="1"/>
              <a:t>Chijioke</a:t>
            </a:r>
            <a:r>
              <a:rPr lang="en-US" b="1" dirty="0"/>
              <a:t> D Uba</a:t>
            </a:r>
          </a:p>
          <a:p>
            <a:pPr indent="-228600">
              <a:buFont typeface="Arial" panose="020B0604020202020204" pitchFamily="34" charset="0"/>
              <a:buChar char="•"/>
            </a:pPr>
            <a:endParaRPr lang="en-US" dirty="0"/>
          </a:p>
        </p:txBody>
      </p:sp>
      <p:pic>
        <p:nvPicPr>
          <p:cNvPr id="4" name="Picture 3" descr="3D white cubes suspended and stacked">
            <a:extLst>
              <a:ext uri="{FF2B5EF4-FFF2-40B4-BE49-F238E27FC236}">
                <a16:creationId xmlns:a16="http://schemas.microsoft.com/office/drawing/2014/main" id="{10D9DD5F-BB98-02BC-52CB-DEF65E0984D9}"/>
              </a:ext>
            </a:extLst>
          </p:cNvPr>
          <p:cNvPicPr>
            <a:picLocks noChangeAspect="1"/>
          </p:cNvPicPr>
          <p:nvPr/>
        </p:nvPicPr>
        <p:blipFill rotWithShape="1">
          <a:blip r:embed="rId2"/>
          <a:srcRect l="20487" r="2790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30532127"/>
      </p:ext>
    </p:extLst>
  </p:cSld>
  <p:clrMapOvr>
    <a:masterClrMapping/>
  </p:clrMapOvr>
  <mc:AlternateContent xmlns:mc="http://schemas.openxmlformats.org/markup-compatibility/2006" xmlns:p14="http://schemas.microsoft.com/office/powerpoint/2010/main">
    <mc:Choice Requires="p14">
      <p:transition spd="slow" p14:dur="2000" advTm="7757"/>
    </mc:Choice>
    <mc:Fallback xmlns="">
      <p:transition spd="slow" advTm="775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9" name="Rectangle 1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A77B00-4B85-0F38-A913-4AACA9FCEE6D}"/>
              </a:ext>
            </a:extLst>
          </p:cNvPr>
          <p:cNvSpPr>
            <a:spLocks noGrp="1"/>
          </p:cNvSpPr>
          <p:nvPr>
            <p:ph type="title"/>
          </p:nvPr>
        </p:nvSpPr>
        <p:spPr>
          <a:xfrm>
            <a:off x="5297762" y="640080"/>
            <a:ext cx="6251110" cy="3566160"/>
          </a:xfrm>
        </p:spPr>
        <p:txBody>
          <a:bodyPr vert="horz" lIns="91440" tIns="45720" rIns="91440" bIns="45720" rtlCol="0" anchor="b">
            <a:normAutofit/>
          </a:bodyPr>
          <a:lstStyle/>
          <a:p>
            <a:pPr algn="l">
              <a:lnSpc>
                <a:spcPct val="90000"/>
              </a:lnSpc>
            </a:pPr>
            <a:r>
              <a:rPr lang="en-US" sz="6000" dirty="0"/>
              <a:t>Introduction</a:t>
            </a:r>
            <a:br>
              <a:rPr lang="en-US" sz="2400" dirty="0"/>
            </a:br>
            <a:r>
              <a:rPr lang="en-US" sz="2400" dirty="0"/>
              <a:t>1. Problem identification</a:t>
            </a:r>
            <a:br>
              <a:rPr lang="en-US" sz="2400" dirty="0"/>
            </a:br>
            <a:r>
              <a:rPr lang="en-US" sz="2400" dirty="0"/>
              <a:t>2. Criteria definition</a:t>
            </a:r>
            <a:br>
              <a:rPr lang="en-US" sz="2400" dirty="0"/>
            </a:br>
            <a:r>
              <a:rPr lang="en-US" sz="2400" dirty="0"/>
              <a:t>3. Causes and effects of the problem</a:t>
            </a:r>
            <a:br>
              <a:rPr lang="en-US" sz="2400" dirty="0"/>
            </a:br>
            <a:r>
              <a:rPr lang="en-US" sz="2400" dirty="0"/>
              <a:t>4. Technical tools to resolve the problem. </a:t>
            </a:r>
            <a:br>
              <a:rPr lang="en-US" sz="2400" dirty="0"/>
            </a:br>
            <a:r>
              <a:rPr lang="en-US" sz="2400" dirty="0"/>
              <a:t>5. Analysis</a:t>
            </a:r>
            <a:br>
              <a:rPr lang="en-US" sz="2400" dirty="0"/>
            </a:br>
            <a:endParaRPr lang="en-US" sz="2400" dirty="0"/>
          </a:p>
        </p:txBody>
      </p:sp>
      <p:sp>
        <p:nvSpPr>
          <p:cNvPr id="2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5392A2"/>
          </a:solidFill>
          <a:ln w="38100" cap="rnd">
            <a:solidFill>
              <a:srgbClr val="5392A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rrows pointing towards different directions">
            <a:extLst>
              <a:ext uri="{FF2B5EF4-FFF2-40B4-BE49-F238E27FC236}">
                <a16:creationId xmlns:a16="http://schemas.microsoft.com/office/drawing/2014/main" id="{B67AE7B3-A8C7-48C1-B515-13ACF208066A}"/>
              </a:ext>
            </a:extLst>
          </p:cNvPr>
          <p:cNvPicPr>
            <a:picLocks noChangeAspect="1"/>
          </p:cNvPicPr>
          <p:nvPr/>
        </p:nvPicPr>
        <p:blipFill rotWithShape="1">
          <a:blip r:embed="rId2">
            <a:extLst>
              <a:ext uri="{28A0092B-C50C-407E-A947-70E740481C1C}">
                <a14:useLocalDpi xmlns:a14="http://schemas.microsoft.com/office/drawing/2010/main" val="0"/>
              </a:ext>
            </a:extLst>
          </a:blip>
          <a:srcRect l="30900" r="309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851657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9ECD50-ADD9-47D1-8015-A68B02046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25B00-F316-CB54-0ED7-F9A0C1D7D1FD}"/>
              </a:ext>
            </a:extLst>
          </p:cNvPr>
          <p:cNvSpPr>
            <a:spLocks noGrp="1"/>
          </p:cNvSpPr>
          <p:nvPr>
            <p:ph type="title"/>
          </p:nvPr>
        </p:nvSpPr>
        <p:spPr>
          <a:xfrm>
            <a:off x="8138341" y="640823"/>
            <a:ext cx="3418659" cy="5583148"/>
          </a:xfrm>
        </p:spPr>
        <p:txBody>
          <a:bodyPr anchor="ctr">
            <a:normAutofit/>
          </a:bodyPr>
          <a:lstStyle/>
          <a:p>
            <a:pPr>
              <a:lnSpc>
                <a:spcPct val="90000"/>
              </a:lnSpc>
            </a:pPr>
            <a:r>
              <a:rPr lang="en-GB" sz="4700" dirty="0"/>
              <a:t>The nature and impact staff shortage on Proper care and its employees</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8720"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3D20567-7983-C0ED-350F-11623EFD7EA5}"/>
              </a:ext>
            </a:extLst>
          </p:cNvPr>
          <p:cNvGraphicFramePr>
            <a:graphicFrameLocks noGrp="1"/>
          </p:cNvGraphicFramePr>
          <p:nvPr>
            <p:ph idx="1"/>
            <p:extLst>
              <p:ext uri="{D42A27DB-BD31-4B8C-83A1-F6EECF244321}">
                <p14:modId xmlns:p14="http://schemas.microsoft.com/office/powerpoint/2010/main" val="2160864327"/>
              </p:ext>
            </p:extLst>
          </p:nvPr>
        </p:nvGraphicFramePr>
        <p:xfrm>
          <a:off x="643470"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230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611CED-CBC7-57D5-DEF8-C809FE7051F7}"/>
              </a:ext>
            </a:extLst>
          </p:cNvPr>
          <p:cNvSpPr>
            <a:spLocks noGrp="1"/>
          </p:cNvSpPr>
          <p:nvPr>
            <p:ph type="title"/>
          </p:nvPr>
        </p:nvSpPr>
        <p:spPr>
          <a:xfrm>
            <a:off x="643470" y="640822"/>
            <a:ext cx="3418659" cy="5583148"/>
          </a:xfrm>
        </p:spPr>
        <p:txBody>
          <a:bodyPr anchor="ctr">
            <a:normAutofit/>
          </a:bodyPr>
          <a:lstStyle/>
          <a:p>
            <a:r>
              <a:rPr lang="en-GB" sz="3300"/>
              <a:t>Understanding the causes of staff shortage</a:t>
            </a:r>
            <a:br>
              <a:rPr lang="en-GB" sz="3300"/>
            </a:br>
            <a:endParaRPr lang="en-GB" sz="3300"/>
          </a:p>
        </p:txBody>
      </p:sp>
      <p:sp>
        <p:nvSpPr>
          <p:cNvPr id="18"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C4838BA-AB89-FDF7-64E0-20D5F2C2E8AD}"/>
              </a:ext>
            </a:extLst>
          </p:cNvPr>
          <p:cNvGraphicFramePr>
            <a:graphicFrameLocks noGrp="1"/>
          </p:cNvGraphicFramePr>
          <p:nvPr>
            <p:ph idx="1"/>
            <p:extLst>
              <p:ext uri="{D42A27DB-BD31-4B8C-83A1-F6EECF244321}">
                <p14:modId xmlns:p14="http://schemas.microsoft.com/office/powerpoint/2010/main" val="10185672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407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application&#10;&#10;Description automatically generated">
            <a:extLst>
              <a:ext uri="{FF2B5EF4-FFF2-40B4-BE49-F238E27FC236}">
                <a16:creationId xmlns:a16="http://schemas.microsoft.com/office/drawing/2014/main" id="{58BBAEDE-98E3-0AD3-2756-5E52368E0F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6938" y="965199"/>
            <a:ext cx="3285068" cy="4927602"/>
          </a:xfrm>
          <a:prstGeom prst="rect">
            <a:avLst/>
          </a:prstGeom>
        </p:spPr>
      </p:pic>
      <p:sp>
        <p:nvSpPr>
          <p:cNvPr id="9" name="Freeform: Shape 14">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6C03E9"/>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229C213-EB07-B743-3427-8542D1452881}"/>
              </a:ext>
            </a:extLst>
          </p:cNvPr>
          <p:cNvSpPr>
            <a:spLocks noGrp="1"/>
          </p:cNvSpPr>
          <p:nvPr>
            <p:ph type="title"/>
          </p:nvPr>
        </p:nvSpPr>
        <p:spPr>
          <a:xfrm>
            <a:off x="5759354" y="638089"/>
            <a:ext cx="5337270" cy="1476801"/>
          </a:xfrm>
        </p:spPr>
        <p:txBody>
          <a:bodyPr anchor="b">
            <a:normAutofit/>
          </a:bodyPr>
          <a:lstStyle/>
          <a:p>
            <a:pPr>
              <a:lnSpc>
                <a:spcPct val="90000"/>
              </a:lnSpc>
            </a:pPr>
            <a:r>
              <a:rPr lang="en-GB">
                <a:solidFill>
                  <a:srgbClr val="FFFFFF"/>
                </a:solidFill>
              </a:rPr>
              <a:t>A Pestel analysis</a:t>
            </a:r>
          </a:p>
        </p:txBody>
      </p:sp>
      <p:sp>
        <p:nvSpPr>
          <p:cNvPr id="1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6C03E9"/>
          </a:solidFill>
          <a:ln w="38100" cap="rnd">
            <a:solidFill>
              <a:srgbClr val="6C03E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9">
            <a:extLst>
              <a:ext uri="{FF2B5EF4-FFF2-40B4-BE49-F238E27FC236}">
                <a16:creationId xmlns:a16="http://schemas.microsoft.com/office/drawing/2014/main" id="{8A7A5DF9-33BF-B6CC-3978-C66509572690}"/>
              </a:ext>
            </a:extLst>
          </p:cNvPr>
          <p:cNvSpPr>
            <a:spLocks noGrp="1"/>
          </p:cNvSpPr>
          <p:nvPr>
            <p:ph idx="1"/>
          </p:nvPr>
        </p:nvSpPr>
        <p:spPr>
          <a:xfrm>
            <a:off x="5759354" y="2664886"/>
            <a:ext cx="5461095" cy="3550789"/>
          </a:xfrm>
        </p:spPr>
        <p:txBody>
          <a:bodyPr anchor="t">
            <a:normAutofit/>
          </a:bodyPr>
          <a:lstStyle/>
          <a:p>
            <a:pPr marL="0" indent="0">
              <a:buNone/>
            </a:pPr>
            <a:r>
              <a:rPr lang="en-GB" dirty="0">
                <a:solidFill>
                  <a:srgbClr val="FFFFFF"/>
                </a:solidFill>
              </a:rPr>
              <a:t>PESTLE helps us identify the facts that led to the staff shortage.</a:t>
            </a:r>
            <a:endParaRPr lang="en-US" dirty="0">
              <a:solidFill>
                <a:srgbClr val="FFFFFF"/>
              </a:solidFill>
            </a:endParaRPr>
          </a:p>
          <a:p>
            <a:r>
              <a:rPr lang="en-US" b="1" dirty="0">
                <a:solidFill>
                  <a:srgbClr val="FFFFFF"/>
                </a:solidFill>
              </a:rPr>
              <a:t>1 political- </a:t>
            </a:r>
            <a:r>
              <a:rPr lang="en-GB" dirty="0">
                <a:solidFill>
                  <a:srgbClr val="FFFFFF"/>
                </a:solidFill>
              </a:rPr>
              <a:t>Brexit is one of the main political factors that have led to the shortage of medical personnel</a:t>
            </a:r>
            <a:endParaRPr lang="en-US" dirty="0">
              <a:solidFill>
                <a:srgbClr val="FFFFFF"/>
              </a:solidFill>
            </a:endParaRPr>
          </a:p>
          <a:p>
            <a:r>
              <a:rPr lang="en-US" b="1" dirty="0">
                <a:solidFill>
                  <a:srgbClr val="FFFFFF"/>
                </a:solidFill>
              </a:rPr>
              <a:t>2 economical- </a:t>
            </a:r>
            <a:r>
              <a:rPr lang="en-GB" dirty="0">
                <a:solidFill>
                  <a:srgbClr val="FFFFFF"/>
                </a:solidFill>
              </a:rPr>
              <a:t>the low pay of medical workers, which leads to disinterest in this branch</a:t>
            </a:r>
            <a:endParaRPr lang="en-US" dirty="0">
              <a:solidFill>
                <a:srgbClr val="FFFFFF"/>
              </a:solidFill>
            </a:endParaRPr>
          </a:p>
          <a:p>
            <a:r>
              <a:rPr lang="en-US" b="1" dirty="0">
                <a:solidFill>
                  <a:srgbClr val="FFFFFF"/>
                </a:solidFill>
              </a:rPr>
              <a:t>3 social-</a:t>
            </a:r>
            <a:r>
              <a:rPr lang="en-US" dirty="0">
                <a:solidFill>
                  <a:srgbClr val="FFFFFF"/>
                </a:solidFill>
              </a:rPr>
              <a:t>shortage of skilled workers</a:t>
            </a:r>
          </a:p>
        </p:txBody>
      </p:sp>
      <mc:AlternateContent xmlns:mc="http://schemas.openxmlformats.org/markup-compatibility/2006" xmlns:p14="http://schemas.microsoft.com/office/powerpoint/2010/main">
        <mc:Choice Requires="p14">
          <p:contentPart p14:bwMode="auto" r:id="rId4">
            <p14:nvContentPartPr>
              <p14:cNvPr id="19" name="Ink 1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9" name="Ink 1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
        <p:nvSpPr>
          <p:cNvPr id="6" name="TextBox 5">
            <a:extLst>
              <a:ext uri="{FF2B5EF4-FFF2-40B4-BE49-F238E27FC236}">
                <a16:creationId xmlns:a16="http://schemas.microsoft.com/office/drawing/2014/main" id="{765AF429-D0BC-FB8D-9453-CC9BEF9040BC}"/>
              </a:ext>
            </a:extLst>
          </p:cNvPr>
          <p:cNvSpPr txBox="1"/>
          <p:nvPr/>
        </p:nvSpPr>
        <p:spPr>
          <a:xfrm>
            <a:off x="2767605" y="5692746"/>
            <a:ext cx="13244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urses.lumenlearning.com/wm-principlesofmanagement/chapter/common-frameworks-for-evaluating-the-business-environ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54279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E365B-9C19-F874-00FD-865837BAC9BC}"/>
              </a:ext>
            </a:extLst>
          </p:cNvPr>
          <p:cNvSpPr>
            <a:spLocks noGrp="1"/>
          </p:cNvSpPr>
          <p:nvPr>
            <p:ph type="title"/>
          </p:nvPr>
        </p:nvSpPr>
        <p:spPr>
          <a:xfrm>
            <a:off x="640080" y="4777739"/>
            <a:ext cx="3418990" cy="1412119"/>
          </a:xfrm>
        </p:spPr>
        <p:txBody>
          <a:bodyPr>
            <a:normAutofit/>
          </a:bodyPr>
          <a:lstStyle/>
          <a:p>
            <a:pPr>
              <a:lnSpc>
                <a:spcPct val="90000"/>
              </a:lnSpc>
            </a:pPr>
            <a:r>
              <a:rPr lang="en-GB" sz="3400"/>
              <a:t>Cause and effect analysis</a:t>
            </a:r>
          </a:p>
        </p:txBody>
      </p:sp>
      <p:pic>
        <p:nvPicPr>
          <p:cNvPr id="5" name="Content Placeholder 4" descr="Graphical user interface&#10;&#10;Description automatically generated with low confidence">
            <a:extLst>
              <a:ext uri="{FF2B5EF4-FFF2-40B4-BE49-F238E27FC236}">
                <a16:creationId xmlns:a16="http://schemas.microsoft.com/office/drawing/2014/main" id="{50782895-DAE1-6B12-5B1D-6E9158B2D5E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815" b="23877"/>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5" name="Rectangle 6">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56733" y="5463634"/>
            <a:ext cx="1371600" cy="27432"/>
          </a:xfrm>
          <a:custGeom>
            <a:avLst/>
            <a:gdLst>
              <a:gd name="connsiteX0" fmla="*/ 0 w 1371600"/>
              <a:gd name="connsiteY0" fmla="*/ 0 h 27432"/>
              <a:gd name="connsiteX1" fmla="*/ 713232 w 1371600"/>
              <a:gd name="connsiteY1" fmla="*/ 0 h 27432"/>
              <a:gd name="connsiteX2" fmla="*/ 1371600 w 1371600"/>
              <a:gd name="connsiteY2" fmla="*/ 0 h 27432"/>
              <a:gd name="connsiteX3" fmla="*/ 1371600 w 1371600"/>
              <a:gd name="connsiteY3" fmla="*/ 27432 h 27432"/>
              <a:gd name="connsiteX4" fmla="*/ 699516 w 1371600"/>
              <a:gd name="connsiteY4" fmla="*/ 27432 h 27432"/>
              <a:gd name="connsiteX5" fmla="*/ 0 w 1371600"/>
              <a:gd name="connsiteY5" fmla="*/ 27432 h 27432"/>
              <a:gd name="connsiteX6" fmla="*/ 0 w 1371600"/>
              <a:gd name="connsiteY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27432" fill="none" extrusionOk="0">
                <a:moveTo>
                  <a:pt x="0" y="0"/>
                </a:moveTo>
                <a:cubicBezTo>
                  <a:pt x="196943" y="-1146"/>
                  <a:pt x="408267" y="-21226"/>
                  <a:pt x="713232" y="0"/>
                </a:cubicBezTo>
                <a:cubicBezTo>
                  <a:pt x="1018197" y="21226"/>
                  <a:pt x="1176465" y="-24520"/>
                  <a:pt x="1371600" y="0"/>
                </a:cubicBezTo>
                <a:cubicBezTo>
                  <a:pt x="1372004" y="8629"/>
                  <a:pt x="1371042" y="13798"/>
                  <a:pt x="1371600" y="27432"/>
                </a:cubicBezTo>
                <a:cubicBezTo>
                  <a:pt x="1106086" y="14473"/>
                  <a:pt x="951335" y="17231"/>
                  <a:pt x="699516" y="27432"/>
                </a:cubicBezTo>
                <a:cubicBezTo>
                  <a:pt x="447697" y="37633"/>
                  <a:pt x="283433" y="6518"/>
                  <a:pt x="0" y="27432"/>
                </a:cubicBezTo>
                <a:cubicBezTo>
                  <a:pt x="-583" y="21140"/>
                  <a:pt x="532" y="8001"/>
                  <a:pt x="0" y="0"/>
                </a:cubicBezTo>
                <a:close/>
              </a:path>
              <a:path w="1371600" h="27432" stroke="0" extrusionOk="0">
                <a:moveTo>
                  <a:pt x="0" y="0"/>
                </a:moveTo>
                <a:cubicBezTo>
                  <a:pt x="220136" y="-18051"/>
                  <a:pt x="430173" y="10591"/>
                  <a:pt x="672084" y="0"/>
                </a:cubicBezTo>
                <a:cubicBezTo>
                  <a:pt x="913995" y="-10591"/>
                  <a:pt x="1164723" y="30754"/>
                  <a:pt x="1371600" y="0"/>
                </a:cubicBezTo>
                <a:cubicBezTo>
                  <a:pt x="1372182" y="10360"/>
                  <a:pt x="1371123" y="21444"/>
                  <a:pt x="1371600" y="27432"/>
                </a:cubicBezTo>
                <a:cubicBezTo>
                  <a:pt x="1072365" y="46142"/>
                  <a:pt x="961528" y="35455"/>
                  <a:pt x="685800" y="27432"/>
                </a:cubicBezTo>
                <a:cubicBezTo>
                  <a:pt x="410072" y="19409"/>
                  <a:pt x="276398" y="11099"/>
                  <a:pt x="0" y="27432"/>
                </a:cubicBezTo>
                <a:cubicBezTo>
                  <a:pt x="1155" y="18353"/>
                  <a:pt x="-485" y="9869"/>
                  <a:pt x="0" y="0"/>
                </a:cubicBezTo>
                <a:close/>
              </a:path>
            </a:pathLst>
          </a:custGeom>
          <a:solidFill>
            <a:srgbClr val="43CEE1"/>
          </a:solidFill>
          <a:ln w="38100" cap="rnd">
            <a:solidFill>
              <a:srgbClr val="43CEE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3C923A00-5DAE-8759-B76B-B2037DA4034E}"/>
              </a:ext>
            </a:extLst>
          </p:cNvPr>
          <p:cNvSpPr>
            <a:spLocks noGrp="1"/>
          </p:cNvSpPr>
          <p:nvPr>
            <p:ph idx="1"/>
          </p:nvPr>
        </p:nvSpPr>
        <p:spPr>
          <a:xfrm>
            <a:off x="4654294" y="4777739"/>
            <a:ext cx="6897626" cy="1399223"/>
          </a:xfrm>
        </p:spPr>
        <p:txBody>
          <a:bodyPr anchor="ctr">
            <a:normAutofit/>
          </a:bodyPr>
          <a:lstStyle/>
          <a:p>
            <a:pPr marL="0" indent="0">
              <a:buNone/>
            </a:pPr>
            <a:r>
              <a:rPr lang="en-GB" sz="2400" dirty="0"/>
              <a:t>After we have looked at the PESTLE analysis and determined some of the factors we will look at the FISHBONE diagram to supplement and look in more detail</a:t>
            </a:r>
            <a:endParaRPr lang="en-US" sz="2400" dirty="0"/>
          </a:p>
        </p:txBody>
      </p:sp>
      <p:sp>
        <p:nvSpPr>
          <p:cNvPr id="6" name="TextBox 5">
            <a:extLst>
              <a:ext uri="{FF2B5EF4-FFF2-40B4-BE49-F238E27FC236}">
                <a16:creationId xmlns:a16="http://schemas.microsoft.com/office/drawing/2014/main" id="{4A45D98B-BF9F-529E-953B-81A4D17BB6ED}"/>
              </a:ext>
            </a:extLst>
          </p:cNvPr>
          <p:cNvSpPr txBox="1"/>
          <p:nvPr/>
        </p:nvSpPr>
        <p:spPr>
          <a:xfrm>
            <a:off x="10867599" y="6657945"/>
            <a:ext cx="13244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esearchleap.com/effect-bank-assets-securitization-investment-flows-cross-country-analysi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597025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BC171-FC6D-E1A6-60A6-B79A039A57CF}"/>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8617F1BC-94E8-1DE8-C31D-8ABEA15C6358}"/>
              </a:ext>
            </a:extLst>
          </p:cNvPr>
          <p:cNvPicPr>
            <a:picLocks noGrp="1" noChangeAspect="1"/>
          </p:cNvPicPr>
          <p:nvPr>
            <p:ph idx="1"/>
          </p:nvPr>
        </p:nvPicPr>
        <p:blipFill>
          <a:blip r:embed="rId2"/>
          <a:stretch>
            <a:fillRect/>
          </a:stretch>
        </p:blipFill>
        <p:spPr>
          <a:xfrm flipV="1">
            <a:off x="838200" y="221942"/>
            <a:ext cx="10605117" cy="1468747"/>
          </a:xfrm>
          <a:prstGeom prst="rect">
            <a:avLst/>
          </a:prstGeom>
        </p:spPr>
      </p:pic>
      <p:sp>
        <p:nvSpPr>
          <p:cNvPr id="6" name="TextBox 5">
            <a:extLst>
              <a:ext uri="{FF2B5EF4-FFF2-40B4-BE49-F238E27FC236}">
                <a16:creationId xmlns:a16="http://schemas.microsoft.com/office/drawing/2014/main" id="{6184FA9B-F8BD-369C-D881-D9CCD2800D88}"/>
              </a:ext>
            </a:extLst>
          </p:cNvPr>
          <p:cNvSpPr txBox="1"/>
          <p:nvPr/>
        </p:nvSpPr>
        <p:spPr>
          <a:xfrm>
            <a:off x="1065320" y="643185"/>
            <a:ext cx="10038426" cy="769441"/>
          </a:xfrm>
          <a:prstGeom prst="rect">
            <a:avLst/>
          </a:prstGeom>
          <a:noFill/>
        </p:spPr>
        <p:txBody>
          <a:bodyPr wrap="square">
            <a:spAutoFit/>
          </a:bodyPr>
          <a:lstStyle/>
          <a:p>
            <a:r>
              <a:rPr lang="en-US" sz="4400" b="1" dirty="0">
                <a:solidFill>
                  <a:schemeClr val="bg1"/>
                </a:solidFill>
                <a:latin typeface="+mj-lt"/>
              </a:rPr>
              <a:t>Fishbone diagram for staff shortage</a:t>
            </a:r>
            <a:endParaRPr lang="en-GB" sz="4400" b="1" dirty="0">
              <a:solidFill>
                <a:schemeClr val="bg1"/>
              </a:solidFill>
              <a:latin typeface="+mj-lt"/>
            </a:endParaRPr>
          </a:p>
        </p:txBody>
      </p:sp>
      <p:pic>
        <p:nvPicPr>
          <p:cNvPr id="7" name="Picture 6">
            <a:extLst>
              <a:ext uri="{FF2B5EF4-FFF2-40B4-BE49-F238E27FC236}">
                <a16:creationId xmlns:a16="http://schemas.microsoft.com/office/drawing/2014/main" id="{8A4CA70D-152B-2B09-A1BA-9142217353B1}"/>
              </a:ext>
            </a:extLst>
          </p:cNvPr>
          <p:cNvPicPr>
            <a:picLocks noChangeAspect="1"/>
          </p:cNvPicPr>
          <p:nvPr/>
        </p:nvPicPr>
        <p:blipFill>
          <a:blip r:embed="rId3"/>
          <a:stretch>
            <a:fillRect/>
          </a:stretch>
        </p:blipFill>
        <p:spPr>
          <a:xfrm>
            <a:off x="1198485" y="2081667"/>
            <a:ext cx="8930935" cy="4133148"/>
          </a:xfrm>
          <a:prstGeom prst="rect">
            <a:avLst/>
          </a:prstGeom>
        </p:spPr>
      </p:pic>
    </p:spTree>
    <p:extLst>
      <p:ext uri="{BB962C8B-B14F-4D97-AF65-F5344CB8AC3E}">
        <p14:creationId xmlns:p14="http://schemas.microsoft.com/office/powerpoint/2010/main" val="274679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6FD59-17BF-852F-FF24-2A73B8D500AB}"/>
              </a:ext>
            </a:extLst>
          </p:cNvPr>
          <p:cNvSpPr>
            <a:spLocks noGrp="1"/>
          </p:cNvSpPr>
          <p:nvPr>
            <p:ph type="title"/>
          </p:nvPr>
        </p:nvSpPr>
        <p:spPr/>
        <p:txBody>
          <a:bodyPr/>
          <a:lstStyle/>
          <a:p>
            <a:r>
              <a:rPr lang="en-GB" dirty="0"/>
              <a:t>Possible solution</a:t>
            </a:r>
          </a:p>
        </p:txBody>
      </p:sp>
      <p:pic>
        <p:nvPicPr>
          <p:cNvPr id="16" name="Content Placeholder 15" descr="A colorful pile of yarn turned into a yellow yarn light bulb">
            <a:extLst>
              <a:ext uri="{FF2B5EF4-FFF2-40B4-BE49-F238E27FC236}">
                <a16:creationId xmlns:a16="http://schemas.microsoft.com/office/drawing/2014/main" id="{0F508597-3099-E755-FD84-F8047235287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200" y="1929384"/>
            <a:ext cx="6096000" cy="4671441"/>
          </a:xfrm>
        </p:spPr>
      </p:pic>
      <p:sp>
        <p:nvSpPr>
          <p:cNvPr id="4" name="Content Placeholder 3">
            <a:extLst>
              <a:ext uri="{FF2B5EF4-FFF2-40B4-BE49-F238E27FC236}">
                <a16:creationId xmlns:a16="http://schemas.microsoft.com/office/drawing/2014/main" id="{06C1D718-2627-FE0A-FC0C-1A53C97107DB}"/>
              </a:ext>
            </a:extLst>
          </p:cNvPr>
          <p:cNvSpPr>
            <a:spLocks noGrp="1"/>
          </p:cNvSpPr>
          <p:nvPr>
            <p:ph sz="half" idx="2"/>
          </p:nvPr>
        </p:nvSpPr>
        <p:spPr/>
        <p:txBody>
          <a:bodyPr>
            <a:normAutofit fontScale="92500" lnSpcReduction="10000"/>
          </a:bodyPr>
          <a:lstStyle/>
          <a:p>
            <a:r>
              <a:rPr lang="en-GB" dirty="0"/>
              <a:t>Solutions that address these cause</a:t>
            </a:r>
          </a:p>
          <a:p>
            <a:pPr marL="514350" indent="-514350">
              <a:buFont typeface="+mj-lt"/>
              <a:buAutoNum type="alphaUcPeriod"/>
            </a:pPr>
            <a:r>
              <a:rPr lang="en-GB" dirty="0"/>
              <a:t>Motivation people to study medicine with high scholarships and various benefits</a:t>
            </a:r>
          </a:p>
          <a:p>
            <a:pPr marL="514350" indent="-514350">
              <a:buFont typeface="+mj-lt"/>
              <a:buAutoNum type="alphaUcPeriod"/>
            </a:pPr>
            <a:r>
              <a:rPr lang="en-GB" dirty="0"/>
              <a:t>Hiring more workers by attracting their attention with higher pay</a:t>
            </a:r>
          </a:p>
          <a:p>
            <a:pPr marL="514350" indent="-514350">
              <a:buFont typeface="+mj-lt"/>
              <a:buAutoNum type="alphaUcPeriod"/>
            </a:pPr>
            <a:r>
              <a:rPr lang="en-GB" dirty="0"/>
              <a:t> Giving qualified foreign nationals access to free language learning courses and document assistance for work</a:t>
            </a:r>
          </a:p>
        </p:txBody>
      </p:sp>
      <p:sp>
        <p:nvSpPr>
          <p:cNvPr id="17" name="TextBox 16">
            <a:extLst>
              <a:ext uri="{FF2B5EF4-FFF2-40B4-BE49-F238E27FC236}">
                <a16:creationId xmlns:a16="http://schemas.microsoft.com/office/drawing/2014/main" id="{50A09D9D-AE37-AC37-890C-EF7FE9474C17}"/>
              </a:ext>
            </a:extLst>
          </p:cNvPr>
          <p:cNvSpPr txBox="1"/>
          <p:nvPr/>
        </p:nvSpPr>
        <p:spPr>
          <a:xfrm>
            <a:off x="937661" y="2038616"/>
            <a:ext cx="3349485" cy="2585323"/>
          </a:xfrm>
          <a:prstGeom prst="rect">
            <a:avLst/>
          </a:prstGeom>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marL="285750" indent="-285750">
              <a:buFont typeface="Arial" panose="020B0604020202020204" pitchFamily="34" charset="0"/>
              <a:buChar char="•"/>
            </a:pPr>
            <a:r>
              <a:rPr lang="en-GB" dirty="0">
                <a:latin typeface="Arial Black" panose="020B0A04020102020204" pitchFamily="34" charset="0"/>
              </a:rPr>
              <a:t>Main causes identified from PESTEL and FISHBONE</a:t>
            </a:r>
          </a:p>
          <a:p>
            <a:pPr marL="285750" indent="-285750">
              <a:buFont typeface="Wingdings" panose="05000000000000000000" pitchFamily="2" charset="2"/>
              <a:buChar char="Ø"/>
            </a:pPr>
            <a:r>
              <a:rPr lang="en-GB" sz="1200" b="1" dirty="0">
                <a:latin typeface="Arial Black" panose="020B0A04020102020204" pitchFamily="34" charset="0"/>
              </a:rPr>
              <a:t>LONG WORKING HOURS </a:t>
            </a:r>
          </a:p>
          <a:p>
            <a:pPr marL="285750" indent="-285750">
              <a:buFont typeface="Wingdings" panose="05000000000000000000" pitchFamily="2" charset="2"/>
              <a:buChar char="Ø"/>
            </a:pPr>
            <a:r>
              <a:rPr lang="en-GB" sz="1200" b="1" dirty="0">
                <a:latin typeface="Arial Black" panose="020B0A04020102020204" pitchFamily="34" charset="0"/>
              </a:rPr>
              <a:t>SHORTAGE OF</a:t>
            </a:r>
          </a:p>
          <a:p>
            <a:r>
              <a:rPr lang="en-GB" sz="1200" b="1" dirty="0">
                <a:latin typeface="Arial Black" panose="020B0A04020102020204" pitchFamily="34" charset="0"/>
              </a:rPr>
              <a:t> QUALIFIED WORKERS</a:t>
            </a:r>
          </a:p>
          <a:p>
            <a:pPr marL="285750" indent="-285750">
              <a:buFont typeface="Wingdings" panose="05000000000000000000" pitchFamily="2" charset="2"/>
              <a:buChar char="Ø"/>
            </a:pPr>
            <a:r>
              <a:rPr lang="en-GB" sz="1200" b="1" dirty="0">
                <a:latin typeface="Arial Black" panose="020B0A04020102020204" pitchFamily="34" charset="0"/>
              </a:rPr>
              <a:t>STRESS</a:t>
            </a:r>
          </a:p>
          <a:p>
            <a:pPr marL="285750" indent="-285750">
              <a:buFont typeface="Wingdings" panose="05000000000000000000" pitchFamily="2" charset="2"/>
              <a:buChar char="Ø"/>
            </a:pPr>
            <a:r>
              <a:rPr lang="en-GB" sz="1200" b="1" dirty="0">
                <a:latin typeface="Arial Black" panose="020B0A04020102020204" pitchFamily="34" charset="0"/>
              </a:rPr>
              <a:t>LACK OF WORK</a:t>
            </a:r>
          </a:p>
          <a:p>
            <a:r>
              <a:rPr lang="en-GB" sz="1200" b="1" dirty="0">
                <a:latin typeface="Arial Black" panose="020B0A04020102020204" pitchFamily="34" charset="0"/>
              </a:rPr>
              <a:t>DOCUMENTS IN THE UNITED KINGDOM</a:t>
            </a:r>
          </a:p>
          <a:p>
            <a:pPr marL="285750" indent="-285750">
              <a:buFont typeface="Wingdings" panose="05000000000000000000" pitchFamily="2" charset="2"/>
              <a:buChar char="Ø"/>
            </a:pPr>
            <a:r>
              <a:rPr lang="en-GB" sz="1200" b="1" dirty="0">
                <a:latin typeface="Arial Black" panose="020B0A04020102020204" pitchFamily="34" charset="0"/>
              </a:rPr>
              <a:t>LANGUAGE BARRIER</a:t>
            </a:r>
          </a:p>
          <a:p>
            <a:pPr marL="285750" indent="-285750">
              <a:buFont typeface="Wingdings" panose="05000000000000000000" pitchFamily="2" charset="2"/>
              <a:buChar char="Ø"/>
            </a:pPr>
            <a:r>
              <a:rPr lang="en-GB" sz="1200" b="1" dirty="0">
                <a:latin typeface="Arial Black" panose="020B0A04020102020204" pitchFamily="34" charset="0"/>
              </a:rPr>
              <a:t>LOW WAGES</a:t>
            </a:r>
            <a:endParaRPr lang="en-GB" sz="1200" dirty="0">
              <a:latin typeface="Arial Black" panose="020B0A04020102020204" pitchFamily="34" charset="0"/>
            </a:endParaRPr>
          </a:p>
        </p:txBody>
      </p:sp>
    </p:spTree>
    <p:extLst>
      <p:ext uri="{BB962C8B-B14F-4D97-AF65-F5344CB8AC3E}">
        <p14:creationId xmlns:p14="http://schemas.microsoft.com/office/powerpoint/2010/main" val="640961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12367-004F-3FD4-9134-5C542FF89465}"/>
              </a:ext>
            </a:extLst>
          </p:cNvPr>
          <p:cNvSpPr>
            <a:spLocks noGrp="1"/>
          </p:cNvSpPr>
          <p:nvPr>
            <p:ph type="title"/>
          </p:nvPr>
        </p:nvSpPr>
        <p:spPr/>
        <p:txBody>
          <a:bodyPr/>
          <a:lstStyle/>
          <a:p>
            <a:r>
              <a:rPr lang="en-GB"/>
              <a:t>GRID  analysis</a:t>
            </a:r>
            <a:endParaRPr lang="en-GB" dirty="0"/>
          </a:p>
        </p:txBody>
      </p:sp>
      <p:graphicFrame>
        <p:nvGraphicFramePr>
          <p:cNvPr id="4" name="Table 5">
            <a:extLst>
              <a:ext uri="{FF2B5EF4-FFF2-40B4-BE49-F238E27FC236}">
                <a16:creationId xmlns:a16="http://schemas.microsoft.com/office/drawing/2014/main" id="{BA42F72E-2A36-7EBE-A095-8C4B0C6293C1}"/>
              </a:ext>
            </a:extLst>
          </p:cNvPr>
          <p:cNvGraphicFramePr>
            <a:graphicFrameLocks noGrp="1"/>
          </p:cNvGraphicFramePr>
          <p:nvPr>
            <p:ph idx="1"/>
            <p:extLst>
              <p:ext uri="{D42A27DB-BD31-4B8C-83A1-F6EECF244321}">
                <p14:modId xmlns:p14="http://schemas.microsoft.com/office/powerpoint/2010/main" val="464309846"/>
              </p:ext>
            </p:extLst>
          </p:nvPr>
        </p:nvGraphicFramePr>
        <p:xfrm>
          <a:off x="808653" y="2106095"/>
          <a:ext cx="10515599" cy="1933024"/>
        </p:xfrm>
        <a:graphic>
          <a:graphicData uri="http://schemas.openxmlformats.org/drawingml/2006/table">
            <a:tbl>
              <a:tblPr firstRow="1" bandRow="1">
                <a:tableStyleId>{5C22544A-7EE6-4342-B048-85BDC9FD1C3A}</a:tableStyleId>
              </a:tblPr>
              <a:tblGrid>
                <a:gridCol w="1579440">
                  <a:extLst>
                    <a:ext uri="{9D8B030D-6E8A-4147-A177-3AD203B41FA5}">
                      <a16:colId xmlns:a16="http://schemas.microsoft.com/office/drawing/2014/main" val="491486529"/>
                    </a:ext>
                  </a:extLst>
                </a:gridCol>
                <a:gridCol w="1246957">
                  <a:extLst>
                    <a:ext uri="{9D8B030D-6E8A-4147-A177-3AD203B41FA5}">
                      <a16:colId xmlns:a16="http://schemas.microsoft.com/office/drawing/2014/main" val="3542444878"/>
                    </a:ext>
                  </a:extLst>
                </a:gridCol>
                <a:gridCol w="1413198">
                  <a:extLst>
                    <a:ext uri="{9D8B030D-6E8A-4147-A177-3AD203B41FA5}">
                      <a16:colId xmlns:a16="http://schemas.microsoft.com/office/drawing/2014/main" val="1119935966"/>
                    </a:ext>
                  </a:extLst>
                </a:gridCol>
                <a:gridCol w="1730239">
                  <a:extLst>
                    <a:ext uri="{9D8B030D-6E8A-4147-A177-3AD203B41FA5}">
                      <a16:colId xmlns:a16="http://schemas.microsoft.com/office/drawing/2014/main" val="2796530036"/>
                    </a:ext>
                  </a:extLst>
                </a:gridCol>
                <a:gridCol w="1302026">
                  <a:extLst>
                    <a:ext uri="{9D8B030D-6E8A-4147-A177-3AD203B41FA5}">
                      <a16:colId xmlns:a16="http://schemas.microsoft.com/office/drawing/2014/main" val="2490120010"/>
                    </a:ext>
                  </a:extLst>
                </a:gridCol>
                <a:gridCol w="1769165">
                  <a:extLst>
                    <a:ext uri="{9D8B030D-6E8A-4147-A177-3AD203B41FA5}">
                      <a16:colId xmlns:a16="http://schemas.microsoft.com/office/drawing/2014/main" val="4187426814"/>
                    </a:ext>
                  </a:extLst>
                </a:gridCol>
                <a:gridCol w="1474574">
                  <a:extLst>
                    <a:ext uri="{9D8B030D-6E8A-4147-A177-3AD203B41FA5}">
                      <a16:colId xmlns:a16="http://schemas.microsoft.com/office/drawing/2014/main" val="1103368447"/>
                    </a:ext>
                  </a:extLst>
                </a:gridCol>
              </a:tblGrid>
              <a:tr h="459824">
                <a:tc>
                  <a:txBody>
                    <a:bodyPr/>
                    <a:lstStyle/>
                    <a:p>
                      <a:r>
                        <a:rPr lang="en-GB">
                          <a:solidFill>
                            <a:schemeClr val="tx1">
                              <a:lumMod val="95000"/>
                              <a:lumOff val="5000"/>
                            </a:schemeClr>
                          </a:solidFill>
                        </a:rPr>
                        <a:t>factors</a:t>
                      </a:r>
                      <a:endParaRPr lang="en-GB" dirty="0">
                        <a:solidFill>
                          <a:schemeClr val="tx1">
                            <a:lumMod val="95000"/>
                            <a:lumOff val="5000"/>
                          </a:schemeClr>
                        </a:solidFill>
                      </a:endParaRPr>
                    </a:p>
                  </a:txBody>
                  <a:tcPr/>
                </a:tc>
                <a:tc>
                  <a:txBody>
                    <a:bodyPr/>
                    <a:lstStyle/>
                    <a:p>
                      <a:r>
                        <a:rPr lang="en-GB">
                          <a:solidFill>
                            <a:schemeClr val="tx1">
                              <a:lumMod val="95000"/>
                              <a:lumOff val="5000"/>
                            </a:schemeClr>
                          </a:solidFill>
                          <a:latin typeface="Aharoni" panose="02010803020104030203" pitchFamily="2" charset="-79"/>
                          <a:cs typeface="Aharoni" panose="02010803020104030203" pitchFamily="2" charset="-79"/>
                        </a:rPr>
                        <a:t>Less time</a:t>
                      </a:r>
                      <a:endParaRPr lang="en-GB" dirty="0">
                        <a:solidFill>
                          <a:schemeClr val="tx1">
                            <a:lumMod val="95000"/>
                            <a:lumOff val="5000"/>
                          </a:schemeClr>
                        </a:solidFill>
                        <a:latin typeface="Aharoni" panose="02010803020104030203" pitchFamily="2" charset="-79"/>
                        <a:cs typeface="Aharoni" panose="02010803020104030203" pitchFamily="2" charset="-79"/>
                      </a:endParaRPr>
                    </a:p>
                  </a:txBody>
                  <a:tcPr/>
                </a:tc>
                <a:tc>
                  <a:txBody>
                    <a:bodyPr/>
                    <a:lstStyle/>
                    <a:p>
                      <a:r>
                        <a:rPr lang="en-GB">
                          <a:solidFill>
                            <a:schemeClr val="tx1">
                              <a:lumMod val="95000"/>
                              <a:lumOff val="5000"/>
                            </a:schemeClr>
                          </a:solidFill>
                          <a:latin typeface="Aharoni" panose="02010803020104030203" pitchFamily="2" charset="-79"/>
                          <a:cs typeface="Aharoni" panose="02010803020104030203" pitchFamily="2" charset="-79"/>
                        </a:rPr>
                        <a:t>less funds</a:t>
                      </a:r>
                      <a:endParaRPr lang="en-GB" dirty="0">
                        <a:solidFill>
                          <a:schemeClr val="tx1">
                            <a:lumMod val="95000"/>
                            <a:lumOff val="5000"/>
                          </a:schemeClr>
                        </a:solidFill>
                        <a:latin typeface="Aharoni" panose="02010803020104030203" pitchFamily="2" charset="-79"/>
                        <a:cs typeface="Aharoni" panose="02010803020104030203" pitchFamily="2" charset="-79"/>
                      </a:endParaRPr>
                    </a:p>
                  </a:txBody>
                  <a:tcPr/>
                </a:tc>
                <a:tc>
                  <a:txBody>
                    <a:bodyPr/>
                    <a:lstStyle/>
                    <a:p>
                      <a:r>
                        <a:rPr lang="en-GB">
                          <a:solidFill>
                            <a:schemeClr val="tx1">
                              <a:lumMod val="95000"/>
                              <a:lumOff val="5000"/>
                            </a:schemeClr>
                          </a:solidFill>
                          <a:latin typeface="Aharoni" panose="02010803020104030203" pitchFamily="2" charset="-79"/>
                          <a:cs typeface="Aharoni" panose="02010803020104030203" pitchFamily="2" charset="-79"/>
                        </a:rPr>
                        <a:t>efficiency</a:t>
                      </a:r>
                      <a:endParaRPr lang="en-GB" dirty="0">
                        <a:solidFill>
                          <a:schemeClr val="tx1">
                            <a:lumMod val="95000"/>
                            <a:lumOff val="5000"/>
                          </a:schemeClr>
                        </a:solidFill>
                        <a:latin typeface="Aharoni" panose="02010803020104030203" pitchFamily="2" charset="-79"/>
                        <a:cs typeface="Aharoni" panose="02010803020104030203" pitchFamily="2" charset="-79"/>
                      </a:endParaRPr>
                    </a:p>
                  </a:txBody>
                  <a:tcPr/>
                </a:tc>
                <a:tc>
                  <a:txBody>
                    <a:bodyPr/>
                    <a:lstStyle/>
                    <a:p>
                      <a:r>
                        <a:rPr lang="en-GB">
                          <a:solidFill>
                            <a:schemeClr val="tx1">
                              <a:lumMod val="95000"/>
                              <a:lumOff val="5000"/>
                            </a:schemeClr>
                          </a:solidFill>
                          <a:latin typeface="Aharoni" panose="02010803020104030203" pitchFamily="2" charset="-79"/>
                          <a:cs typeface="Aharoni" panose="02010803020104030203" pitchFamily="2" charset="-79"/>
                        </a:rPr>
                        <a:t>quality</a:t>
                      </a:r>
                      <a:endParaRPr lang="en-GB" dirty="0">
                        <a:solidFill>
                          <a:schemeClr val="tx1">
                            <a:lumMod val="95000"/>
                            <a:lumOff val="5000"/>
                          </a:schemeClr>
                        </a:solidFill>
                        <a:latin typeface="Aharoni" panose="02010803020104030203" pitchFamily="2" charset="-79"/>
                        <a:cs typeface="Aharoni" panose="02010803020104030203" pitchFamily="2" charset="-79"/>
                      </a:endParaRPr>
                    </a:p>
                  </a:txBody>
                  <a:tcPr/>
                </a:tc>
                <a:tc>
                  <a:txBody>
                    <a:bodyPr/>
                    <a:lstStyle/>
                    <a:p>
                      <a:r>
                        <a:rPr lang="en-GB">
                          <a:solidFill>
                            <a:schemeClr val="tx1">
                              <a:lumMod val="95000"/>
                              <a:lumOff val="5000"/>
                            </a:schemeClr>
                          </a:solidFill>
                          <a:latin typeface="Aharoni" panose="02010803020104030203" pitchFamily="2" charset="-79"/>
                          <a:cs typeface="Aharoni" panose="02010803020104030203" pitchFamily="2" charset="-79"/>
                        </a:rPr>
                        <a:t>more staff</a:t>
                      </a:r>
                      <a:endParaRPr lang="en-GB" dirty="0">
                        <a:solidFill>
                          <a:schemeClr val="tx1">
                            <a:lumMod val="95000"/>
                            <a:lumOff val="5000"/>
                          </a:schemeClr>
                        </a:solidFill>
                        <a:latin typeface="Aharoni" panose="02010803020104030203" pitchFamily="2" charset="-79"/>
                        <a:cs typeface="Aharoni" panose="02010803020104030203" pitchFamily="2" charset="-79"/>
                      </a:endParaRPr>
                    </a:p>
                  </a:txBody>
                  <a:tcPr/>
                </a:tc>
                <a:tc>
                  <a:txBody>
                    <a:bodyPr/>
                    <a:lstStyle/>
                    <a:p>
                      <a:r>
                        <a:rPr lang="en-GB">
                          <a:solidFill>
                            <a:schemeClr val="tx1">
                              <a:lumMod val="95000"/>
                              <a:lumOff val="5000"/>
                            </a:schemeClr>
                          </a:solidFill>
                          <a:latin typeface="Aharoni" panose="02010803020104030203" pitchFamily="2" charset="-79"/>
                          <a:cs typeface="Aharoni" panose="02010803020104030203" pitchFamily="2" charset="-79"/>
                        </a:rPr>
                        <a:t>TOTAL</a:t>
                      </a:r>
                      <a:endParaRPr lang="en-GB" dirty="0">
                        <a:solidFill>
                          <a:schemeClr val="tx1">
                            <a:lumMod val="95000"/>
                            <a:lumOff val="5000"/>
                          </a:schemeClr>
                        </a:solidFill>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560641057"/>
                  </a:ext>
                </a:extLst>
              </a:tr>
              <a:tr h="219025">
                <a:tc>
                  <a:txBody>
                    <a:bodyPr/>
                    <a:lstStyle/>
                    <a:p>
                      <a:r>
                        <a:rPr lang="en-GB">
                          <a:solidFill>
                            <a:schemeClr val="tx1">
                              <a:lumMod val="95000"/>
                              <a:lumOff val="5000"/>
                            </a:schemeClr>
                          </a:solidFill>
                        </a:rPr>
                        <a:t>Value (0-5)</a:t>
                      </a:r>
                      <a:endParaRPr lang="en-GB" dirty="0">
                        <a:solidFill>
                          <a:schemeClr val="tx1">
                            <a:lumMod val="95000"/>
                            <a:lumOff val="5000"/>
                          </a:schemeClr>
                        </a:solidFill>
                      </a:endParaRPr>
                    </a:p>
                  </a:txBody>
                  <a:tcPr/>
                </a:tc>
                <a:tc>
                  <a:txBody>
                    <a:bodyPr/>
                    <a:lstStyle/>
                    <a:p>
                      <a:r>
                        <a:rPr lang="en-GB" b="1">
                          <a:solidFill>
                            <a:schemeClr val="bg2">
                              <a:lumMod val="10000"/>
                            </a:schemeClr>
                          </a:solidFill>
                          <a:latin typeface="Arial Black" panose="020B0A04020102020204" pitchFamily="34" charset="0"/>
                        </a:rPr>
                        <a:t>5</a:t>
                      </a:r>
                      <a:endParaRPr lang="en-GB" b="1" dirty="0">
                        <a:solidFill>
                          <a:schemeClr val="bg2">
                            <a:lumMod val="10000"/>
                          </a:schemeClr>
                        </a:solidFill>
                        <a:latin typeface="Arial Black" panose="020B0A04020102020204" pitchFamily="34" charset="0"/>
                      </a:endParaRPr>
                    </a:p>
                  </a:txBody>
                  <a:tcPr/>
                </a:tc>
                <a:tc>
                  <a:txBody>
                    <a:bodyPr/>
                    <a:lstStyle/>
                    <a:p>
                      <a:r>
                        <a:rPr lang="en-GB" b="1">
                          <a:solidFill>
                            <a:schemeClr val="bg2">
                              <a:lumMod val="10000"/>
                            </a:schemeClr>
                          </a:solidFill>
                          <a:latin typeface="Arial Black" panose="020B0A04020102020204" pitchFamily="34" charset="0"/>
                        </a:rPr>
                        <a:t>3</a:t>
                      </a:r>
                      <a:endParaRPr lang="en-GB" b="1" dirty="0">
                        <a:solidFill>
                          <a:schemeClr val="bg2">
                            <a:lumMod val="10000"/>
                          </a:schemeClr>
                        </a:solidFill>
                        <a:latin typeface="Arial Black" panose="020B0A04020102020204" pitchFamily="34" charset="0"/>
                      </a:endParaRPr>
                    </a:p>
                  </a:txBody>
                  <a:tcPr/>
                </a:tc>
                <a:tc>
                  <a:txBody>
                    <a:bodyPr/>
                    <a:lstStyle/>
                    <a:p>
                      <a:r>
                        <a:rPr lang="en-GB">
                          <a:latin typeface="Arial Black" panose="020B0A04020102020204" pitchFamily="34" charset="0"/>
                        </a:rPr>
                        <a:t>2</a:t>
                      </a:r>
                      <a:endParaRPr lang="en-GB" dirty="0">
                        <a:latin typeface="Arial Black" panose="020B0A04020102020204" pitchFamily="34" charset="0"/>
                      </a:endParaRPr>
                    </a:p>
                  </a:txBody>
                  <a:tcPr/>
                </a:tc>
                <a:tc>
                  <a:txBody>
                    <a:bodyPr/>
                    <a:lstStyle/>
                    <a:p>
                      <a:r>
                        <a:rPr lang="en-GB">
                          <a:latin typeface="Arial Black" panose="020B0A04020102020204" pitchFamily="34" charset="0"/>
                        </a:rPr>
                        <a:t>3</a:t>
                      </a:r>
                      <a:endParaRPr lang="en-GB" dirty="0">
                        <a:latin typeface="Arial Black" panose="020B0A04020102020204" pitchFamily="34" charset="0"/>
                      </a:endParaRPr>
                    </a:p>
                  </a:txBody>
                  <a:tcPr/>
                </a:tc>
                <a:tc>
                  <a:txBody>
                    <a:bodyPr/>
                    <a:lstStyle/>
                    <a:p>
                      <a:r>
                        <a:rPr lang="en-GB">
                          <a:latin typeface="Arial Black" panose="020B0A04020102020204" pitchFamily="34" charset="0"/>
                        </a:rPr>
                        <a:t>5</a:t>
                      </a:r>
                      <a:endParaRPr lang="en-GB" dirty="0">
                        <a:latin typeface="Arial Black" panose="020B0A04020102020204" pitchFamily="34" charset="0"/>
                      </a:endParaRPr>
                    </a:p>
                  </a:txBody>
                  <a:tcPr/>
                </a:tc>
                <a:tc>
                  <a:txBody>
                    <a:bodyPr/>
                    <a:lstStyle/>
                    <a:p>
                      <a:endParaRPr lang="en-GB" dirty="0"/>
                    </a:p>
                  </a:txBody>
                  <a:tcPr/>
                </a:tc>
                <a:extLst>
                  <a:ext uri="{0D108BD9-81ED-4DB2-BD59-A6C34878D82A}">
                    <a16:rowId xmlns:a16="http://schemas.microsoft.com/office/drawing/2014/main" val="2023510453"/>
                  </a:ext>
                </a:extLst>
              </a:tr>
              <a:tr h="0">
                <a:tc>
                  <a:txBody>
                    <a:bodyPr/>
                    <a:lstStyle/>
                    <a:p>
                      <a:r>
                        <a:rPr lang="en-GB" b="1">
                          <a:latin typeface="Aharoni" panose="02010803020104030203" pitchFamily="2" charset="-79"/>
                          <a:cs typeface="Aharoni" panose="02010803020104030203" pitchFamily="2" charset="-79"/>
                        </a:rPr>
                        <a:t>Solution A</a:t>
                      </a:r>
                      <a:endParaRPr lang="en-GB" b="1" dirty="0">
                        <a:latin typeface="Aharoni" panose="02010803020104030203" pitchFamily="2" charset="-79"/>
                        <a:cs typeface="Aharoni" panose="02010803020104030203" pitchFamily="2" charset="-79"/>
                      </a:endParaRPr>
                    </a:p>
                  </a:txBody>
                  <a:tcPr/>
                </a:tc>
                <a:tc>
                  <a:txBody>
                    <a:bodyPr/>
                    <a:lstStyle/>
                    <a:p>
                      <a:r>
                        <a:rPr lang="en-GB">
                          <a:solidFill>
                            <a:schemeClr val="tx1">
                              <a:lumMod val="95000"/>
                              <a:lumOff val="5000"/>
                            </a:schemeClr>
                          </a:solidFill>
                          <a:latin typeface="Arial Black" panose="020B0A04020102020204" pitchFamily="34" charset="0"/>
                        </a:rPr>
                        <a:t>1         </a:t>
                      </a:r>
                      <a:r>
                        <a:rPr lang="en-GB">
                          <a:solidFill>
                            <a:schemeClr val="bg1">
                              <a:lumMod val="50000"/>
                            </a:schemeClr>
                          </a:solidFill>
                          <a:latin typeface="Arial Black" panose="020B0A04020102020204" pitchFamily="34" charset="0"/>
                        </a:rPr>
                        <a:t>5</a:t>
                      </a:r>
                      <a:endParaRPr lang="en-GB" dirty="0">
                        <a:solidFill>
                          <a:schemeClr val="tx1">
                            <a:lumMod val="95000"/>
                            <a:lumOff val="5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1           </a:t>
                      </a:r>
                      <a:r>
                        <a:rPr lang="en-GB">
                          <a:solidFill>
                            <a:schemeClr val="bg1">
                              <a:lumMod val="50000"/>
                            </a:schemeClr>
                          </a:solidFill>
                          <a:latin typeface="Arial Black" panose="020B0A04020102020204" pitchFamily="34" charset="0"/>
                        </a:rPr>
                        <a:t>3</a:t>
                      </a:r>
                      <a:endParaRPr lang="en-GB" dirty="0">
                        <a:solidFill>
                          <a:schemeClr val="bg1">
                            <a:lumMod val="50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3              </a:t>
                      </a:r>
                      <a:r>
                        <a:rPr lang="en-GB">
                          <a:solidFill>
                            <a:schemeClr val="bg1">
                              <a:lumMod val="50000"/>
                            </a:schemeClr>
                          </a:solidFill>
                          <a:latin typeface="Arial Black" panose="020B0A04020102020204" pitchFamily="34" charset="0"/>
                        </a:rPr>
                        <a:t> 6</a:t>
                      </a:r>
                      <a:endParaRPr lang="en-GB" dirty="0">
                        <a:solidFill>
                          <a:schemeClr val="bg1">
                            <a:lumMod val="50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3          </a:t>
                      </a:r>
                      <a:r>
                        <a:rPr lang="en-GB">
                          <a:solidFill>
                            <a:schemeClr val="bg1">
                              <a:lumMod val="50000"/>
                            </a:schemeClr>
                          </a:solidFill>
                          <a:latin typeface="Arial Black" panose="020B0A04020102020204" pitchFamily="34" charset="0"/>
                        </a:rPr>
                        <a:t>9</a:t>
                      </a:r>
                      <a:endParaRPr lang="en-GB" dirty="0">
                        <a:solidFill>
                          <a:schemeClr val="bg1">
                            <a:lumMod val="50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1              </a:t>
                      </a:r>
                      <a:r>
                        <a:rPr lang="en-GB">
                          <a:solidFill>
                            <a:schemeClr val="bg1">
                              <a:lumMod val="50000"/>
                            </a:schemeClr>
                          </a:solidFill>
                          <a:latin typeface="Arial Black" panose="020B0A04020102020204" pitchFamily="34" charset="0"/>
                        </a:rPr>
                        <a:t>5</a:t>
                      </a:r>
                      <a:endParaRPr lang="en-GB" dirty="0">
                        <a:solidFill>
                          <a:schemeClr val="bg1">
                            <a:lumMod val="50000"/>
                          </a:schemeClr>
                        </a:solidFill>
                        <a:latin typeface="Arial Black" panose="020B0A04020102020204" pitchFamily="34" charset="0"/>
                      </a:endParaRPr>
                    </a:p>
                  </a:txBody>
                  <a:tcPr/>
                </a:tc>
                <a:tc>
                  <a:txBody>
                    <a:bodyPr/>
                    <a:lstStyle/>
                    <a:p>
                      <a:pPr algn="just"/>
                      <a:r>
                        <a:rPr lang="en-GB">
                          <a:latin typeface="Arial Black" panose="020B0A04020102020204" pitchFamily="34" charset="0"/>
                        </a:rPr>
                        <a:t>      28</a:t>
                      </a:r>
                      <a:endParaRPr lang="en-GB" dirty="0">
                        <a:latin typeface="Arial Black" panose="020B0A04020102020204" pitchFamily="34" charset="0"/>
                      </a:endParaRPr>
                    </a:p>
                  </a:txBody>
                  <a:tcPr/>
                </a:tc>
                <a:extLst>
                  <a:ext uri="{0D108BD9-81ED-4DB2-BD59-A6C34878D82A}">
                    <a16:rowId xmlns:a16="http://schemas.microsoft.com/office/drawing/2014/main" val="3142283250"/>
                  </a:ext>
                </a:extLst>
              </a:tr>
              <a:tr h="370840">
                <a:tc>
                  <a:txBody>
                    <a:bodyPr/>
                    <a:lstStyle/>
                    <a:p>
                      <a:r>
                        <a:rPr lang="en-GB">
                          <a:latin typeface="Aharoni" panose="02010803020104030203" pitchFamily="2" charset="-79"/>
                          <a:cs typeface="Aharoni" panose="02010803020104030203" pitchFamily="2" charset="-79"/>
                        </a:rPr>
                        <a:t>Solution B</a:t>
                      </a:r>
                      <a:endParaRPr lang="en-GB" dirty="0">
                        <a:latin typeface="Aharoni" panose="02010803020104030203" pitchFamily="2" charset="-79"/>
                        <a:cs typeface="Aharoni" panose="02010803020104030203" pitchFamily="2" charset="-79"/>
                      </a:endParaRPr>
                    </a:p>
                  </a:txBody>
                  <a:tcPr/>
                </a:tc>
                <a:tc>
                  <a:txBody>
                    <a:bodyPr/>
                    <a:lstStyle/>
                    <a:p>
                      <a:r>
                        <a:rPr lang="en-GB">
                          <a:solidFill>
                            <a:schemeClr val="tx1">
                              <a:lumMod val="95000"/>
                              <a:lumOff val="5000"/>
                            </a:schemeClr>
                          </a:solidFill>
                          <a:latin typeface="Arial Black" panose="020B0A04020102020204" pitchFamily="34" charset="0"/>
                        </a:rPr>
                        <a:t>3       </a:t>
                      </a:r>
                      <a:r>
                        <a:rPr lang="en-GB">
                          <a:solidFill>
                            <a:schemeClr val="bg1">
                              <a:lumMod val="50000"/>
                            </a:schemeClr>
                          </a:solidFill>
                          <a:latin typeface="Arial Black" panose="020B0A04020102020204" pitchFamily="34" charset="0"/>
                        </a:rPr>
                        <a:t>15</a:t>
                      </a:r>
                      <a:endParaRPr lang="en-GB" dirty="0">
                        <a:solidFill>
                          <a:schemeClr val="bg1">
                            <a:lumMod val="50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1          </a:t>
                      </a:r>
                      <a:r>
                        <a:rPr lang="en-GB">
                          <a:solidFill>
                            <a:schemeClr val="bg1">
                              <a:lumMod val="50000"/>
                            </a:schemeClr>
                          </a:solidFill>
                          <a:latin typeface="Arial Black" panose="020B0A04020102020204" pitchFamily="34" charset="0"/>
                        </a:rPr>
                        <a:t>3</a:t>
                      </a:r>
                      <a:endParaRPr lang="en-GB" dirty="0">
                        <a:solidFill>
                          <a:schemeClr val="bg1">
                            <a:lumMod val="50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2               </a:t>
                      </a:r>
                      <a:r>
                        <a:rPr lang="en-GB">
                          <a:solidFill>
                            <a:schemeClr val="bg1">
                              <a:lumMod val="50000"/>
                            </a:schemeClr>
                          </a:solidFill>
                          <a:latin typeface="Arial Black" panose="020B0A04020102020204" pitchFamily="34" charset="0"/>
                        </a:rPr>
                        <a:t>4</a:t>
                      </a:r>
                      <a:endParaRPr lang="en-GB" dirty="0">
                        <a:solidFill>
                          <a:schemeClr val="bg1">
                            <a:lumMod val="50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1          </a:t>
                      </a:r>
                      <a:r>
                        <a:rPr lang="en-GB">
                          <a:solidFill>
                            <a:schemeClr val="bg1">
                              <a:lumMod val="50000"/>
                            </a:schemeClr>
                          </a:solidFill>
                          <a:latin typeface="Arial Black" panose="020B0A04020102020204" pitchFamily="34" charset="0"/>
                        </a:rPr>
                        <a:t>3</a:t>
                      </a:r>
                      <a:endParaRPr lang="en-GB" dirty="0">
                        <a:solidFill>
                          <a:schemeClr val="bg1">
                            <a:lumMod val="50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3             </a:t>
                      </a:r>
                      <a:r>
                        <a:rPr lang="en-GB">
                          <a:solidFill>
                            <a:schemeClr val="bg1">
                              <a:lumMod val="50000"/>
                            </a:schemeClr>
                          </a:solidFill>
                          <a:latin typeface="Arial Black" panose="020B0A04020102020204" pitchFamily="34" charset="0"/>
                        </a:rPr>
                        <a:t>15</a:t>
                      </a:r>
                      <a:endParaRPr lang="en-GB" dirty="0">
                        <a:solidFill>
                          <a:schemeClr val="bg1">
                            <a:lumMod val="50000"/>
                          </a:schemeClr>
                        </a:solidFill>
                        <a:latin typeface="Arial Black" panose="020B0A04020102020204" pitchFamily="34" charset="0"/>
                      </a:endParaRPr>
                    </a:p>
                  </a:txBody>
                  <a:tcPr/>
                </a:tc>
                <a:tc>
                  <a:txBody>
                    <a:bodyPr/>
                    <a:lstStyle/>
                    <a:p>
                      <a:pPr algn="just"/>
                      <a:r>
                        <a:rPr lang="en-GB">
                          <a:latin typeface="Arial Black" panose="020B0A04020102020204" pitchFamily="34" charset="0"/>
                        </a:rPr>
                        <a:t>      40</a:t>
                      </a:r>
                      <a:endParaRPr lang="en-GB" dirty="0">
                        <a:latin typeface="Arial Black" panose="020B0A04020102020204" pitchFamily="34" charset="0"/>
                      </a:endParaRPr>
                    </a:p>
                  </a:txBody>
                  <a:tcPr/>
                </a:tc>
                <a:extLst>
                  <a:ext uri="{0D108BD9-81ED-4DB2-BD59-A6C34878D82A}">
                    <a16:rowId xmlns:a16="http://schemas.microsoft.com/office/drawing/2014/main" val="847763980"/>
                  </a:ext>
                </a:extLst>
              </a:tr>
              <a:tr h="370840">
                <a:tc>
                  <a:txBody>
                    <a:bodyPr/>
                    <a:lstStyle/>
                    <a:p>
                      <a:r>
                        <a:rPr lang="en-GB">
                          <a:latin typeface="Aharoni" panose="02010803020104030203" pitchFamily="2" charset="-79"/>
                          <a:cs typeface="Aharoni" panose="02010803020104030203" pitchFamily="2" charset="-79"/>
                        </a:rPr>
                        <a:t>Solution C</a:t>
                      </a:r>
                      <a:endParaRPr lang="en-GB" dirty="0">
                        <a:latin typeface="Aharoni" panose="02010803020104030203" pitchFamily="2" charset="-79"/>
                        <a:cs typeface="Aharoni" panose="02010803020104030203" pitchFamily="2" charset="-79"/>
                      </a:endParaRPr>
                    </a:p>
                  </a:txBody>
                  <a:tcPr/>
                </a:tc>
                <a:tc>
                  <a:txBody>
                    <a:bodyPr/>
                    <a:lstStyle/>
                    <a:p>
                      <a:r>
                        <a:rPr lang="en-GB">
                          <a:solidFill>
                            <a:schemeClr val="tx1">
                              <a:lumMod val="95000"/>
                              <a:lumOff val="5000"/>
                            </a:schemeClr>
                          </a:solidFill>
                          <a:latin typeface="Arial Black" panose="020B0A04020102020204" pitchFamily="34" charset="0"/>
                        </a:rPr>
                        <a:t>2       </a:t>
                      </a:r>
                      <a:r>
                        <a:rPr lang="en-GB">
                          <a:solidFill>
                            <a:schemeClr val="bg1">
                              <a:lumMod val="50000"/>
                            </a:schemeClr>
                          </a:solidFill>
                          <a:latin typeface="Arial Black" panose="020B0A04020102020204" pitchFamily="34" charset="0"/>
                        </a:rPr>
                        <a:t>10</a:t>
                      </a:r>
                      <a:endParaRPr lang="en-GB" dirty="0">
                        <a:solidFill>
                          <a:schemeClr val="bg1">
                            <a:lumMod val="50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3          </a:t>
                      </a:r>
                      <a:r>
                        <a:rPr lang="en-GB">
                          <a:solidFill>
                            <a:schemeClr val="bg1">
                              <a:lumMod val="50000"/>
                            </a:schemeClr>
                          </a:solidFill>
                          <a:latin typeface="Arial Black" panose="020B0A04020102020204" pitchFamily="34" charset="0"/>
                        </a:rPr>
                        <a:t>9</a:t>
                      </a:r>
                      <a:endParaRPr lang="en-GB" dirty="0">
                        <a:solidFill>
                          <a:schemeClr val="bg1">
                            <a:lumMod val="50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2               </a:t>
                      </a:r>
                      <a:r>
                        <a:rPr lang="en-GB">
                          <a:solidFill>
                            <a:schemeClr val="bg1">
                              <a:lumMod val="50000"/>
                            </a:schemeClr>
                          </a:solidFill>
                          <a:latin typeface="Arial Black" panose="020B0A04020102020204" pitchFamily="34" charset="0"/>
                        </a:rPr>
                        <a:t>4</a:t>
                      </a:r>
                      <a:endParaRPr lang="en-GB" dirty="0">
                        <a:solidFill>
                          <a:schemeClr val="bg1">
                            <a:lumMod val="50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1          </a:t>
                      </a:r>
                      <a:r>
                        <a:rPr lang="en-GB">
                          <a:solidFill>
                            <a:schemeClr val="bg1">
                              <a:lumMod val="50000"/>
                            </a:schemeClr>
                          </a:solidFill>
                          <a:latin typeface="Arial Black" panose="020B0A04020102020204" pitchFamily="34" charset="0"/>
                        </a:rPr>
                        <a:t>3</a:t>
                      </a:r>
                      <a:endParaRPr lang="en-GB" dirty="0">
                        <a:solidFill>
                          <a:schemeClr val="bg1">
                            <a:lumMod val="50000"/>
                          </a:schemeClr>
                        </a:solidFill>
                        <a:latin typeface="Arial Black" panose="020B0A04020102020204" pitchFamily="34" charset="0"/>
                      </a:endParaRPr>
                    </a:p>
                  </a:txBody>
                  <a:tcPr/>
                </a:tc>
                <a:tc>
                  <a:txBody>
                    <a:bodyPr/>
                    <a:lstStyle/>
                    <a:p>
                      <a:r>
                        <a:rPr lang="en-GB">
                          <a:solidFill>
                            <a:schemeClr val="tx1">
                              <a:lumMod val="95000"/>
                              <a:lumOff val="5000"/>
                            </a:schemeClr>
                          </a:solidFill>
                          <a:latin typeface="Arial Black" panose="020B0A04020102020204" pitchFamily="34" charset="0"/>
                        </a:rPr>
                        <a:t>1              </a:t>
                      </a:r>
                      <a:r>
                        <a:rPr lang="en-GB">
                          <a:solidFill>
                            <a:schemeClr val="bg1">
                              <a:lumMod val="50000"/>
                            </a:schemeClr>
                          </a:solidFill>
                          <a:latin typeface="Arial Black" panose="020B0A04020102020204" pitchFamily="34" charset="0"/>
                        </a:rPr>
                        <a:t>5</a:t>
                      </a:r>
                      <a:endParaRPr lang="en-GB" dirty="0">
                        <a:solidFill>
                          <a:schemeClr val="bg1">
                            <a:lumMod val="50000"/>
                          </a:schemeClr>
                        </a:solidFill>
                        <a:latin typeface="Arial Black" panose="020B0A04020102020204" pitchFamily="34" charset="0"/>
                      </a:endParaRPr>
                    </a:p>
                  </a:txBody>
                  <a:tcPr/>
                </a:tc>
                <a:tc>
                  <a:txBody>
                    <a:bodyPr/>
                    <a:lstStyle/>
                    <a:p>
                      <a:pPr algn="just"/>
                      <a:r>
                        <a:rPr lang="en-GB">
                          <a:latin typeface="Arial Black" panose="020B0A04020102020204" pitchFamily="34" charset="0"/>
                        </a:rPr>
                        <a:t>      25</a:t>
                      </a:r>
                      <a:endParaRPr lang="en-GB" dirty="0">
                        <a:latin typeface="Arial Black" panose="020B0A04020102020204" pitchFamily="34" charset="0"/>
                      </a:endParaRPr>
                    </a:p>
                  </a:txBody>
                  <a:tcPr/>
                </a:tc>
                <a:extLst>
                  <a:ext uri="{0D108BD9-81ED-4DB2-BD59-A6C34878D82A}">
                    <a16:rowId xmlns:a16="http://schemas.microsoft.com/office/drawing/2014/main" val="699704551"/>
                  </a:ext>
                </a:extLst>
              </a:tr>
            </a:tbl>
          </a:graphicData>
        </a:graphic>
      </p:graphicFrame>
      <p:sp>
        <p:nvSpPr>
          <p:cNvPr id="3" name="TextBox 2">
            <a:extLst>
              <a:ext uri="{FF2B5EF4-FFF2-40B4-BE49-F238E27FC236}">
                <a16:creationId xmlns:a16="http://schemas.microsoft.com/office/drawing/2014/main" id="{F1464F8A-C8F2-0958-2EF9-9798DA9B52CC}"/>
              </a:ext>
            </a:extLst>
          </p:cNvPr>
          <p:cNvSpPr txBox="1"/>
          <p:nvPr/>
        </p:nvSpPr>
        <p:spPr>
          <a:xfrm>
            <a:off x="387625" y="5053451"/>
            <a:ext cx="10624931" cy="646331"/>
          </a:xfrm>
          <a:prstGeom prst="rect">
            <a:avLst/>
          </a:prstGeom>
          <a:noFill/>
        </p:spPr>
        <p:txBody>
          <a:bodyPr wrap="square" rtlCol="0">
            <a:spAutoFit/>
          </a:bodyPr>
          <a:lstStyle/>
          <a:p>
            <a:r>
              <a:rPr lang="en-GB" b="1" dirty="0">
                <a:latin typeface="Aharoni" panose="02010803020104030203" pitchFamily="2" charset="-79"/>
                <a:cs typeface="Aharoni" panose="02010803020104030203" pitchFamily="2" charset="-79"/>
              </a:rPr>
              <a:t>The results of the evaluation using the Grid show that solution B is the most suitable to solve the problem quickly.</a:t>
            </a:r>
            <a:endParaRPr lang="en-GB" dirty="0">
              <a:effectLst>
                <a:outerShdw blurRad="38100" dist="38100" dir="2700000" algn="tl">
                  <a:srgbClr val="000000">
                    <a:alpha val="43137"/>
                  </a:srgbClr>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890775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15584-E72C-E2E5-74E0-82ECF5D0975B}"/>
              </a:ext>
            </a:extLst>
          </p:cNvPr>
          <p:cNvSpPr>
            <a:spLocks noGrp="1"/>
          </p:cNvSpPr>
          <p:nvPr>
            <p:ph type="title"/>
          </p:nvPr>
        </p:nvSpPr>
        <p:spPr>
          <a:xfrm>
            <a:off x="5297762" y="329184"/>
            <a:ext cx="6251110" cy="1783080"/>
          </a:xfrm>
        </p:spPr>
        <p:txBody>
          <a:bodyPr anchor="b">
            <a:normAutofit/>
          </a:bodyPr>
          <a:lstStyle/>
          <a:p>
            <a:r>
              <a:rPr lang="en-GB" sz="7200"/>
              <a:t>conclusion</a:t>
            </a:r>
          </a:p>
        </p:txBody>
      </p:sp>
      <p:sp>
        <p:nvSpPr>
          <p:cNvPr id="1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07D7F3"/>
          </a:solidFill>
          <a:ln w="38100" cap="rnd">
            <a:solidFill>
              <a:srgbClr val="07D7F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5FD1A7-4A0D-D001-A8D4-7ECE2AE253A4}"/>
              </a:ext>
            </a:extLst>
          </p:cNvPr>
          <p:cNvSpPr>
            <a:spLocks noGrp="1"/>
          </p:cNvSpPr>
          <p:nvPr>
            <p:ph idx="1"/>
          </p:nvPr>
        </p:nvSpPr>
        <p:spPr>
          <a:xfrm>
            <a:off x="5297762" y="2706624"/>
            <a:ext cx="6251110" cy="3483864"/>
          </a:xfrm>
        </p:spPr>
        <p:txBody>
          <a:bodyPr>
            <a:normAutofit/>
          </a:bodyPr>
          <a:lstStyle/>
          <a:p>
            <a:pPr marL="0" indent="0">
              <a:buNone/>
            </a:pPr>
            <a:r>
              <a:rPr lang="en-GB" dirty="0"/>
              <a:t>Lack of proper care is a serious problem that affects everyone. Its results are not pleasant for any of us. Therefore, it is necessary to pay serious attention to the recruitment and retention of medical professionals. The most important thing is to value our health, and in order for someone to pay attention to us, the work of the medical staff must be well paid.</a:t>
            </a:r>
          </a:p>
        </p:txBody>
      </p:sp>
      <p:pic>
        <p:nvPicPr>
          <p:cNvPr id="17" name="Picture 4" descr="Top view of a stethoscope on a blue surface">
            <a:extLst>
              <a:ext uri="{FF2B5EF4-FFF2-40B4-BE49-F238E27FC236}">
                <a16:creationId xmlns:a16="http://schemas.microsoft.com/office/drawing/2014/main" id="{4AF62C4B-92E2-3470-2BAE-3C04639EBFE1}"/>
              </a:ext>
            </a:extLst>
          </p:cNvPr>
          <p:cNvPicPr>
            <a:picLocks noChangeAspect="1"/>
          </p:cNvPicPr>
          <p:nvPr/>
        </p:nvPicPr>
        <p:blipFill rotWithShape="1">
          <a:blip r:embed="rId2"/>
          <a:srcRect l="49306" r="536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62505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2FCA6A-70E7-EBE3-A3C7-98D3D80E70A4}"/>
              </a:ext>
            </a:extLst>
          </p:cNvPr>
          <p:cNvSpPr>
            <a:spLocks noGrp="1"/>
          </p:cNvSpPr>
          <p:nvPr>
            <p:ph type="title"/>
          </p:nvPr>
        </p:nvSpPr>
        <p:spPr>
          <a:xfrm>
            <a:off x="630936" y="639520"/>
            <a:ext cx="3429000" cy="1719072"/>
          </a:xfrm>
        </p:spPr>
        <p:txBody>
          <a:bodyPr anchor="b">
            <a:normAutofit/>
          </a:bodyPr>
          <a:lstStyle/>
          <a:p>
            <a:r>
              <a:rPr lang="en-GB"/>
              <a:t>References</a:t>
            </a:r>
          </a:p>
        </p:txBody>
      </p:sp>
      <p:sp>
        <p:nvSpPr>
          <p:cNvPr id="29"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0455F7"/>
          </a:solidFill>
          <a:ln w="38100" cap="rnd">
            <a:solidFill>
              <a:srgbClr val="0455F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CB1D3C-9779-98C4-E8ED-B53C63FF52E8}"/>
              </a:ext>
            </a:extLst>
          </p:cNvPr>
          <p:cNvSpPr>
            <a:spLocks noGrp="1"/>
          </p:cNvSpPr>
          <p:nvPr>
            <p:ph idx="1"/>
          </p:nvPr>
        </p:nvSpPr>
        <p:spPr>
          <a:xfrm>
            <a:off x="630936" y="2807208"/>
            <a:ext cx="3429000" cy="3410712"/>
          </a:xfrm>
        </p:spPr>
        <p:txBody>
          <a:bodyPr anchor="t">
            <a:normAutofit fontScale="85000" lnSpcReduction="10000"/>
          </a:bodyPr>
          <a:lstStyle/>
          <a:p>
            <a:pPr>
              <a:lnSpc>
                <a:spcPct val="100000"/>
              </a:lnSpc>
            </a:pPr>
            <a:r>
              <a:rPr lang="en-GB" sz="1200" b="0" i="0" dirty="0">
                <a:solidFill>
                  <a:srgbClr val="222222"/>
                </a:solidFill>
                <a:effectLst/>
                <a:latin typeface="Arial" panose="020B0604020202020204" pitchFamily="34" charset="0"/>
              </a:rPr>
              <a:t>Buchan, J., Charlesworth, A., </a:t>
            </a:r>
            <a:r>
              <a:rPr lang="en-GB" sz="1200" b="0" i="0" dirty="0" err="1">
                <a:solidFill>
                  <a:srgbClr val="222222"/>
                </a:solidFill>
                <a:effectLst/>
                <a:latin typeface="Arial" panose="020B0604020202020204" pitchFamily="34" charset="0"/>
              </a:rPr>
              <a:t>Gershlick</a:t>
            </a:r>
            <a:r>
              <a:rPr lang="en-GB" sz="1200" b="0" i="0" dirty="0">
                <a:solidFill>
                  <a:srgbClr val="222222"/>
                </a:solidFill>
                <a:effectLst/>
                <a:latin typeface="Arial" panose="020B0604020202020204" pitchFamily="34" charset="0"/>
              </a:rPr>
              <a:t>, B. and </a:t>
            </a:r>
            <a:r>
              <a:rPr lang="en-GB" sz="1200" b="0" i="0" dirty="0" err="1">
                <a:solidFill>
                  <a:srgbClr val="222222"/>
                </a:solidFill>
                <a:effectLst/>
                <a:latin typeface="Arial" panose="020B0604020202020204" pitchFamily="34" charset="0"/>
              </a:rPr>
              <a:t>Seccombe</a:t>
            </a:r>
            <a:r>
              <a:rPr lang="en-GB" sz="1200" b="0" i="0" dirty="0">
                <a:solidFill>
                  <a:srgbClr val="222222"/>
                </a:solidFill>
                <a:effectLst/>
                <a:latin typeface="Arial" panose="020B0604020202020204" pitchFamily="34" charset="0"/>
              </a:rPr>
              <a:t>, I., 2017. Rising pressure: the NHS workforce challenge. </a:t>
            </a:r>
            <a:r>
              <a:rPr lang="en-GB" sz="1200" b="0" i="1" dirty="0">
                <a:solidFill>
                  <a:srgbClr val="222222"/>
                </a:solidFill>
                <a:effectLst/>
                <a:latin typeface="Arial" panose="020B0604020202020204" pitchFamily="34" charset="0"/>
              </a:rPr>
              <a:t>Workforce Profile and Trends of the NHS in England. London: The Health Foundation</a:t>
            </a:r>
            <a:r>
              <a:rPr lang="en-GB" sz="1200" b="0" i="0" dirty="0">
                <a:solidFill>
                  <a:srgbClr val="222222"/>
                </a:solidFill>
                <a:effectLst/>
                <a:latin typeface="Arial" panose="020B0604020202020204" pitchFamily="34" charset="0"/>
              </a:rPr>
              <a:t>.</a:t>
            </a:r>
          </a:p>
          <a:p>
            <a:pPr>
              <a:lnSpc>
                <a:spcPct val="100000"/>
              </a:lnSpc>
            </a:pPr>
            <a:r>
              <a:rPr lang="en-GB" sz="1200" b="0" i="0" dirty="0">
                <a:solidFill>
                  <a:srgbClr val="222222"/>
                </a:solidFill>
                <a:effectLst/>
                <a:latin typeface="Arial" panose="020B0604020202020204" pitchFamily="34" charset="0"/>
              </a:rPr>
              <a:t>Buchan, J., Charlesworth, A., </a:t>
            </a:r>
            <a:r>
              <a:rPr lang="en-GB" sz="1200" b="0" i="0" dirty="0" err="1">
                <a:solidFill>
                  <a:srgbClr val="222222"/>
                </a:solidFill>
                <a:effectLst/>
                <a:latin typeface="Arial" panose="020B0604020202020204" pitchFamily="34" charset="0"/>
              </a:rPr>
              <a:t>Gershlick</a:t>
            </a:r>
            <a:r>
              <a:rPr lang="en-GB" sz="1200" b="0" i="0" dirty="0">
                <a:solidFill>
                  <a:srgbClr val="222222"/>
                </a:solidFill>
                <a:effectLst/>
                <a:latin typeface="Arial" panose="020B0604020202020204" pitchFamily="34" charset="0"/>
              </a:rPr>
              <a:t>, B. and </a:t>
            </a:r>
            <a:r>
              <a:rPr lang="en-GB" sz="1200" b="0" i="0" dirty="0" err="1">
                <a:solidFill>
                  <a:srgbClr val="222222"/>
                </a:solidFill>
                <a:effectLst/>
                <a:latin typeface="Arial" panose="020B0604020202020204" pitchFamily="34" charset="0"/>
              </a:rPr>
              <a:t>Seccombe</a:t>
            </a:r>
            <a:r>
              <a:rPr lang="en-GB" sz="1200" b="0" i="0" dirty="0">
                <a:solidFill>
                  <a:srgbClr val="222222"/>
                </a:solidFill>
                <a:effectLst/>
                <a:latin typeface="Arial" panose="020B0604020202020204" pitchFamily="34" charset="0"/>
              </a:rPr>
              <a:t>, I., 2019. A critical moment: NHS staffing trends, retention and attrition. </a:t>
            </a:r>
            <a:r>
              <a:rPr lang="en-GB" sz="1200" b="0" i="1" dirty="0">
                <a:solidFill>
                  <a:srgbClr val="222222"/>
                </a:solidFill>
                <a:effectLst/>
                <a:latin typeface="Arial" panose="020B0604020202020204" pitchFamily="34" charset="0"/>
              </a:rPr>
              <a:t>London: The Health Foundation</a:t>
            </a:r>
            <a:r>
              <a:rPr lang="en-GB" sz="1200" b="0" i="0" dirty="0">
                <a:solidFill>
                  <a:srgbClr val="222222"/>
                </a:solidFill>
                <a:effectLst/>
                <a:latin typeface="Arial" panose="020B0604020202020204" pitchFamily="34" charset="0"/>
              </a:rPr>
              <a:t>.</a:t>
            </a:r>
          </a:p>
          <a:p>
            <a:pPr>
              <a:lnSpc>
                <a:spcPct val="100000"/>
              </a:lnSpc>
            </a:pPr>
            <a:r>
              <a:rPr lang="en-GB" sz="1000" b="0" i="0" dirty="0" err="1">
                <a:solidFill>
                  <a:srgbClr val="222222"/>
                </a:solidFill>
                <a:effectLst/>
                <a:latin typeface="Arial" panose="020B0604020202020204" pitchFamily="34" charset="0"/>
              </a:rPr>
              <a:t>Goetsch</a:t>
            </a:r>
            <a:r>
              <a:rPr lang="en-GB" sz="1000" b="0" i="0" dirty="0">
                <a:solidFill>
                  <a:srgbClr val="222222"/>
                </a:solidFill>
                <a:effectLst/>
                <a:latin typeface="Arial" panose="020B0604020202020204" pitchFamily="34" charset="0"/>
              </a:rPr>
              <a:t>, D.L. and Davis, S.B., 1997. Introduction to total quality. </a:t>
            </a:r>
            <a:r>
              <a:rPr lang="en-GB" sz="1000" b="0" i="1" dirty="0">
                <a:solidFill>
                  <a:srgbClr val="222222"/>
                </a:solidFill>
                <a:effectLst/>
                <a:latin typeface="Arial" panose="020B0604020202020204" pitchFamily="34" charset="0"/>
              </a:rPr>
              <a:t>Quality Function Deployment</a:t>
            </a:r>
            <a:r>
              <a:rPr lang="en-GB" sz="1000" b="0" i="0" dirty="0">
                <a:solidFill>
                  <a:srgbClr val="222222"/>
                </a:solidFill>
                <a:effectLst/>
                <a:latin typeface="Arial" panose="020B0604020202020204" pitchFamily="34" charset="0"/>
              </a:rPr>
              <a:t>, pp.245-279.</a:t>
            </a:r>
            <a:endParaRPr lang="en-GB" sz="1200" b="0" i="0" dirty="0">
              <a:solidFill>
                <a:srgbClr val="222222"/>
              </a:solidFill>
              <a:effectLst/>
              <a:latin typeface="Arial" panose="020B0604020202020204" pitchFamily="34" charset="0"/>
            </a:endParaRPr>
          </a:p>
          <a:p>
            <a:pPr>
              <a:lnSpc>
                <a:spcPct val="100000"/>
              </a:lnSpc>
            </a:pPr>
            <a:r>
              <a:rPr lang="en-GB" sz="1200" b="0" i="0" dirty="0">
                <a:effectLst/>
                <a:latin typeface="Arial" panose="020B0604020202020204" pitchFamily="34" charset="0"/>
              </a:rPr>
              <a:t>Quirk, H., Crank, H., Carter, A., Leahy, H. and Copeland, R.J., 2018. Barriers and facilitators to implementing workplace health and wellbeing services in the NHS from the perspective of senior leaders and wellbeing practitioners: a qualitative study. </a:t>
            </a:r>
            <a:r>
              <a:rPr lang="en-GB" sz="1200" b="0" i="1" dirty="0">
                <a:effectLst/>
                <a:latin typeface="Arial" panose="020B0604020202020204" pitchFamily="34" charset="0"/>
              </a:rPr>
              <a:t>BMC public health</a:t>
            </a:r>
            <a:r>
              <a:rPr lang="en-GB" sz="1200" b="0" i="0" dirty="0">
                <a:effectLst/>
                <a:latin typeface="Arial" panose="020B0604020202020204" pitchFamily="34" charset="0"/>
              </a:rPr>
              <a:t>, </a:t>
            </a:r>
            <a:r>
              <a:rPr lang="en-GB" sz="1200" b="0" i="1" dirty="0">
                <a:effectLst/>
                <a:latin typeface="Arial" panose="020B0604020202020204" pitchFamily="34" charset="0"/>
              </a:rPr>
              <a:t>18</a:t>
            </a:r>
            <a:r>
              <a:rPr lang="en-GB" sz="1200" b="0" i="0" dirty="0">
                <a:effectLst/>
                <a:latin typeface="Arial" panose="020B0604020202020204" pitchFamily="34" charset="0"/>
              </a:rPr>
              <a:t>(1), pp.1-14.</a:t>
            </a:r>
            <a:endParaRPr lang="en-GB" sz="1200" dirty="0">
              <a:solidFill>
                <a:srgbClr val="222222"/>
              </a:solidFill>
              <a:latin typeface="Arial" panose="020B0604020202020204" pitchFamily="34" charset="0"/>
            </a:endParaRPr>
          </a:p>
          <a:p>
            <a:pPr>
              <a:lnSpc>
                <a:spcPct val="100000"/>
              </a:lnSpc>
            </a:pPr>
            <a:r>
              <a:rPr lang="en-GB" sz="1200" b="0" i="0" dirty="0" err="1">
                <a:solidFill>
                  <a:srgbClr val="222222"/>
                </a:solidFill>
                <a:effectLst/>
                <a:latin typeface="Arial" panose="020B0604020202020204" pitchFamily="34" charset="0"/>
              </a:rPr>
              <a:t>Yüksel</a:t>
            </a:r>
            <a:r>
              <a:rPr lang="en-GB" sz="1200" b="0" i="0" dirty="0">
                <a:solidFill>
                  <a:srgbClr val="222222"/>
                </a:solidFill>
                <a:effectLst/>
                <a:latin typeface="Arial" panose="020B0604020202020204" pitchFamily="34" charset="0"/>
              </a:rPr>
              <a:t>, I., 2012. Developing a multi-criteria decision making model for PESTEL analysis. </a:t>
            </a:r>
            <a:r>
              <a:rPr lang="en-GB" sz="1200" b="0" i="1" dirty="0">
                <a:solidFill>
                  <a:srgbClr val="222222"/>
                </a:solidFill>
                <a:effectLst/>
                <a:latin typeface="Arial" panose="020B0604020202020204" pitchFamily="34" charset="0"/>
              </a:rPr>
              <a:t>International Journal of Business and Management</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7</a:t>
            </a:r>
            <a:r>
              <a:rPr lang="en-GB" sz="1200" b="0" i="0" dirty="0">
                <a:solidFill>
                  <a:srgbClr val="222222"/>
                </a:solidFill>
                <a:effectLst/>
                <a:latin typeface="Arial" panose="020B0604020202020204" pitchFamily="34" charset="0"/>
              </a:rPr>
              <a:t>(24), p.52.</a:t>
            </a:r>
            <a:endParaRPr lang="en-GB" sz="1700" dirty="0"/>
          </a:p>
        </p:txBody>
      </p:sp>
      <mc:AlternateContent xmlns:mc="http://schemas.openxmlformats.org/markup-compatibility/2006" xmlns:p14="http://schemas.microsoft.com/office/powerpoint/2010/main">
        <mc:Choice Requires="p14">
          <p:contentPart p14:bwMode="auto" r:id="rId2">
            <p14:nvContentPartPr>
              <p14:cNvPr id="31" name="Ink 30">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31" name="Ink 30">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5" name="Picture 4" descr="A picture containing text, stationary&#10;&#10;Description automatically generated">
            <a:extLst>
              <a:ext uri="{FF2B5EF4-FFF2-40B4-BE49-F238E27FC236}">
                <a16:creationId xmlns:a16="http://schemas.microsoft.com/office/drawing/2014/main" id="{17D4534B-B02F-371D-717F-B2D5830D321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7062" b="3297"/>
          <a:stretch/>
        </p:blipFill>
        <p:spPr>
          <a:xfrm>
            <a:off x="4654296" y="1487337"/>
            <a:ext cx="6903720" cy="3883326"/>
          </a:xfrm>
          <a:prstGeom prst="rect">
            <a:avLst/>
          </a:prstGeom>
        </p:spPr>
      </p:pic>
      <p:sp>
        <p:nvSpPr>
          <p:cNvPr id="6" name="TextBox 5">
            <a:extLst>
              <a:ext uri="{FF2B5EF4-FFF2-40B4-BE49-F238E27FC236}">
                <a16:creationId xmlns:a16="http://schemas.microsoft.com/office/drawing/2014/main" id="{3FEAE1F3-9798-4AF9-F55F-CF56F09A309F}"/>
              </a:ext>
            </a:extLst>
          </p:cNvPr>
          <p:cNvSpPr txBox="1"/>
          <p:nvPr/>
        </p:nvSpPr>
        <p:spPr>
          <a:xfrm>
            <a:off x="10233614" y="5170608"/>
            <a:ext cx="13244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researchleap.com/how-to-write-a-reference-lis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986132783"/>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14817</TotalTime>
  <Words>728</Words>
  <Application>Microsoft Office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Aharoni</vt:lpstr>
      <vt:lpstr>Arial</vt:lpstr>
      <vt:lpstr>Arial Black</vt:lpstr>
      <vt:lpstr>Modern Love</vt:lpstr>
      <vt:lpstr>The Hand</vt:lpstr>
      <vt:lpstr>Wingdings</vt:lpstr>
      <vt:lpstr>SketchyVTI</vt:lpstr>
      <vt:lpstr>Understanding and solving the problem of Staff  shortage in Proper care</vt:lpstr>
      <vt:lpstr>Introduction 1. Problem identification 2. Criteria definition 3. Causes and effects of the problem 4. Technical tools to resolve the problem.  5. Analysis </vt:lpstr>
      <vt:lpstr>The nature and impact staff shortage on Proper care and its employees</vt:lpstr>
      <vt:lpstr>Understanding the causes of staff shortage </vt:lpstr>
      <vt:lpstr>A Pestel analysis</vt:lpstr>
      <vt:lpstr>Cause and effect analysis</vt:lpstr>
      <vt:lpstr>PowerPoint Presentation</vt:lpstr>
      <vt:lpstr>Possible solution</vt:lpstr>
      <vt:lpstr>GRID  analysis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solving the problem of Staff Staff shortage in Proper care</dc:title>
  <dc:creator>hristina bufi</dc:creator>
  <cp:lastModifiedBy>hristina bufi</cp:lastModifiedBy>
  <cp:revision>3</cp:revision>
  <dcterms:created xsi:type="dcterms:W3CDTF">2022-06-25T21:22:49Z</dcterms:created>
  <dcterms:modified xsi:type="dcterms:W3CDTF">2022-07-12T20:21:50Z</dcterms:modified>
</cp:coreProperties>
</file>