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1" r:id="rId1"/>
  </p:sldMasterIdLst>
  <p:sldIdLst>
    <p:sldId id="364" r:id="rId2"/>
    <p:sldId id="383" r:id="rId3"/>
    <p:sldId id="380" r:id="rId4"/>
    <p:sldId id="365" r:id="rId5"/>
    <p:sldId id="385" r:id="rId6"/>
    <p:sldId id="381" r:id="rId7"/>
    <p:sldId id="379" r:id="rId8"/>
    <p:sldId id="382" r:id="rId9"/>
    <p:sldId id="38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525EBB-55F4-1C4D-AB05-BD43450F9F67}" v="8" dt="2025-11-15T10:24:34.443"/>
    <p1510:client id="{6F57E272-17C0-49C7-995B-934D08873A64}" v="1067" dt="2025-11-15T12:13:16.8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512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erdoushi Rahman Monju (2430137)" userId="8bcb3fcb-e866-4b2f-9b34-98f981299466" providerId="ADAL" clId="{6DF9A18D-9119-4230-B28E-C3F1856D6643}"/>
    <pc:docChg chg="undo custSel modSld sldOrd modMainMaster">
      <pc:chgData name="Ferdoushi Rahman Monju (2430137)" userId="8bcb3fcb-e866-4b2f-9b34-98f981299466" providerId="ADAL" clId="{6DF9A18D-9119-4230-B28E-C3F1856D6643}" dt="2025-11-15T20:05:24.166" v="1099" actId="20577"/>
      <pc:docMkLst>
        <pc:docMk/>
      </pc:docMkLst>
      <pc:sldChg chg="addSp delSp modSp mod setBg delDesignElem">
        <pc:chgData name="Ferdoushi Rahman Monju (2430137)" userId="8bcb3fcb-e866-4b2f-9b34-98f981299466" providerId="ADAL" clId="{6DF9A18D-9119-4230-B28E-C3F1856D6643}" dt="2025-11-15T11:34:14.339" v="769" actId="14100"/>
        <pc:sldMkLst>
          <pc:docMk/>
          <pc:sldMk cId="0" sldId="364"/>
        </pc:sldMkLst>
        <pc:spChg chg="del mod">
          <ac:chgData name="Ferdoushi Rahman Monju (2430137)" userId="8bcb3fcb-e866-4b2f-9b34-98f981299466" providerId="ADAL" clId="{6DF9A18D-9119-4230-B28E-C3F1856D6643}" dt="2025-11-15T10:06:26.104" v="385" actId="21"/>
          <ac:spMkLst>
            <pc:docMk/>
            <pc:sldMk cId="0" sldId="364"/>
            <ac:spMk id="4" creationId="{344A3CB8-39FD-9F8F-CD33-5E2118C6E66C}"/>
          </ac:spMkLst>
        </pc:spChg>
        <pc:spChg chg="mod">
          <ac:chgData name="Ferdoushi Rahman Monju (2430137)" userId="8bcb3fcb-e866-4b2f-9b34-98f981299466" providerId="ADAL" clId="{6DF9A18D-9119-4230-B28E-C3F1856D6643}" dt="2025-11-15T09:25:45.793" v="7" actId="26606"/>
          <ac:spMkLst>
            <pc:docMk/>
            <pc:sldMk cId="0" sldId="364"/>
            <ac:spMk id="6147" creationId="{447FB185-B91D-14EC-A199-C064D51D1DD2}"/>
          </ac:spMkLst>
        </pc:spChg>
        <pc:spChg chg="mod">
          <ac:chgData name="Ferdoushi Rahman Monju (2430137)" userId="8bcb3fcb-e866-4b2f-9b34-98f981299466" providerId="ADAL" clId="{6DF9A18D-9119-4230-B28E-C3F1856D6643}" dt="2025-11-15T11:34:14.339" v="769" actId="14100"/>
          <ac:spMkLst>
            <pc:docMk/>
            <pc:sldMk cId="0" sldId="364"/>
            <ac:spMk id="6148" creationId="{CE5AE962-C88D-3F0C-B15E-30348E09C8AE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64"/>
            <ac:spMk id="6150" creationId="{8DF4D7F6-81B5-452A-9CE6-76D81F91D41B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64"/>
            <ac:spMk id="6151" creationId="{4600514D-20FB-4559-97DC-D1DC39E6C3DE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64"/>
            <ac:spMk id="6152" creationId="{266F638A-E405-4AC0-B984-72E5813B0DD1}"/>
          </ac:spMkLst>
        </pc:spChg>
        <pc:spChg chg="add del">
          <ac:chgData name="Ferdoushi Rahman Monju (2430137)" userId="8bcb3fcb-e866-4b2f-9b34-98f981299466" providerId="ADAL" clId="{6DF9A18D-9119-4230-B28E-C3F1856D6643}" dt="2025-11-15T09:26:41.695" v="9"/>
          <ac:spMkLst>
            <pc:docMk/>
            <pc:sldMk cId="0" sldId="364"/>
            <ac:spMk id="6153" creationId="{8DF4D7F6-81B5-452A-9CE6-76D81F91D41B}"/>
          </ac:spMkLst>
        </pc:spChg>
        <pc:spChg chg="add del">
          <ac:chgData name="Ferdoushi Rahman Monju (2430137)" userId="8bcb3fcb-e866-4b2f-9b34-98f981299466" providerId="ADAL" clId="{6DF9A18D-9119-4230-B28E-C3F1856D6643}" dt="2025-11-15T09:26:41.695" v="9"/>
          <ac:spMkLst>
            <pc:docMk/>
            <pc:sldMk cId="0" sldId="364"/>
            <ac:spMk id="6155" creationId="{4600514D-20FB-4559-97DC-D1DC39E6C3DE}"/>
          </ac:spMkLst>
        </pc:spChg>
        <pc:spChg chg="add del">
          <ac:chgData name="Ferdoushi Rahman Monju (2430137)" userId="8bcb3fcb-e866-4b2f-9b34-98f981299466" providerId="ADAL" clId="{6DF9A18D-9119-4230-B28E-C3F1856D6643}" dt="2025-11-15T09:26:41.695" v="9"/>
          <ac:spMkLst>
            <pc:docMk/>
            <pc:sldMk cId="0" sldId="364"/>
            <ac:spMk id="6157" creationId="{266F638A-E405-4AC0-B984-72E5813B0DD1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64"/>
            <ac:spMk id="6158" creationId="{27B538D5-95DB-47ED-9CB4-34AE5BF78E6B}"/>
          </ac:spMkLst>
        </pc:spChg>
        <pc:spChg chg="add del">
          <ac:chgData name="Ferdoushi Rahman Monju (2430137)" userId="8bcb3fcb-e866-4b2f-9b34-98f981299466" providerId="ADAL" clId="{6DF9A18D-9119-4230-B28E-C3F1856D6643}" dt="2025-11-15T09:26:41.695" v="9"/>
          <ac:spMkLst>
            <pc:docMk/>
            <pc:sldMk cId="0" sldId="364"/>
            <ac:spMk id="6163" creationId="{27B538D5-95DB-47ED-9CB4-34AE5BF78E6B}"/>
          </ac:spMkLst>
        </pc:spChg>
        <pc:picChg chg="add mod">
          <ac:chgData name="Ferdoushi Rahman Monju (2430137)" userId="8bcb3fcb-e866-4b2f-9b34-98f981299466" providerId="ADAL" clId="{6DF9A18D-9119-4230-B28E-C3F1856D6643}" dt="2025-11-15T11:34:00.538" v="768" actId="14100"/>
          <ac:picMkLst>
            <pc:docMk/>
            <pc:sldMk cId="0" sldId="364"/>
            <ac:picMk id="3" creationId="{97342865-ABDA-6B97-B24B-213221F921F4}"/>
          </ac:picMkLst>
        </pc:picChg>
        <pc:cxnChg chg="add del">
          <ac:chgData name="Ferdoushi Rahman Monju (2430137)" userId="8bcb3fcb-e866-4b2f-9b34-98f981299466" providerId="ADAL" clId="{6DF9A18D-9119-4230-B28E-C3F1856D6643}" dt="2025-11-15T10:06:33.105" v="392"/>
          <ac:cxnSpMkLst>
            <pc:docMk/>
            <pc:sldMk cId="0" sldId="364"/>
            <ac:cxnSpMk id="6154" creationId="{7D1CBE93-B17D-4509-843C-82287C38032A}"/>
          </ac:cxnSpMkLst>
        </pc:cxnChg>
        <pc:cxnChg chg="add del">
          <ac:chgData name="Ferdoushi Rahman Monju (2430137)" userId="8bcb3fcb-e866-4b2f-9b34-98f981299466" providerId="ADAL" clId="{6DF9A18D-9119-4230-B28E-C3F1856D6643}" dt="2025-11-15T10:06:33.105" v="392"/>
          <ac:cxnSpMkLst>
            <pc:docMk/>
            <pc:sldMk cId="0" sldId="364"/>
            <ac:cxnSpMk id="6156" creationId="{AE6277B4-6A43-48AB-89B2-3442221619CC}"/>
          </ac:cxnSpMkLst>
        </pc:cxnChg>
        <pc:cxnChg chg="add del">
          <ac:chgData name="Ferdoushi Rahman Monju (2430137)" userId="8bcb3fcb-e866-4b2f-9b34-98f981299466" providerId="ADAL" clId="{6DF9A18D-9119-4230-B28E-C3F1856D6643}" dt="2025-11-15T09:26:41.695" v="9"/>
          <ac:cxnSpMkLst>
            <pc:docMk/>
            <pc:sldMk cId="0" sldId="364"/>
            <ac:cxnSpMk id="6159" creationId="{7D1CBE93-B17D-4509-843C-82287C38032A}"/>
          </ac:cxnSpMkLst>
        </pc:cxnChg>
        <pc:cxnChg chg="add del">
          <ac:chgData name="Ferdoushi Rahman Monju (2430137)" userId="8bcb3fcb-e866-4b2f-9b34-98f981299466" providerId="ADAL" clId="{6DF9A18D-9119-4230-B28E-C3F1856D6643}" dt="2025-11-15T09:26:41.695" v="9"/>
          <ac:cxnSpMkLst>
            <pc:docMk/>
            <pc:sldMk cId="0" sldId="364"/>
            <ac:cxnSpMk id="6161" creationId="{AE6277B4-6A43-48AB-89B2-3442221619CC}"/>
          </ac:cxnSpMkLst>
        </pc:cxnChg>
      </pc:sldChg>
      <pc:sldChg chg="addSp delSp modSp mod setBg delDesignElem">
        <pc:chgData name="Ferdoushi Rahman Monju (2430137)" userId="8bcb3fcb-e866-4b2f-9b34-98f981299466" providerId="ADAL" clId="{6DF9A18D-9119-4230-B28E-C3F1856D6643}" dt="2025-11-15T11:07:10.168" v="704" actId="14100"/>
        <pc:sldMkLst>
          <pc:docMk/>
          <pc:sldMk cId="0" sldId="365"/>
        </pc:sldMkLst>
        <pc:spChg chg="mod ord">
          <ac:chgData name="Ferdoushi Rahman Monju (2430137)" userId="8bcb3fcb-e866-4b2f-9b34-98f981299466" providerId="ADAL" clId="{6DF9A18D-9119-4230-B28E-C3F1856D6643}" dt="2025-11-15T11:06:24.029" v="699" actId="2711"/>
          <ac:spMkLst>
            <pc:docMk/>
            <pc:sldMk cId="0" sldId="365"/>
            <ac:spMk id="2" creationId="{F7D47917-3C8A-D3F7-6E1D-4C05B41225B1}"/>
          </ac:spMkLst>
        </pc:spChg>
        <pc:spChg chg="mod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0" sldId="365"/>
            <ac:spMk id="4" creationId="{DC53B14B-BF33-2508-AD1A-B195373A4763}"/>
          </ac:spMkLst>
        </pc:spChg>
        <pc:spChg chg="add mod">
          <ac:chgData name="Ferdoushi Rahman Monju (2430137)" userId="8bcb3fcb-e866-4b2f-9b34-98f981299466" providerId="ADAL" clId="{6DF9A18D-9119-4230-B28E-C3F1856D6643}" dt="2025-11-15T10:55:53.622" v="661" actId="26606"/>
          <ac:spMkLst>
            <pc:docMk/>
            <pc:sldMk cId="0" sldId="365"/>
            <ac:spMk id="5" creationId="{CC55A8FB-2DF0-A832-B9A6-AC97D1B63065}"/>
          </ac:spMkLst>
        </pc:spChg>
        <pc:spChg chg="mod">
          <ac:chgData name="Ferdoushi Rahman Monju (2430137)" userId="8bcb3fcb-e866-4b2f-9b34-98f981299466" providerId="ADAL" clId="{6DF9A18D-9119-4230-B28E-C3F1856D6643}" dt="2025-11-15T11:07:10.168" v="704" actId="14100"/>
          <ac:spMkLst>
            <pc:docMk/>
            <pc:sldMk cId="0" sldId="365"/>
            <ac:spMk id="8194" creationId="{4FF99867-3357-4233-5905-8EE9CCE8EEFE}"/>
          </ac:spMkLst>
        </pc:spChg>
        <pc:spChg chg="mod">
          <ac:chgData name="Ferdoushi Rahman Monju (2430137)" userId="8bcb3fcb-e866-4b2f-9b34-98f981299466" providerId="ADAL" clId="{6DF9A18D-9119-4230-B28E-C3F1856D6643}" dt="2025-11-15T10:55:53.622" v="661" actId="26606"/>
          <ac:spMkLst>
            <pc:docMk/>
            <pc:sldMk cId="0" sldId="365"/>
            <ac:spMk id="8196" creationId="{886431FF-65F4-96D9-3AC1-A1CF78A656AF}"/>
          </ac:spMkLst>
        </pc:spChg>
        <pc:spChg chg="add del">
          <ac:chgData name="Ferdoushi Rahman Monju (2430137)" userId="8bcb3fcb-e866-4b2f-9b34-98f981299466" providerId="ADAL" clId="{6DF9A18D-9119-4230-B28E-C3F1856D6643}" dt="2025-11-15T10:45:47.184" v="611"/>
          <ac:spMkLst>
            <pc:docMk/>
            <pc:sldMk cId="0" sldId="365"/>
            <ac:spMk id="8198" creationId="{327D73B4-9F5C-4A64-A179-51B9500CB8B5}"/>
          </ac:spMkLst>
        </pc:spChg>
        <pc:spChg chg="add del">
          <ac:chgData name="Ferdoushi Rahman Monju (2430137)" userId="8bcb3fcb-e866-4b2f-9b34-98f981299466" providerId="ADAL" clId="{6DF9A18D-9119-4230-B28E-C3F1856D6643}" dt="2025-11-15T10:45:47.184" v="611"/>
          <ac:spMkLst>
            <pc:docMk/>
            <pc:sldMk cId="0" sldId="365"/>
            <ac:spMk id="8199" creationId="{C1F06963-6374-4B48-844F-071A9BAAAE02}"/>
          </ac:spMkLst>
        </pc:spChg>
        <pc:spChg chg="add del">
          <ac:chgData name="Ferdoushi Rahman Monju (2430137)" userId="8bcb3fcb-e866-4b2f-9b34-98f981299466" providerId="ADAL" clId="{6DF9A18D-9119-4230-B28E-C3F1856D6643}" dt="2025-11-15T10:45:47.184" v="611"/>
          <ac:spMkLst>
            <pc:docMk/>
            <pc:sldMk cId="0" sldId="365"/>
            <ac:spMk id="8200" creationId="{6CB927A4-E432-4310-9CD5-E89FF5063179}"/>
          </ac:spMkLst>
        </pc:spChg>
        <pc:spChg chg="add del">
          <ac:chgData name="Ferdoushi Rahman Monju (2430137)" userId="8bcb3fcb-e866-4b2f-9b34-98f981299466" providerId="ADAL" clId="{6DF9A18D-9119-4230-B28E-C3F1856D6643}" dt="2025-11-15T10:16:59.154" v="474" actId="26606"/>
          <ac:spMkLst>
            <pc:docMk/>
            <pc:sldMk cId="0" sldId="365"/>
            <ac:spMk id="8201" creationId="{6CC7D015-0DD8-420F-A568-AC4FEDC41251}"/>
          </ac:spMkLst>
        </pc:spChg>
        <pc:spChg chg="add del">
          <ac:chgData name="Ferdoushi Rahman Monju (2430137)" userId="8bcb3fcb-e866-4b2f-9b34-98f981299466" providerId="ADAL" clId="{6DF9A18D-9119-4230-B28E-C3F1856D6643}" dt="2025-11-15T10:17:55.815" v="498" actId="26606"/>
          <ac:spMkLst>
            <pc:docMk/>
            <pc:sldMk cId="0" sldId="365"/>
            <ac:spMk id="8203" creationId="{8D651FE1-7ACA-4744-A4BB-4CBF8F1591F3}"/>
          </ac:spMkLst>
        </pc:spChg>
        <pc:spChg chg="add del">
          <ac:chgData name="Ferdoushi Rahman Monju (2430137)" userId="8bcb3fcb-e866-4b2f-9b34-98f981299466" providerId="ADAL" clId="{6DF9A18D-9119-4230-B28E-C3F1856D6643}" dt="2025-11-15T10:17:55.815" v="498" actId="26606"/>
          <ac:spMkLst>
            <pc:docMk/>
            <pc:sldMk cId="0" sldId="365"/>
            <ac:spMk id="8204" creationId="{DD9C00E5-6B92-4E96-838C-6438728D4D60}"/>
          </ac:spMkLst>
        </pc:spChg>
        <pc:spChg chg="add del">
          <ac:chgData name="Ferdoushi Rahman Monju (2430137)" userId="8bcb3fcb-e866-4b2f-9b34-98f981299466" providerId="ADAL" clId="{6DF9A18D-9119-4230-B28E-C3F1856D6643}" dt="2025-11-15T10:17:55.815" v="498" actId="26606"/>
          <ac:spMkLst>
            <pc:docMk/>
            <pc:sldMk cId="0" sldId="365"/>
            <ac:spMk id="8205" creationId="{79CCFC00-0A22-43D7-A1D0-4DF0B12D8BD9}"/>
          </ac:spMkLst>
        </pc:spChg>
        <pc:spChg chg="add del">
          <ac:chgData name="Ferdoushi Rahman Monju (2430137)" userId="8bcb3fcb-e866-4b2f-9b34-98f981299466" providerId="ADAL" clId="{6DF9A18D-9119-4230-B28E-C3F1856D6643}" dt="2025-11-15T10:55:53.604" v="660" actId="26606"/>
          <ac:spMkLst>
            <pc:docMk/>
            <pc:sldMk cId="0" sldId="365"/>
            <ac:spMk id="8206" creationId="{A65AC7D1-EAA9-48F5-B509-60A7F50BF703}"/>
          </ac:spMkLst>
        </pc:spChg>
        <pc:spChg chg="add del">
          <ac:chgData name="Ferdoushi Rahman Monju (2430137)" userId="8bcb3fcb-e866-4b2f-9b34-98f981299466" providerId="ADAL" clId="{6DF9A18D-9119-4230-B28E-C3F1856D6643}" dt="2025-11-15T10:45:47.184" v="611"/>
          <ac:spMkLst>
            <pc:docMk/>
            <pc:sldMk cId="0" sldId="365"/>
            <ac:spMk id="8207" creationId="{1453BF6C-B012-48B7-B4E8-6D7AC7C27D02}"/>
          </ac:spMkLst>
        </pc:spChg>
        <pc:spChg chg="add del">
          <ac:chgData name="Ferdoushi Rahman Monju (2430137)" userId="8bcb3fcb-e866-4b2f-9b34-98f981299466" providerId="ADAL" clId="{6DF9A18D-9119-4230-B28E-C3F1856D6643}" dt="2025-11-15T10:55:53.604" v="660" actId="26606"/>
          <ac:spMkLst>
            <pc:docMk/>
            <pc:sldMk cId="0" sldId="365"/>
            <ac:spMk id="8208" creationId="{D6320AF9-619A-4175-865B-5663E1AEF4C5}"/>
          </ac:spMkLst>
        </pc:spChg>
        <pc:spChg chg="add del">
          <ac:chgData name="Ferdoushi Rahman Monju (2430137)" userId="8bcb3fcb-e866-4b2f-9b34-98f981299466" providerId="ADAL" clId="{6DF9A18D-9119-4230-B28E-C3F1856D6643}" dt="2025-11-15T10:45:47.184" v="611"/>
          <ac:spMkLst>
            <pc:docMk/>
            <pc:sldMk cId="0" sldId="365"/>
            <ac:spMk id="8209" creationId="{E3020543-B24B-4EC4-8FFC-8DD88EEA91A8}"/>
          </ac:spMkLst>
        </pc:spChg>
        <pc:spChg chg="add del">
          <ac:chgData name="Ferdoushi Rahman Monju (2430137)" userId="8bcb3fcb-e866-4b2f-9b34-98f981299466" providerId="ADAL" clId="{6DF9A18D-9119-4230-B28E-C3F1856D6643}" dt="2025-11-15T10:18:34.502" v="501"/>
          <ac:spMkLst>
            <pc:docMk/>
            <pc:sldMk cId="0" sldId="365"/>
            <ac:spMk id="8210" creationId="{6CC7D015-0DD8-420F-A568-AC4FEDC41251}"/>
          </ac:spMkLst>
        </pc:spChg>
        <pc:spChg chg="add del">
          <ac:chgData name="Ferdoushi Rahman Monju (2430137)" userId="8bcb3fcb-e866-4b2f-9b34-98f981299466" providerId="ADAL" clId="{6DF9A18D-9119-4230-B28E-C3F1856D6643}" dt="2025-11-15T10:55:53.604" v="660" actId="26606"/>
          <ac:spMkLst>
            <pc:docMk/>
            <pc:sldMk cId="0" sldId="365"/>
            <ac:spMk id="8213" creationId="{166F75A4-C475-4941-8EE2-B80A06A2C1BB}"/>
          </ac:spMkLst>
        </pc:spChg>
        <pc:spChg chg="add del">
          <ac:chgData name="Ferdoushi Rahman Monju (2430137)" userId="8bcb3fcb-e866-4b2f-9b34-98f981299466" providerId="ADAL" clId="{6DF9A18D-9119-4230-B28E-C3F1856D6643}" dt="2025-11-15T10:55:53.604" v="660" actId="26606"/>
          <ac:spMkLst>
            <pc:docMk/>
            <pc:sldMk cId="0" sldId="365"/>
            <ac:spMk id="8216" creationId="{7E018740-5C2B-4A41-AC1A-7E68D1EC1954}"/>
          </ac:spMkLst>
        </pc:spChg>
        <pc:spChg chg="add del">
          <ac:chgData name="Ferdoushi Rahman Monju (2430137)" userId="8bcb3fcb-e866-4b2f-9b34-98f981299466" providerId="ADAL" clId="{6DF9A18D-9119-4230-B28E-C3F1856D6643}" dt="2025-11-15T10:55:53.604" v="660" actId="26606"/>
          <ac:spMkLst>
            <pc:docMk/>
            <pc:sldMk cId="0" sldId="365"/>
            <ac:spMk id="8217" creationId="{765800AC-C3B9-498E-87BC-29FAE4C76B21}"/>
          </ac:spMkLst>
        </pc:spChg>
        <pc:spChg chg="add del">
          <ac:chgData name="Ferdoushi Rahman Monju (2430137)" userId="8bcb3fcb-e866-4b2f-9b34-98f981299466" providerId="ADAL" clId="{6DF9A18D-9119-4230-B28E-C3F1856D6643}" dt="2025-11-15T10:55:53.604" v="660" actId="26606"/>
          <ac:spMkLst>
            <pc:docMk/>
            <pc:sldMk cId="0" sldId="365"/>
            <ac:spMk id="8219" creationId="{1F9D6ACB-2FF4-49F9-978A-E0D5327FC635}"/>
          </ac:spMkLst>
        </pc:spChg>
        <pc:cxnChg chg="add del">
          <ac:chgData name="Ferdoushi Rahman Monju (2430137)" userId="8bcb3fcb-e866-4b2f-9b34-98f981299466" providerId="ADAL" clId="{6DF9A18D-9119-4230-B28E-C3F1856D6643}" dt="2025-11-15T10:55:44.110" v="658" actId="26606"/>
          <ac:cxnSpMkLst>
            <pc:docMk/>
            <pc:sldMk cId="0" sldId="365"/>
            <ac:cxnSpMk id="8202" creationId="{0B5F7E3B-C5F1-40E0-A491-558BAFBC1127}"/>
          </ac:cxnSpMkLst>
        </pc:cxnChg>
        <pc:cxnChg chg="add del">
          <ac:chgData name="Ferdoushi Rahman Monju (2430137)" userId="8bcb3fcb-e866-4b2f-9b34-98f981299466" providerId="ADAL" clId="{6DF9A18D-9119-4230-B28E-C3F1856D6643}" dt="2025-11-15T10:45:47.184" v="611"/>
          <ac:cxnSpMkLst>
            <pc:docMk/>
            <pc:sldMk cId="0" sldId="365"/>
            <ac:cxnSpMk id="8211" creationId="{C49DA8F6-BCC1-4447-B54C-57856834B94B}"/>
          </ac:cxnSpMkLst>
        </pc:cxnChg>
        <pc:cxnChg chg="add">
          <ac:chgData name="Ferdoushi Rahman Monju (2430137)" userId="8bcb3fcb-e866-4b2f-9b34-98f981299466" providerId="ADAL" clId="{6DF9A18D-9119-4230-B28E-C3F1856D6643}" dt="2025-11-15T10:55:53.622" v="661" actId="26606"/>
          <ac:cxnSpMkLst>
            <pc:docMk/>
            <pc:sldMk cId="0" sldId="365"/>
            <ac:cxnSpMk id="8223" creationId="{0B5F7E3B-C5F1-40E0-A491-558BAFBC1127}"/>
          </ac:cxnSpMkLst>
        </pc:cxnChg>
      </pc:sldChg>
      <pc:sldChg chg="addSp delSp modSp mod setBg delDesignElem">
        <pc:chgData name="Ferdoushi Rahman Monju (2430137)" userId="8bcb3fcb-e866-4b2f-9b34-98f981299466" providerId="ADAL" clId="{6DF9A18D-9119-4230-B28E-C3F1856D6643}" dt="2025-11-15T20:05:24.166" v="1099" actId="20577"/>
        <pc:sldMkLst>
          <pc:docMk/>
          <pc:sldMk cId="0" sldId="379"/>
        </pc:sldMkLst>
        <pc:spChg chg="mod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0" sldId="379"/>
            <ac:spMk id="4" creationId="{54C78844-55BE-72BC-2BDC-95FC6762D9C7}"/>
          </ac:spMkLst>
        </pc:spChg>
        <pc:spChg chg="mod">
          <ac:chgData name="Ferdoushi Rahman Monju (2430137)" userId="8bcb3fcb-e866-4b2f-9b34-98f981299466" providerId="ADAL" clId="{6DF9A18D-9119-4230-B28E-C3F1856D6643}" dt="2025-11-15T20:04:45.514" v="1088" actId="20577"/>
          <ac:spMkLst>
            <pc:docMk/>
            <pc:sldMk cId="0" sldId="379"/>
            <ac:spMk id="12290" creationId="{0BAAAF84-50A1-E0F8-EF89-8F44E2FA1ACC}"/>
          </ac:spMkLst>
        </pc:spChg>
        <pc:spChg chg="mod">
          <ac:chgData name="Ferdoushi Rahman Monju (2430137)" userId="8bcb3fcb-e866-4b2f-9b34-98f981299466" providerId="ADAL" clId="{6DF9A18D-9119-4230-B28E-C3F1856D6643}" dt="2025-11-15T20:05:24.166" v="1099" actId="20577"/>
          <ac:spMkLst>
            <pc:docMk/>
            <pc:sldMk cId="0" sldId="379"/>
            <ac:spMk id="12291" creationId="{DA8DF68F-34C4-285F-B4A1-B6E08AE08A8B}"/>
          </ac:spMkLst>
        </pc:spChg>
        <pc:spChg chg="mod">
          <ac:chgData name="Ferdoushi Rahman Monju (2430137)" userId="8bcb3fcb-e866-4b2f-9b34-98f981299466" providerId="ADAL" clId="{6DF9A18D-9119-4230-B28E-C3F1856D6643}" dt="2025-11-15T10:46:21.848" v="616"/>
          <ac:spMkLst>
            <pc:docMk/>
            <pc:sldMk cId="0" sldId="379"/>
            <ac:spMk id="12293" creationId="{A34A8D67-C446-5B89-B913-CA27928CE4F6}"/>
          </ac:spMkLst>
        </pc:spChg>
        <pc:spChg chg="add del">
          <ac:chgData name="Ferdoushi Rahman Monju (2430137)" userId="8bcb3fcb-e866-4b2f-9b34-98f981299466" providerId="ADAL" clId="{6DF9A18D-9119-4230-B28E-C3F1856D6643}" dt="2025-11-15T10:45:47.184" v="611"/>
          <ac:spMkLst>
            <pc:docMk/>
            <pc:sldMk cId="0" sldId="379"/>
            <ac:spMk id="12300" creationId="{245A9F99-D9B1-4094-A2E2-B90AC1DB7B9C}"/>
          </ac:spMkLst>
        </pc:spChg>
        <pc:spChg chg="add del">
          <ac:chgData name="Ferdoushi Rahman Monju (2430137)" userId="8bcb3fcb-e866-4b2f-9b34-98f981299466" providerId="ADAL" clId="{6DF9A18D-9119-4230-B28E-C3F1856D6643}" dt="2025-11-15T10:45:47.184" v="611"/>
          <ac:spMkLst>
            <pc:docMk/>
            <pc:sldMk cId="0" sldId="379"/>
            <ac:spMk id="12302" creationId="{B7FAF607-473A-4A43-A23D-BBFF5C4117BB}"/>
          </ac:spMkLst>
        </pc:spChg>
        <pc:grpChg chg="add del">
          <ac:chgData name="Ferdoushi Rahman Monju (2430137)" userId="8bcb3fcb-e866-4b2f-9b34-98f981299466" providerId="ADAL" clId="{6DF9A18D-9119-4230-B28E-C3F1856D6643}" dt="2025-11-15T10:45:47.184" v="611"/>
          <ac:grpSpMkLst>
            <pc:docMk/>
            <pc:sldMk cId="0" sldId="379"/>
            <ac:grpSpMk id="12304" creationId="{C5F6476F-D303-44D3-B30F-1BA348F0F64A}"/>
          </ac:grpSpMkLst>
        </pc:grpChg>
        <pc:picChg chg="add mod">
          <ac:chgData name="Ferdoushi Rahman Monju (2430137)" userId="8bcb3fcb-e866-4b2f-9b34-98f981299466" providerId="ADAL" clId="{6DF9A18D-9119-4230-B28E-C3F1856D6643}" dt="2025-11-15T10:52:04.985" v="648" actId="1076"/>
          <ac:picMkLst>
            <pc:docMk/>
            <pc:sldMk cId="0" sldId="379"/>
            <ac:picMk id="12297" creationId="{E701345C-2FB7-1E94-8FA1-75E389B183CF}"/>
          </ac:picMkLst>
        </pc:picChg>
      </pc:sldChg>
      <pc:sldChg chg="addSp delSp modSp mod setBg delDesignElem">
        <pc:chgData name="Ferdoushi Rahman Monju (2430137)" userId="8bcb3fcb-e866-4b2f-9b34-98f981299466" providerId="ADAL" clId="{6DF9A18D-9119-4230-B28E-C3F1856D6643}" dt="2025-11-15T11:08:10.997" v="708" actId="255"/>
        <pc:sldMkLst>
          <pc:docMk/>
          <pc:sldMk cId="0" sldId="380"/>
        </pc:sldMkLst>
        <pc:spChg chg="mod">
          <ac:chgData name="Ferdoushi Rahman Monju (2430137)" userId="8bcb3fcb-e866-4b2f-9b34-98f981299466" providerId="ADAL" clId="{6DF9A18D-9119-4230-B28E-C3F1856D6643}" dt="2025-11-15T10:16:15.657" v="472" actId="14100"/>
          <ac:spMkLst>
            <pc:docMk/>
            <pc:sldMk cId="0" sldId="380"/>
            <ac:spMk id="4" creationId="{836534C0-F26B-E03E-B6DE-F41139592B54}"/>
          </ac:spMkLst>
        </pc:spChg>
        <pc:spChg chg="mod">
          <ac:chgData name="Ferdoushi Rahman Monju (2430137)" userId="8bcb3fcb-e866-4b2f-9b34-98f981299466" providerId="ADAL" clId="{6DF9A18D-9119-4230-B28E-C3F1856D6643}" dt="2025-11-15T11:07:41.275" v="706" actId="14100"/>
          <ac:spMkLst>
            <pc:docMk/>
            <pc:sldMk cId="0" sldId="380"/>
            <ac:spMk id="7170" creationId="{437CAAEC-4CD3-D3A1-CC31-1121EF7CC7EA}"/>
          </ac:spMkLst>
        </pc:spChg>
        <pc:spChg chg="mod">
          <ac:chgData name="Ferdoushi Rahman Monju (2430137)" userId="8bcb3fcb-e866-4b2f-9b34-98f981299466" providerId="ADAL" clId="{6DF9A18D-9119-4230-B28E-C3F1856D6643}" dt="2025-11-15T10:46:21.848" v="616"/>
          <ac:spMkLst>
            <pc:docMk/>
            <pc:sldMk cId="0" sldId="380"/>
            <ac:spMk id="7173" creationId="{BF6032E4-8687-CDA8-6A56-B310EB9F7AF6}"/>
          </ac:spMkLst>
        </pc:spChg>
        <pc:spChg chg="add del mod">
          <ac:chgData name="Ferdoushi Rahman Monju (2430137)" userId="8bcb3fcb-e866-4b2f-9b34-98f981299466" providerId="ADAL" clId="{6DF9A18D-9119-4230-B28E-C3F1856D6643}" dt="2025-11-15T09:44:02.134" v="186" actId="26606"/>
          <ac:spMkLst>
            <pc:docMk/>
            <pc:sldMk cId="0" sldId="380"/>
            <ac:spMk id="17411" creationId="{5FF0828E-3873-85A7-99B1-9569FFB07C15}"/>
          </ac:spMkLst>
        </pc:spChg>
        <pc:spChg chg="add del">
          <ac:chgData name="Ferdoushi Rahman Monju (2430137)" userId="8bcb3fcb-e866-4b2f-9b34-98f981299466" providerId="ADAL" clId="{6DF9A18D-9119-4230-B28E-C3F1856D6643}" dt="2025-11-15T09:44:02.134" v="186" actId="26606"/>
          <ac:spMkLst>
            <pc:docMk/>
            <pc:sldMk cId="0" sldId="380"/>
            <ac:spMk id="17417" creationId="{3BCB5F6A-9EB0-40B0-9D13-3023E9A20508}"/>
          </ac:spMkLst>
        </pc:spChg>
        <pc:spChg chg="add del">
          <ac:chgData name="Ferdoushi Rahman Monju (2430137)" userId="8bcb3fcb-e866-4b2f-9b34-98f981299466" providerId="ADAL" clId="{6DF9A18D-9119-4230-B28E-C3F1856D6643}" dt="2025-11-15T09:43:27.529" v="181" actId="26606"/>
          <ac:spMkLst>
            <pc:docMk/>
            <pc:sldMk cId="0" sldId="380"/>
            <ac:spMk id="17426" creationId="{3F088236-D655-4F88-B238-E16762358025}"/>
          </ac:spMkLst>
        </pc:spChg>
        <pc:spChg chg="add del">
          <ac:chgData name="Ferdoushi Rahman Monju (2430137)" userId="8bcb3fcb-e866-4b2f-9b34-98f981299466" providerId="ADAL" clId="{6DF9A18D-9119-4230-B28E-C3F1856D6643}" dt="2025-11-15T09:43:27.529" v="181" actId="26606"/>
          <ac:spMkLst>
            <pc:docMk/>
            <pc:sldMk cId="0" sldId="380"/>
            <ac:spMk id="17428" creationId="{3DAC0C92-199E-475C-9390-119A9B027276}"/>
          </ac:spMkLst>
        </pc:spChg>
        <pc:spChg chg="add del">
          <ac:chgData name="Ferdoushi Rahman Monju (2430137)" userId="8bcb3fcb-e866-4b2f-9b34-98f981299466" providerId="ADAL" clId="{6DF9A18D-9119-4230-B28E-C3F1856D6643}" dt="2025-11-15T09:43:27.529" v="181" actId="26606"/>
          <ac:spMkLst>
            <pc:docMk/>
            <pc:sldMk cId="0" sldId="380"/>
            <ac:spMk id="17430" creationId="{C4CFB339-0ED8-4FE2-9EF1-6D1375B8499B}"/>
          </ac:spMkLst>
        </pc:spChg>
        <pc:spChg chg="add del">
          <ac:chgData name="Ferdoushi Rahman Monju (2430137)" userId="8bcb3fcb-e866-4b2f-9b34-98f981299466" providerId="ADAL" clId="{6DF9A18D-9119-4230-B28E-C3F1856D6643}" dt="2025-11-15T09:43:27.529" v="181" actId="26606"/>
          <ac:spMkLst>
            <pc:docMk/>
            <pc:sldMk cId="0" sldId="380"/>
            <ac:spMk id="17434" creationId="{BF120A21-0841-4823-B0C4-28AEBCEF9B78}"/>
          </ac:spMkLst>
        </pc:spChg>
        <pc:spChg chg="add del">
          <ac:chgData name="Ferdoushi Rahman Monju (2430137)" userId="8bcb3fcb-e866-4b2f-9b34-98f981299466" providerId="ADAL" clId="{6DF9A18D-9119-4230-B28E-C3F1856D6643}" dt="2025-11-15T09:43:27.529" v="181" actId="26606"/>
          <ac:spMkLst>
            <pc:docMk/>
            <pc:sldMk cId="0" sldId="380"/>
            <ac:spMk id="17436" creationId="{DBB05BAE-BBD3-4289-899F-A6851503C6B0}"/>
          </ac:spMkLst>
        </pc:spChg>
        <pc:spChg chg="add del">
          <ac:chgData name="Ferdoushi Rahman Monju (2430137)" userId="8bcb3fcb-e866-4b2f-9b34-98f981299466" providerId="ADAL" clId="{6DF9A18D-9119-4230-B28E-C3F1856D6643}" dt="2025-11-15T09:43:27.529" v="181" actId="26606"/>
          <ac:spMkLst>
            <pc:docMk/>
            <pc:sldMk cId="0" sldId="380"/>
            <ac:spMk id="17438" creationId="{9874D11C-36F5-4BBE-A490-019A54E953B0}"/>
          </ac:spMkLst>
        </pc:spChg>
        <pc:spChg chg="add del">
          <ac:chgData name="Ferdoushi Rahman Monju (2430137)" userId="8bcb3fcb-e866-4b2f-9b34-98f981299466" providerId="ADAL" clId="{6DF9A18D-9119-4230-B28E-C3F1856D6643}" dt="2025-11-15T09:43:38.855" v="183" actId="26606"/>
          <ac:spMkLst>
            <pc:docMk/>
            <pc:sldMk cId="0" sldId="380"/>
            <ac:spMk id="17440" creationId="{3BCB5F6A-9EB0-40B0-9D13-3023E9A20508}"/>
          </ac:spMkLst>
        </pc:spChg>
        <pc:spChg chg="add del">
          <ac:chgData name="Ferdoushi Rahman Monju (2430137)" userId="8bcb3fcb-e866-4b2f-9b34-98f981299466" providerId="ADAL" clId="{6DF9A18D-9119-4230-B28E-C3F1856D6643}" dt="2025-11-15T09:44:02.125" v="185" actId="26606"/>
          <ac:spMkLst>
            <pc:docMk/>
            <pc:sldMk cId="0" sldId="380"/>
            <ac:spMk id="17443" creationId="{3BCB5F6A-9EB0-40B0-9D13-3023E9A20508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80"/>
            <ac:spMk id="17445" creationId="{EB6743CF-E74B-4A3C-A785-599069DB89DF}"/>
          </ac:spMkLst>
        </pc:spChg>
        <pc:spChg chg="add mod">
          <ac:chgData name="Ferdoushi Rahman Monju (2430137)" userId="8bcb3fcb-e866-4b2f-9b34-98f981299466" providerId="ADAL" clId="{6DF9A18D-9119-4230-B28E-C3F1856D6643}" dt="2025-11-15T11:08:10.997" v="708" actId="255"/>
          <ac:spMkLst>
            <pc:docMk/>
            <pc:sldMk cId="0" sldId="380"/>
            <ac:spMk id="17446" creationId="{5FF0828E-3873-85A7-99B1-9569FFB07C15}"/>
          </ac:spMkLst>
        </pc:spChg>
        <pc:graphicFrameChg chg="add del">
          <ac:chgData name="Ferdoushi Rahman Monju (2430137)" userId="8bcb3fcb-e866-4b2f-9b34-98f981299466" providerId="ADAL" clId="{6DF9A18D-9119-4230-B28E-C3F1856D6643}" dt="2025-11-15T09:43:38.855" v="183" actId="26606"/>
          <ac:graphicFrameMkLst>
            <pc:docMk/>
            <pc:sldMk cId="0" sldId="380"/>
            <ac:graphicFrameMk id="17419" creationId="{96F2FCB0-1AF8-6F6A-4A40-DEB6670B1950}"/>
          </ac:graphicFrameMkLst>
        </pc:graphicFrameChg>
        <pc:graphicFrameChg chg="add del">
          <ac:chgData name="Ferdoushi Rahman Monju (2430137)" userId="8bcb3fcb-e866-4b2f-9b34-98f981299466" providerId="ADAL" clId="{6DF9A18D-9119-4230-B28E-C3F1856D6643}" dt="2025-11-15T09:44:02.125" v="185" actId="26606"/>
          <ac:graphicFrameMkLst>
            <pc:docMk/>
            <pc:sldMk cId="0" sldId="380"/>
            <ac:graphicFrameMk id="17442" creationId="{A8F16C3D-658D-45C7-5FB2-44203816BF92}"/>
          </ac:graphicFrameMkLst>
        </pc:graphicFrameChg>
        <pc:picChg chg="add mod">
          <ac:chgData name="Ferdoushi Rahman Monju (2430137)" userId="8bcb3fcb-e866-4b2f-9b34-98f981299466" providerId="ADAL" clId="{6DF9A18D-9119-4230-B28E-C3F1856D6643}" dt="2025-11-15T09:44:02.134" v="186" actId="26606"/>
          <ac:picMkLst>
            <pc:docMk/>
            <pc:sldMk cId="0" sldId="380"/>
            <ac:picMk id="17413" creationId="{BDE6FCBF-91E8-869D-6FFE-49F2961B7DB0}"/>
          </ac:picMkLst>
        </pc:picChg>
      </pc:sldChg>
      <pc:sldChg chg="modSp mod ord">
        <pc:chgData name="Ferdoushi Rahman Monju (2430137)" userId="8bcb3fcb-e866-4b2f-9b34-98f981299466" providerId="ADAL" clId="{6DF9A18D-9119-4230-B28E-C3F1856D6643}" dt="2025-11-15T12:08:43.699" v="1055"/>
        <pc:sldMkLst>
          <pc:docMk/>
          <pc:sldMk cId="0" sldId="381"/>
        </pc:sldMkLst>
        <pc:spChg chg="mod">
          <ac:chgData name="Ferdoushi Rahman Monju (2430137)" userId="8bcb3fcb-e866-4b2f-9b34-98f981299466" providerId="ADAL" clId="{6DF9A18D-9119-4230-B28E-C3F1856D6643}" dt="2025-11-15T11:05:56.193" v="698" actId="255"/>
          <ac:spMkLst>
            <pc:docMk/>
            <pc:sldMk cId="0" sldId="381"/>
            <ac:spMk id="2" creationId="{792D0034-A6BD-AD3D-9856-A1C1A1D0EFDB}"/>
          </ac:spMkLst>
        </pc:spChg>
        <pc:spChg chg="mod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0" sldId="381"/>
            <ac:spMk id="4" creationId="{6B9032B6-384C-9F9E-8665-A5655B1A5781}"/>
          </ac:spMkLst>
        </pc:spChg>
        <pc:spChg chg="mod">
          <ac:chgData name="Ferdoushi Rahman Monju (2430137)" userId="8bcb3fcb-e866-4b2f-9b34-98f981299466" providerId="ADAL" clId="{6DF9A18D-9119-4230-B28E-C3F1856D6643}" dt="2025-11-15T11:05:19.835" v="695" actId="2711"/>
          <ac:spMkLst>
            <pc:docMk/>
            <pc:sldMk cId="0" sldId="381"/>
            <ac:spMk id="9218" creationId="{1C5FB738-49DC-34AE-A0B2-E0926CAB7A9B}"/>
          </ac:spMkLst>
        </pc:spChg>
        <pc:spChg chg="mod">
          <ac:chgData name="Ferdoushi Rahman Monju (2430137)" userId="8bcb3fcb-e866-4b2f-9b34-98f981299466" providerId="ADAL" clId="{6DF9A18D-9119-4230-B28E-C3F1856D6643}" dt="2025-11-15T10:46:21.848" v="616"/>
          <ac:spMkLst>
            <pc:docMk/>
            <pc:sldMk cId="0" sldId="381"/>
            <ac:spMk id="9221" creationId="{79782756-9629-FD18-7F1C-3F6526AE18DD}"/>
          </ac:spMkLst>
        </pc:spChg>
      </pc:sldChg>
      <pc:sldChg chg="addSp delSp modSp mod setBg delDesignElem">
        <pc:chgData name="Ferdoushi Rahman Monju (2430137)" userId="8bcb3fcb-e866-4b2f-9b34-98f981299466" providerId="ADAL" clId="{6DF9A18D-9119-4230-B28E-C3F1856D6643}" dt="2025-11-15T11:02:00.653" v="684" actId="2711"/>
        <pc:sldMkLst>
          <pc:docMk/>
          <pc:sldMk cId="0" sldId="382"/>
        </pc:sldMkLst>
        <pc:spChg chg="mod">
          <ac:chgData name="Ferdoushi Rahman Monju (2430137)" userId="8bcb3fcb-e866-4b2f-9b34-98f981299466" providerId="ADAL" clId="{6DF9A18D-9119-4230-B28E-C3F1856D6643}" dt="2025-11-15T10:46:21.848" v="616"/>
          <ac:spMkLst>
            <pc:docMk/>
            <pc:sldMk cId="0" sldId="382"/>
            <ac:spMk id="4" creationId="{AFC3E97E-07F8-3EC8-79F6-C49008163BE6}"/>
          </ac:spMkLst>
        </pc:spChg>
        <pc:spChg chg="mod">
          <ac:chgData name="Ferdoushi Rahman Monju (2430137)" userId="8bcb3fcb-e866-4b2f-9b34-98f981299466" providerId="ADAL" clId="{6DF9A18D-9119-4230-B28E-C3F1856D6643}" dt="2025-11-15T10:49:00.575" v="630" actId="14100"/>
          <ac:spMkLst>
            <pc:docMk/>
            <pc:sldMk cId="0" sldId="382"/>
            <ac:spMk id="13314" creationId="{3D80977B-0105-4BDE-DF54-D9B0E773C891}"/>
          </ac:spMkLst>
        </pc:spChg>
        <pc:spChg chg="mod ord">
          <ac:chgData name="Ferdoushi Rahman Monju (2430137)" userId="8bcb3fcb-e866-4b2f-9b34-98f981299466" providerId="ADAL" clId="{6DF9A18D-9119-4230-B28E-C3F1856D6643}" dt="2025-11-15T11:02:00.653" v="684" actId="2711"/>
          <ac:spMkLst>
            <pc:docMk/>
            <pc:sldMk cId="0" sldId="382"/>
            <ac:spMk id="13315" creationId="{50070DAB-396E-DF77-4036-1E44F9E2CD8C}"/>
          </ac:spMkLst>
        </pc:spChg>
        <pc:spChg chg="mod">
          <ac:chgData name="Ferdoushi Rahman Monju (2430137)" userId="8bcb3fcb-e866-4b2f-9b34-98f981299466" providerId="ADAL" clId="{6DF9A18D-9119-4230-B28E-C3F1856D6643}" dt="2025-11-15T10:46:21.848" v="616"/>
          <ac:spMkLst>
            <pc:docMk/>
            <pc:sldMk cId="0" sldId="382"/>
            <ac:spMk id="13317" creationId="{4E364E1B-18CF-2A13-11D6-BBEA13EB09D9}"/>
          </ac:spMkLst>
        </pc:spChg>
        <pc:spChg chg="add del">
          <ac:chgData name="Ferdoushi Rahman Monju (2430137)" userId="8bcb3fcb-e866-4b2f-9b34-98f981299466" providerId="ADAL" clId="{6DF9A18D-9119-4230-B28E-C3F1856D6643}" dt="2025-11-15T09:50:55.353" v="255" actId="26606"/>
          <ac:spMkLst>
            <pc:docMk/>
            <pc:sldMk cId="0" sldId="382"/>
            <ac:spMk id="13322" creationId="{E80B86A7-A1EC-475B-9166-88902B033A38}"/>
          </ac:spMkLst>
        </pc:spChg>
        <pc:spChg chg="add del">
          <ac:chgData name="Ferdoushi Rahman Monju (2430137)" userId="8bcb3fcb-e866-4b2f-9b34-98f981299466" providerId="ADAL" clId="{6DF9A18D-9119-4230-B28E-C3F1856D6643}" dt="2025-11-15T09:50:55.353" v="255" actId="26606"/>
          <ac:spMkLst>
            <pc:docMk/>
            <pc:sldMk cId="0" sldId="382"/>
            <ac:spMk id="13324" creationId="{C2C29CB1-9F74-4879-A6AF-AEA67B6F1F4D}"/>
          </ac:spMkLst>
        </pc:spChg>
        <pc:spChg chg="add del">
          <ac:chgData name="Ferdoushi Rahman Monju (2430137)" userId="8bcb3fcb-e866-4b2f-9b34-98f981299466" providerId="ADAL" clId="{6DF9A18D-9119-4230-B28E-C3F1856D6643}" dt="2025-11-15T09:50:55.353" v="255" actId="26606"/>
          <ac:spMkLst>
            <pc:docMk/>
            <pc:sldMk cId="0" sldId="382"/>
            <ac:spMk id="13326" creationId="{7E2C7115-5336-410C-AD71-0F0952A2E5A7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82"/>
            <ac:spMk id="13327" creationId="{3F088236-D655-4F88-B238-E16762358025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82"/>
            <ac:spMk id="13329" creationId="{3DAC0C92-199E-475C-9390-119A9B027276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82"/>
            <ac:spMk id="13331" creationId="{C4CFB339-0ED8-4FE2-9EF1-6D1375B8499B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82"/>
            <ac:spMk id="13333" creationId="{31896C80-2069-4431-9C19-83B913734490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82"/>
            <ac:spMk id="13335" creationId="{BF120A21-0841-4823-B0C4-28AEBCEF9B78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82"/>
            <ac:spMk id="13337" creationId="{DBB05BAE-BBD3-4289-899F-A6851503C6B0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82"/>
            <ac:spMk id="13339" creationId="{9874D11C-36F5-4BBE-A490-019A54E953B0}"/>
          </ac:spMkLst>
        </pc:spChg>
        <pc:picChg chg="mod">
          <ac:chgData name="Ferdoushi Rahman Monju (2430137)" userId="8bcb3fcb-e866-4b2f-9b34-98f981299466" providerId="ADAL" clId="{6DF9A18D-9119-4230-B28E-C3F1856D6643}" dt="2025-11-15T10:49:27.225" v="633" actId="1076"/>
          <ac:picMkLst>
            <pc:docMk/>
            <pc:sldMk cId="0" sldId="382"/>
            <ac:picMk id="13319" creationId="{643FA4B0-FC79-3192-FCCE-4EE809FE3AE3}"/>
          </ac:picMkLst>
        </pc:picChg>
        <pc:cxnChg chg="del">
          <ac:chgData name="Ferdoushi Rahman Monju (2430137)" userId="8bcb3fcb-e866-4b2f-9b34-98f981299466" providerId="ADAL" clId="{6DF9A18D-9119-4230-B28E-C3F1856D6643}" dt="2025-11-15T10:06:33.105" v="392"/>
          <ac:cxnSpMkLst>
            <pc:docMk/>
            <pc:sldMk cId="0" sldId="382"/>
            <ac:cxnSpMk id="13325" creationId="{2AFD8CBA-54A3-4363-991B-B9C631BBFA74}"/>
          </ac:cxnSpMkLst>
        </pc:cxnChg>
      </pc:sldChg>
      <pc:sldChg chg="addSp delSp modSp mod setBg delDesignElem">
        <pc:chgData name="Ferdoushi Rahman Monju (2430137)" userId="8bcb3fcb-e866-4b2f-9b34-98f981299466" providerId="ADAL" clId="{6DF9A18D-9119-4230-B28E-C3F1856D6643}" dt="2025-11-15T11:09:23.900" v="714" actId="1076"/>
        <pc:sldMkLst>
          <pc:docMk/>
          <pc:sldMk cId="1287151132" sldId="383"/>
        </pc:sldMkLst>
        <pc:spChg chg="mod">
          <ac:chgData name="Ferdoushi Rahman Monju (2430137)" userId="8bcb3fcb-e866-4b2f-9b34-98f981299466" providerId="ADAL" clId="{6DF9A18D-9119-4230-B28E-C3F1856D6643}" dt="2025-11-15T11:08:35.247" v="709" actId="2711"/>
          <ac:spMkLst>
            <pc:docMk/>
            <pc:sldMk cId="1287151132" sldId="383"/>
            <ac:spMk id="2" creationId="{7A5DAAE8-78AF-37D0-1EA1-6BE7641CF449}"/>
          </ac:spMkLst>
        </pc:spChg>
        <pc:spChg chg="mod ord">
          <ac:chgData name="Ferdoushi Rahman Monju (2430137)" userId="8bcb3fcb-e866-4b2f-9b34-98f981299466" providerId="ADAL" clId="{6DF9A18D-9119-4230-B28E-C3F1856D6643}" dt="2025-11-15T11:09:23.900" v="714" actId="1076"/>
          <ac:spMkLst>
            <pc:docMk/>
            <pc:sldMk cId="1287151132" sldId="383"/>
            <ac:spMk id="3" creationId="{327D09FF-04AE-863D-9637-E0C72C8D8B8E}"/>
          </ac:spMkLst>
        </pc:spChg>
        <pc:spChg chg="mod">
          <ac:chgData name="Ferdoushi Rahman Monju (2430137)" userId="8bcb3fcb-e866-4b2f-9b34-98f981299466" providerId="ADAL" clId="{6DF9A18D-9119-4230-B28E-C3F1856D6643}" dt="2025-11-15T10:18:34.624" v="503" actId="27636"/>
          <ac:spMkLst>
            <pc:docMk/>
            <pc:sldMk cId="1287151132" sldId="383"/>
            <ac:spMk id="4" creationId="{6E6D42E4-AC46-C008-2447-7CBA08E08782}"/>
          </ac:spMkLst>
        </pc:spChg>
        <pc:spChg chg="mod">
          <ac:chgData name="Ferdoushi Rahman Monju (2430137)" userId="8bcb3fcb-e866-4b2f-9b34-98f981299466" providerId="ADAL" clId="{6DF9A18D-9119-4230-B28E-C3F1856D6643}" dt="2025-11-15T10:46:21.848" v="616"/>
          <ac:spMkLst>
            <pc:docMk/>
            <pc:sldMk cId="1287151132" sldId="383"/>
            <ac:spMk id="5" creationId="{E8171439-ACFD-5D74-0A8F-A1BDCC81D859}"/>
          </ac:spMkLst>
        </pc:spChg>
        <pc:spChg chg="add del">
          <ac:chgData name="Ferdoushi Rahman Monju (2430137)" userId="8bcb3fcb-e866-4b2f-9b34-98f981299466" providerId="ADAL" clId="{6DF9A18D-9119-4230-B28E-C3F1856D6643}" dt="2025-11-15T09:36:04.789" v="154" actId="26606"/>
          <ac:spMkLst>
            <pc:docMk/>
            <pc:sldMk cId="1287151132" sldId="383"/>
            <ac:spMk id="15" creationId="{3F088236-D655-4F88-B238-E16762358025}"/>
          </ac:spMkLst>
        </pc:spChg>
        <pc:spChg chg="add del">
          <ac:chgData name="Ferdoushi Rahman Monju (2430137)" userId="8bcb3fcb-e866-4b2f-9b34-98f981299466" providerId="ADAL" clId="{6DF9A18D-9119-4230-B28E-C3F1856D6643}" dt="2025-11-15T09:36:04.789" v="154" actId="26606"/>
          <ac:spMkLst>
            <pc:docMk/>
            <pc:sldMk cId="1287151132" sldId="383"/>
            <ac:spMk id="17" creationId="{3DAC0C92-199E-475C-9390-119A9B027276}"/>
          </ac:spMkLst>
        </pc:spChg>
        <pc:spChg chg="add del">
          <ac:chgData name="Ferdoushi Rahman Monju (2430137)" userId="8bcb3fcb-e866-4b2f-9b34-98f981299466" providerId="ADAL" clId="{6DF9A18D-9119-4230-B28E-C3F1856D6643}" dt="2025-11-15T09:36:30.990" v="159" actId="26606"/>
          <ac:spMkLst>
            <pc:docMk/>
            <pc:sldMk cId="1287151132" sldId="383"/>
            <ac:spMk id="18" creationId="{3F088236-D655-4F88-B238-E16762358025}"/>
          </ac:spMkLst>
        </pc:spChg>
        <pc:spChg chg="add del">
          <ac:chgData name="Ferdoushi Rahman Monju (2430137)" userId="8bcb3fcb-e866-4b2f-9b34-98f981299466" providerId="ADAL" clId="{6DF9A18D-9119-4230-B28E-C3F1856D6643}" dt="2025-11-15T09:36:04.789" v="154" actId="26606"/>
          <ac:spMkLst>
            <pc:docMk/>
            <pc:sldMk cId="1287151132" sldId="383"/>
            <ac:spMk id="19" creationId="{C4CFB339-0ED8-4FE2-9EF1-6D1375B8499B}"/>
          </ac:spMkLst>
        </pc:spChg>
        <pc:spChg chg="add del">
          <ac:chgData name="Ferdoushi Rahman Monju (2430137)" userId="8bcb3fcb-e866-4b2f-9b34-98f981299466" providerId="ADAL" clId="{6DF9A18D-9119-4230-B28E-C3F1856D6643}" dt="2025-11-15T09:36:30.990" v="159" actId="26606"/>
          <ac:spMkLst>
            <pc:docMk/>
            <pc:sldMk cId="1287151132" sldId="383"/>
            <ac:spMk id="20" creationId="{3DAC0C92-199E-475C-9390-119A9B027276}"/>
          </ac:spMkLst>
        </pc:spChg>
        <pc:spChg chg="add del">
          <ac:chgData name="Ferdoushi Rahman Monju (2430137)" userId="8bcb3fcb-e866-4b2f-9b34-98f981299466" providerId="ADAL" clId="{6DF9A18D-9119-4230-B28E-C3F1856D6643}" dt="2025-11-15T09:36:04.789" v="154" actId="26606"/>
          <ac:spMkLst>
            <pc:docMk/>
            <pc:sldMk cId="1287151132" sldId="383"/>
            <ac:spMk id="21" creationId="{31896C80-2069-4431-9C19-83B913734490}"/>
          </ac:spMkLst>
        </pc:spChg>
        <pc:spChg chg="add del">
          <ac:chgData name="Ferdoushi Rahman Monju (2430137)" userId="8bcb3fcb-e866-4b2f-9b34-98f981299466" providerId="ADAL" clId="{6DF9A18D-9119-4230-B28E-C3F1856D6643}" dt="2025-11-15T09:36:04.789" v="154" actId="26606"/>
          <ac:spMkLst>
            <pc:docMk/>
            <pc:sldMk cId="1287151132" sldId="383"/>
            <ac:spMk id="23" creationId="{BF120A21-0841-4823-B0C4-28AEBCEF9B78}"/>
          </ac:spMkLst>
        </pc:spChg>
        <pc:spChg chg="add del">
          <ac:chgData name="Ferdoushi Rahman Monju (2430137)" userId="8bcb3fcb-e866-4b2f-9b34-98f981299466" providerId="ADAL" clId="{6DF9A18D-9119-4230-B28E-C3F1856D6643}" dt="2025-11-15T09:36:30.990" v="159" actId="26606"/>
          <ac:spMkLst>
            <pc:docMk/>
            <pc:sldMk cId="1287151132" sldId="383"/>
            <ac:spMk id="24" creationId="{31896C80-2069-4431-9C19-83B913734490}"/>
          </ac:spMkLst>
        </pc:spChg>
        <pc:spChg chg="add del">
          <ac:chgData name="Ferdoushi Rahman Monju (2430137)" userId="8bcb3fcb-e866-4b2f-9b34-98f981299466" providerId="ADAL" clId="{6DF9A18D-9119-4230-B28E-C3F1856D6643}" dt="2025-11-15T09:36:04.789" v="154" actId="26606"/>
          <ac:spMkLst>
            <pc:docMk/>
            <pc:sldMk cId="1287151132" sldId="383"/>
            <ac:spMk id="25" creationId="{DBB05BAE-BBD3-4289-899F-A6851503C6B0}"/>
          </ac:spMkLst>
        </pc:spChg>
        <pc:spChg chg="add del">
          <ac:chgData name="Ferdoushi Rahman Monju (2430137)" userId="8bcb3fcb-e866-4b2f-9b34-98f981299466" providerId="ADAL" clId="{6DF9A18D-9119-4230-B28E-C3F1856D6643}" dt="2025-11-15T09:36:30.990" v="159" actId="26606"/>
          <ac:spMkLst>
            <pc:docMk/>
            <pc:sldMk cId="1287151132" sldId="383"/>
            <ac:spMk id="26" creationId="{BF120A21-0841-4823-B0C4-28AEBCEF9B78}"/>
          </ac:spMkLst>
        </pc:spChg>
        <pc:spChg chg="add del">
          <ac:chgData name="Ferdoushi Rahman Monju (2430137)" userId="8bcb3fcb-e866-4b2f-9b34-98f981299466" providerId="ADAL" clId="{6DF9A18D-9119-4230-B28E-C3F1856D6643}" dt="2025-11-15T09:36:04.789" v="154" actId="26606"/>
          <ac:spMkLst>
            <pc:docMk/>
            <pc:sldMk cId="1287151132" sldId="383"/>
            <ac:spMk id="27" creationId="{9874D11C-36F5-4BBE-A490-019A54E953B0}"/>
          </ac:spMkLst>
        </pc:spChg>
        <pc:spChg chg="add del">
          <ac:chgData name="Ferdoushi Rahman Monju (2430137)" userId="8bcb3fcb-e866-4b2f-9b34-98f981299466" providerId="ADAL" clId="{6DF9A18D-9119-4230-B28E-C3F1856D6643}" dt="2025-11-15T09:36:30.990" v="159" actId="26606"/>
          <ac:spMkLst>
            <pc:docMk/>
            <pc:sldMk cId="1287151132" sldId="383"/>
            <ac:spMk id="28" creationId="{DBB05BAE-BBD3-4289-899F-A6851503C6B0}"/>
          </ac:spMkLst>
        </pc:spChg>
        <pc:spChg chg="add del">
          <ac:chgData name="Ferdoushi Rahman Monju (2430137)" userId="8bcb3fcb-e866-4b2f-9b34-98f981299466" providerId="ADAL" clId="{6DF9A18D-9119-4230-B28E-C3F1856D6643}" dt="2025-11-15T09:36:30.990" v="159" actId="26606"/>
          <ac:spMkLst>
            <pc:docMk/>
            <pc:sldMk cId="1287151132" sldId="383"/>
            <ac:spMk id="29" creationId="{9874D11C-36F5-4BBE-A490-019A54E953B0}"/>
          </ac:spMkLst>
        </pc:spChg>
        <pc:spChg chg="add del">
          <ac:chgData name="Ferdoushi Rahman Monju (2430137)" userId="8bcb3fcb-e866-4b2f-9b34-98f981299466" providerId="ADAL" clId="{6DF9A18D-9119-4230-B28E-C3F1856D6643}" dt="2025-11-15T10:07:09.940" v="398" actId="26606"/>
          <ac:spMkLst>
            <pc:docMk/>
            <pc:sldMk cId="1287151132" sldId="383"/>
            <ac:spMk id="30" creationId="{04C21BAE-6866-4C7A-A7EC-C1B2E572D5BE}"/>
          </ac:spMkLst>
        </pc:spChg>
        <pc:spChg chg="add del">
          <ac:chgData name="Ferdoushi Rahman Monju (2430137)" userId="8bcb3fcb-e866-4b2f-9b34-98f981299466" providerId="ADAL" clId="{6DF9A18D-9119-4230-B28E-C3F1856D6643}" dt="2025-11-15T10:07:09.940" v="398" actId="26606"/>
          <ac:spMkLst>
            <pc:docMk/>
            <pc:sldMk cId="1287151132" sldId="383"/>
            <ac:spMk id="31" creationId="{C74F2646-08C7-4051-81DA-751C43A03FC1}"/>
          </ac:spMkLst>
        </pc:spChg>
        <pc:spChg chg="add del">
          <ac:chgData name="Ferdoushi Rahman Monju (2430137)" userId="8bcb3fcb-e866-4b2f-9b34-98f981299466" providerId="ADAL" clId="{6DF9A18D-9119-4230-B28E-C3F1856D6643}" dt="2025-11-15T10:07:09.940" v="398" actId="26606"/>
          <ac:spMkLst>
            <pc:docMk/>
            <pc:sldMk cId="1287151132" sldId="383"/>
            <ac:spMk id="32" creationId="{DCD6552F-C98B-4FBA-842F-3EF2D5ACA1FF}"/>
          </ac:spMkLst>
        </pc:spChg>
        <pc:spChg chg="add del">
          <ac:chgData name="Ferdoushi Rahman Monju (2430137)" userId="8bcb3fcb-e866-4b2f-9b34-98f981299466" providerId="ADAL" clId="{6DF9A18D-9119-4230-B28E-C3F1856D6643}" dt="2025-11-15T10:07:09.940" v="398" actId="26606"/>
          <ac:spMkLst>
            <pc:docMk/>
            <pc:sldMk cId="1287151132" sldId="383"/>
            <ac:spMk id="33" creationId="{F0C518C2-0AA4-470C-87B9-9CBF428FBA25}"/>
          </ac:spMkLst>
        </pc:spChg>
        <pc:spChg chg="add del">
          <ac:chgData name="Ferdoushi Rahman Monju (2430137)" userId="8bcb3fcb-e866-4b2f-9b34-98f981299466" providerId="ADAL" clId="{6DF9A18D-9119-4230-B28E-C3F1856D6643}" dt="2025-11-15T09:37:34.267" v="165" actId="26606"/>
          <ac:spMkLst>
            <pc:docMk/>
            <pc:sldMk cId="1287151132" sldId="383"/>
            <ac:spMk id="34" creationId="{3BCB5F6A-9EB0-40B0-9D13-3023E9A20508}"/>
          </ac:spMkLst>
        </pc:spChg>
        <pc:spChg chg="add del">
          <ac:chgData name="Ferdoushi Rahman Monju (2430137)" userId="8bcb3fcb-e866-4b2f-9b34-98f981299466" providerId="ADAL" clId="{6DF9A18D-9119-4230-B28E-C3F1856D6643}" dt="2025-11-15T10:14:41.632" v="440"/>
          <ac:spMkLst>
            <pc:docMk/>
            <pc:sldMk cId="1287151132" sldId="383"/>
            <ac:spMk id="38" creationId="{D1D34770-47A8-402C-AF23-2B653F2D88C1}"/>
          </ac:spMkLst>
        </pc:spChg>
        <pc:spChg chg="add del">
          <ac:chgData name="Ferdoushi Rahman Monju (2430137)" userId="8bcb3fcb-e866-4b2f-9b34-98f981299466" providerId="ADAL" clId="{6DF9A18D-9119-4230-B28E-C3F1856D6643}" dt="2025-11-15T09:37:34.246" v="164" actId="26606"/>
          <ac:spMkLst>
            <pc:docMk/>
            <pc:sldMk cId="1287151132" sldId="383"/>
            <ac:spMk id="39" creationId="{3BCB5F6A-9EB0-40B0-9D13-3023E9A20508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287151132" sldId="383"/>
            <ac:spMk id="52" creationId="{BDDE9CD4-0E0A-4129-8689-A89C4E9A666D}"/>
          </ac:spMkLst>
        </pc:spChg>
        <pc:grpChg chg="add del">
          <ac:chgData name="Ferdoushi Rahman Monju (2430137)" userId="8bcb3fcb-e866-4b2f-9b34-98f981299466" providerId="ADAL" clId="{6DF9A18D-9119-4230-B28E-C3F1856D6643}" dt="2025-11-15T10:06:33.105" v="392"/>
          <ac:grpSpMkLst>
            <pc:docMk/>
            <pc:sldMk cId="1287151132" sldId="383"/>
            <ac:grpSpMk id="41" creationId="{85DB3CA2-FA66-42B9-90EF-394894352D8C}"/>
          </ac:grpSpMkLst>
        </pc:grpChg>
        <pc:picChg chg="mod ord">
          <ac:chgData name="Ferdoushi Rahman Monju (2430137)" userId="8bcb3fcb-e866-4b2f-9b34-98f981299466" providerId="ADAL" clId="{6DF9A18D-9119-4230-B28E-C3F1856D6643}" dt="2025-11-15T10:07:09.940" v="398" actId="26606"/>
          <ac:picMkLst>
            <pc:docMk/>
            <pc:sldMk cId="1287151132" sldId="383"/>
            <ac:picMk id="12" creationId="{BCBF2574-6A49-0ED6-D9A1-67F4C6964C6F}"/>
          </ac:picMkLst>
        </pc:picChg>
        <pc:cxnChg chg="add del">
          <ac:chgData name="Ferdoushi Rahman Monju (2430137)" userId="8bcb3fcb-e866-4b2f-9b34-98f981299466" providerId="ADAL" clId="{6DF9A18D-9119-4230-B28E-C3F1856D6643}" dt="2025-11-15T09:36:17.260" v="156" actId="26606"/>
          <ac:cxnSpMkLst>
            <pc:docMk/>
            <pc:sldMk cId="1287151132" sldId="383"/>
            <ac:cxnSpMk id="10" creationId="{0B5F7E3B-C5F1-40E0-A491-558BAFBC1127}"/>
          </ac:cxnSpMkLst>
        </pc:cxnChg>
      </pc:sldChg>
      <pc:sldChg chg="addSp delSp modSp mod setBg delDesignElem">
        <pc:chgData name="Ferdoushi Rahman Monju (2430137)" userId="8bcb3fcb-e866-4b2f-9b34-98f981299466" providerId="ADAL" clId="{6DF9A18D-9119-4230-B28E-C3F1856D6643}" dt="2025-11-15T12:13:16.888" v="1069" actId="255"/>
        <pc:sldMkLst>
          <pc:docMk/>
          <pc:sldMk cId="1557286457" sldId="385"/>
        </pc:sldMkLst>
        <pc:spChg chg="mod ord">
          <ac:chgData name="Ferdoushi Rahman Monju (2430137)" userId="8bcb3fcb-e866-4b2f-9b34-98f981299466" providerId="ADAL" clId="{6DF9A18D-9119-4230-B28E-C3F1856D6643}" dt="2025-11-15T10:46:46.439" v="617" actId="26606"/>
          <ac:spMkLst>
            <pc:docMk/>
            <pc:sldMk cId="1557286457" sldId="385"/>
            <ac:spMk id="2" creationId="{C2E158EF-D71F-2BDF-B057-3B59AB77B65C}"/>
          </ac:spMkLst>
        </pc:spChg>
        <pc:spChg chg="mod ord">
          <ac:chgData name="Ferdoushi Rahman Monju (2430137)" userId="8bcb3fcb-e866-4b2f-9b34-98f981299466" providerId="ADAL" clId="{6DF9A18D-9119-4230-B28E-C3F1856D6643}" dt="2025-11-15T12:13:16.888" v="1069" actId="255"/>
          <ac:spMkLst>
            <pc:docMk/>
            <pc:sldMk cId="1557286457" sldId="385"/>
            <ac:spMk id="3" creationId="{D269A12E-089F-65A6-1AAB-F01DB5F08F07}"/>
          </ac:spMkLst>
        </pc:spChg>
        <pc:spChg chg="mod">
          <ac:chgData name="Ferdoushi Rahman Monju (2430137)" userId="8bcb3fcb-e866-4b2f-9b34-98f981299466" providerId="ADAL" clId="{6DF9A18D-9119-4230-B28E-C3F1856D6643}" dt="2025-11-15T09:46:17.628" v="195" actId="26606"/>
          <ac:spMkLst>
            <pc:docMk/>
            <pc:sldMk cId="1557286457" sldId="385"/>
            <ac:spMk id="4" creationId="{43505478-C626-3663-665D-AC19DC80AA4E}"/>
          </ac:spMkLst>
        </pc:spChg>
        <pc:spChg chg="mod">
          <ac:chgData name="Ferdoushi Rahman Monju (2430137)" userId="8bcb3fcb-e866-4b2f-9b34-98f981299466" providerId="ADAL" clId="{6DF9A18D-9119-4230-B28E-C3F1856D6643}" dt="2025-11-15T10:46:46.439" v="617" actId="26606"/>
          <ac:spMkLst>
            <pc:docMk/>
            <pc:sldMk cId="1557286457" sldId="385"/>
            <ac:spMk id="5" creationId="{C64B2B4C-291A-E39F-7662-184F83BAF735}"/>
          </ac:spMkLst>
        </pc:spChg>
        <pc:spChg chg="del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1557286457" sldId="385"/>
            <ac:spMk id="7" creationId="{C52ED567-06B3-4107-9773-BBB6BD78673C}"/>
          </ac:spMkLst>
        </pc:spChg>
        <pc:spChg chg="add del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1557286457" sldId="385"/>
            <ac:spMk id="8" creationId="{AF551D8B-3775-4477-88B7-7B7C350D34E4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557286457" sldId="385"/>
            <ac:spMk id="10" creationId="{C52ED567-06B3-4107-9773-BBB6BD78673C}"/>
          </ac:spMkLst>
        </pc:spChg>
        <pc:spChg chg="add del">
          <ac:chgData name="Ferdoushi Rahman Monju (2430137)" userId="8bcb3fcb-e866-4b2f-9b34-98f981299466" providerId="ADAL" clId="{6DF9A18D-9119-4230-B28E-C3F1856D6643}" dt="2025-11-15T10:30:04.247" v="527" actId="26606"/>
          <ac:spMkLst>
            <pc:docMk/>
            <pc:sldMk cId="1557286457" sldId="385"/>
            <ac:spMk id="11" creationId="{8DF4D7F6-81B5-452A-9CE6-76D81F91D41B}"/>
          </ac:spMkLst>
        </pc:spChg>
        <pc:spChg chg="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557286457" sldId="385"/>
            <ac:spMk id="12" creationId="{AF551D8B-3775-4477-88B7-7B7C350D34E4}"/>
          </ac:spMkLst>
        </pc:spChg>
        <pc:spChg chg="add del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1557286457" sldId="385"/>
            <ac:spMk id="13" creationId="{BB934D2B-85E2-4375-94EE-B66C16BF7999}"/>
          </ac:spMkLst>
        </pc:spChg>
        <pc:spChg chg="add del">
          <ac:chgData name="Ferdoushi Rahman Monju (2430137)" userId="8bcb3fcb-e866-4b2f-9b34-98f981299466" providerId="ADAL" clId="{6DF9A18D-9119-4230-B28E-C3F1856D6643}" dt="2025-11-15T10:30:04.247" v="527" actId="26606"/>
          <ac:spMkLst>
            <pc:docMk/>
            <pc:sldMk cId="1557286457" sldId="385"/>
            <ac:spMk id="14" creationId="{266F638A-E405-4AC0-B984-72E5813B0DD1}"/>
          </ac:spMkLst>
        </pc:spChg>
        <pc:spChg chg="add del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1557286457" sldId="385"/>
            <ac:spMk id="15" creationId="{9B445E02-D785-4565-B842-9567BBC09508}"/>
          </ac:spMkLst>
        </pc:spChg>
        <pc:spChg chg="add del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1557286457" sldId="385"/>
            <ac:spMk id="17" creationId="{2C153736-D102-4F57-9DE7-615AFC02B0AC}"/>
          </ac:spMkLst>
        </pc:spChg>
        <pc:spChg chg="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557286457" sldId="385"/>
            <ac:spMk id="18" creationId="{BB934D2B-85E2-4375-94EE-B66C16BF7999}"/>
          </ac:spMkLst>
        </pc:spChg>
        <pc:spChg chg="add del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1557286457" sldId="385"/>
            <ac:spMk id="19" creationId="{BA407A52-66F4-4CDE-A726-FF79F3EC342D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557286457" sldId="385"/>
            <ac:spMk id="20" creationId="{9B445E02-D785-4565-B842-9567BBC09508}"/>
          </ac:spMkLst>
        </pc:spChg>
        <pc:spChg chg="del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1557286457" sldId="385"/>
            <ac:spMk id="21" creationId="{D28FFB34-4FC3-46F5-B900-D3B774FD0BE6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557286457" sldId="385"/>
            <ac:spMk id="22" creationId="{2C153736-D102-4F57-9DE7-615AFC02B0AC}"/>
          </ac:spMkLst>
        </pc:spChg>
        <pc:spChg chg="add del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1557286457" sldId="385"/>
            <ac:spMk id="23" creationId="{205F7B13-ACB5-46BE-8070-0431266B183B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557286457" sldId="385"/>
            <ac:spMk id="24" creationId="{BA407A52-66F4-4CDE-A726-FF79F3EC342D}"/>
          </ac:spMkLst>
        </pc:spChg>
        <pc:spChg chg="add del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1557286457" sldId="385"/>
            <ac:spMk id="25" creationId="{D52A0D23-45DD-4DF4-ADE6-A81F409BB9FB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557286457" sldId="385"/>
            <ac:spMk id="26" creationId="{D28FFB34-4FC3-46F5-B900-D3B774FD0BE6}"/>
          </ac:spMkLst>
        </pc:spChg>
        <pc:spChg chg="add del">
          <ac:chgData name="Ferdoushi Rahman Monju (2430137)" userId="8bcb3fcb-e866-4b2f-9b34-98f981299466" providerId="ADAL" clId="{6DF9A18D-9119-4230-B28E-C3F1856D6643}" dt="2025-11-15T10:30:04.247" v="527" actId="26606"/>
          <ac:spMkLst>
            <pc:docMk/>
            <pc:sldMk cId="1557286457" sldId="385"/>
            <ac:spMk id="27" creationId="{4600514D-20FB-4559-97DC-D1DC39E6C3DE}"/>
          </ac:spMkLst>
        </pc:spChg>
        <pc:spChg chg="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557286457" sldId="385"/>
            <ac:spMk id="28" creationId="{205F7B13-ACB5-46BE-8070-0431266B183B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557286457" sldId="385"/>
            <ac:spMk id="30" creationId="{D52A0D23-45DD-4DF4-ADE6-A81F409BB9FB}"/>
          </ac:spMkLst>
        </pc:spChg>
        <pc:spChg chg="add del">
          <ac:chgData name="Ferdoushi Rahman Monju (2430137)" userId="8bcb3fcb-e866-4b2f-9b34-98f981299466" providerId="ADAL" clId="{6DF9A18D-9119-4230-B28E-C3F1856D6643}" dt="2025-11-15T10:30:04.247" v="527" actId="26606"/>
          <ac:spMkLst>
            <pc:docMk/>
            <pc:sldMk cId="1557286457" sldId="385"/>
            <ac:spMk id="31" creationId="{27B538D5-95DB-47ED-9CB4-34AE5BF78E6B}"/>
          </ac:spMkLst>
        </pc:spChg>
        <pc:spChg chg="add del">
          <ac:chgData name="Ferdoushi Rahman Monju (2430137)" userId="8bcb3fcb-e866-4b2f-9b34-98f981299466" providerId="ADAL" clId="{6DF9A18D-9119-4230-B28E-C3F1856D6643}" dt="2025-11-15T10:45:47.184" v="611"/>
          <ac:spMkLst>
            <pc:docMk/>
            <pc:sldMk cId="1557286457" sldId="385"/>
            <ac:spMk id="32" creationId="{18873D23-2DCF-4B31-A009-95721C06E8E1}"/>
          </ac:spMkLst>
        </pc:spChg>
        <pc:spChg chg="add del">
          <ac:chgData name="Ferdoushi Rahman Monju (2430137)" userId="8bcb3fcb-e866-4b2f-9b34-98f981299466" providerId="ADAL" clId="{6DF9A18D-9119-4230-B28E-C3F1856D6643}" dt="2025-11-15T10:30:07.725" v="529" actId="26606"/>
          <ac:spMkLst>
            <pc:docMk/>
            <pc:sldMk cId="1557286457" sldId="385"/>
            <ac:spMk id="33" creationId="{C52ED567-06B3-4107-9773-BBB6BD78673C}"/>
          </ac:spMkLst>
        </pc:spChg>
        <pc:spChg chg="add del">
          <ac:chgData name="Ferdoushi Rahman Monju (2430137)" userId="8bcb3fcb-e866-4b2f-9b34-98f981299466" providerId="ADAL" clId="{6DF9A18D-9119-4230-B28E-C3F1856D6643}" dt="2025-11-15T10:30:07.725" v="529" actId="26606"/>
          <ac:spMkLst>
            <pc:docMk/>
            <pc:sldMk cId="1557286457" sldId="385"/>
            <ac:spMk id="34" creationId="{AF551D8B-3775-4477-88B7-7B7C350D34E4}"/>
          </ac:spMkLst>
        </pc:spChg>
        <pc:spChg chg="add del">
          <ac:chgData name="Ferdoushi Rahman Monju (2430137)" userId="8bcb3fcb-e866-4b2f-9b34-98f981299466" providerId="ADAL" clId="{6DF9A18D-9119-4230-B28E-C3F1856D6643}" dt="2025-11-15T10:30:07.725" v="529" actId="26606"/>
          <ac:spMkLst>
            <pc:docMk/>
            <pc:sldMk cId="1557286457" sldId="385"/>
            <ac:spMk id="37" creationId="{BB934D2B-85E2-4375-94EE-B66C16BF7999}"/>
          </ac:spMkLst>
        </pc:spChg>
        <pc:spChg chg="add del">
          <ac:chgData name="Ferdoushi Rahman Monju (2430137)" userId="8bcb3fcb-e866-4b2f-9b34-98f981299466" providerId="ADAL" clId="{6DF9A18D-9119-4230-B28E-C3F1856D6643}" dt="2025-11-15T10:30:07.725" v="529" actId="26606"/>
          <ac:spMkLst>
            <pc:docMk/>
            <pc:sldMk cId="1557286457" sldId="385"/>
            <ac:spMk id="39" creationId="{2C153736-D102-4F57-9DE7-615AFC02B0AC}"/>
          </ac:spMkLst>
        </pc:spChg>
        <pc:spChg chg="add del">
          <ac:chgData name="Ferdoushi Rahman Monju (2430137)" userId="8bcb3fcb-e866-4b2f-9b34-98f981299466" providerId="ADAL" clId="{6DF9A18D-9119-4230-B28E-C3F1856D6643}" dt="2025-11-15T10:30:07.725" v="529" actId="26606"/>
          <ac:spMkLst>
            <pc:docMk/>
            <pc:sldMk cId="1557286457" sldId="385"/>
            <ac:spMk id="40" creationId="{BA407A52-66F4-4CDE-A726-FF79F3EC342D}"/>
          </ac:spMkLst>
        </pc:spChg>
        <pc:spChg chg="add del">
          <ac:chgData name="Ferdoushi Rahman Monju (2430137)" userId="8bcb3fcb-e866-4b2f-9b34-98f981299466" providerId="ADAL" clId="{6DF9A18D-9119-4230-B28E-C3F1856D6643}" dt="2025-11-15T10:30:07.725" v="529" actId="26606"/>
          <ac:spMkLst>
            <pc:docMk/>
            <pc:sldMk cId="1557286457" sldId="385"/>
            <ac:spMk id="41" creationId="{D28FFB34-4FC3-46F5-B900-D3B774FD0BE6}"/>
          </ac:spMkLst>
        </pc:spChg>
        <pc:spChg chg="add del">
          <ac:chgData name="Ferdoushi Rahman Monju (2430137)" userId="8bcb3fcb-e866-4b2f-9b34-98f981299466" providerId="ADAL" clId="{6DF9A18D-9119-4230-B28E-C3F1856D6643}" dt="2025-11-15T10:30:07.725" v="529" actId="26606"/>
          <ac:spMkLst>
            <pc:docMk/>
            <pc:sldMk cId="1557286457" sldId="385"/>
            <ac:spMk id="43" creationId="{D52A0D23-45DD-4DF4-ADE6-A81F409BB9FB}"/>
          </ac:spMkLst>
        </pc:spChg>
        <pc:spChg chg="add del">
          <ac:chgData name="Ferdoushi Rahman Monju (2430137)" userId="8bcb3fcb-e866-4b2f-9b34-98f981299466" providerId="ADAL" clId="{6DF9A18D-9119-4230-B28E-C3F1856D6643}" dt="2025-11-15T10:45:47.184" v="611"/>
          <ac:spMkLst>
            <pc:docMk/>
            <pc:sldMk cId="1557286457" sldId="385"/>
            <ac:spMk id="44" creationId="{C13EF075-D4EF-4929-ADBC-91B27DA19955}"/>
          </ac:spMkLst>
        </pc:spChg>
        <pc:spChg chg="add del">
          <ac:chgData name="Ferdoushi Rahman Monju (2430137)" userId="8bcb3fcb-e866-4b2f-9b34-98f981299466" providerId="ADAL" clId="{6DF9A18D-9119-4230-B28E-C3F1856D6643}" dt="2025-11-15T10:30:19.949" v="531" actId="26606"/>
          <ac:spMkLst>
            <pc:docMk/>
            <pc:sldMk cId="1557286457" sldId="385"/>
            <ac:spMk id="45" creationId="{8DF4D7F6-81B5-452A-9CE6-76D81F91D41B}"/>
          </ac:spMkLst>
        </pc:spChg>
        <pc:spChg chg="add del">
          <ac:chgData name="Ferdoushi Rahman Monju (2430137)" userId="8bcb3fcb-e866-4b2f-9b34-98f981299466" providerId="ADAL" clId="{6DF9A18D-9119-4230-B28E-C3F1856D6643}" dt="2025-11-15T10:30:19.949" v="531" actId="26606"/>
          <ac:spMkLst>
            <pc:docMk/>
            <pc:sldMk cId="1557286457" sldId="385"/>
            <ac:spMk id="46" creationId="{4600514D-20FB-4559-97DC-D1DC39E6C3DE}"/>
          </ac:spMkLst>
        </pc:spChg>
        <pc:spChg chg="add del">
          <ac:chgData name="Ferdoushi Rahman Monju (2430137)" userId="8bcb3fcb-e866-4b2f-9b34-98f981299466" providerId="ADAL" clId="{6DF9A18D-9119-4230-B28E-C3F1856D6643}" dt="2025-11-15T10:30:19.949" v="531" actId="26606"/>
          <ac:spMkLst>
            <pc:docMk/>
            <pc:sldMk cId="1557286457" sldId="385"/>
            <ac:spMk id="47" creationId="{266F638A-E405-4AC0-B984-72E5813B0DD1}"/>
          </ac:spMkLst>
        </pc:spChg>
        <pc:spChg chg="add del">
          <ac:chgData name="Ferdoushi Rahman Monju (2430137)" userId="8bcb3fcb-e866-4b2f-9b34-98f981299466" providerId="ADAL" clId="{6DF9A18D-9119-4230-B28E-C3F1856D6643}" dt="2025-11-15T10:30:19.949" v="531" actId="26606"/>
          <ac:spMkLst>
            <pc:docMk/>
            <pc:sldMk cId="1557286457" sldId="385"/>
            <ac:spMk id="50" creationId="{27B538D5-95DB-47ED-9CB4-34AE5BF78E6B}"/>
          </ac:spMkLst>
        </pc:spChg>
        <pc:spChg chg="add">
          <ac:chgData name="Ferdoushi Rahman Monju (2430137)" userId="8bcb3fcb-e866-4b2f-9b34-98f981299466" providerId="ADAL" clId="{6DF9A18D-9119-4230-B28E-C3F1856D6643}" dt="2025-11-15T10:46:46.439" v="617" actId="26606"/>
          <ac:spMkLst>
            <pc:docMk/>
            <pc:sldMk cId="1557286457" sldId="385"/>
            <ac:spMk id="57" creationId="{603AE127-802C-459A-A612-DB85B67F0DC0}"/>
          </ac:spMkLst>
        </pc:spChg>
        <pc:spChg chg="add">
          <ac:chgData name="Ferdoushi Rahman Monju (2430137)" userId="8bcb3fcb-e866-4b2f-9b34-98f981299466" providerId="ADAL" clId="{6DF9A18D-9119-4230-B28E-C3F1856D6643}" dt="2025-11-15T10:46:46.439" v="617" actId="26606"/>
          <ac:spMkLst>
            <pc:docMk/>
            <pc:sldMk cId="1557286457" sldId="385"/>
            <ac:spMk id="58" creationId="{9323D83D-50D6-4040-A58B-FCEA340F886A}"/>
          </ac:spMkLst>
        </pc:spChg>
        <pc:spChg chg="add">
          <ac:chgData name="Ferdoushi Rahman Monju (2430137)" userId="8bcb3fcb-e866-4b2f-9b34-98f981299466" providerId="ADAL" clId="{6DF9A18D-9119-4230-B28E-C3F1856D6643}" dt="2025-11-15T10:46:46.439" v="617" actId="26606"/>
          <ac:spMkLst>
            <pc:docMk/>
            <pc:sldMk cId="1557286457" sldId="385"/>
            <ac:spMk id="60" creationId="{F10FD715-4DCE-4779-B634-EC78315EA213}"/>
          </ac:spMkLst>
        </pc:spChg>
        <pc:grpChg chg="add del">
          <ac:chgData name="Ferdoushi Rahman Monju (2430137)" userId="8bcb3fcb-e866-4b2f-9b34-98f981299466" providerId="ADAL" clId="{6DF9A18D-9119-4230-B28E-C3F1856D6643}" dt="2025-11-15T10:45:47.184" v="611"/>
          <ac:grpSpMkLst>
            <pc:docMk/>
            <pc:sldMk cId="1557286457" sldId="385"/>
            <ac:grpSpMk id="51" creationId="{DAA26DFA-AAB2-4973-9C17-16D587C7B198}"/>
          </ac:grpSpMkLst>
        </pc:grpChg>
        <pc:cxnChg chg="add del">
          <ac:chgData name="Ferdoushi Rahman Monju (2430137)" userId="8bcb3fcb-e866-4b2f-9b34-98f981299466" providerId="ADAL" clId="{6DF9A18D-9119-4230-B28E-C3F1856D6643}" dt="2025-11-15T10:30:01.566" v="525" actId="26606"/>
          <ac:cxnSpMkLst>
            <pc:docMk/>
            <pc:sldMk cId="1557286457" sldId="385"/>
            <ac:cxnSpMk id="9" creationId="{0B5F7E3B-C5F1-40E0-A491-558BAFBC1127}"/>
          </ac:cxnSpMkLst>
        </pc:cxnChg>
        <pc:cxnChg chg="add del">
          <ac:chgData name="Ferdoushi Rahman Monju (2430137)" userId="8bcb3fcb-e866-4b2f-9b34-98f981299466" providerId="ADAL" clId="{6DF9A18D-9119-4230-B28E-C3F1856D6643}" dt="2025-11-15T10:30:04.247" v="527" actId="26606"/>
          <ac:cxnSpMkLst>
            <pc:docMk/>
            <pc:sldMk cId="1557286457" sldId="385"/>
            <ac:cxnSpMk id="16" creationId="{7D1CBE93-B17D-4509-843C-82287C38032A}"/>
          </ac:cxnSpMkLst>
        </pc:cxnChg>
        <pc:cxnChg chg="add del">
          <ac:chgData name="Ferdoushi Rahman Monju (2430137)" userId="8bcb3fcb-e866-4b2f-9b34-98f981299466" providerId="ADAL" clId="{6DF9A18D-9119-4230-B28E-C3F1856D6643}" dt="2025-11-15T10:30:04.247" v="527" actId="26606"/>
          <ac:cxnSpMkLst>
            <pc:docMk/>
            <pc:sldMk cId="1557286457" sldId="385"/>
            <ac:cxnSpMk id="29" creationId="{AE6277B4-6A43-48AB-89B2-3442221619CC}"/>
          </ac:cxnSpMkLst>
        </pc:cxnChg>
        <pc:cxnChg chg="add del">
          <ac:chgData name="Ferdoushi Rahman Monju (2430137)" userId="8bcb3fcb-e866-4b2f-9b34-98f981299466" providerId="ADAL" clId="{6DF9A18D-9119-4230-B28E-C3F1856D6643}" dt="2025-11-15T10:30:19.949" v="531" actId="26606"/>
          <ac:cxnSpMkLst>
            <pc:docMk/>
            <pc:sldMk cId="1557286457" sldId="385"/>
            <ac:cxnSpMk id="48" creationId="{7D1CBE93-B17D-4509-843C-82287C38032A}"/>
          </ac:cxnSpMkLst>
        </pc:cxnChg>
        <pc:cxnChg chg="add del">
          <ac:chgData name="Ferdoushi Rahman Monju (2430137)" userId="8bcb3fcb-e866-4b2f-9b34-98f981299466" providerId="ADAL" clId="{6DF9A18D-9119-4230-B28E-C3F1856D6643}" dt="2025-11-15T10:30:19.949" v="531" actId="26606"/>
          <ac:cxnSpMkLst>
            <pc:docMk/>
            <pc:sldMk cId="1557286457" sldId="385"/>
            <ac:cxnSpMk id="49" creationId="{AE6277B4-6A43-48AB-89B2-3442221619CC}"/>
          </ac:cxnSpMkLst>
        </pc:cxnChg>
        <pc:cxnChg chg="add del">
          <ac:chgData name="Ferdoushi Rahman Monju (2430137)" userId="8bcb3fcb-e866-4b2f-9b34-98f981299466" providerId="ADAL" clId="{6DF9A18D-9119-4230-B28E-C3F1856D6643}" dt="2025-11-15T10:30:39.162" v="534"/>
          <ac:cxnSpMkLst>
            <pc:docMk/>
            <pc:sldMk cId="1557286457" sldId="385"/>
            <ac:cxnSpMk id="52" creationId="{0B5F7E3B-C5F1-40E0-A491-558BAFBC1127}"/>
          </ac:cxnSpMkLst>
        </pc:cxnChg>
        <pc:cxnChg chg="add">
          <ac:chgData name="Ferdoushi Rahman Monju (2430137)" userId="8bcb3fcb-e866-4b2f-9b34-98f981299466" providerId="ADAL" clId="{6DF9A18D-9119-4230-B28E-C3F1856D6643}" dt="2025-11-15T10:46:46.439" v="617" actId="26606"/>
          <ac:cxnSpMkLst>
            <pc:docMk/>
            <pc:sldMk cId="1557286457" sldId="385"/>
            <ac:cxnSpMk id="59" creationId="{1A1FE6BB-DFB2-4080-9B5E-076EF5DDE67B}"/>
          </ac:cxnSpMkLst>
        </pc:cxnChg>
      </pc:sldChg>
      <pc:sldChg chg="addSp delSp modSp mod setBg delDesignElem">
        <pc:chgData name="Ferdoushi Rahman Monju (2430137)" userId="8bcb3fcb-e866-4b2f-9b34-98f981299466" providerId="ADAL" clId="{6DF9A18D-9119-4230-B28E-C3F1856D6643}" dt="2025-11-15T12:09:26.160" v="1065" actId="20577"/>
        <pc:sldMkLst>
          <pc:docMk/>
          <pc:sldMk cId="2753670667" sldId="386"/>
        </pc:sldMkLst>
        <pc:spChg chg="mod ord">
          <ac:chgData name="Ferdoushi Rahman Monju (2430137)" userId="8bcb3fcb-e866-4b2f-9b34-98f981299466" providerId="ADAL" clId="{6DF9A18D-9119-4230-B28E-C3F1856D6643}" dt="2025-11-15T10:45:11.596" v="607" actId="14100"/>
          <ac:spMkLst>
            <pc:docMk/>
            <pc:sldMk cId="2753670667" sldId="386"/>
            <ac:spMk id="2" creationId="{AD22775F-C79B-4133-ABA5-7E68609DBDBF}"/>
          </ac:spMkLst>
        </pc:spChg>
        <pc:spChg chg="add del mod">
          <ac:chgData name="Ferdoushi Rahman Monju (2430137)" userId="8bcb3fcb-e866-4b2f-9b34-98f981299466" providerId="ADAL" clId="{6DF9A18D-9119-4230-B28E-C3F1856D6643}" dt="2025-11-15T09:56:58.212" v="311" actId="26606"/>
          <ac:spMkLst>
            <pc:docMk/>
            <pc:sldMk cId="2753670667" sldId="386"/>
            <ac:spMk id="3" creationId="{D8D1A3E0-55C7-469E-9195-998B8713C1B1}"/>
          </ac:spMkLst>
        </pc:spChg>
        <pc:spChg chg="mod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2753670667" sldId="386"/>
            <ac:spMk id="4" creationId="{F3F527FC-CDEE-4634-B86E-070DA38048E0}"/>
          </ac:spMkLst>
        </pc:spChg>
        <pc:spChg chg="mod">
          <ac:chgData name="Ferdoushi Rahman Monju (2430137)" userId="8bcb3fcb-e866-4b2f-9b34-98f981299466" providerId="ADAL" clId="{6DF9A18D-9119-4230-B28E-C3F1856D6643}" dt="2025-11-15T10:46:21.848" v="616"/>
          <ac:spMkLst>
            <pc:docMk/>
            <pc:sldMk cId="2753670667" sldId="386"/>
            <ac:spMk id="5" creationId="{0D6092DF-8B04-4F96-88ED-6100912368BA}"/>
          </ac:spMkLst>
        </pc:spChg>
        <pc:spChg chg="add del">
          <ac:chgData name="Ferdoushi Rahman Monju (2430137)" userId="8bcb3fcb-e866-4b2f-9b34-98f981299466" providerId="ADAL" clId="{6DF9A18D-9119-4230-B28E-C3F1856D6643}" dt="2025-11-15T09:56:58.196" v="310" actId="26606"/>
          <ac:spMkLst>
            <pc:docMk/>
            <pc:sldMk cId="2753670667" sldId="386"/>
            <ac:spMk id="11" creationId="{9F4444CE-BC8D-4D61-B303-4C05614E62AB}"/>
          </ac:spMkLst>
        </pc:spChg>
        <pc:spChg chg="add del">
          <ac:chgData name="Ferdoushi Rahman Monju (2430137)" userId="8bcb3fcb-e866-4b2f-9b34-98f981299466" providerId="ADAL" clId="{6DF9A18D-9119-4230-B28E-C3F1856D6643}" dt="2025-11-15T09:58:47.174" v="335" actId="26606"/>
          <ac:spMkLst>
            <pc:docMk/>
            <pc:sldMk cId="2753670667" sldId="386"/>
            <ac:spMk id="12" creationId="{AF551D8B-3775-4477-88B7-7B7C350D34E4}"/>
          </ac:spMkLst>
        </pc:spChg>
        <pc:spChg chg="add del">
          <ac:chgData name="Ferdoushi Rahman Monju (2430137)" userId="8bcb3fcb-e866-4b2f-9b34-98f981299466" providerId="ADAL" clId="{6DF9A18D-9119-4230-B28E-C3F1856D6643}" dt="2025-11-15T09:56:58.196" v="310" actId="26606"/>
          <ac:spMkLst>
            <pc:docMk/>
            <pc:sldMk cId="2753670667" sldId="386"/>
            <ac:spMk id="13" creationId="{73772B81-181F-48B7-8826-4D9686D15DF5}"/>
          </ac:spMkLst>
        </pc:spChg>
        <pc:spChg chg="add del">
          <ac:chgData name="Ferdoushi Rahman Monju (2430137)" userId="8bcb3fcb-e866-4b2f-9b34-98f981299466" providerId="ADAL" clId="{6DF9A18D-9119-4230-B28E-C3F1856D6643}" dt="2025-11-15T09:56:58.196" v="310" actId="26606"/>
          <ac:spMkLst>
            <pc:docMk/>
            <pc:sldMk cId="2753670667" sldId="386"/>
            <ac:spMk id="15" creationId="{B2205F6E-03C6-4E92-877C-E2482F6599AA}"/>
          </ac:spMkLst>
        </pc:spChg>
        <pc:spChg chg="mod">
          <ac:chgData name="Ferdoushi Rahman Monju (2430137)" userId="8bcb3fcb-e866-4b2f-9b34-98f981299466" providerId="ADAL" clId="{6DF9A18D-9119-4230-B28E-C3F1856D6643}" dt="2025-11-15T12:09:26.160" v="1065" actId="20577"/>
          <ac:spMkLst>
            <pc:docMk/>
            <pc:sldMk cId="2753670667" sldId="386"/>
            <ac:spMk id="17" creationId="{D8D1A3E0-55C7-469E-9195-998B8713C1B1}"/>
          </ac:spMkLst>
        </pc:spChg>
        <pc:spChg chg="add del">
          <ac:chgData name="Ferdoushi Rahman Monju (2430137)" userId="8bcb3fcb-e866-4b2f-9b34-98f981299466" providerId="ADAL" clId="{6DF9A18D-9119-4230-B28E-C3F1856D6643}" dt="2025-11-15T09:58:47.174" v="335" actId="26606"/>
          <ac:spMkLst>
            <pc:docMk/>
            <pc:sldMk cId="2753670667" sldId="386"/>
            <ac:spMk id="18" creationId="{BB934D2B-85E2-4375-94EE-B66C16BF7999}"/>
          </ac:spMkLst>
        </pc:spChg>
        <pc:spChg chg="add del">
          <ac:chgData name="Ferdoushi Rahman Monju (2430137)" userId="8bcb3fcb-e866-4b2f-9b34-98f981299466" providerId="ADAL" clId="{6DF9A18D-9119-4230-B28E-C3F1856D6643}" dt="2025-11-15T09:58:47.174" v="335" actId="26606"/>
          <ac:spMkLst>
            <pc:docMk/>
            <pc:sldMk cId="2753670667" sldId="386"/>
            <ac:spMk id="20" creationId="{9B445E02-D785-4565-B842-9567BBC09508}"/>
          </ac:spMkLst>
        </pc:spChg>
        <pc:spChg chg="add">
          <ac:chgData name="Ferdoushi Rahman Monju (2430137)" userId="8bcb3fcb-e866-4b2f-9b34-98f981299466" providerId="ADAL" clId="{6DF9A18D-9119-4230-B28E-C3F1856D6643}" dt="2025-11-15T09:56:58.212" v="311" actId="26606"/>
          <ac:spMkLst>
            <pc:docMk/>
            <pc:sldMk cId="2753670667" sldId="386"/>
            <ac:spMk id="22" creationId="{2C153736-D102-4F57-9DE7-615AFC02B0AC}"/>
          </ac:spMkLst>
        </pc:spChg>
        <pc:spChg chg="add del">
          <ac:chgData name="Ferdoushi Rahman Monju (2430137)" userId="8bcb3fcb-e866-4b2f-9b34-98f981299466" providerId="ADAL" clId="{6DF9A18D-9119-4230-B28E-C3F1856D6643}" dt="2025-11-15T09:58:47.174" v="335" actId="26606"/>
          <ac:spMkLst>
            <pc:docMk/>
            <pc:sldMk cId="2753670667" sldId="386"/>
            <ac:spMk id="24" creationId="{BA407A52-66F4-4CDE-A726-FF79F3EC342D}"/>
          </ac:spMkLst>
        </pc:spChg>
        <pc:spChg chg="add del">
          <ac:chgData name="Ferdoushi Rahman Monju (2430137)" userId="8bcb3fcb-e866-4b2f-9b34-98f981299466" providerId="ADAL" clId="{6DF9A18D-9119-4230-B28E-C3F1856D6643}" dt="2025-11-15T09:58:47.174" v="335" actId="26606"/>
          <ac:spMkLst>
            <pc:docMk/>
            <pc:sldMk cId="2753670667" sldId="386"/>
            <ac:spMk id="26" creationId="{D28FFB34-4FC3-46F5-B900-D3B774FD0BE6}"/>
          </ac:spMkLst>
        </pc:spChg>
        <pc:spChg chg="add del">
          <ac:chgData name="Ferdoushi Rahman Monju (2430137)" userId="8bcb3fcb-e866-4b2f-9b34-98f981299466" providerId="ADAL" clId="{6DF9A18D-9119-4230-B28E-C3F1856D6643}" dt="2025-11-15T09:58:47.174" v="335" actId="26606"/>
          <ac:spMkLst>
            <pc:docMk/>
            <pc:sldMk cId="2753670667" sldId="386"/>
            <ac:spMk id="28" creationId="{205F7B13-ACB5-46BE-8070-0431266B183B}"/>
          </ac:spMkLst>
        </pc:spChg>
        <pc:spChg chg="add del">
          <ac:chgData name="Ferdoushi Rahman Monju (2430137)" userId="8bcb3fcb-e866-4b2f-9b34-98f981299466" providerId="ADAL" clId="{6DF9A18D-9119-4230-B28E-C3F1856D6643}" dt="2025-11-15T09:58:47.174" v="335" actId="26606"/>
          <ac:spMkLst>
            <pc:docMk/>
            <pc:sldMk cId="2753670667" sldId="386"/>
            <ac:spMk id="30" creationId="{D52A0D23-45DD-4DF4-ADE6-A81F409BB9FB}"/>
          </ac:spMkLst>
        </pc:spChg>
        <pc:spChg chg="add del">
          <ac:chgData name="Ferdoushi Rahman Monju (2430137)" userId="8bcb3fcb-e866-4b2f-9b34-98f981299466" providerId="ADAL" clId="{6DF9A18D-9119-4230-B28E-C3F1856D6643}" dt="2025-11-15T09:59:55.821" v="352" actId="26606"/>
          <ac:spMkLst>
            <pc:docMk/>
            <pc:sldMk cId="2753670667" sldId="386"/>
            <ac:spMk id="35" creationId="{8DF4D7F6-81B5-452A-9CE6-76D81F91D41B}"/>
          </ac:spMkLst>
        </pc:spChg>
        <pc:spChg chg="del">
          <ac:chgData name="Ferdoushi Rahman Monju (2430137)" userId="8bcb3fcb-e866-4b2f-9b34-98f981299466" providerId="ADAL" clId="{6DF9A18D-9119-4230-B28E-C3F1856D6643}" dt="2025-11-15T09:59:55.821" v="352" actId="26606"/>
          <ac:spMkLst>
            <pc:docMk/>
            <pc:sldMk cId="2753670667" sldId="386"/>
            <ac:spMk id="37" creationId="{4600514D-20FB-4559-97DC-D1DC39E6C3DE}"/>
          </ac:spMkLst>
        </pc:spChg>
        <pc:spChg chg="add del">
          <ac:chgData name="Ferdoushi Rahman Monju (2430137)" userId="8bcb3fcb-e866-4b2f-9b34-98f981299466" providerId="ADAL" clId="{6DF9A18D-9119-4230-B28E-C3F1856D6643}" dt="2025-11-15T09:59:55.821" v="352" actId="26606"/>
          <ac:spMkLst>
            <pc:docMk/>
            <pc:sldMk cId="2753670667" sldId="386"/>
            <ac:spMk id="39" creationId="{266F638A-E405-4AC0-B984-72E5813B0DD1}"/>
          </ac:spMkLst>
        </pc:spChg>
        <pc:spChg chg="del">
          <ac:chgData name="Ferdoushi Rahman Monju (2430137)" userId="8bcb3fcb-e866-4b2f-9b34-98f981299466" providerId="ADAL" clId="{6DF9A18D-9119-4230-B28E-C3F1856D6643}" dt="2025-11-15T09:59:55.821" v="352" actId="26606"/>
          <ac:spMkLst>
            <pc:docMk/>
            <pc:sldMk cId="2753670667" sldId="386"/>
            <ac:spMk id="45" creationId="{27B538D5-95DB-47ED-9CB4-34AE5BF78E6B}"/>
          </ac:spMkLst>
        </pc:spChg>
        <pc:spChg chg="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2753670667" sldId="386"/>
            <ac:spMk id="50" creationId="{603AE127-802C-459A-A612-DB85B67F0DC0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2753670667" sldId="386"/>
            <ac:spMk id="52" creationId="{9323D83D-50D6-4040-A58B-FCEA340F886A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2753670667" sldId="386"/>
            <ac:spMk id="56" creationId="{F10FD715-4DCE-4779-B634-EC78315EA213}"/>
          </ac:spMkLst>
        </pc:spChg>
        <pc:graphicFrameChg chg="add del">
          <ac:chgData name="Ferdoushi Rahman Monju (2430137)" userId="8bcb3fcb-e866-4b2f-9b34-98f981299466" providerId="ADAL" clId="{6DF9A18D-9119-4230-B28E-C3F1856D6643}" dt="2025-11-15T09:56:58.196" v="310" actId="26606"/>
          <ac:graphicFrameMkLst>
            <pc:docMk/>
            <pc:sldMk cId="2753670667" sldId="386"/>
            <ac:graphicFrameMk id="7" creationId="{5C57F61E-7A8A-109E-AF2A-3D0435887181}"/>
          </ac:graphicFrameMkLst>
        </pc:graphicFrameChg>
        <pc:cxnChg chg="del">
          <ac:chgData name="Ferdoushi Rahman Monju (2430137)" userId="8bcb3fcb-e866-4b2f-9b34-98f981299466" providerId="ADAL" clId="{6DF9A18D-9119-4230-B28E-C3F1856D6643}" dt="2025-11-15T10:06:33.105" v="392"/>
          <ac:cxnSpMkLst>
            <pc:docMk/>
            <pc:sldMk cId="2753670667" sldId="386"/>
            <ac:cxnSpMk id="54" creationId="{1A1FE6BB-DFB2-4080-9B5E-076EF5DDE67B}"/>
          </ac:cxnSpMkLst>
        </pc:cxnChg>
      </pc:sldChg>
      <pc:sldMasterChg chg="modAnim">
        <pc:chgData name="Ferdoushi Rahman Monju (2430137)" userId="8bcb3fcb-e866-4b2f-9b34-98f981299466" providerId="ADAL" clId="{6DF9A18D-9119-4230-B28E-C3F1856D6643}" dt="2025-11-15T09:25:18.962" v="0"/>
        <pc:sldMasterMkLst>
          <pc:docMk/>
          <pc:sldMasterMk cId="979324257" sldId="2147483672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09:26:41.695" v="9"/>
        <pc:sldMasterMkLst>
          <pc:docMk/>
          <pc:sldMasterMk cId="178026745" sldId="2147483689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09:26:47.112" v="12"/>
        <pc:sldMasterMkLst>
          <pc:docMk/>
          <pc:sldMasterMk cId="965963399" sldId="2147483701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06:33.105" v="392"/>
        <pc:sldMasterMkLst>
          <pc:docMk/>
          <pc:sldMasterMk cId="2678945610" sldId="2147483718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14:41.632" v="440"/>
        <pc:sldMasterMkLst>
          <pc:docMk/>
          <pc:sldMasterMk cId="4109792121" sldId="2147483730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14:46.455" v="445"/>
        <pc:sldMasterMkLst>
          <pc:docMk/>
          <pc:sldMasterMk cId="411652320" sldId="2147483747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14:54.195" v="455"/>
        <pc:sldMasterMkLst>
          <pc:docMk/>
          <pc:sldMasterMk cId="3991649578" sldId="2147483759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18:34.502" v="501"/>
        <pc:sldMasterMkLst>
          <pc:docMk/>
          <pc:sldMasterMk cId="1530410678" sldId="2147483771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30:39.162" v="534"/>
        <pc:sldMasterMkLst>
          <pc:docMk/>
          <pc:sldMasterMk cId="1785901403" sldId="2147483788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45:47.184" v="611"/>
        <pc:sldMasterMkLst>
          <pc:docMk/>
          <pc:sldMasterMk cId="263781362" sldId="2147483800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46:12.723" v="614"/>
        <pc:sldMasterMkLst>
          <pc:docMk/>
          <pc:sldMasterMk cId="3714328498" sldId="2147483817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46:15.268" v="615"/>
        <pc:sldMasterMkLst>
          <pc:docMk/>
          <pc:sldMasterMk cId="3733681456" sldId="2147483834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46:21.848" v="616"/>
        <pc:sldMasterMkLst>
          <pc:docMk/>
          <pc:sldMasterMk cId="4127199881" sldId="2147483851"/>
        </pc:sldMasterMkLst>
      </pc:sldMasterChg>
    </pc:docChg>
  </pc:docChgLst>
  <pc:docChgLst>
    <pc:chgData name="Ferdoushi Rahman Monju (2430137)" userId="8bcb3fcb-e866-4b2f-9b34-98f981299466" providerId="ADAL" clId="{103332F0-8C1E-4BAE-BA7B-5AE7CB27C1D1}"/>
    <pc:docChg chg="custSel modSld">
      <pc:chgData name="Ferdoushi Rahman Monju (2430137)" userId="8bcb3fcb-e866-4b2f-9b34-98f981299466" providerId="ADAL" clId="{103332F0-8C1E-4BAE-BA7B-5AE7CB27C1D1}" dt="2025-11-15T10:24:34.443" v="7" actId="478"/>
      <pc:docMkLst>
        <pc:docMk/>
      </pc:docMkLst>
      <pc:sldChg chg="delSp mod">
        <pc:chgData name="Ferdoushi Rahman Monju (2430137)" userId="8bcb3fcb-e866-4b2f-9b34-98f981299466" providerId="ADAL" clId="{103332F0-8C1E-4BAE-BA7B-5AE7CB27C1D1}" dt="2025-11-15T10:24:07.724" v="3" actId="478"/>
        <pc:sldMkLst>
          <pc:docMk/>
          <pc:sldMk cId="0" sldId="365"/>
        </pc:sldMkLst>
        <pc:spChg chg="del">
          <ac:chgData name="Ferdoushi Rahman Monju (2430137)" userId="8bcb3fcb-e866-4b2f-9b34-98f981299466" providerId="ADAL" clId="{103332F0-8C1E-4BAE-BA7B-5AE7CB27C1D1}" dt="2025-11-15T10:24:07.724" v="3" actId="478"/>
          <ac:spMkLst>
            <pc:docMk/>
            <pc:sldMk cId="0" sldId="365"/>
            <ac:spMk id="4" creationId="{DC53B14B-BF33-2508-AD1A-B195373A4763}"/>
          </ac:spMkLst>
        </pc:spChg>
      </pc:sldChg>
      <pc:sldChg chg="delSp mod">
        <pc:chgData name="Ferdoushi Rahman Monju (2430137)" userId="8bcb3fcb-e866-4b2f-9b34-98f981299466" providerId="ADAL" clId="{103332F0-8C1E-4BAE-BA7B-5AE7CB27C1D1}" dt="2025-11-15T10:24:20.538" v="6" actId="478"/>
        <pc:sldMkLst>
          <pc:docMk/>
          <pc:sldMk cId="0" sldId="379"/>
        </pc:sldMkLst>
        <pc:spChg chg="del">
          <ac:chgData name="Ferdoushi Rahman Monju (2430137)" userId="8bcb3fcb-e866-4b2f-9b34-98f981299466" providerId="ADAL" clId="{103332F0-8C1E-4BAE-BA7B-5AE7CB27C1D1}" dt="2025-11-15T10:24:20.538" v="6" actId="478"/>
          <ac:spMkLst>
            <pc:docMk/>
            <pc:sldMk cId="0" sldId="379"/>
            <ac:spMk id="4" creationId="{54C78844-55BE-72BC-2BDC-95FC6762D9C7}"/>
          </ac:spMkLst>
        </pc:spChg>
      </pc:sldChg>
      <pc:sldChg chg="delSp modSp mod">
        <pc:chgData name="Ferdoushi Rahman Monju (2430137)" userId="8bcb3fcb-e866-4b2f-9b34-98f981299466" providerId="ADAL" clId="{103332F0-8C1E-4BAE-BA7B-5AE7CB27C1D1}" dt="2025-11-15T10:24:03.669" v="2" actId="478"/>
        <pc:sldMkLst>
          <pc:docMk/>
          <pc:sldMk cId="0" sldId="380"/>
        </pc:sldMkLst>
        <pc:spChg chg="del mod">
          <ac:chgData name="Ferdoushi Rahman Monju (2430137)" userId="8bcb3fcb-e866-4b2f-9b34-98f981299466" providerId="ADAL" clId="{103332F0-8C1E-4BAE-BA7B-5AE7CB27C1D1}" dt="2025-11-15T10:24:03.669" v="2" actId="478"/>
          <ac:spMkLst>
            <pc:docMk/>
            <pc:sldMk cId="0" sldId="380"/>
            <ac:spMk id="4" creationId="{836534C0-F26B-E03E-B6DE-F41139592B54}"/>
          </ac:spMkLst>
        </pc:spChg>
      </pc:sldChg>
      <pc:sldChg chg="delSp mod">
        <pc:chgData name="Ferdoushi Rahman Monju (2430137)" userId="8bcb3fcb-e866-4b2f-9b34-98f981299466" providerId="ADAL" clId="{103332F0-8C1E-4BAE-BA7B-5AE7CB27C1D1}" dt="2025-11-15T10:24:12.249" v="4" actId="478"/>
        <pc:sldMkLst>
          <pc:docMk/>
          <pc:sldMk cId="0" sldId="381"/>
        </pc:sldMkLst>
        <pc:spChg chg="del">
          <ac:chgData name="Ferdoushi Rahman Monju (2430137)" userId="8bcb3fcb-e866-4b2f-9b34-98f981299466" providerId="ADAL" clId="{103332F0-8C1E-4BAE-BA7B-5AE7CB27C1D1}" dt="2025-11-15T10:24:12.249" v="4" actId="478"/>
          <ac:spMkLst>
            <pc:docMk/>
            <pc:sldMk cId="0" sldId="381"/>
            <ac:spMk id="4" creationId="{6B9032B6-384C-9F9E-8665-A5655B1A5781}"/>
          </ac:spMkLst>
        </pc:spChg>
      </pc:sldChg>
      <pc:sldChg chg="delSp mod">
        <pc:chgData name="Ferdoushi Rahman Monju (2430137)" userId="8bcb3fcb-e866-4b2f-9b34-98f981299466" providerId="ADAL" clId="{103332F0-8C1E-4BAE-BA7B-5AE7CB27C1D1}" dt="2025-11-15T10:23:56.454" v="0" actId="478"/>
        <pc:sldMkLst>
          <pc:docMk/>
          <pc:sldMk cId="1287151132" sldId="383"/>
        </pc:sldMkLst>
        <pc:spChg chg="del">
          <ac:chgData name="Ferdoushi Rahman Monju (2430137)" userId="8bcb3fcb-e866-4b2f-9b34-98f981299466" providerId="ADAL" clId="{103332F0-8C1E-4BAE-BA7B-5AE7CB27C1D1}" dt="2025-11-15T10:23:56.454" v="0" actId="478"/>
          <ac:spMkLst>
            <pc:docMk/>
            <pc:sldMk cId="1287151132" sldId="383"/>
            <ac:spMk id="4" creationId="{6E6D42E4-AC46-C008-2447-7CBA08E08782}"/>
          </ac:spMkLst>
        </pc:spChg>
      </pc:sldChg>
      <pc:sldChg chg="delSp mod">
        <pc:chgData name="Ferdoushi Rahman Monju (2430137)" userId="8bcb3fcb-e866-4b2f-9b34-98f981299466" providerId="ADAL" clId="{103332F0-8C1E-4BAE-BA7B-5AE7CB27C1D1}" dt="2025-11-15T10:24:17.142" v="5" actId="478"/>
        <pc:sldMkLst>
          <pc:docMk/>
          <pc:sldMk cId="1557286457" sldId="385"/>
        </pc:sldMkLst>
        <pc:spChg chg="del">
          <ac:chgData name="Ferdoushi Rahman Monju (2430137)" userId="8bcb3fcb-e866-4b2f-9b34-98f981299466" providerId="ADAL" clId="{103332F0-8C1E-4BAE-BA7B-5AE7CB27C1D1}" dt="2025-11-15T10:24:17.142" v="5" actId="478"/>
          <ac:spMkLst>
            <pc:docMk/>
            <pc:sldMk cId="1557286457" sldId="385"/>
            <ac:spMk id="4" creationId="{43505478-C626-3663-665D-AC19DC80AA4E}"/>
          </ac:spMkLst>
        </pc:spChg>
      </pc:sldChg>
      <pc:sldChg chg="delSp mod">
        <pc:chgData name="Ferdoushi Rahman Monju (2430137)" userId="8bcb3fcb-e866-4b2f-9b34-98f981299466" providerId="ADAL" clId="{103332F0-8C1E-4BAE-BA7B-5AE7CB27C1D1}" dt="2025-11-15T10:24:34.443" v="7" actId="478"/>
        <pc:sldMkLst>
          <pc:docMk/>
          <pc:sldMk cId="2753670667" sldId="386"/>
        </pc:sldMkLst>
        <pc:spChg chg="del">
          <ac:chgData name="Ferdoushi Rahman Monju (2430137)" userId="8bcb3fcb-e866-4b2f-9b34-98f981299466" providerId="ADAL" clId="{103332F0-8C1E-4BAE-BA7B-5AE7CB27C1D1}" dt="2025-11-15T10:24:34.443" v="7" actId="478"/>
          <ac:spMkLst>
            <pc:docMk/>
            <pc:sldMk cId="2753670667" sldId="386"/>
            <ac:spMk id="4" creationId="{F3F527FC-CDEE-4634-B86E-070DA38048E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356D0D-2478-47FE-8DAB-B92005DC1F0F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346AB5-70ED-450A-9530-2033B8E8E0D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1210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6626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1DCA91-53F4-49BC-9425-BD4ED78DF6F3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6B909-6953-454E-922A-05FE74F3E91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9930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2C5CC8-B2EB-4FCA-9C2F-BDABBC953608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A9162A-D4C6-4BE6-80AC-343E718106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6043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2482D0-6B59-43EB-A2E6-BEADFA88CF98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F3B91C-6529-43C7-B4BA-62549480CC9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5478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139EDA-6186-42E4-AD19-8C038518D62B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35B565-CEE5-45AB-B707-06E43140C8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9841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23D760-A5D6-4408-9293-3816AB405458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627DB7A-9E6D-4CCE-BDBB-D06183803CC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00079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15CC12-B3B9-474E-933E-043F12DE8238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450803-9B60-429C-BEAC-5774A5E11D5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849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FA25EF-011C-4B5E-B678-5C09381164A5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223C29-2C36-480D-8620-E0754310421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048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0290120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45867523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7762174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64679034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9258479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943883-E3DA-4D48-9F4D-6A70BAD0FEF1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8D0294-2879-4E90-A38D-0837A1E4FE1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73087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3BB2BA-946C-474B-8A44-50EB5173BE02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445F48-3446-4FB0-88BE-B3679A1B7DE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1655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7199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2" r:id="rId1"/>
    <p:sldLayoutId id="2147483853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3" r:id="rId12"/>
    <p:sldLayoutId id="2147483864" r:id="rId13"/>
    <p:sldLayoutId id="2147483865" r:id="rId14"/>
    <p:sldLayoutId id="2147483866" r:id="rId15"/>
    <p:sldLayoutId id="2147483867" r:id="rId16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hdr="0" ft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udentcrowd.com/university-of-wales-trinity-saint-david-uwtsd/mechanical-engineering-beng-hons-c108336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851" y="2498651"/>
            <a:ext cx="8841865" cy="5904687"/>
          </a:xfrm>
        </p:spPr>
        <p:txBody>
          <a:bodyPr>
            <a:normAutofit/>
          </a:bodyPr>
          <a:lstStyle/>
          <a:p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Module Title: Psychology in Health and Social Care</a:t>
            </a:r>
          </a:p>
          <a:p>
            <a:r>
              <a:rPr lang="en-GB" altLang="en-US" sz="2800" u="sng">
                <a:latin typeface="Times New Roman" panose="02020603050405020304" pitchFamily="18" charset="0"/>
                <a:cs typeface="Times New Roman" panose="02020603050405020304" pitchFamily="18" charset="0"/>
              </a:rPr>
              <a:t>Module Number</a:t>
            </a: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: LCHS4010</a:t>
            </a:r>
            <a:r>
              <a:rPr lang="en-GB" altLang="en-US" sz="28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</a:p>
          <a:p>
            <a:r>
              <a:rPr lang="en-GB" altLang="en-US" sz="2800" u="sng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</a:t>
            </a: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: Ferdoushi Rahman Monju</a:t>
            </a:r>
          </a:p>
          <a:p>
            <a:r>
              <a:rPr lang="en-GB" altLang="en-US" sz="2800" u="sng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 2430137</a:t>
            </a:r>
            <a:endParaRPr lang="en-GB" altLang="en-US" sz="2800" i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en-US" sz="2800" u="sng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</a:t>
            </a: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: Peace Ukachukwu</a:t>
            </a: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0656530" y="6041362"/>
            <a:ext cx="683339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AE6B05AB-4810-4491-ACB1-BBF1B714F398}" type="slidenum">
              <a:rPr lang="en-GB" altLang="en-US" sz="1800">
                <a:solidFill>
                  <a:srgbClr val="FFFFFF"/>
                </a:solidFill>
                <a:cs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1</a:t>
            </a:fld>
            <a:endParaRPr lang="en-GB" altLang="en-US" sz="1800">
              <a:solidFill>
                <a:srgbClr val="FFFFFF"/>
              </a:solidFill>
              <a:cs typeface="Arial" panose="020B0604020202020204" pitchFamily="34" charset="0"/>
            </a:endParaRPr>
          </a:p>
        </p:txBody>
      </p:sp>
      <p:pic>
        <p:nvPicPr>
          <p:cNvPr id="3" name="Picture 2" descr="A logo of a university">
            <a:extLst>
              <a:ext uri="{FF2B5EF4-FFF2-40B4-BE49-F238E27FC236}">
                <a16:creationId xmlns:a16="http://schemas.microsoft.com/office/drawing/2014/main" id="{97342865-ABDA-6B97-B24B-213221F921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" y="0"/>
            <a:ext cx="2488019" cy="238774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5033" y="180752"/>
            <a:ext cx="5274599" cy="1611471"/>
          </a:xfrm>
        </p:spPr>
        <p:txBody>
          <a:bodyPr>
            <a:normAutofit/>
          </a:bodyPr>
          <a:lstStyle/>
          <a:p>
            <a:r>
              <a:rPr lang="en-GB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Scenario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505" y="986487"/>
            <a:ext cx="6721435" cy="567714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Amira's Profile:</a:t>
            </a:r>
          </a:p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The 3-year-old recently transitioned to a nursery setting</a:t>
            </a:r>
          </a:p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Exhibiting developmental challenges requiring intervention</a:t>
            </a:r>
          </a:p>
          <a:p>
            <a:pPr marL="0" indent="0">
              <a:buNone/>
            </a:pPr>
            <a:r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Presenting </a:t>
            </a:r>
            <a:r>
              <a:rPr lang="en-US" sz="2400" b="1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Behaviours</a:t>
            </a:r>
            <a:r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Separation anxiety during caregiver transitions</a:t>
            </a:r>
          </a:p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Limited verbal expression and communication attempts</a:t>
            </a:r>
          </a:p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Reluctance to engage in collaborative play activities</a:t>
            </a:r>
          </a:p>
          <a:p>
            <a:pPr marL="0" indent="0">
              <a:buNone/>
            </a:pPr>
            <a:r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Objective: </a:t>
            </a:r>
            <a:r>
              <a:rPr lang="en-US" sz="2400" err="1">
                <a:latin typeface="Times New Roman" panose="02020603050405020304" pitchFamily="18" charset="0"/>
                <a:cs typeface="Times New Roman" panose="02020603050405020304" pitchFamily="18" charset="0"/>
              </a:rPr>
              <a:t>Utilise</a:t>
            </a: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developmental theory to inform evidence-based support strategies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2</a:t>
            </a:fld>
            <a:endParaRPr lang="en-GB" altLang="en-US">
              <a:solidFill>
                <a:srgbClr val="FFFFFF"/>
              </a:solidFill>
            </a:endParaRPr>
          </a:p>
        </p:txBody>
      </p:sp>
      <p:pic>
        <p:nvPicPr>
          <p:cNvPr id="12" name="Picture 11" descr="Close up of colorful toy blocks">
            <a:extLst>
              <a:ext uri="{FF2B5EF4-FFF2-40B4-BE49-F238E27FC236}">
                <a16:creationId xmlns:a16="http://schemas.microsoft.com/office/drawing/2014/main" id="{BCBF2574-6A49-0ED6-D9A1-67F4C6964C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04" r="33001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9163" y="233916"/>
            <a:ext cx="8642781" cy="1160172"/>
          </a:xfrm>
        </p:spPr>
        <p:txBody>
          <a:bodyPr>
            <a:normAutofit/>
          </a:bodyPr>
          <a:lstStyle/>
          <a:p>
            <a:r>
              <a:rPr lang="en-GB" altLang="en-US" b="1"/>
              <a:t>Erikson's </a:t>
            </a:r>
            <a:r>
              <a:rPr lang="en-GB" alt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Psychosocial</a:t>
            </a:r>
            <a:r>
              <a:rPr lang="en-GB" altLang="en-US" b="1"/>
              <a:t> Framework</a:t>
            </a:r>
          </a:p>
        </p:txBody>
      </p:sp>
      <p:sp>
        <p:nvSpPr>
          <p:cNvPr id="17446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4256" y="1394088"/>
            <a:ext cx="7448325" cy="4697411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Core Theoretical Principles: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Eight-stage lifespan developmental model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Each stage presents a unique psychosocial crisis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Successful resolution builds psychological strength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Critical Stages for Early Childhood: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Stage 2: Autonomy vs. Shame/Doubt (1-3 years)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  Developing personal control and self-confidence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  Risk: Over-criticism leading to self-doubt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Stage 3: Initiative vs. Guilt (3-5 years)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  Beginning to direct activities and social engagement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  Risk: Punishment leading to inhibition and guilt</a:t>
            </a:r>
          </a:p>
          <a:p>
            <a:pPr>
              <a:lnSpc>
                <a:spcPct val="90000"/>
              </a:lnSpc>
              <a:defRPr/>
            </a:pPr>
            <a:endParaRPr lang="en-GB" altLang="en-US" sz="1500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43F62C13-3DF8-4B55-9E1B-D07C54478AE3}" type="slidenum">
              <a:rPr lang="en-GB" altLang="en-US" sz="1800" smtClean="0"/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800"/>
          </a:p>
        </p:txBody>
      </p:sp>
      <p:pic>
        <p:nvPicPr>
          <p:cNvPr id="17413" name="Picture 17412" descr="Red toy person in front of two lines of white figures">
            <a:extLst>
              <a:ext uri="{FF2B5EF4-FFF2-40B4-BE49-F238E27FC236}">
                <a16:creationId xmlns:a16="http://schemas.microsoft.com/office/drawing/2014/main" id="{BDE6FCBF-91E8-869D-6FFE-49F2961B7D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061" t="9091" r="33143" b="-1"/>
          <a:stretch>
            <a:fillRect/>
          </a:stretch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23" name="Straight Connector 8222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783" y="978194"/>
            <a:ext cx="3955301" cy="5063167"/>
          </a:xfrm>
        </p:spPr>
        <p:txBody>
          <a:bodyPr anchor="ctr">
            <a:normAutofit/>
          </a:bodyPr>
          <a:lstStyle/>
          <a:p>
            <a:r>
              <a:rPr lang="en-US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Application to Amira's Situation</a:t>
            </a:r>
            <a:endParaRPr lang="en-US" altLang="en-US" sz="3200" b="1" i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590663" y="6041362"/>
            <a:ext cx="683339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0ED4D28C-0A3F-4416-BB82-3A291C9C4B30}" type="slidenum">
              <a:rPr lang="en-GB" altLang="en-US" sz="1800">
                <a:cs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4</a:t>
            </a:fld>
            <a:endParaRPr lang="en-GB" altLang="en-US" sz="1800"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0735" y="978195"/>
            <a:ext cx="6997797" cy="5063167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 b="1">
                <a:latin typeface="Times New Roman" panose="02020603050405020304" pitchFamily="18" charset="0"/>
                <a:cs typeface="Times New Roman" panose="02020603050405020304" pitchFamily="18" charset="0"/>
              </a:rPr>
              <a:t>Separation Anxiety Interpretation: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>
                <a:latin typeface="Times New Roman" panose="02020603050405020304" pitchFamily="18" charset="0"/>
                <a:cs typeface="Times New Roman" panose="02020603050405020304" pitchFamily="18" charset="0"/>
              </a:rPr>
              <a:t>  Indicates incomplete resolution of the Autonomy stage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>
                <a:latin typeface="Times New Roman" panose="02020603050405020304" pitchFamily="18" charset="0"/>
                <a:cs typeface="Times New Roman" panose="02020603050405020304" pitchFamily="18" charset="0"/>
              </a:rPr>
              <a:t>  Suggests underdeveloped internal security independent of primary caregivers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 b="1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and Social Challenges: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>
                <a:latin typeface="Times New Roman" panose="02020603050405020304" pitchFamily="18" charset="0"/>
                <a:cs typeface="Times New Roman" panose="02020603050405020304" pitchFamily="18" charset="0"/>
              </a:rPr>
              <a:t>  Demonstrates the Initiative stage struggle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>
                <a:latin typeface="Times New Roman" panose="02020603050405020304" pitchFamily="18" charset="0"/>
                <a:cs typeface="Times New Roman" panose="02020603050405020304" pitchFamily="18" charset="0"/>
              </a:rPr>
              <a:t>  Shows hesitation in self-expression and social engagement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>
                <a:latin typeface="Times New Roman" panose="02020603050405020304" pitchFamily="18" charset="0"/>
                <a:cs typeface="Times New Roman" panose="02020603050405020304" pitchFamily="18" charset="0"/>
              </a:rPr>
              <a:t>  Potential fear of negative evaluation or rejection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 b="1">
                <a:latin typeface="Times New Roman" panose="02020603050405020304" pitchFamily="18" charset="0"/>
                <a:cs typeface="Times New Roman" panose="02020603050405020304" pitchFamily="18" charset="0"/>
              </a:rPr>
              <a:t>Developmental Interconnection: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>
                <a:latin typeface="Times New Roman" panose="02020603050405020304" pitchFamily="18" charset="0"/>
                <a:cs typeface="Times New Roman" panose="02020603050405020304" pitchFamily="18" charset="0"/>
              </a:rPr>
              <a:t>  Unresolved autonomy concerns directly inhibit initiative development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>
                <a:latin typeface="Times New Roman" panose="02020603050405020304" pitchFamily="18" charset="0"/>
                <a:cs typeface="Times New Roman" panose="02020603050405020304" pitchFamily="18" charset="0"/>
              </a:rPr>
              <a:t>  Emotional anxiety manifests as </a:t>
            </a:r>
            <a:r>
              <a:rPr lang="en-US" sz="960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behavioural</a:t>
            </a:r>
            <a:r>
              <a:rPr lang="en-US" sz="9600">
                <a:latin typeface="Times New Roman" panose="02020603050405020304" pitchFamily="18" charset="0"/>
                <a:cs typeface="Times New Roman" panose="02020603050405020304" pitchFamily="18" charset="0"/>
              </a:rPr>
              <a:t> withdrawal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9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defRPr/>
            </a:pPr>
            <a:endParaRPr lang="en-GB" sz="17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55A8FB-2DF0-A832-B9A6-AC97D1B63065}"/>
              </a:ext>
            </a:extLst>
          </p:cNvPr>
          <p:cNvSpPr txBox="1"/>
          <p:nvPr/>
        </p:nvSpPr>
        <p:spPr>
          <a:xfrm>
            <a:off x="3048886" y="3254966"/>
            <a:ext cx="60977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b="1">
                <a:solidFill>
                  <a:schemeClr val="tx1">
                    <a:alpha val="80000"/>
                  </a:schemeClr>
                </a:solidFill>
              </a:rPr>
              <a:t> </a:t>
            </a:r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b="1"/>
              <a:t>Evidence-Based Intervention Strategies</a:t>
            </a:r>
          </a:p>
        </p:txBody>
      </p:sp>
      <p:sp>
        <p:nvSpPr>
          <p:cNvPr id="58" name="Isosceles Triangle 57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2761" y="1442594"/>
            <a:ext cx="7453972" cy="4147255"/>
          </a:xfrm>
        </p:spPr>
        <p:txBody>
          <a:bodyPr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Autonomy Reinforcement Protocol: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Structured choice-making opportunities throughout the daily routine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Predictable transition rituals to build environmental trust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Encouragement of self-help skill development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Initiative Development Plan: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Adult-facilitated peer interaction scaffolding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Role assignment in group activities to provide a clear purpose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Narrative play scenarios to practice social scripting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Support System: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Visual communication aids to supplement verbal expression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Descriptive praise for communication attempts regardless of outcome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Modelling appropriate social language in context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0" name="Isosceles Triangle 59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995" y="451513"/>
            <a:ext cx="11068493" cy="633008"/>
          </a:xfrm>
        </p:spPr>
        <p:txBody>
          <a:bodyPr/>
          <a:lstStyle/>
          <a:p>
            <a:r>
              <a:rPr lang="en-GB" sz="3200" b="1">
                <a:latin typeface="Aptos" panose="020B0004020202020204" pitchFamily="34" charset="0"/>
              </a:rPr>
              <a:t> </a:t>
            </a:r>
            <a:r>
              <a:rPr lang="en-GB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Biopsychosocial Influences Analysis</a:t>
            </a:r>
            <a:endParaRPr lang="en-GB" altLang="en-US" sz="3200" b="1" i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950060" y="1264553"/>
            <a:ext cx="11241940" cy="43288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8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Biological Factors (Nature):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Individual temperamental predisposition toward caution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Age-appropriate neural development for emotional regulation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Genetic influences on anxiety sensitivity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8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Factors (Nurture):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Disruption of routine through nursery transition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Previous caregiving responsiveness patterns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Current social environment demands and expectations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Cultural and familial values regarding independence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defRPr/>
            </a:pPr>
            <a:endParaRPr lang="en-GB" sz="20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9405" y="212651"/>
            <a:ext cx="10462437" cy="520996"/>
          </a:xfrm>
        </p:spPr>
        <p:txBody>
          <a:bodyPr>
            <a:normAutofit fontScale="90000"/>
          </a:bodyPr>
          <a:lstStyle/>
          <a:p>
            <a:r>
              <a:rPr lang="en-US" altLang="en-US" sz="36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Theoretical</a:t>
            </a:r>
            <a:r>
              <a:rPr lang="en-GB" altLang="en-US" sz="36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Critical Evaluation</a:t>
            </a:r>
            <a:endParaRPr lang="en-GB" altLang="en-US" sz="3600" b="1" i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8260" y="1956391"/>
            <a:ext cx="9363739" cy="312914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altLang="en-US" sz="2400" b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Practical Strengths</a:t>
            </a:r>
            <a:r>
              <a:rPr lang="en-US" altLang="en-US" sz="24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0" indent="0">
              <a:buNone/>
            </a:pPr>
            <a:r>
              <a:rPr lang="en-US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Comprehensive emotional and social development framework</a:t>
            </a:r>
          </a:p>
          <a:p>
            <a:pPr marL="0" indent="0">
              <a:buNone/>
            </a:pPr>
            <a:r>
              <a:rPr lang="en-US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Clear connection between emotional well-being and </a:t>
            </a:r>
            <a:r>
              <a:rPr lang="en-US" altLang="en-US" sz="24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behavioural</a:t>
            </a:r>
            <a:r>
              <a:rPr lang="en-US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expression</a:t>
            </a:r>
          </a:p>
          <a:p>
            <a:pPr marL="0" indent="0">
              <a:buNone/>
            </a:pPr>
            <a:r>
              <a:rPr lang="en-US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Developmentally appropriate expectation setting</a:t>
            </a:r>
          </a:p>
          <a:p>
            <a:pPr marL="0" indent="0">
              <a:buNone/>
            </a:pPr>
            <a:r>
              <a:rPr lang="en-US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Emphasis on environmental responsiveness</a:t>
            </a:r>
          </a:p>
          <a:p>
            <a:pPr marL="0" indent="0">
              <a:buNone/>
            </a:pPr>
            <a:r>
              <a:rPr lang="en-US" altLang="en-US" sz="24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 Limitations:</a:t>
            </a:r>
          </a:p>
          <a:p>
            <a:pPr marL="0" indent="0">
              <a:buNone/>
            </a:pPr>
            <a:r>
              <a:rPr lang="en-US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Less specific technical guidance than </a:t>
            </a:r>
            <a:r>
              <a:rPr lang="en-US" altLang="en-US" sz="24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behavioural</a:t>
            </a:r>
            <a:r>
              <a:rPr lang="en-US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approaches</a:t>
            </a:r>
          </a:p>
          <a:p>
            <a:pPr marL="0" indent="0">
              <a:buNone/>
            </a:pPr>
            <a:r>
              <a:rPr lang="en-US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Cultural assumptions regarding independence timelines</a:t>
            </a:r>
          </a:p>
          <a:p>
            <a:pPr marL="0" indent="0">
              <a:buNone/>
            </a:pPr>
            <a:r>
              <a:rPr lang="en-US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Individual variation within stage progression</a:t>
            </a:r>
          </a:p>
          <a:p>
            <a:pPr marL="0" indent="0">
              <a:buNone/>
            </a:pPr>
            <a:r>
              <a:rPr lang="en-US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Measurement challenges for crisis resolution</a:t>
            </a:r>
            <a:endParaRPr lang="en-GB" altLang="en-US" sz="24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800">
                <a:cs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7</a:t>
            </a:fld>
            <a:endParaRPr lang="en-GB" altLang="en-US" sz="1800">
              <a:cs typeface="Arial" panose="020B0604020202020204" pitchFamily="34" charset="0"/>
            </a:endParaRPr>
          </a:p>
        </p:txBody>
      </p:sp>
      <p:pic>
        <p:nvPicPr>
          <p:cNvPr id="12297" name="Graphic 12296" descr="Head with Gears">
            <a:extLst>
              <a:ext uri="{FF2B5EF4-FFF2-40B4-BE49-F238E27FC236}">
                <a16:creationId xmlns:a16="http://schemas.microsoft.com/office/drawing/2014/main" id="{E701345C-2FB7-1E94-8FA1-75E389B183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148856" y="1956391"/>
            <a:ext cx="3129143" cy="312914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9" name="Picture 13318" descr="Drawings on colorful paper">
            <a:extLst>
              <a:ext uri="{FF2B5EF4-FFF2-40B4-BE49-F238E27FC236}">
                <a16:creationId xmlns:a16="http://schemas.microsoft.com/office/drawing/2014/main" id="{643FA4B0-FC79-3192-FCCE-4EE809FE3A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17" r="21574" b="-2"/>
          <a:stretch>
            <a:fillRect/>
          </a:stretch>
        </p:blipFill>
        <p:spPr>
          <a:xfrm>
            <a:off x="8305091" y="2169042"/>
            <a:ext cx="3640242" cy="2756724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668" y="74428"/>
            <a:ext cx="6958465" cy="850606"/>
          </a:xfrm>
        </p:spPr>
        <p:txBody>
          <a:bodyPr>
            <a:normAutofit/>
          </a:bodyPr>
          <a:lstStyle/>
          <a:p>
            <a:r>
              <a:rPr lang="en-GB" altLang="en-US" sz="3300" b="1"/>
              <a:t>Conclusion and Recommendations</a:t>
            </a:r>
            <a:endParaRPr lang="en-GB" altLang="en-US" sz="3300"/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363" y="925034"/>
            <a:ext cx="8484781" cy="4837813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Case Summary: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Amira demonstrates expected developmental challenges exacerbated by transition stress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altLang="en-US" sz="240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Behaviours</a:t>
            </a: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indicate simultaneous engagement with two developmental stages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Support requires both foundational security and progressive challenge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 Priorities: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1. Establish psychological safety through consistent caregiving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2. Gradually introduce autonomy-supporting choices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3. Systematically scaffold social initiative opportunities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4. Monitor progress through </a:t>
            </a:r>
            <a:r>
              <a:rPr lang="en-US" altLang="en-US" sz="240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behavioural</a:t>
            </a: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and emotional indicators</a:t>
            </a:r>
            <a:endParaRPr lang="en-GB" altLang="en-US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F746479-5A54-43D8-9985-034223541E15}" type="datetime1">
              <a:rPr lang="en-GB" altLang="en-US">
                <a:solidFill>
                  <a:srgbClr val="FFFFFF"/>
                </a:solidFill>
                <a:latin typeface="Myriad Pro"/>
              </a:rPr>
              <a:pPr>
                <a:spcAft>
                  <a:spcPts val="600"/>
                </a:spcAft>
                <a:defRPr/>
              </a:pPr>
              <a:t>15/11/2025</a:t>
            </a:fld>
            <a:endParaRPr lang="en-GB" altLang="en-US">
              <a:solidFill>
                <a:srgbClr val="FFFFFF"/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A355A216-6885-427F-A634-39F7E4E2D5B0}" type="slidenum">
              <a:rPr lang="en-GB" altLang="en-US" sz="1800">
                <a:solidFill>
                  <a:srgbClr val="FFFFFF"/>
                </a:solidFill>
                <a:cs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8</a:t>
            </a:fld>
            <a:endParaRPr lang="en-GB" altLang="en-US" sz="1800">
              <a:solidFill>
                <a:srgbClr val="FFFFFF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2775F-C79B-4133-ABA5-7E68609DB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260" y="1179151"/>
            <a:ext cx="3802336" cy="4463889"/>
          </a:xfrm>
        </p:spPr>
        <p:txBody>
          <a:bodyPr anchor="ctr">
            <a:normAutofit/>
          </a:bodyPr>
          <a:lstStyle/>
          <a:p>
            <a:r>
              <a:rPr lang="en-US" sz="3600"/>
              <a:t>Academic References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D8D1A3E0-55C7-469E-9195-998B8713C1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2177" y="2147776"/>
            <a:ext cx="8826156" cy="4710223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1. Erikson, E. H. (1963). Childhood and Society (2nd ed.). Norton.</a:t>
            </a:r>
          </a:p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2. Johnson, M. H., and de Haan, M. (2021). Developmental Cognitive Neuroscience (5th ed.). Wiley-Blackwell.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3. Miller, P. H. (2021). Theories of Developmental Psychology (7th ed.). Worth Publishers.</a:t>
            </a:r>
          </a:p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4. National Scientific Council on the Developing Child. (2023). Supporting Resilience in Early Childhood Settings. Harvard University.</a:t>
            </a:r>
          </a:p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5 . Thompson, R. A. (2020). Social and Emotional Development in Early Childhood. Annual Review of Psychology, 71, 1-25.</a:t>
            </a:r>
          </a:p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6. World Health </a:t>
            </a:r>
            <a:r>
              <a:rPr lang="en-US" sz="240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. (2022). Early Childhood Development and Psychosocial Support. WHO Press.</a:t>
            </a:r>
          </a:p>
          <a:p>
            <a:pPr marL="0" indent="0">
              <a:buNone/>
            </a:pPr>
            <a:endParaRPr lang="en-US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400">
              <a:latin typeface="Aptos" panose="020B0004020202020204" pitchFamily="34" charset="0"/>
            </a:endParaRPr>
          </a:p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6092DF-8B04-4F96-88ED-610091236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367066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670</Words>
  <Application>Microsoft Office PowerPoint</Application>
  <PresentationFormat>Widescreen</PresentationFormat>
  <Paragraphs>101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Aptos</vt:lpstr>
      <vt:lpstr>Arial</vt:lpstr>
      <vt:lpstr>Myriad Pro</vt:lpstr>
      <vt:lpstr>Times New Roman</vt:lpstr>
      <vt:lpstr>Trebuchet MS</vt:lpstr>
      <vt:lpstr>Wingdings 3</vt:lpstr>
      <vt:lpstr>Facet</vt:lpstr>
      <vt:lpstr>PowerPoint Presentation</vt:lpstr>
      <vt:lpstr>Scenario Overview</vt:lpstr>
      <vt:lpstr>Erikson's Psychosocial Framework</vt:lpstr>
      <vt:lpstr>Theoretical Application to Amira's Situation</vt:lpstr>
      <vt:lpstr>Evidence-Based Intervention Strategies</vt:lpstr>
      <vt:lpstr> Biopsychosocial Influences Analysis</vt:lpstr>
      <vt:lpstr>Theoretical Critical Evaluation</vt:lpstr>
      <vt:lpstr>Conclusion and Recommendations</vt:lpstr>
      <vt:lpstr>Academic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lastModifiedBy>Ferdoushi Rahman Monju (2430137)</cp:lastModifiedBy>
  <cp:revision>1</cp:revision>
  <dcterms:created xsi:type="dcterms:W3CDTF">2025-02-21T18:28:54Z</dcterms:created>
  <dcterms:modified xsi:type="dcterms:W3CDTF">2025-11-15T20:05:27Z</dcterms:modified>
</cp:coreProperties>
</file>