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3" r:id="rId5"/>
    <p:sldId id="260" r:id="rId6"/>
    <p:sldId id="259" r:id="rId7"/>
    <p:sldId id="261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103F01-1E4B-4C7E-8934-F594A5F4B743}" v="17" dt="2023-03-01T23:16:53.9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58" autoAdjust="0"/>
    <p:restoredTop sz="94660"/>
  </p:normalViewPr>
  <p:slideViewPr>
    <p:cSldViewPr snapToGrid="0">
      <p:cViewPr varScale="1">
        <p:scale>
          <a:sx n="83" d="100"/>
          <a:sy n="83" d="100"/>
        </p:scale>
        <p:origin x="461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hilippa Fitzgerald" userId="86335e86-eb29-4a28-931a-bc1b5db21ca0" providerId="ADAL" clId="{90103F01-1E4B-4C7E-8934-F594A5F4B743}"/>
    <pc:docChg chg="undo custSel addSld delSld modSld sldOrd">
      <pc:chgData name="Philippa Fitzgerald" userId="86335e86-eb29-4a28-931a-bc1b5db21ca0" providerId="ADAL" clId="{90103F01-1E4B-4C7E-8934-F594A5F4B743}" dt="2023-03-01T23:17:36.091" v="731" actId="1076"/>
      <pc:docMkLst>
        <pc:docMk/>
      </pc:docMkLst>
      <pc:sldChg chg="addSp delSp modSp mod setBg setClrOvrMap">
        <pc:chgData name="Philippa Fitzgerald" userId="86335e86-eb29-4a28-931a-bc1b5db21ca0" providerId="ADAL" clId="{90103F01-1E4B-4C7E-8934-F594A5F4B743}" dt="2023-02-12T10:31:38.776" v="161" actId="255"/>
        <pc:sldMkLst>
          <pc:docMk/>
          <pc:sldMk cId="2000839363" sldId="256"/>
        </pc:sldMkLst>
        <pc:spChg chg="mod">
          <ac:chgData name="Philippa Fitzgerald" userId="86335e86-eb29-4a28-931a-bc1b5db21ca0" providerId="ADAL" clId="{90103F01-1E4B-4C7E-8934-F594A5F4B743}" dt="2023-02-12T10:31:38.776" v="161" actId="255"/>
          <ac:spMkLst>
            <pc:docMk/>
            <pc:sldMk cId="2000839363" sldId="256"/>
            <ac:spMk id="2" creationId="{F9F62544-C3A5-1D91-ECDA-587F4170E4AE}"/>
          </ac:spMkLst>
        </pc:spChg>
        <pc:spChg chg="mod">
          <ac:chgData name="Philippa Fitzgerald" userId="86335e86-eb29-4a28-931a-bc1b5db21ca0" providerId="ADAL" clId="{90103F01-1E4B-4C7E-8934-F594A5F4B743}" dt="2023-02-10T14:17:33.254" v="116" actId="26606"/>
          <ac:spMkLst>
            <pc:docMk/>
            <pc:sldMk cId="2000839363" sldId="256"/>
            <ac:spMk id="3" creationId="{9E77FC77-A487-3481-2828-F491652E24C6}"/>
          </ac:spMkLst>
        </pc:spChg>
        <pc:spChg chg="del">
          <ac:chgData name="Philippa Fitzgerald" userId="86335e86-eb29-4a28-931a-bc1b5db21ca0" providerId="ADAL" clId="{90103F01-1E4B-4C7E-8934-F594A5F4B743}" dt="2023-02-10T14:17:33.254" v="116" actId="26606"/>
          <ac:spMkLst>
            <pc:docMk/>
            <pc:sldMk cId="2000839363" sldId="256"/>
            <ac:spMk id="9" creationId="{E49CC64F-7275-4E33-961B-0C5CDC439875}"/>
          </ac:spMkLst>
        </pc:spChg>
        <pc:spChg chg="add">
          <ac:chgData name="Philippa Fitzgerald" userId="86335e86-eb29-4a28-931a-bc1b5db21ca0" providerId="ADAL" clId="{90103F01-1E4B-4C7E-8934-F594A5F4B743}" dt="2023-02-10T14:17:33.254" v="116" actId="26606"/>
          <ac:spMkLst>
            <pc:docMk/>
            <pc:sldMk cId="2000839363" sldId="256"/>
            <ac:spMk id="14" creationId="{ECC07320-C2CA-4E29-8481-9D9E143C7788}"/>
          </ac:spMkLst>
        </pc:spChg>
        <pc:spChg chg="add">
          <ac:chgData name="Philippa Fitzgerald" userId="86335e86-eb29-4a28-931a-bc1b5db21ca0" providerId="ADAL" clId="{90103F01-1E4B-4C7E-8934-F594A5F4B743}" dt="2023-02-10T14:17:33.254" v="116" actId="26606"/>
          <ac:spMkLst>
            <pc:docMk/>
            <pc:sldMk cId="2000839363" sldId="256"/>
            <ac:spMk id="16" creationId="{178FB36B-5BFE-42CA-BC60-1115E0D95EEC}"/>
          </ac:spMkLst>
        </pc:spChg>
        <pc:picChg chg="mod ord">
          <ac:chgData name="Philippa Fitzgerald" userId="86335e86-eb29-4a28-931a-bc1b5db21ca0" providerId="ADAL" clId="{90103F01-1E4B-4C7E-8934-F594A5F4B743}" dt="2023-02-10T14:17:33.254" v="116" actId="26606"/>
          <ac:picMkLst>
            <pc:docMk/>
            <pc:sldMk cId="2000839363" sldId="256"/>
            <ac:picMk id="5" creationId="{A96D8790-8B98-5592-BF35-4B47DD3D67EB}"/>
          </ac:picMkLst>
        </pc:picChg>
      </pc:sldChg>
      <pc:sldChg chg="addSp modSp mod">
        <pc:chgData name="Philippa Fitzgerald" userId="86335e86-eb29-4a28-931a-bc1b5db21ca0" providerId="ADAL" clId="{90103F01-1E4B-4C7E-8934-F594A5F4B743}" dt="2023-03-01T23:17:36.091" v="731" actId="1076"/>
        <pc:sldMkLst>
          <pc:docMk/>
          <pc:sldMk cId="4199472889" sldId="257"/>
        </pc:sldMkLst>
        <pc:spChg chg="add mod">
          <ac:chgData name="Philippa Fitzgerald" userId="86335e86-eb29-4a28-931a-bc1b5db21ca0" providerId="ADAL" clId="{90103F01-1E4B-4C7E-8934-F594A5F4B743}" dt="2023-03-01T23:17:36.091" v="731" actId="1076"/>
          <ac:spMkLst>
            <pc:docMk/>
            <pc:sldMk cId="4199472889" sldId="257"/>
            <ac:spMk id="2" creationId="{190D69F2-2FB2-1394-7605-6D07802B4138}"/>
          </ac:spMkLst>
        </pc:spChg>
        <pc:spChg chg="mod">
          <ac:chgData name="Philippa Fitzgerald" userId="86335e86-eb29-4a28-931a-bc1b5db21ca0" providerId="ADAL" clId="{90103F01-1E4B-4C7E-8934-F594A5F4B743}" dt="2023-02-14T16:37:57.026" v="165"/>
          <ac:spMkLst>
            <pc:docMk/>
            <pc:sldMk cId="4199472889" sldId="257"/>
            <ac:spMk id="7" creationId="{4E1566F8-8E66-A88E-327A-17B046695D3F}"/>
          </ac:spMkLst>
        </pc:spChg>
      </pc:sldChg>
      <pc:sldChg chg="addSp delSp modSp mod setBg">
        <pc:chgData name="Philippa Fitzgerald" userId="86335e86-eb29-4a28-931a-bc1b5db21ca0" providerId="ADAL" clId="{90103F01-1E4B-4C7E-8934-F594A5F4B743}" dt="2023-03-01T14:44:51.636" v="204" actId="14100"/>
        <pc:sldMkLst>
          <pc:docMk/>
          <pc:sldMk cId="2846031301" sldId="258"/>
        </pc:sldMkLst>
        <pc:spChg chg="mod">
          <ac:chgData name="Philippa Fitzgerald" userId="86335e86-eb29-4a28-931a-bc1b5db21ca0" providerId="ADAL" clId="{90103F01-1E4B-4C7E-8934-F594A5F4B743}" dt="2023-03-01T14:09:34.964" v="200" actId="26606"/>
          <ac:spMkLst>
            <pc:docMk/>
            <pc:sldMk cId="2846031301" sldId="258"/>
            <ac:spMk id="2" creationId="{61112701-F775-0458-C30E-7D77823E9CF6}"/>
          </ac:spMkLst>
        </pc:spChg>
        <pc:spChg chg="del mod">
          <ac:chgData name="Philippa Fitzgerald" userId="86335e86-eb29-4a28-931a-bc1b5db21ca0" providerId="ADAL" clId="{90103F01-1E4B-4C7E-8934-F594A5F4B743}" dt="2023-02-10T14:16:41.998" v="115" actId="26606"/>
          <ac:spMkLst>
            <pc:docMk/>
            <pc:sldMk cId="2846031301" sldId="258"/>
            <ac:spMk id="4" creationId="{04D816D9-74FF-0344-E965-4EB6A39115F8}"/>
          </ac:spMkLst>
        </pc:spChg>
        <pc:spChg chg="add mod">
          <ac:chgData name="Philippa Fitzgerald" userId="86335e86-eb29-4a28-931a-bc1b5db21ca0" providerId="ADAL" clId="{90103F01-1E4B-4C7E-8934-F594A5F4B743}" dt="2023-03-01T14:44:51.636" v="204" actId="14100"/>
          <ac:spMkLst>
            <pc:docMk/>
            <pc:sldMk cId="2846031301" sldId="258"/>
            <ac:spMk id="5" creationId="{7567CDEE-E0EB-59BB-BB88-7FB68B498B77}"/>
          </ac:spMkLst>
        </pc:spChg>
        <pc:spChg chg="add del">
          <ac:chgData name="Philippa Fitzgerald" userId="86335e86-eb29-4a28-931a-bc1b5db21ca0" providerId="ADAL" clId="{90103F01-1E4B-4C7E-8934-F594A5F4B743}" dt="2023-02-10T14:16:41.956" v="114" actId="26606"/>
          <ac:spMkLst>
            <pc:docMk/>
            <pc:sldMk cId="2846031301" sldId="258"/>
            <ac:spMk id="10" creationId="{D55CD764-972B-4CA5-A885-53E55C63E174}"/>
          </ac:spMkLst>
        </pc:spChg>
        <pc:spChg chg="add del">
          <ac:chgData name="Philippa Fitzgerald" userId="86335e86-eb29-4a28-931a-bc1b5db21ca0" providerId="ADAL" clId="{90103F01-1E4B-4C7E-8934-F594A5F4B743}" dt="2023-02-10T14:16:41.956" v="114" actId="26606"/>
          <ac:spMkLst>
            <pc:docMk/>
            <pc:sldMk cId="2846031301" sldId="258"/>
            <ac:spMk id="34" creationId="{34165AB3-7006-4430-BCE3-25476BE13322}"/>
          </ac:spMkLst>
        </pc:spChg>
        <pc:spChg chg="add del">
          <ac:chgData name="Philippa Fitzgerald" userId="86335e86-eb29-4a28-931a-bc1b5db21ca0" providerId="ADAL" clId="{90103F01-1E4B-4C7E-8934-F594A5F4B743}" dt="2023-02-10T14:16:41.956" v="114" actId="26606"/>
          <ac:spMkLst>
            <pc:docMk/>
            <pc:sldMk cId="2846031301" sldId="258"/>
            <ac:spMk id="36" creationId="{E3E51905-F374-4E1A-97CF-B741584B74D5}"/>
          </ac:spMkLst>
        </pc:spChg>
        <pc:spChg chg="add del">
          <ac:chgData name="Philippa Fitzgerald" userId="86335e86-eb29-4a28-931a-bc1b5db21ca0" providerId="ADAL" clId="{90103F01-1E4B-4C7E-8934-F594A5F4B743}" dt="2023-03-01T14:09:34.964" v="200" actId="26606"/>
          <ac:spMkLst>
            <pc:docMk/>
            <pc:sldMk cId="2846031301" sldId="258"/>
            <ac:spMk id="38" creationId="{2659FDB4-FCBE-4A89-B46D-43D4FA54464D}"/>
          </ac:spMkLst>
        </pc:spChg>
        <pc:spChg chg="add del">
          <ac:chgData name="Philippa Fitzgerald" userId="86335e86-eb29-4a28-931a-bc1b5db21ca0" providerId="ADAL" clId="{90103F01-1E4B-4C7E-8934-F594A5F4B743}" dt="2023-03-01T14:09:34.964" v="200" actId="26606"/>
          <ac:spMkLst>
            <pc:docMk/>
            <pc:sldMk cId="2846031301" sldId="258"/>
            <ac:spMk id="40" creationId="{58BDB0EE-D238-415B-9ED8-62AA6AB2AAD1}"/>
          </ac:spMkLst>
        </pc:spChg>
        <pc:spChg chg="add del">
          <ac:chgData name="Philippa Fitzgerald" userId="86335e86-eb29-4a28-931a-bc1b5db21ca0" providerId="ADAL" clId="{90103F01-1E4B-4C7E-8934-F594A5F4B743}" dt="2023-03-01T14:09:34.964" v="200" actId="26606"/>
          <ac:spMkLst>
            <pc:docMk/>
            <pc:sldMk cId="2846031301" sldId="258"/>
            <ac:spMk id="41" creationId="{C5B55FC3-961D-4325-82F1-DE92B0D04E03}"/>
          </ac:spMkLst>
        </pc:spChg>
        <pc:spChg chg="add del">
          <ac:chgData name="Philippa Fitzgerald" userId="86335e86-eb29-4a28-931a-bc1b5db21ca0" providerId="ADAL" clId="{90103F01-1E4B-4C7E-8934-F594A5F4B743}" dt="2023-03-01T14:09:34.964" v="200" actId="26606"/>
          <ac:spMkLst>
            <pc:docMk/>
            <pc:sldMk cId="2846031301" sldId="258"/>
            <ac:spMk id="42" creationId="{4C8AB332-D09E-4F28-943C-DABDD4716A3C}"/>
          </ac:spMkLst>
        </pc:spChg>
        <pc:spChg chg="add del">
          <ac:chgData name="Philippa Fitzgerald" userId="86335e86-eb29-4a28-931a-bc1b5db21ca0" providerId="ADAL" clId="{90103F01-1E4B-4C7E-8934-F594A5F4B743}" dt="2023-03-01T14:09:34.906" v="199" actId="26606"/>
          <ac:spMkLst>
            <pc:docMk/>
            <pc:sldMk cId="2846031301" sldId="258"/>
            <ac:spMk id="48" creationId="{E45CA849-654C-4173-AD99-B3A2528275F5}"/>
          </ac:spMkLst>
        </pc:spChg>
        <pc:spChg chg="add del">
          <ac:chgData name="Philippa Fitzgerald" userId="86335e86-eb29-4a28-931a-bc1b5db21ca0" providerId="ADAL" clId="{90103F01-1E4B-4C7E-8934-F594A5F4B743}" dt="2023-03-01T14:09:34.906" v="199" actId="26606"/>
          <ac:spMkLst>
            <pc:docMk/>
            <pc:sldMk cId="2846031301" sldId="258"/>
            <ac:spMk id="50" creationId="{3E23A947-2D45-4208-AE2B-64948C87A3EB}"/>
          </ac:spMkLst>
        </pc:spChg>
        <pc:spChg chg="add del">
          <ac:chgData name="Philippa Fitzgerald" userId="86335e86-eb29-4a28-931a-bc1b5db21ca0" providerId="ADAL" clId="{90103F01-1E4B-4C7E-8934-F594A5F4B743}" dt="2023-03-01T14:09:34.906" v="199" actId="26606"/>
          <ac:spMkLst>
            <pc:docMk/>
            <pc:sldMk cId="2846031301" sldId="258"/>
            <ac:spMk id="52" creationId="{E5BBB0F9-6A59-4D02-A9C7-A2D6516684CE}"/>
          </ac:spMkLst>
        </pc:spChg>
        <pc:spChg chg="add">
          <ac:chgData name="Philippa Fitzgerald" userId="86335e86-eb29-4a28-931a-bc1b5db21ca0" providerId="ADAL" clId="{90103F01-1E4B-4C7E-8934-F594A5F4B743}" dt="2023-03-01T14:09:34.964" v="200" actId="26606"/>
          <ac:spMkLst>
            <pc:docMk/>
            <pc:sldMk cId="2846031301" sldId="258"/>
            <ac:spMk id="54" creationId="{92468898-5A6E-4D55-85EC-308E785EE06C}"/>
          </ac:spMkLst>
        </pc:spChg>
        <pc:spChg chg="add">
          <ac:chgData name="Philippa Fitzgerald" userId="86335e86-eb29-4a28-931a-bc1b5db21ca0" providerId="ADAL" clId="{90103F01-1E4B-4C7E-8934-F594A5F4B743}" dt="2023-03-01T14:09:34.964" v="200" actId="26606"/>
          <ac:spMkLst>
            <pc:docMk/>
            <pc:sldMk cId="2846031301" sldId="258"/>
            <ac:spMk id="55" creationId="{3E23A947-2D45-4208-AE2B-64948C87A3EB}"/>
          </ac:spMkLst>
        </pc:spChg>
        <pc:spChg chg="add">
          <ac:chgData name="Philippa Fitzgerald" userId="86335e86-eb29-4a28-931a-bc1b5db21ca0" providerId="ADAL" clId="{90103F01-1E4B-4C7E-8934-F594A5F4B743}" dt="2023-03-01T14:09:34.964" v="200" actId="26606"/>
          <ac:spMkLst>
            <pc:docMk/>
            <pc:sldMk cId="2846031301" sldId="258"/>
            <ac:spMk id="56" creationId="{E5BBB0F9-6A59-4D02-A9C7-A2D6516684CE}"/>
          </ac:spMkLst>
        </pc:spChg>
        <pc:grpChg chg="add del">
          <ac:chgData name="Philippa Fitzgerald" userId="86335e86-eb29-4a28-931a-bc1b5db21ca0" providerId="ADAL" clId="{90103F01-1E4B-4C7E-8934-F594A5F4B743}" dt="2023-02-10T14:16:41.956" v="114" actId="26606"/>
          <ac:grpSpMkLst>
            <pc:docMk/>
            <pc:sldMk cId="2846031301" sldId="258"/>
            <ac:grpSpMk id="12" creationId="{F763482E-C6B0-4F8D-90FE-76C25B1BF7D5}"/>
          </ac:grpSpMkLst>
        </pc:grpChg>
        <pc:graphicFrameChg chg="add mod ord modGraphic">
          <ac:chgData name="Philippa Fitzgerald" userId="86335e86-eb29-4a28-931a-bc1b5db21ca0" providerId="ADAL" clId="{90103F01-1E4B-4C7E-8934-F594A5F4B743}" dt="2023-03-01T14:09:34.964" v="200" actId="26606"/>
          <ac:graphicFrameMkLst>
            <pc:docMk/>
            <pc:sldMk cId="2846031301" sldId="258"/>
            <ac:graphicFrameMk id="43" creationId="{2B9A288F-1662-9AC2-E575-A60C1EDAF350}"/>
          </ac:graphicFrameMkLst>
        </pc:graphicFrameChg>
        <pc:picChg chg="add mod modCrop">
          <ac:chgData name="Philippa Fitzgerald" userId="86335e86-eb29-4a28-931a-bc1b5db21ca0" providerId="ADAL" clId="{90103F01-1E4B-4C7E-8934-F594A5F4B743}" dt="2023-03-01T14:09:34.964" v="200" actId="26606"/>
          <ac:picMkLst>
            <pc:docMk/>
            <pc:sldMk cId="2846031301" sldId="258"/>
            <ac:picMk id="4" creationId="{C46F31B5-9D2C-1668-28AF-878A0D8E4185}"/>
          </ac:picMkLst>
        </pc:picChg>
        <pc:picChg chg="add del">
          <ac:chgData name="Philippa Fitzgerald" userId="86335e86-eb29-4a28-931a-bc1b5db21ca0" providerId="ADAL" clId="{90103F01-1E4B-4C7E-8934-F594A5F4B743}" dt="2023-02-10T14:16:41.956" v="114" actId="26606"/>
          <ac:picMkLst>
            <pc:docMk/>
            <pc:sldMk cId="2846031301" sldId="258"/>
            <ac:picMk id="6" creationId="{201C445D-8F9E-F37E-A2D9-3ED1887FFAA2}"/>
          </ac:picMkLst>
        </pc:picChg>
        <pc:cxnChg chg="add del">
          <ac:chgData name="Philippa Fitzgerald" userId="86335e86-eb29-4a28-931a-bc1b5db21ca0" providerId="ADAL" clId="{90103F01-1E4B-4C7E-8934-F594A5F4B743}" dt="2023-03-01T14:09:34.964" v="200" actId="26606"/>
          <ac:cxnSpMkLst>
            <pc:docMk/>
            <pc:sldMk cId="2846031301" sldId="258"/>
            <ac:cxnSpMk id="39" creationId="{C8F51B3F-8331-4E4A-AE96-D47B1006EEAD}"/>
          </ac:cxnSpMkLst>
        </pc:cxnChg>
      </pc:sldChg>
      <pc:sldChg chg="addSp modSp mod setBg">
        <pc:chgData name="Philippa Fitzgerald" userId="86335e86-eb29-4a28-931a-bc1b5db21ca0" providerId="ADAL" clId="{90103F01-1E4B-4C7E-8934-F594A5F4B743}" dt="2023-03-01T16:48:58.690" v="376" actId="26606"/>
        <pc:sldMkLst>
          <pc:docMk/>
          <pc:sldMk cId="4001665206" sldId="259"/>
        </pc:sldMkLst>
        <pc:spChg chg="mod">
          <ac:chgData name="Philippa Fitzgerald" userId="86335e86-eb29-4a28-931a-bc1b5db21ca0" providerId="ADAL" clId="{90103F01-1E4B-4C7E-8934-F594A5F4B743}" dt="2023-03-01T16:48:58.690" v="376" actId="26606"/>
          <ac:spMkLst>
            <pc:docMk/>
            <pc:sldMk cId="4001665206" sldId="259"/>
            <ac:spMk id="2" creationId="{14CD68C2-A3D2-51D6-EB67-332BA12DA399}"/>
          </ac:spMkLst>
        </pc:spChg>
        <pc:spChg chg="add">
          <ac:chgData name="Philippa Fitzgerald" userId="86335e86-eb29-4a28-931a-bc1b5db21ca0" providerId="ADAL" clId="{90103F01-1E4B-4C7E-8934-F594A5F4B743}" dt="2023-03-01T16:48:58.690" v="376" actId="26606"/>
          <ac:spMkLst>
            <pc:docMk/>
            <pc:sldMk cId="4001665206" sldId="259"/>
            <ac:spMk id="9" creationId="{D4771268-CB57-404A-9271-370EB28F6090}"/>
          </ac:spMkLst>
        </pc:spChg>
        <pc:picChg chg="add mod modCrop">
          <ac:chgData name="Philippa Fitzgerald" userId="86335e86-eb29-4a28-931a-bc1b5db21ca0" providerId="ADAL" clId="{90103F01-1E4B-4C7E-8934-F594A5F4B743}" dt="2023-03-01T16:48:58.690" v="376" actId="26606"/>
          <ac:picMkLst>
            <pc:docMk/>
            <pc:sldMk cId="4001665206" sldId="259"/>
            <ac:picMk id="4" creationId="{26561669-EE87-BFD2-1149-8B9AB413D977}"/>
          </ac:picMkLst>
        </pc:picChg>
      </pc:sldChg>
      <pc:sldChg chg="addSp modSp mod ord">
        <pc:chgData name="Philippa Fitzgerald" userId="86335e86-eb29-4a28-931a-bc1b5db21ca0" providerId="ADAL" clId="{90103F01-1E4B-4C7E-8934-F594A5F4B743}" dt="2023-03-01T21:28:41.741" v="660" actId="14100"/>
        <pc:sldMkLst>
          <pc:docMk/>
          <pc:sldMk cId="737962453" sldId="260"/>
        </pc:sldMkLst>
        <pc:spChg chg="mod">
          <ac:chgData name="Philippa Fitzgerald" userId="86335e86-eb29-4a28-931a-bc1b5db21ca0" providerId="ADAL" clId="{90103F01-1E4B-4C7E-8934-F594A5F4B743}" dt="2023-03-01T21:23:36.893" v="655" actId="20577"/>
          <ac:spMkLst>
            <pc:docMk/>
            <pc:sldMk cId="737962453" sldId="260"/>
            <ac:spMk id="2" creationId="{778B962B-377E-0BFF-7EA8-36962E1AFF95}"/>
          </ac:spMkLst>
        </pc:spChg>
        <pc:spChg chg="add mod">
          <ac:chgData name="Philippa Fitzgerald" userId="86335e86-eb29-4a28-931a-bc1b5db21ca0" providerId="ADAL" clId="{90103F01-1E4B-4C7E-8934-F594A5F4B743}" dt="2023-03-01T21:28:41.741" v="660" actId="14100"/>
          <ac:spMkLst>
            <pc:docMk/>
            <pc:sldMk cId="737962453" sldId="260"/>
            <ac:spMk id="4" creationId="{AFBE247C-21D7-B2AF-CA60-94DCC44E58C2}"/>
          </ac:spMkLst>
        </pc:spChg>
        <pc:picChg chg="add mod">
          <ac:chgData name="Philippa Fitzgerald" userId="86335e86-eb29-4a28-931a-bc1b5db21ca0" providerId="ADAL" clId="{90103F01-1E4B-4C7E-8934-F594A5F4B743}" dt="2023-03-01T21:23:54.581" v="656" actId="14100"/>
          <ac:picMkLst>
            <pc:docMk/>
            <pc:sldMk cId="737962453" sldId="260"/>
            <ac:picMk id="3" creationId="{EB87E516-2793-C590-DFC9-27071650D722}"/>
          </ac:picMkLst>
        </pc:picChg>
      </pc:sldChg>
      <pc:sldChg chg="addSp modSp mod">
        <pc:chgData name="Philippa Fitzgerald" userId="86335e86-eb29-4a28-931a-bc1b5db21ca0" providerId="ADAL" clId="{90103F01-1E4B-4C7E-8934-F594A5F4B743}" dt="2023-03-01T23:11:28.162" v="679" actId="1076"/>
        <pc:sldMkLst>
          <pc:docMk/>
          <pc:sldMk cId="2619647559" sldId="261"/>
        </pc:sldMkLst>
        <pc:spChg chg="mod">
          <ac:chgData name="Philippa Fitzgerald" userId="86335e86-eb29-4a28-931a-bc1b5db21ca0" providerId="ADAL" clId="{90103F01-1E4B-4C7E-8934-F594A5F4B743}" dt="2023-03-01T23:11:28.162" v="679" actId="1076"/>
          <ac:spMkLst>
            <pc:docMk/>
            <pc:sldMk cId="2619647559" sldId="261"/>
            <ac:spMk id="2" creationId="{1C06DC06-978F-1317-E487-ADFFFD3155C7}"/>
          </ac:spMkLst>
        </pc:spChg>
        <pc:spChg chg="add mod">
          <ac:chgData name="Philippa Fitzgerald" userId="86335e86-eb29-4a28-931a-bc1b5db21ca0" providerId="ADAL" clId="{90103F01-1E4B-4C7E-8934-F594A5F4B743}" dt="2023-03-01T23:11:22.224" v="678" actId="1076"/>
          <ac:spMkLst>
            <pc:docMk/>
            <pc:sldMk cId="2619647559" sldId="261"/>
            <ac:spMk id="3" creationId="{8719E3DD-B4A4-7CE6-C916-520658FA036F}"/>
          </ac:spMkLst>
        </pc:spChg>
      </pc:sldChg>
      <pc:sldChg chg="addSp delSp modSp new del mod setBg">
        <pc:chgData name="Philippa Fitzgerald" userId="86335e86-eb29-4a28-931a-bc1b5db21ca0" providerId="ADAL" clId="{90103F01-1E4B-4C7E-8934-F594A5F4B743}" dt="2023-03-01T20:39:40.401" v="631" actId="47"/>
        <pc:sldMkLst>
          <pc:docMk/>
          <pc:sldMk cId="2778952502" sldId="262"/>
        </pc:sldMkLst>
        <pc:spChg chg="mod">
          <ac:chgData name="Philippa Fitzgerald" userId="86335e86-eb29-4a28-931a-bc1b5db21ca0" providerId="ADAL" clId="{90103F01-1E4B-4C7E-8934-F594A5F4B743}" dt="2023-03-01T20:19:57.249" v="513" actId="1076"/>
          <ac:spMkLst>
            <pc:docMk/>
            <pc:sldMk cId="2778952502" sldId="262"/>
            <ac:spMk id="2" creationId="{A3D20C69-4A1D-B6CC-700D-972FBA7525B2}"/>
          </ac:spMkLst>
        </pc:spChg>
        <pc:spChg chg="add mod">
          <ac:chgData name="Philippa Fitzgerald" userId="86335e86-eb29-4a28-931a-bc1b5db21ca0" providerId="ADAL" clId="{90103F01-1E4B-4C7E-8934-F594A5F4B743}" dt="2023-03-01T20:19:07.218" v="512" actId="1076"/>
          <ac:spMkLst>
            <pc:docMk/>
            <pc:sldMk cId="2778952502" sldId="262"/>
            <ac:spMk id="3" creationId="{2E4280C2-447C-4003-5E19-87C27CB41FD0}"/>
          </ac:spMkLst>
        </pc:spChg>
        <pc:spChg chg="add mod">
          <ac:chgData name="Philippa Fitzgerald" userId="86335e86-eb29-4a28-931a-bc1b5db21ca0" providerId="ADAL" clId="{90103F01-1E4B-4C7E-8934-F594A5F4B743}" dt="2023-03-01T20:18:39.269" v="508" actId="1076"/>
          <ac:spMkLst>
            <pc:docMk/>
            <pc:sldMk cId="2778952502" sldId="262"/>
            <ac:spMk id="6" creationId="{19765D3B-B890-B211-2BFB-B96FA4E10AC1}"/>
          </ac:spMkLst>
        </pc:spChg>
        <pc:spChg chg="add del">
          <ac:chgData name="Philippa Fitzgerald" userId="86335e86-eb29-4a28-931a-bc1b5db21ca0" providerId="ADAL" clId="{90103F01-1E4B-4C7E-8934-F594A5F4B743}" dt="2023-03-01T15:02:09.823" v="369" actId="26606"/>
          <ac:spMkLst>
            <pc:docMk/>
            <pc:sldMk cId="2778952502" sldId="262"/>
            <ac:spMk id="10" creationId="{2B97F24A-32CE-4C1C-A50D-3016B394DCFB}"/>
          </ac:spMkLst>
        </pc:spChg>
        <pc:spChg chg="add del">
          <ac:chgData name="Philippa Fitzgerald" userId="86335e86-eb29-4a28-931a-bc1b5db21ca0" providerId="ADAL" clId="{90103F01-1E4B-4C7E-8934-F594A5F4B743}" dt="2023-03-01T15:02:09.823" v="369" actId="26606"/>
          <ac:spMkLst>
            <pc:docMk/>
            <pc:sldMk cId="2778952502" sldId="262"/>
            <ac:spMk id="12" creationId="{CD8B4F24-440B-49E9-B85D-733523DC064B}"/>
          </ac:spMkLst>
        </pc:spChg>
        <pc:spChg chg="add">
          <ac:chgData name="Philippa Fitzgerald" userId="86335e86-eb29-4a28-931a-bc1b5db21ca0" providerId="ADAL" clId="{90103F01-1E4B-4C7E-8934-F594A5F4B743}" dt="2023-03-01T15:02:09.823" v="369" actId="26606"/>
          <ac:spMkLst>
            <pc:docMk/>
            <pc:sldMk cId="2778952502" sldId="262"/>
            <ac:spMk id="17" creationId="{42A5316D-ED2F-4F89-B4B4-8D9240B1A348}"/>
          </ac:spMkLst>
        </pc:spChg>
        <pc:graphicFrameChg chg="add mod modGraphic">
          <ac:chgData name="Philippa Fitzgerald" userId="86335e86-eb29-4a28-931a-bc1b5db21ca0" providerId="ADAL" clId="{90103F01-1E4B-4C7E-8934-F594A5F4B743}" dt="2023-03-01T20:18:32.125" v="507" actId="1076"/>
          <ac:graphicFrameMkLst>
            <pc:docMk/>
            <pc:sldMk cId="2778952502" sldId="262"/>
            <ac:graphicFrameMk id="4" creationId="{4968B411-62B9-D794-E33F-E472A206527D}"/>
          </ac:graphicFrameMkLst>
        </pc:graphicFrameChg>
        <pc:graphicFrameChg chg="add mod modGraphic">
          <ac:chgData name="Philippa Fitzgerald" userId="86335e86-eb29-4a28-931a-bc1b5db21ca0" providerId="ADAL" clId="{90103F01-1E4B-4C7E-8934-F594A5F4B743}" dt="2023-03-01T20:18:57.380" v="511" actId="1076"/>
          <ac:graphicFrameMkLst>
            <pc:docMk/>
            <pc:sldMk cId="2778952502" sldId="262"/>
            <ac:graphicFrameMk id="7" creationId="{97FB4CB9-809D-FBD3-DE80-962839B6075A}"/>
          </ac:graphicFrameMkLst>
        </pc:graphicFrameChg>
        <pc:picChg chg="add del mod modCrop">
          <ac:chgData name="Philippa Fitzgerald" userId="86335e86-eb29-4a28-931a-bc1b5db21ca0" providerId="ADAL" clId="{90103F01-1E4B-4C7E-8934-F594A5F4B743}" dt="2023-03-01T07:56:27.612" v="174" actId="21"/>
          <ac:picMkLst>
            <pc:docMk/>
            <pc:sldMk cId="2778952502" sldId="262"/>
            <ac:picMk id="5" creationId="{5417C171-01C9-F880-B8B2-40A51E8D90F6}"/>
          </ac:picMkLst>
        </pc:picChg>
      </pc:sldChg>
      <pc:sldChg chg="addSp delSp modSp new mod setBg">
        <pc:chgData name="Philippa Fitzgerald" userId="86335e86-eb29-4a28-931a-bc1b5db21ca0" providerId="ADAL" clId="{90103F01-1E4B-4C7E-8934-F594A5F4B743}" dt="2023-03-01T20:30:23.124" v="630" actId="14734"/>
        <pc:sldMkLst>
          <pc:docMk/>
          <pc:sldMk cId="4065976274" sldId="263"/>
        </pc:sldMkLst>
        <pc:spChg chg="add del mod">
          <ac:chgData name="Philippa Fitzgerald" userId="86335e86-eb29-4a28-931a-bc1b5db21ca0" providerId="ADAL" clId="{90103F01-1E4B-4C7E-8934-F594A5F4B743}" dt="2023-03-01T20:22:45.362" v="518" actId="478"/>
          <ac:spMkLst>
            <pc:docMk/>
            <pc:sldMk cId="4065976274" sldId="263"/>
            <ac:spMk id="4" creationId="{ADC79362-5C39-F20F-71CA-C1E6748E06A1}"/>
          </ac:spMkLst>
        </pc:spChg>
        <pc:spChg chg="add del mod">
          <ac:chgData name="Philippa Fitzgerald" userId="86335e86-eb29-4a28-931a-bc1b5db21ca0" providerId="ADAL" clId="{90103F01-1E4B-4C7E-8934-F594A5F4B743}" dt="2023-03-01T20:25:37.863" v="533"/>
          <ac:spMkLst>
            <pc:docMk/>
            <pc:sldMk cId="4065976274" sldId="263"/>
            <ac:spMk id="5" creationId="{C441D930-182D-E1FF-46D4-285B2E6A5235}"/>
          </ac:spMkLst>
        </pc:spChg>
        <pc:spChg chg="add mod">
          <ac:chgData name="Philippa Fitzgerald" userId="86335e86-eb29-4a28-931a-bc1b5db21ca0" providerId="ADAL" clId="{90103F01-1E4B-4C7E-8934-F594A5F4B743}" dt="2023-03-01T20:27:31.914" v="556" actId="1076"/>
          <ac:spMkLst>
            <pc:docMk/>
            <pc:sldMk cId="4065976274" sldId="263"/>
            <ac:spMk id="6" creationId="{BB6537B1-1949-4EFB-B739-C993C4AD83B8}"/>
          </ac:spMkLst>
        </pc:spChg>
        <pc:spChg chg="add del">
          <ac:chgData name="Philippa Fitzgerald" userId="86335e86-eb29-4a28-931a-bc1b5db21ca0" providerId="ADAL" clId="{90103F01-1E4B-4C7E-8934-F594A5F4B743}" dt="2023-03-01T20:26:03.174" v="535" actId="26606"/>
          <ac:spMkLst>
            <pc:docMk/>
            <pc:sldMk cId="4065976274" sldId="263"/>
            <ac:spMk id="8" creationId="{2D2B266D-3625-4584-A5C3-7D3F672CFF30}"/>
          </ac:spMkLst>
        </pc:spChg>
        <pc:spChg chg="add del">
          <ac:chgData name="Philippa Fitzgerald" userId="86335e86-eb29-4a28-931a-bc1b5db21ca0" providerId="ADAL" clId="{90103F01-1E4B-4C7E-8934-F594A5F4B743}" dt="2023-03-01T20:26:03.174" v="535" actId="26606"/>
          <ac:spMkLst>
            <pc:docMk/>
            <pc:sldMk cId="4065976274" sldId="263"/>
            <ac:spMk id="10" creationId="{A5D2A5D1-BA0D-47D3-B051-DA7743C46E28}"/>
          </ac:spMkLst>
        </pc:spChg>
        <pc:spChg chg="add">
          <ac:chgData name="Philippa Fitzgerald" userId="86335e86-eb29-4a28-931a-bc1b5db21ca0" providerId="ADAL" clId="{90103F01-1E4B-4C7E-8934-F594A5F4B743}" dt="2023-03-01T20:26:03.174" v="535" actId="26606"/>
          <ac:spMkLst>
            <pc:docMk/>
            <pc:sldMk cId="4065976274" sldId="263"/>
            <ac:spMk id="15" creationId="{F3060C83-F051-4F0E-ABAD-AA0DFC48B218}"/>
          </ac:spMkLst>
        </pc:spChg>
        <pc:spChg chg="add">
          <ac:chgData name="Philippa Fitzgerald" userId="86335e86-eb29-4a28-931a-bc1b5db21ca0" providerId="ADAL" clId="{90103F01-1E4B-4C7E-8934-F594A5F4B743}" dt="2023-03-01T20:26:03.174" v="535" actId="26606"/>
          <ac:spMkLst>
            <pc:docMk/>
            <pc:sldMk cId="4065976274" sldId="263"/>
            <ac:spMk id="17" creationId="{83C98ABE-055B-441F-B07E-44F97F083C39}"/>
          </ac:spMkLst>
        </pc:spChg>
        <pc:spChg chg="add">
          <ac:chgData name="Philippa Fitzgerald" userId="86335e86-eb29-4a28-931a-bc1b5db21ca0" providerId="ADAL" clId="{90103F01-1E4B-4C7E-8934-F594A5F4B743}" dt="2023-03-01T20:26:03.174" v="535" actId="26606"/>
          <ac:spMkLst>
            <pc:docMk/>
            <pc:sldMk cId="4065976274" sldId="263"/>
            <ac:spMk id="19" creationId="{29FDB030-9B49-4CED-8CCD-4D99382388AC}"/>
          </ac:spMkLst>
        </pc:spChg>
        <pc:spChg chg="add">
          <ac:chgData name="Philippa Fitzgerald" userId="86335e86-eb29-4a28-931a-bc1b5db21ca0" providerId="ADAL" clId="{90103F01-1E4B-4C7E-8934-F594A5F4B743}" dt="2023-03-01T20:26:03.174" v="535" actId="26606"/>
          <ac:spMkLst>
            <pc:docMk/>
            <pc:sldMk cId="4065976274" sldId="263"/>
            <ac:spMk id="21" creationId="{3783CA14-24A1-485C-8B30-D6A5D87987AD}"/>
          </ac:spMkLst>
        </pc:spChg>
        <pc:spChg chg="add">
          <ac:chgData name="Philippa Fitzgerald" userId="86335e86-eb29-4a28-931a-bc1b5db21ca0" providerId="ADAL" clId="{90103F01-1E4B-4C7E-8934-F594A5F4B743}" dt="2023-03-01T20:26:03.174" v="535" actId="26606"/>
          <ac:spMkLst>
            <pc:docMk/>
            <pc:sldMk cId="4065976274" sldId="263"/>
            <ac:spMk id="23" creationId="{9A97C86A-04D6-40F7-AE84-31AB43E6A846}"/>
          </ac:spMkLst>
        </pc:spChg>
        <pc:spChg chg="add">
          <ac:chgData name="Philippa Fitzgerald" userId="86335e86-eb29-4a28-931a-bc1b5db21ca0" providerId="ADAL" clId="{90103F01-1E4B-4C7E-8934-F594A5F4B743}" dt="2023-03-01T20:26:03.174" v="535" actId="26606"/>
          <ac:spMkLst>
            <pc:docMk/>
            <pc:sldMk cId="4065976274" sldId="263"/>
            <ac:spMk id="25" creationId="{FF9F2414-84E8-453E-B1F3-389FDE8192D9}"/>
          </ac:spMkLst>
        </pc:spChg>
        <pc:spChg chg="add">
          <ac:chgData name="Philippa Fitzgerald" userId="86335e86-eb29-4a28-931a-bc1b5db21ca0" providerId="ADAL" clId="{90103F01-1E4B-4C7E-8934-F594A5F4B743}" dt="2023-03-01T20:26:03.174" v="535" actId="26606"/>
          <ac:spMkLst>
            <pc:docMk/>
            <pc:sldMk cId="4065976274" sldId="263"/>
            <ac:spMk id="27" creationId="{3ECA69A1-7536-43AC-85EF-C7106179F5ED}"/>
          </ac:spMkLst>
        </pc:spChg>
        <pc:graphicFrameChg chg="add mod modGraphic">
          <ac:chgData name="Philippa Fitzgerald" userId="86335e86-eb29-4a28-931a-bc1b5db21ca0" providerId="ADAL" clId="{90103F01-1E4B-4C7E-8934-F594A5F4B743}" dt="2023-03-01T20:26:03.174" v="535" actId="26606"/>
          <ac:graphicFrameMkLst>
            <pc:docMk/>
            <pc:sldMk cId="4065976274" sldId="263"/>
            <ac:graphicFrameMk id="2" creationId="{EE8A59A9-0E74-7E73-56A6-191E69015055}"/>
          </ac:graphicFrameMkLst>
        </pc:graphicFrameChg>
        <pc:graphicFrameChg chg="add mod modGraphic">
          <ac:chgData name="Philippa Fitzgerald" userId="86335e86-eb29-4a28-931a-bc1b5db21ca0" providerId="ADAL" clId="{90103F01-1E4B-4C7E-8934-F594A5F4B743}" dt="2023-03-01T20:30:23.124" v="630" actId="14734"/>
          <ac:graphicFrameMkLst>
            <pc:docMk/>
            <pc:sldMk cId="4065976274" sldId="263"/>
            <ac:graphicFrameMk id="3" creationId="{7D6BFF59-AC9B-737D-B52B-15551DCBCE27}"/>
          </ac:graphicFrameMkLst>
        </pc:graphicFrameChg>
      </pc:sldChg>
      <pc:sldChg chg="addSp modSp new mod">
        <pc:chgData name="Philippa Fitzgerald" userId="86335e86-eb29-4a28-931a-bc1b5db21ca0" providerId="ADAL" clId="{90103F01-1E4B-4C7E-8934-F594A5F4B743}" dt="2023-03-01T23:14:42.897" v="727" actId="1076"/>
        <pc:sldMkLst>
          <pc:docMk/>
          <pc:sldMk cId="3327067464" sldId="264"/>
        </pc:sldMkLst>
        <pc:spChg chg="add mod">
          <ac:chgData name="Philippa Fitzgerald" userId="86335e86-eb29-4a28-931a-bc1b5db21ca0" providerId="ADAL" clId="{90103F01-1E4B-4C7E-8934-F594A5F4B743}" dt="2023-03-01T23:12:12.987" v="685" actId="1076"/>
          <ac:spMkLst>
            <pc:docMk/>
            <pc:sldMk cId="3327067464" sldId="264"/>
            <ac:spMk id="3" creationId="{71260E41-B71B-BD8C-60BE-DB59FF88E041}"/>
          </ac:spMkLst>
        </pc:spChg>
        <pc:spChg chg="add mod">
          <ac:chgData name="Philippa Fitzgerald" userId="86335e86-eb29-4a28-931a-bc1b5db21ca0" providerId="ADAL" clId="{90103F01-1E4B-4C7E-8934-F594A5F4B743}" dt="2023-03-01T23:14:42.897" v="727" actId="1076"/>
          <ac:spMkLst>
            <pc:docMk/>
            <pc:sldMk cId="3327067464" sldId="264"/>
            <ac:spMk id="4" creationId="{AC111F13-6E0C-40E4-2BE7-7DA4EA5B5507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BBE0D0-14DD-4B46-ABFE-54F4A0CA4A5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A118DF7B-03DF-4423-A6A3-7401C183AAA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Dramatic Growth</a:t>
          </a:r>
          <a:endParaRPr lang="en-US" dirty="0"/>
        </a:p>
      </dgm:t>
    </dgm:pt>
    <dgm:pt modelId="{2340541E-7D6A-484E-9A19-F6DC3670B5B7}" type="parTrans" cxnId="{FCC098EB-8046-42AC-881A-3959B2443FDD}">
      <dgm:prSet/>
      <dgm:spPr/>
      <dgm:t>
        <a:bodyPr/>
        <a:lstStyle/>
        <a:p>
          <a:endParaRPr lang="en-US"/>
        </a:p>
      </dgm:t>
    </dgm:pt>
    <dgm:pt modelId="{AF23682F-1486-4386-AD9D-A3D9D1B86AD6}" type="sibTrans" cxnId="{FCC098EB-8046-42AC-881A-3959B2443FDD}">
      <dgm:prSet/>
      <dgm:spPr/>
      <dgm:t>
        <a:bodyPr/>
        <a:lstStyle/>
        <a:p>
          <a:endParaRPr lang="en-US"/>
        </a:p>
      </dgm:t>
    </dgm:pt>
    <dgm:pt modelId="{09AB9A86-E456-4F6A-A0F7-BCD89E459D1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Negative Reviews</a:t>
          </a:r>
          <a:endParaRPr lang="en-US"/>
        </a:p>
      </dgm:t>
    </dgm:pt>
    <dgm:pt modelId="{9576CC4A-5A13-47C4-B9C6-A096B984C957}" type="parTrans" cxnId="{3F171251-E21C-42B3-B944-E15B3FE95EB0}">
      <dgm:prSet/>
      <dgm:spPr/>
      <dgm:t>
        <a:bodyPr/>
        <a:lstStyle/>
        <a:p>
          <a:endParaRPr lang="en-US"/>
        </a:p>
      </dgm:t>
    </dgm:pt>
    <dgm:pt modelId="{68A60DEC-9361-43BB-B364-4BE7FDECA092}" type="sibTrans" cxnId="{3F171251-E21C-42B3-B944-E15B3FE95EB0}">
      <dgm:prSet/>
      <dgm:spPr/>
      <dgm:t>
        <a:bodyPr/>
        <a:lstStyle/>
        <a:p>
          <a:endParaRPr lang="en-US"/>
        </a:p>
      </dgm:t>
    </dgm:pt>
    <dgm:pt modelId="{69D56853-9C6C-41A4-AECA-9E46EB7079A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Mishandling of parcels</a:t>
          </a:r>
          <a:endParaRPr lang="en-US"/>
        </a:p>
      </dgm:t>
    </dgm:pt>
    <dgm:pt modelId="{BD44B99F-ED6B-4077-83F4-07B4C9DCD94D}" type="parTrans" cxnId="{FCAA5E15-75BD-47DC-89C7-6692DE40370A}">
      <dgm:prSet/>
      <dgm:spPr/>
      <dgm:t>
        <a:bodyPr/>
        <a:lstStyle/>
        <a:p>
          <a:endParaRPr lang="en-US"/>
        </a:p>
      </dgm:t>
    </dgm:pt>
    <dgm:pt modelId="{6176A8D4-D89D-4F57-BDD2-123191AA80DE}" type="sibTrans" cxnId="{FCAA5E15-75BD-47DC-89C7-6692DE40370A}">
      <dgm:prSet/>
      <dgm:spPr/>
      <dgm:t>
        <a:bodyPr/>
        <a:lstStyle/>
        <a:p>
          <a:endParaRPr lang="en-US"/>
        </a:p>
      </dgm:t>
    </dgm:pt>
    <dgm:pt modelId="{C0E7ED20-5AA1-4A94-8E13-A77A56C0E80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Pay disputes </a:t>
          </a:r>
          <a:endParaRPr lang="en-US"/>
        </a:p>
      </dgm:t>
    </dgm:pt>
    <dgm:pt modelId="{1BC12A2A-1D0E-410B-9227-D2312A4E399A}" type="parTrans" cxnId="{A37E539C-2309-4FB7-B61C-42210CAC8171}">
      <dgm:prSet/>
      <dgm:spPr/>
      <dgm:t>
        <a:bodyPr/>
        <a:lstStyle/>
        <a:p>
          <a:endParaRPr lang="en-US"/>
        </a:p>
      </dgm:t>
    </dgm:pt>
    <dgm:pt modelId="{9360480A-15A4-40AE-9FCD-B9DB9D7757A7}" type="sibTrans" cxnId="{A37E539C-2309-4FB7-B61C-42210CAC8171}">
      <dgm:prSet/>
      <dgm:spPr/>
      <dgm:t>
        <a:bodyPr/>
        <a:lstStyle/>
        <a:p>
          <a:endParaRPr lang="en-US"/>
        </a:p>
      </dgm:t>
    </dgm:pt>
    <dgm:pt modelId="{F9C81CDA-3B7F-4F43-A428-34F34CE9F8B7}" type="pres">
      <dgm:prSet presAssocID="{D3BBE0D0-14DD-4B46-ABFE-54F4A0CA4A5B}" presName="root" presStyleCnt="0">
        <dgm:presLayoutVars>
          <dgm:dir/>
          <dgm:resizeHandles val="exact"/>
        </dgm:presLayoutVars>
      </dgm:prSet>
      <dgm:spPr/>
    </dgm:pt>
    <dgm:pt modelId="{EAFC5FE3-32D9-49C1-B300-DA3D1D17F214}" type="pres">
      <dgm:prSet presAssocID="{A118DF7B-03DF-4423-A6A3-7401C183AAA6}" presName="compNode" presStyleCnt="0"/>
      <dgm:spPr/>
    </dgm:pt>
    <dgm:pt modelId="{71EC501B-2A80-455D-BF01-71C5663D1617}" type="pres">
      <dgm:prSet presAssocID="{A118DF7B-03DF-4423-A6A3-7401C183AAA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C38B94A4-6E6D-457F-9857-C66AEE2C626C}" type="pres">
      <dgm:prSet presAssocID="{A118DF7B-03DF-4423-A6A3-7401C183AAA6}" presName="spaceRect" presStyleCnt="0"/>
      <dgm:spPr/>
    </dgm:pt>
    <dgm:pt modelId="{4CA66B78-2B3E-4CC4-901F-FED4ABE9D53A}" type="pres">
      <dgm:prSet presAssocID="{A118DF7B-03DF-4423-A6A3-7401C183AAA6}" presName="textRect" presStyleLbl="revTx" presStyleIdx="0" presStyleCnt="4">
        <dgm:presLayoutVars>
          <dgm:chMax val="1"/>
          <dgm:chPref val="1"/>
        </dgm:presLayoutVars>
      </dgm:prSet>
      <dgm:spPr/>
    </dgm:pt>
    <dgm:pt modelId="{807028FD-D5BF-40D4-9383-A13FF9A40CA3}" type="pres">
      <dgm:prSet presAssocID="{AF23682F-1486-4386-AD9D-A3D9D1B86AD6}" presName="sibTrans" presStyleCnt="0"/>
      <dgm:spPr/>
    </dgm:pt>
    <dgm:pt modelId="{9E720A4B-1B53-4764-A1B2-2DDD28F1C94A}" type="pres">
      <dgm:prSet presAssocID="{09AB9A86-E456-4F6A-A0F7-BCD89E459D14}" presName="compNode" presStyleCnt="0"/>
      <dgm:spPr/>
    </dgm:pt>
    <dgm:pt modelId="{F7A75E19-A572-4BFA-B0EE-2BBB3B910AAB}" type="pres">
      <dgm:prSet presAssocID="{09AB9A86-E456-4F6A-A0F7-BCD89E459D1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ad Face with No Fill"/>
        </a:ext>
      </dgm:extLst>
    </dgm:pt>
    <dgm:pt modelId="{4A7E8627-B38B-49B9-B508-AE22A9A71ED9}" type="pres">
      <dgm:prSet presAssocID="{09AB9A86-E456-4F6A-A0F7-BCD89E459D14}" presName="spaceRect" presStyleCnt="0"/>
      <dgm:spPr/>
    </dgm:pt>
    <dgm:pt modelId="{B0D0D592-12C5-477C-8537-9D59F401FC40}" type="pres">
      <dgm:prSet presAssocID="{09AB9A86-E456-4F6A-A0F7-BCD89E459D14}" presName="textRect" presStyleLbl="revTx" presStyleIdx="1" presStyleCnt="4">
        <dgm:presLayoutVars>
          <dgm:chMax val="1"/>
          <dgm:chPref val="1"/>
        </dgm:presLayoutVars>
      </dgm:prSet>
      <dgm:spPr/>
    </dgm:pt>
    <dgm:pt modelId="{898B3FE7-9419-438E-9675-F8087E877F3E}" type="pres">
      <dgm:prSet presAssocID="{68A60DEC-9361-43BB-B364-4BE7FDECA092}" presName="sibTrans" presStyleCnt="0"/>
      <dgm:spPr/>
    </dgm:pt>
    <dgm:pt modelId="{AA564338-6BB9-4355-ADCC-6678126C90F2}" type="pres">
      <dgm:prSet presAssocID="{69D56853-9C6C-41A4-AECA-9E46EB7079A0}" presName="compNode" presStyleCnt="0"/>
      <dgm:spPr/>
    </dgm:pt>
    <dgm:pt modelId="{58339374-787A-483D-BB36-446C3302424E}" type="pres">
      <dgm:prSet presAssocID="{69D56853-9C6C-41A4-AECA-9E46EB7079A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envelope"/>
        </a:ext>
      </dgm:extLst>
    </dgm:pt>
    <dgm:pt modelId="{FB625BBA-A59C-4F01-B5E7-B2EA29F4BC49}" type="pres">
      <dgm:prSet presAssocID="{69D56853-9C6C-41A4-AECA-9E46EB7079A0}" presName="spaceRect" presStyleCnt="0"/>
      <dgm:spPr/>
    </dgm:pt>
    <dgm:pt modelId="{74A600C7-8B61-4024-9C6A-ADE5CCE2F212}" type="pres">
      <dgm:prSet presAssocID="{69D56853-9C6C-41A4-AECA-9E46EB7079A0}" presName="textRect" presStyleLbl="revTx" presStyleIdx="2" presStyleCnt="4">
        <dgm:presLayoutVars>
          <dgm:chMax val="1"/>
          <dgm:chPref val="1"/>
        </dgm:presLayoutVars>
      </dgm:prSet>
      <dgm:spPr/>
    </dgm:pt>
    <dgm:pt modelId="{CEB42DA7-71B8-4D7B-B3BE-4BE99A220150}" type="pres">
      <dgm:prSet presAssocID="{6176A8D4-D89D-4F57-BDD2-123191AA80DE}" presName="sibTrans" presStyleCnt="0"/>
      <dgm:spPr/>
    </dgm:pt>
    <dgm:pt modelId="{E723F952-A2CA-4345-8791-35E1D0AAFB9D}" type="pres">
      <dgm:prSet presAssocID="{C0E7ED20-5AA1-4A94-8E13-A77A56C0E805}" presName="compNode" presStyleCnt="0"/>
      <dgm:spPr/>
    </dgm:pt>
    <dgm:pt modelId="{E813FDE9-DE5C-495E-B4C9-5E267A0E8389}" type="pres">
      <dgm:prSet presAssocID="{C0E7ED20-5AA1-4A94-8E13-A77A56C0E80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BE67AB19-360C-427C-8152-60761704EEFA}" type="pres">
      <dgm:prSet presAssocID="{C0E7ED20-5AA1-4A94-8E13-A77A56C0E805}" presName="spaceRect" presStyleCnt="0"/>
      <dgm:spPr/>
    </dgm:pt>
    <dgm:pt modelId="{3C9282B6-1DC3-4704-AB6B-DA1661901A33}" type="pres">
      <dgm:prSet presAssocID="{C0E7ED20-5AA1-4A94-8E13-A77A56C0E80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CAA5E15-75BD-47DC-89C7-6692DE40370A}" srcId="{D3BBE0D0-14DD-4B46-ABFE-54F4A0CA4A5B}" destId="{69D56853-9C6C-41A4-AECA-9E46EB7079A0}" srcOrd="2" destOrd="0" parTransId="{BD44B99F-ED6B-4077-83F4-07B4C9DCD94D}" sibTransId="{6176A8D4-D89D-4F57-BDD2-123191AA80DE}"/>
    <dgm:cxn modelId="{9B7EC462-3BFB-4486-90E6-51537FEBC7DC}" type="presOf" srcId="{C0E7ED20-5AA1-4A94-8E13-A77A56C0E805}" destId="{3C9282B6-1DC3-4704-AB6B-DA1661901A33}" srcOrd="0" destOrd="0" presId="urn:microsoft.com/office/officeart/2018/2/layout/IconLabelList"/>
    <dgm:cxn modelId="{3F171251-E21C-42B3-B944-E15B3FE95EB0}" srcId="{D3BBE0D0-14DD-4B46-ABFE-54F4A0CA4A5B}" destId="{09AB9A86-E456-4F6A-A0F7-BCD89E459D14}" srcOrd="1" destOrd="0" parTransId="{9576CC4A-5A13-47C4-B9C6-A096B984C957}" sibTransId="{68A60DEC-9361-43BB-B364-4BE7FDECA092}"/>
    <dgm:cxn modelId="{E4221C7A-B3B5-407F-A5B1-2498BBBBB2AD}" type="presOf" srcId="{09AB9A86-E456-4F6A-A0F7-BCD89E459D14}" destId="{B0D0D592-12C5-477C-8537-9D59F401FC40}" srcOrd="0" destOrd="0" presId="urn:microsoft.com/office/officeart/2018/2/layout/IconLabelList"/>
    <dgm:cxn modelId="{A816227A-F887-4961-8583-FF99FD3C3DEB}" type="presOf" srcId="{A118DF7B-03DF-4423-A6A3-7401C183AAA6}" destId="{4CA66B78-2B3E-4CC4-901F-FED4ABE9D53A}" srcOrd="0" destOrd="0" presId="urn:microsoft.com/office/officeart/2018/2/layout/IconLabelList"/>
    <dgm:cxn modelId="{A37E539C-2309-4FB7-B61C-42210CAC8171}" srcId="{D3BBE0D0-14DD-4B46-ABFE-54F4A0CA4A5B}" destId="{C0E7ED20-5AA1-4A94-8E13-A77A56C0E805}" srcOrd="3" destOrd="0" parTransId="{1BC12A2A-1D0E-410B-9227-D2312A4E399A}" sibTransId="{9360480A-15A4-40AE-9FCD-B9DB9D7757A7}"/>
    <dgm:cxn modelId="{67E127D8-F391-4BC9-A181-A7494F737B05}" type="presOf" srcId="{D3BBE0D0-14DD-4B46-ABFE-54F4A0CA4A5B}" destId="{F9C81CDA-3B7F-4F43-A428-34F34CE9F8B7}" srcOrd="0" destOrd="0" presId="urn:microsoft.com/office/officeart/2018/2/layout/IconLabelList"/>
    <dgm:cxn modelId="{84DEDEDD-44C4-4564-9D34-766ED209E899}" type="presOf" srcId="{69D56853-9C6C-41A4-AECA-9E46EB7079A0}" destId="{74A600C7-8B61-4024-9C6A-ADE5CCE2F212}" srcOrd="0" destOrd="0" presId="urn:microsoft.com/office/officeart/2018/2/layout/IconLabelList"/>
    <dgm:cxn modelId="{FCC098EB-8046-42AC-881A-3959B2443FDD}" srcId="{D3BBE0D0-14DD-4B46-ABFE-54F4A0CA4A5B}" destId="{A118DF7B-03DF-4423-A6A3-7401C183AAA6}" srcOrd="0" destOrd="0" parTransId="{2340541E-7D6A-484E-9A19-F6DC3670B5B7}" sibTransId="{AF23682F-1486-4386-AD9D-A3D9D1B86AD6}"/>
    <dgm:cxn modelId="{4B6A3A4D-BF80-450A-B2A9-CB1E191DAE6A}" type="presParOf" srcId="{F9C81CDA-3B7F-4F43-A428-34F34CE9F8B7}" destId="{EAFC5FE3-32D9-49C1-B300-DA3D1D17F214}" srcOrd="0" destOrd="0" presId="urn:microsoft.com/office/officeart/2018/2/layout/IconLabelList"/>
    <dgm:cxn modelId="{313EBB87-6AC3-4E4E-89F6-4B96A3D33BBA}" type="presParOf" srcId="{EAFC5FE3-32D9-49C1-B300-DA3D1D17F214}" destId="{71EC501B-2A80-455D-BF01-71C5663D1617}" srcOrd="0" destOrd="0" presId="urn:microsoft.com/office/officeart/2018/2/layout/IconLabelList"/>
    <dgm:cxn modelId="{185D098B-D4D5-431A-9A77-FD76CEF57D96}" type="presParOf" srcId="{EAFC5FE3-32D9-49C1-B300-DA3D1D17F214}" destId="{C38B94A4-6E6D-457F-9857-C66AEE2C626C}" srcOrd="1" destOrd="0" presId="urn:microsoft.com/office/officeart/2018/2/layout/IconLabelList"/>
    <dgm:cxn modelId="{C67F96E4-EFBB-4831-A2C3-28550FF63A03}" type="presParOf" srcId="{EAFC5FE3-32D9-49C1-B300-DA3D1D17F214}" destId="{4CA66B78-2B3E-4CC4-901F-FED4ABE9D53A}" srcOrd="2" destOrd="0" presId="urn:microsoft.com/office/officeart/2018/2/layout/IconLabelList"/>
    <dgm:cxn modelId="{B0497AAD-E4D2-41E8-8922-F8F66AD7B485}" type="presParOf" srcId="{F9C81CDA-3B7F-4F43-A428-34F34CE9F8B7}" destId="{807028FD-D5BF-40D4-9383-A13FF9A40CA3}" srcOrd="1" destOrd="0" presId="urn:microsoft.com/office/officeart/2018/2/layout/IconLabelList"/>
    <dgm:cxn modelId="{4822ED19-9B30-485D-B9E7-ECE72E074F71}" type="presParOf" srcId="{F9C81CDA-3B7F-4F43-A428-34F34CE9F8B7}" destId="{9E720A4B-1B53-4764-A1B2-2DDD28F1C94A}" srcOrd="2" destOrd="0" presId="urn:microsoft.com/office/officeart/2018/2/layout/IconLabelList"/>
    <dgm:cxn modelId="{5E3F60E1-3B26-418E-9A40-6CDD473675E4}" type="presParOf" srcId="{9E720A4B-1B53-4764-A1B2-2DDD28F1C94A}" destId="{F7A75E19-A572-4BFA-B0EE-2BBB3B910AAB}" srcOrd="0" destOrd="0" presId="urn:microsoft.com/office/officeart/2018/2/layout/IconLabelList"/>
    <dgm:cxn modelId="{178FC4A4-618B-4D31-BC8D-70FC10CD207D}" type="presParOf" srcId="{9E720A4B-1B53-4764-A1B2-2DDD28F1C94A}" destId="{4A7E8627-B38B-49B9-B508-AE22A9A71ED9}" srcOrd="1" destOrd="0" presId="urn:microsoft.com/office/officeart/2018/2/layout/IconLabelList"/>
    <dgm:cxn modelId="{9069F58A-9CBE-4E62-B629-9943442C40EA}" type="presParOf" srcId="{9E720A4B-1B53-4764-A1B2-2DDD28F1C94A}" destId="{B0D0D592-12C5-477C-8537-9D59F401FC40}" srcOrd="2" destOrd="0" presId="urn:microsoft.com/office/officeart/2018/2/layout/IconLabelList"/>
    <dgm:cxn modelId="{C08C5E53-B8E5-4107-853F-DB1BD507B997}" type="presParOf" srcId="{F9C81CDA-3B7F-4F43-A428-34F34CE9F8B7}" destId="{898B3FE7-9419-438E-9675-F8087E877F3E}" srcOrd="3" destOrd="0" presId="urn:microsoft.com/office/officeart/2018/2/layout/IconLabelList"/>
    <dgm:cxn modelId="{A11C0803-6DF6-48AF-A8BE-4EA9B95F470C}" type="presParOf" srcId="{F9C81CDA-3B7F-4F43-A428-34F34CE9F8B7}" destId="{AA564338-6BB9-4355-ADCC-6678126C90F2}" srcOrd="4" destOrd="0" presId="urn:microsoft.com/office/officeart/2018/2/layout/IconLabelList"/>
    <dgm:cxn modelId="{342BABB7-4B72-45BD-B94B-F524B1D15D53}" type="presParOf" srcId="{AA564338-6BB9-4355-ADCC-6678126C90F2}" destId="{58339374-787A-483D-BB36-446C3302424E}" srcOrd="0" destOrd="0" presId="urn:microsoft.com/office/officeart/2018/2/layout/IconLabelList"/>
    <dgm:cxn modelId="{3B812845-826B-4855-8DDB-74FC686AE4C7}" type="presParOf" srcId="{AA564338-6BB9-4355-ADCC-6678126C90F2}" destId="{FB625BBA-A59C-4F01-B5E7-B2EA29F4BC49}" srcOrd="1" destOrd="0" presId="urn:microsoft.com/office/officeart/2018/2/layout/IconLabelList"/>
    <dgm:cxn modelId="{3EC9B365-AF49-429B-822E-B3B64D6B3689}" type="presParOf" srcId="{AA564338-6BB9-4355-ADCC-6678126C90F2}" destId="{74A600C7-8B61-4024-9C6A-ADE5CCE2F212}" srcOrd="2" destOrd="0" presId="urn:microsoft.com/office/officeart/2018/2/layout/IconLabelList"/>
    <dgm:cxn modelId="{4272EDF3-1E07-4D34-AED1-EFE6A5DAED1D}" type="presParOf" srcId="{F9C81CDA-3B7F-4F43-A428-34F34CE9F8B7}" destId="{CEB42DA7-71B8-4D7B-B3BE-4BE99A220150}" srcOrd="5" destOrd="0" presId="urn:microsoft.com/office/officeart/2018/2/layout/IconLabelList"/>
    <dgm:cxn modelId="{BC05DA18-697C-4185-9D58-C9767D95F408}" type="presParOf" srcId="{F9C81CDA-3B7F-4F43-A428-34F34CE9F8B7}" destId="{E723F952-A2CA-4345-8791-35E1D0AAFB9D}" srcOrd="6" destOrd="0" presId="urn:microsoft.com/office/officeart/2018/2/layout/IconLabelList"/>
    <dgm:cxn modelId="{E96C30B3-B5FD-4A81-BDEB-0D4BC9A4B460}" type="presParOf" srcId="{E723F952-A2CA-4345-8791-35E1D0AAFB9D}" destId="{E813FDE9-DE5C-495E-B4C9-5E267A0E8389}" srcOrd="0" destOrd="0" presId="urn:microsoft.com/office/officeart/2018/2/layout/IconLabelList"/>
    <dgm:cxn modelId="{6F5D7A2F-7D4B-47DC-A194-B16EF9893C3F}" type="presParOf" srcId="{E723F952-A2CA-4345-8791-35E1D0AAFB9D}" destId="{BE67AB19-360C-427C-8152-60761704EEFA}" srcOrd="1" destOrd="0" presId="urn:microsoft.com/office/officeart/2018/2/layout/IconLabelList"/>
    <dgm:cxn modelId="{D155F710-FEDB-4AF0-8753-8EBCEB2073EC}" type="presParOf" srcId="{E723F952-A2CA-4345-8791-35E1D0AAFB9D}" destId="{3C9282B6-1DC3-4704-AB6B-DA1661901A3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EC501B-2A80-455D-BF01-71C5663D1617}">
      <dsp:nvSpPr>
        <dsp:cNvPr id="0" name=""/>
        <dsp:cNvSpPr/>
      </dsp:nvSpPr>
      <dsp:spPr>
        <a:xfrm>
          <a:off x="437863" y="193796"/>
          <a:ext cx="714287" cy="7142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A66B78-2B3E-4CC4-901F-FED4ABE9D53A}">
      <dsp:nvSpPr>
        <dsp:cNvPr id="0" name=""/>
        <dsp:cNvSpPr/>
      </dsp:nvSpPr>
      <dsp:spPr>
        <a:xfrm>
          <a:off x="1354" y="1146341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Dramatic Growth</a:t>
          </a:r>
          <a:endParaRPr lang="en-US" sz="2000" kern="1200" dirty="0"/>
        </a:p>
      </dsp:txBody>
      <dsp:txXfrm>
        <a:off x="1354" y="1146341"/>
        <a:ext cx="1587304" cy="634921"/>
      </dsp:txXfrm>
    </dsp:sp>
    <dsp:sp modelId="{F7A75E19-A572-4BFA-B0EE-2BBB3B910AAB}">
      <dsp:nvSpPr>
        <dsp:cNvPr id="0" name=""/>
        <dsp:cNvSpPr/>
      </dsp:nvSpPr>
      <dsp:spPr>
        <a:xfrm>
          <a:off x="2302946" y="193796"/>
          <a:ext cx="714287" cy="7142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D0D592-12C5-477C-8537-9D59F401FC40}">
      <dsp:nvSpPr>
        <dsp:cNvPr id="0" name=""/>
        <dsp:cNvSpPr/>
      </dsp:nvSpPr>
      <dsp:spPr>
        <a:xfrm>
          <a:off x="1866437" y="1146341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Negative Reviews</a:t>
          </a:r>
          <a:endParaRPr lang="en-US" sz="2000" kern="1200"/>
        </a:p>
      </dsp:txBody>
      <dsp:txXfrm>
        <a:off x="1866437" y="1146341"/>
        <a:ext cx="1587304" cy="634921"/>
      </dsp:txXfrm>
    </dsp:sp>
    <dsp:sp modelId="{58339374-787A-483D-BB36-446C3302424E}">
      <dsp:nvSpPr>
        <dsp:cNvPr id="0" name=""/>
        <dsp:cNvSpPr/>
      </dsp:nvSpPr>
      <dsp:spPr>
        <a:xfrm>
          <a:off x="437863" y="2178089"/>
          <a:ext cx="714287" cy="7142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A600C7-8B61-4024-9C6A-ADE5CCE2F212}">
      <dsp:nvSpPr>
        <dsp:cNvPr id="0" name=""/>
        <dsp:cNvSpPr/>
      </dsp:nvSpPr>
      <dsp:spPr>
        <a:xfrm>
          <a:off x="1354" y="3130633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Mishandling of parcels</a:t>
          </a:r>
          <a:endParaRPr lang="en-US" sz="2000" kern="1200"/>
        </a:p>
      </dsp:txBody>
      <dsp:txXfrm>
        <a:off x="1354" y="3130633"/>
        <a:ext cx="1587304" cy="634921"/>
      </dsp:txXfrm>
    </dsp:sp>
    <dsp:sp modelId="{E813FDE9-DE5C-495E-B4C9-5E267A0E8389}">
      <dsp:nvSpPr>
        <dsp:cNvPr id="0" name=""/>
        <dsp:cNvSpPr/>
      </dsp:nvSpPr>
      <dsp:spPr>
        <a:xfrm>
          <a:off x="2302946" y="2178089"/>
          <a:ext cx="714287" cy="7142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9282B6-1DC3-4704-AB6B-DA1661901A33}">
      <dsp:nvSpPr>
        <dsp:cNvPr id="0" name=""/>
        <dsp:cNvSpPr/>
      </dsp:nvSpPr>
      <dsp:spPr>
        <a:xfrm>
          <a:off x="1866437" y="3130633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Pay disputes </a:t>
          </a:r>
          <a:endParaRPr lang="en-US" sz="2000" kern="1200"/>
        </a:p>
      </dsp:txBody>
      <dsp:txXfrm>
        <a:off x="1866437" y="3130633"/>
        <a:ext cx="1587304" cy="6349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76BEF-5F27-1031-3BAE-0E963E3B8E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8673F1-346D-DE1C-5AA9-DC574516D2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227258-0AF3-BCE7-DB82-EBE836F633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B7AD1-D559-450C-8A76-567993A215E5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D07513-A35F-306E-4469-FA5BC6A23A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193FB9-20D7-771F-312D-F342D1D8B7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EA06F-1529-4D46-8C76-4972E21B50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2582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14801-8512-7FAF-1193-BE801091CC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A4144B-F01F-094B-CFC3-6F82463B2B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A4DFA6-5C6B-63D6-5C10-A87F1FD1D4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B7AD1-D559-450C-8A76-567993A215E5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807880-D87A-DD42-8F4E-CBEA33D8A7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DB1D6F-4DAF-5354-6BC9-53B3264DE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EA06F-1529-4D46-8C76-4972E21B50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0465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109FF-E0D0-2B16-7774-3C2CFC1D3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C01BAB-B14F-D2DC-5A2C-780343E18F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F759AC-A5F7-07C4-4499-5B8C869C1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B7AD1-D559-450C-8A76-567993A215E5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F7E102-F265-24FC-7B68-D8EFDF4DB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9A5FCA-C8DA-76E8-421E-A3B4397C9A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EA06F-1529-4D46-8C76-4972E21B50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9730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7E773B-C0B0-775C-A8C3-32EA91C321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8E556-BFA9-5CC0-B3B7-A0878C088A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A3584D-9D29-E2A7-6D2F-8A35E34F32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D828A1-4BB4-EDAB-C4F9-12EDA4F77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B7AD1-D559-450C-8A76-567993A215E5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778550-1D18-0230-F435-65EDD1D86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8635B3-94F7-BD6F-2A52-8112E3AD87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EA06F-1529-4D46-8C76-4972E21B50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1358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A4B30-6A7E-E0E1-DAAA-711A8A4D5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CD70E1-AA21-3B6C-F633-10B55381C5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F6AA08-2BE9-1D10-8DD4-75BB3D03A3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E4C03C-C9FA-FB9C-6E9D-197E2BBE7C4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34DB204-D0C7-48EE-4412-DC1F4BA2C7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C4C681-7ADC-9F03-3C47-0F1774441A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B7AD1-D559-450C-8A76-567993A215E5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6F5E12-19D4-D872-B724-C159D2D817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16B71C5-8088-55BB-6326-B88C39C825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EA06F-1529-4D46-8C76-4972E21B50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19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C5F56-1E34-5117-4773-BC488CCFE0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770919-EE71-C68D-DF2B-E277CB417C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B7AD1-D559-450C-8A76-567993A215E5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FF55CF-3EE0-6CCE-77EF-2113962CC6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888C3D-94C5-27FF-A0C8-C474D58DED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EA06F-1529-4D46-8C76-4972E21B50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0823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8C0895-898D-FA49-7DD9-EB6945DD55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B7AD1-D559-450C-8A76-567993A215E5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606A8B-84DD-8E0F-31C3-0A0A0971B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F09932-C551-9135-210E-4D3F2AEC1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EA06F-1529-4D46-8C76-4972E21B50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2718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67FF7-3B58-026A-8110-BE083DFA5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34989-A1DA-29D2-D526-5D3C4591F9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B2F127-2B98-FE6E-022C-B78FEF7675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65649A-18FD-BFF6-2E12-B30B9AEC95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B7AD1-D559-450C-8A76-567993A215E5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33DD31-913E-96A1-E2F9-65B8E61AD6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7654BC-C07A-8B62-F6D4-94B83CF1D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EA06F-1529-4D46-8C76-4972E21B50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109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DA04A-24B5-EE4C-6BD0-E355A5101B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5A7A28-02DF-D112-8C0F-FFE6A06A315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3D688F-5E71-1E14-138E-8999B7E2C9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92991C-192D-4148-47CD-1B57E2CC76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B7AD1-D559-450C-8A76-567993A215E5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E6F9D4-2353-4A87-B678-98A44266F9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987168-2595-ED06-56F1-0A09A0416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EA06F-1529-4D46-8C76-4972E21B50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220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1865B-48AC-7BA8-FF0E-3F6D1EEFDD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5E1664-3845-424A-7E5D-2A34C45B75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3330B0-BF93-A264-B374-352DA32A33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B7AD1-D559-450C-8A76-567993A215E5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40E1E7-39BC-83E1-9C84-2B2FE0851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5B11BC-2F6D-A374-F261-F99B57A4A3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EA06F-1529-4D46-8C76-4972E21B50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1355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8DD95C4-D1AF-9DCF-9BF9-DF8D36F2EF6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8337EE-CCA9-5C79-1C3B-C8B7ED5BA5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A956C5-9F14-ABC2-30B6-E5472FDB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B7AD1-D559-450C-8A76-567993A215E5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C6D4AD-7A75-086A-06C7-F27296653F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CEF479-0900-6C32-0898-8440F87B6A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EA06F-1529-4D46-8C76-4972E21B50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448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A92E34D-B1CF-DB65-D345-7463829CAE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B912EA-02BE-F256-2ED2-DF50F8A82E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FD95B2-CA14-1F85-424E-4B41A97D84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FB7AD1-D559-450C-8A76-567993A215E5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ADAD7-3967-5A0D-C6BB-677EC64191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C4E356-7628-1B6F-6BD0-06CC799862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6EA06F-1529-4D46-8C76-4972E21B50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7141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ow angle view of building corner against the clear blue sky">
            <a:extLst>
              <a:ext uri="{FF2B5EF4-FFF2-40B4-BE49-F238E27FC236}">
                <a16:creationId xmlns:a16="http://schemas.microsoft.com/office/drawing/2014/main" id="{A96D8790-8B98-5592-BF35-4B47DD3D67E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436"/>
          <a:stretch/>
        </p:blipFill>
        <p:spPr>
          <a:xfrm>
            <a:off x="2522358" y="10"/>
            <a:ext cx="966964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F62544-C3A5-1D91-ECDA-587F4170E4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2228" y="743447"/>
            <a:ext cx="3973385" cy="3692028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36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Change &amp; Stability Management</a:t>
            </a:r>
            <a:br>
              <a:rPr lang="en-GB" sz="36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</a:br>
            <a:br>
              <a:rPr lang="en-GB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2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Organisational Change </a:t>
            </a:r>
            <a:br>
              <a:rPr lang="en-GB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2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Case Study</a:t>
            </a:r>
            <a:endParaRPr lang="en-GB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77FC77-A487-3481-2828-F491652E24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52229" y="4629234"/>
            <a:ext cx="3973386" cy="1485319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1700"/>
              <a:t>Philippa Fitzgerald </a:t>
            </a:r>
          </a:p>
          <a:p>
            <a:pPr algn="l"/>
            <a:r>
              <a:rPr lang="en-GB" sz="1700"/>
              <a:t>UWTSD</a:t>
            </a:r>
          </a:p>
          <a:p>
            <a:pPr algn="l"/>
            <a:r>
              <a:rPr lang="en-GB" sz="1700"/>
              <a:t>Student Number 1905945</a:t>
            </a:r>
          </a:p>
          <a:p>
            <a:pPr algn="l"/>
            <a:r>
              <a:rPr lang="en-GB" sz="1700"/>
              <a:t>27</a:t>
            </a:r>
            <a:r>
              <a:rPr lang="en-GB" sz="1700" baseline="30000"/>
              <a:t>th</a:t>
            </a:r>
            <a:r>
              <a:rPr lang="en-GB" sz="1700"/>
              <a:t> February 2023</a:t>
            </a:r>
          </a:p>
        </p:txBody>
      </p:sp>
    </p:spTree>
    <p:extLst>
      <p:ext uri="{BB962C8B-B14F-4D97-AF65-F5344CB8AC3E}">
        <p14:creationId xmlns:p14="http://schemas.microsoft.com/office/powerpoint/2010/main" val="20008393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delivery drone carrying a package inside a warehouse">
            <a:extLst>
              <a:ext uri="{FF2B5EF4-FFF2-40B4-BE49-F238E27FC236}">
                <a16:creationId xmlns:a16="http://schemas.microsoft.com/office/drawing/2014/main" id="{ACCB2F2C-03BA-1C77-E953-978FAEF60F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125" r="19226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16FFE28-B38A-8856-8BA8-7627950B6955}"/>
              </a:ext>
            </a:extLst>
          </p:cNvPr>
          <p:cNvSpPr txBox="1"/>
          <p:nvPr/>
        </p:nvSpPr>
        <p:spPr>
          <a:xfrm>
            <a:off x="7453745" y="461818"/>
            <a:ext cx="37961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Introduction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1566F8-8E66-A88E-327A-17B046695D3F}"/>
              </a:ext>
            </a:extLst>
          </p:cNvPr>
          <p:cNvSpPr txBox="1"/>
          <p:nvPr/>
        </p:nvSpPr>
        <p:spPr>
          <a:xfrm>
            <a:off x="7721600" y="2807855"/>
            <a:ext cx="3953164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Change.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(Anon., 2023)</a:t>
            </a: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1972 Hermes/Evri Courier Service.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Shennan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2022)</a:t>
            </a: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2022 Rebranding.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90D69F2-2FB2-1394-7605-6D07802B4138}"/>
              </a:ext>
            </a:extLst>
          </p:cNvPr>
          <p:cNvSpPr txBox="1"/>
          <p:nvPr/>
        </p:nvSpPr>
        <p:spPr>
          <a:xfrm>
            <a:off x="7989455" y="5045357"/>
            <a:ext cx="1625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(O'Dell, 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94728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47">
            <a:extLst>
              <a:ext uri="{FF2B5EF4-FFF2-40B4-BE49-F238E27FC236}">
                <a16:creationId xmlns:a16="http://schemas.microsoft.com/office/drawing/2014/main" id="{92468898-5A6E-4D55-85EC-308E785EE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112701-F775-0458-C30E-7D77823E9C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201400" cy="11064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Drivers of Change</a:t>
            </a:r>
          </a:p>
        </p:txBody>
      </p:sp>
      <p:sp>
        <p:nvSpPr>
          <p:cNvPr id="55" name="Rectangle 49">
            <a:extLst>
              <a:ext uri="{FF2B5EF4-FFF2-40B4-BE49-F238E27FC236}">
                <a16:creationId xmlns:a16="http://schemas.microsoft.com/office/drawing/2014/main" id="{3E23A947-2D45-4208-AE2B-64948C87A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845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6F31B5-9D2C-1668-28AF-878A0D8E41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000" t="11973" r="40250" b="16889"/>
          <a:stretch/>
        </p:blipFill>
        <p:spPr>
          <a:xfrm>
            <a:off x="916569" y="1719072"/>
            <a:ext cx="5728950" cy="4517136"/>
          </a:xfrm>
          <a:prstGeom prst="rect">
            <a:avLst/>
          </a:prstGeom>
        </p:spPr>
      </p:pic>
      <p:sp useBgFill="1">
        <p:nvSpPr>
          <p:cNvPr id="56" name="Rectangle 51">
            <a:extLst>
              <a:ext uri="{FF2B5EF4-FFF2-40B4-BE49-F238E27FC236}">
                <a16:creationId xmlns:a16="http://schemas.microsoft.com/office/drawing/2014/main" id="{E5BBB0F9-6A59-4D02-A9C7-A2D65166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1721922"/>
            <a:ext cx="4218432" cy="4520560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3" name="TextBox 3">
            <a:extLst>
              <a:ext uri="{FF2B5EF4-FFF2-40B4-BE49-F238E27FC236}">
                <a16:creationId xmlns:a16="http://schemas.microsoft.com/office/drawing/2014/main" id="{2B9A288F-1662-9AC2-E575-A60C1EDAF35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05046178"/>
              </p:ext>
            </p:extLst>
          </p:nvPr>
        </p:nvGraphicFramePr>
        <p:xfrm>
          <a:off x="7938752" y="2020824"/>
          <a:ext cx="3455097" cy="3959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7567CDEE-E0EB-59BB-BB88-7FB68B498B77}"/>
              </a:ext>
            </a:extLst>
          </p:cNvPr>
          <p:cNvSpPr txBox="1"/>
          <p:nvPr/>
        </p:nvSpPr>
        <p:spPr>
          <a:xfrm>
            <a:off x="5735782" y="6259542"/>
            <a:ext cx="90973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GB" sz="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statista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2021).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8460313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" name="Table 7">
            <a:extLst>
              <a:ext uri="{FF2B5EF4-FFF2-40B4-BE49-F238E27FC236}">
                <a16:creationId xmlns:a16="http://schemas.microsoft.com/office/drawing/2014/main" id="{EE8A59A9-0E74-7E73-56A6-191E6901505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7453308"/>
              </p:ext>
            </p:extLst>
          </p:nvPr>
        </p:nvGraphicFramePr>
        <p:xfrm>
          <a:off x="642938" y="642938"/>
          <a:ext cx="10904535" cy="15859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2596">
                  <a:extLst>
                    <a:ext uri="{9D8B030D-6E8A-4147-A177-3AD203B41FA5}">
                      <a16:colId xmlns:a16="http://schemas.microsoft.com/office/drawing/2014/main" val="1693840116"/>
                    </a:ext>
                  </a:extLst>
                </a:gridCol>
                <a:gridCol w="2006505">
                  <a:extLst>
                    <a:ext uri="{9D8B030D-6E8A-4147-A177-3AD203B41FA5}">
                      <a16:colId xmlns:a16="http://schemas.microsoft.com/office/drawing/2014/main" val="1408171045"/>
                    </a:ext>
                  </a:extLst>
                </a:gridCol>
                <a:gridCol w="1343468">
                  <a:extLst>
                    <a:ext uri="{9D8B030D-6E8A-4147-A177-3AD203B41FA5}">
                      <a16:colId xmlns:a16="http://schemas.microsoft.com/office/drawing/2014/main" val="4253746508"/>
                    </a:ext>
                  </a:extLst>
                </a:gridCol>
                <a:gridCol w="2202156">
                  <a:extLst>
                    <a:ext uri="{9D8B030D-6E8A-4147-A177-3AD203B41FA5}">
                      <a16:colId xmlns:a16="http://schemas.microsoft.com/office/drawing/2014/main" val="2948428422"/>
                    </a:ext>
                  </a:extLst>
                </a:gridCol>
                <a:gridCol w="1452162">
                  <a:extLst>
                    <a:ext uri="{9D8B030D-6E8A-4147-A177-3AD203B41FA5}">
                      <a16:colId xmlns:a16="http://schemas.microsoft.com/office/drawing/2014/main" val="885614513"/>
                    </a:ext>
                  </a:extLst>
                </a:gridCol>
                <a:gridCol w="2317648">
                  <a:extLst>
                    <a:ext uri="{9D8B030D-6E8A-4147-A177-3AD203B41FA5}">
                      <a16:colId xmlns:a16="http://schemas.microsoft.com/office/drawing/2014/main" val="1026236195"/>
                    </a:ext>
                  </a:extLst>
                </a:gridCol>
              </a:tblGrid>
              <a:tr h="1585913">
                <a:tc>
                  <a:txBody>
                    <a:bodyPr/>
                    <a:lstStyle/>
                    <a:p>
                      <a:r>
                        <a:rPr lang="en-GB" sz="2100"/>
                        <a:t>Political</a:t>
                      </a:r>
                    </a:p>
                  </a:txBody>
                  <a:tcPr marL="107608" marR="107608" marT="53804" marB="5380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Economical</a:t>
                      </a:r>
                    </a:p>
                  </a:txBody>
                  <a:tcPr marL="107608" marR="107608" marT="53804" marB="5380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Social</a:t>
                      </a:r>
                    </a:p>
                  </a:txBody>
                  <a:tcPr marL="107608" marR="107608" marT="53804" marB="5380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Technological</a:t>
                      </a:r>
                    </a:p>
                  </a:txBody>
                  <a:tcPr marL="107608" marR="107608" marT="53804" marB="5380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Legal</a:t>
                      </a:r>
                    </a:p>
                  </a:txBody>
                  <a:tcPr marL="107608" marR="107608" marT="53804" marB="5380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Environmental</a:t>
                      </a:r>
                    </a:p>
                  </a:txBody>
                  <a:tcPr marL="107608" marR="107608" marT="53804" marB="53804"/>
                </a:tc>
                <a:extLst>
                  <a:ext uri="{0D108BD9-81ED-4DB2-BD59-A6C34878D82A}">
                    <a16:rowId xmlns:a16="http://schemas.microsoft.com/office/drawing/2014/main" val="347802653"/>
                  </a:ext>
                </a:extLst>
              </a:tr>
            </a:tbl>
          </a:graphicData>
        </a:graphic>
      </p:graphicFrame>
      <p:graphicFrame>
        <p:nvGraphicFramePr>
          <p:cNvPr id="3" name="Table 5">
            <a:extLst>
              <a:ext uri="{FF2B5EF4-FFF2-40B4-BE49-F238E27FC236}">
                <a16:creationId xmlns:a16="http://schemas.microsoft.com/office/drawing/2014/main" id="{7D6BFF59-AC9B-737D-B52B-15551DCBCE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5696943"/>
              </p:ext>
            </p:extLst>
          </p:nvPr>
        </p:nvGraphicFramePr>
        <p:xfrm>
          <a:off x="1071083" y="2516780"/>
          <a:ext cx="10048241" cy="27834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81875">
                  <a:extLst>
                    <a:ext uri="{9D8B030D-6E8A-4147-A177-3AD203B41FA5}">
                      <a16:colId xmlns:a16="http://schemas.microsoft.com/office/drawing/2014/main" val="2969754363"/>
                    </a:ext>
                  </a:extLst>
                </a:gridCol>
                <a:gridCol w="4966366">
                  <a:extLst>
                    <a:ext uri="{9D8B030D-6E8A-4147-A177-3AD203B41FA5}">
                      <a16:colId xmlns:a16="http://schemas.microsoft.com/office/drawing/2014/main" val="1935143317"/>
                    </a:ext>
                  </a:extLst>
                </a:gridCol>
              </a:tblGrid>
              <a:tr h="1358034">
                <a:tc>
                  <a:txBody>
                    <a:bodyPr/>
                    <a:lstStyle/>
                    <a:p>
                      <a:pPr algn="ctr"/>
                      <a:r>
                        <a:rPr lang="en-GB" sz="2500" u="sng"/>
                        <a:t>Strengths</a:t>
                      </a:r>
                    </a:p>
                    <a:p>
                      <a:pPr algn="ctr"/>
                      <a:r>
                        <a:rPr lang="en-GB" sz="2000" b="0"/>
                        <a:t>Strong Growth</a:t>
                      </a:r>
                      <a:endParaRPr lang="en-GB" sz="2000" b="0">
                        <a:highlight>
                          <a:srgbClr val="FFFF00"/>
                        </a:highlight>
                      </a:endParaRPr>
                    </a:p>
                    <a:p>
                      <a:pPr algn="ctr"/>
                      <a:r>
                        <a:rPr lang="en-GB" sz="2000" b="0"/>
                        <a:t>Competitive Pricing</a:t>
                      </a:r>
                    </a:p>
                  </a:txBody>
                  <a:tcPr marL="233491" marR="233491" marT="116745" marB="116745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500" u="sng" dirty="0"/>
                        <a:t>Weaknesses</a:t>
                      </a:r>
                    </a:p>
                    <a:p>
                      <a:pPr algn="ctr"/>
                      <a:r>
                        <a:rPr lang="en-GB" sz="2000" b="0" u="none" dirty="0"/>
                        <a:t>Reputation</a:t>
                      </a:r>
                    </a:p>
                    <a:p>
                      <a:pPr algn="ctr"/>
                      <a:endParaRPr lang="en-GB" sz="3100" b="0" u="none" dirty="0"/>
                    </a:p>
                  </a:txBody>
                  <a:tcPr marL="233491" marR="233491" marT="116745" marB="116745"/>
                </a:tc>
                <a:extLst>
                  <a:ext uri="{0D108BD9-81ED-4DB2-BD59-A6C34878D82A}">
                    <a16:rowId xmlns:a16="http://schemas.microsoft.com/office/drawing/2014/main" val="1130291511"/>
                  </a:ext>
                </a:extLst>
              </a:tr>
              <a:tr h="1236145">
                <a:tc>
                  <a:txBody>
                    <a:bodyPr/>
                    <a:lstStyle/>
                    <a:p>
                      <a:pPr algn="ctr"/>
                      <a:r>
                        <a:rPr lang="en-GB" sz="2500" u="sng" dirty="0"/>
                        <a:t>Opportunities</a:t>
                      </a:r>
                    </a:p>
                    <a:p>
                      <a:pPr algn="ctr"/>
                      <a:r>
                        <a:rPr lang="en-GB" sz="2000" dirty="0"/>
                        <a:t>Online Retail</a:t>
                      </a:r>
                    </a:p>
                    <a:p>
                      <a:pPr algn="ctr"/>
                      <a:endParaRPr lang="en-GB" sz="3100" dirty="0"/>
                    </a:p>
                  </a:txBody>
                  <a:tcPr marL="233491" marR="233491" marT="116745" marB="116745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500" u="sng" dirty="0"/>
                        <a:t>Threats</a:t>
                      </a:r>
                    </a:p>
                    <a:p>
                      <a:pPr algn="ctr"/>
                      <a:r>
                        <a:rPr lang="en-GB" sz="2000" u="none" dirty="0"/>
                        <a:t>Recession</a:t>
                      </a:r>
                    </a:p>
                    <a:p>
                      <a:pPr algn="ctr"/>
                      <a:r>
                        <a:rPr lang="en-GB" sz="2000" u="none" dirty="0"/>
                        <a:t>Competition</a:t>
                      </a:r>
                    </a:p>
                  </a:txBody>
                  <a:tcPr marL="233491" marR="233491" marT="116745" marB="116745"/>
                </a:tc>
                <a:extLst>
                  <a:ext uri="{0D108BD9-81ED-4DB2-BD59-A6C34878D82A}">
                    <a16:rowId xmlns:a16="http://schemas.microsoft.com/office/drawing/2014/main" val="101852321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B6537B1-1949-4EFB-B739-C993C4AD83B8}"/>
              </a:ext>
            </a:extLst>
          </p:cNvPr>
          <p:cNvSpPr txBox="1"/>
          <p:nvPr/>
        </p:nvSpPr>
        <p:spPr>
          <a:xfrm>
            <a:off x="4962198" y="90637"/>
            <a:ext cx="22660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PESTLE &amp; SWOT</a:t>
            </a:r>
          </a:p>
        </p:txBody>
      </p:sp>
    </p:spTree>
    <p:extLst>
      <p:ext uri="{BB962C8B-B14F-4D97-AF65-F5344CB8AC3E}">
        <p14:creationId xmlns:p14="http://schemas.microsoft.com/office/powerpoint/2010/main" val="40659762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B962B-377E-0BFF-7EA8-36962E1AFF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Lewin’s Force Field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B87E516-2793-C590-DFC9-27071650D7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667" t="24652" r="29583" b="21630"/>
          <a:stretch/>
        </p:blipFill>
        <p:spPr>
          <a:xfrm>
            <a:off x="2644140" y="1690688"/>
            <a:ext cx="6903720" cy="401738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FBE247C-21D7-B2AF-CA60-94DCC44E58C2}"/>
              </a:ext>
            </a:extLst>
          </p:cNvPr>
          <p:cNvSpPr txBox="1"/>
          <p:nvPr/>
        </p:nvSpPr>
        <p:spPr>
          <a:xfrm>
            <a:off x="7860145" y="5929745"/>
            <a:ext cx="14501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(MindTools Team, 2022)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79624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CD68C2-A3D2-51D6-EB67-332BA12DA3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anchor="ctr">
            <a:normAutofit/>
          </a:bodyPr>
          <a:lstStyle/>
          <a:p>
            <a:pPr algn="ctr"/>
            <a:r>
              <a:rPr lang="en-GB" sz="3600">
                <a:solidFill>
                  <a:srgbClr val="FFFFFF"/>
                </a:solidFill>
              </a:rPr>
              <a:t>Conclusions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561669-EE87-BFD2-1149-8B9AB413D9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750" t="48890" r="38250" b="16592"/>
          <a:stretch/>
        </p:blipFill>
        <p:spPr>
          <a:xfrm>
            <a:off x="4777316" y="1157891"/>
            <a:ext cx="6780700" cy="4539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6652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06DC06-978F-1317-E487-ADFFFD3155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34109"/>
            <a:ext cx="10515600" cy="877455"/>
          </a:xfrm>
        </p:spPr>
        <p:txBody>
          <a:bodyPr/>
          <a:lstStyle/>
          <a:p>
            <a:pPr algn="ctr"/>
            <a:r>
              <a:rPr lang="en-GB" dirty="0"/>
              <a:t>Reference List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8719E3DD-B4A4-7CE6-C916-520658FA03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9455" y="1596413"/>
            <a:ext cx="11665527" cy="4985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Anon., (2022).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Hermes UK Transforms into ‘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Evri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’ After “Dramatic” Growth.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https://www.cep-research.com/news/hermes-uk-transforms-into-evri-after-dramatic-growth#:~:text=Operating%20profits%20surged%20to%20%C2%A3,have%20not%20yet%20been%20disclosed.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27 February 2023].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Anon., (2023).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Oxford Learners Dictionaries.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https://www.oxfordlearnersdictionaries.com/definition/english/change_2#:~:text=%5Bcountable%5D%20the%20process%20of%20replacing,a%20change%20of%20government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14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february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2023].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Cameron, E. &amp; Green, M., (2020).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Making Sense of Change Management.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5th ed. London: Kogan Page.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Halle-Richards, S. &amp; Mackinlay, C., (2023).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'The Environment, Treatment and Pay is Awful' -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Evri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Drivers Speak Out.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https://www.leicestermercury.co.uk/news/uk-world-news/the-environment-treatment-pay-awful-8115421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27 February 2023].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Lewin, K., (1952).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Field theory in social science.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 ed. New York: Harper and Row.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MindTools Team, (2022).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Force Field Analysis.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https://www.mindtools.com/a23ewmr/force-field-analysis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28 February 2023].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MSE Team, (2023).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Evri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Rated Worst Parcel Delivery Firm in MSE's Annual Service Poll – Here are your Rights if you've had Problems.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https://www.moneysavingexpert.com/news/2023/january/mse-parcel-delivery-firms-poll-results-2023/https://www.moneysavingexpert.com/news/2023/january/mse-parcel-delivery-firms-poll-results-2023/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27 February 2023].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96475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1260E41-B71B-BD8C-60BE-DB59FF88E041}"/>
              </a:ext>
            </a:extLst>
          </p:cNvPr>
          <p:cNvSpPr txBox="1"/>
          <p:nvPr/>
        </p:nvSpPr>
        <p:spPr>
          <a:xfrm>
            <a:off x="526473" y="2028731"/>
            <a:ext cx="8968509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Mullins, L. J., (1996).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 and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Organisational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Behaviour.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4th ed. London: Pitman Publishing.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O'Dell, L., (2022).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Hermes has Rebranded to '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Evri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' and Everyone Made the Same Joke.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https://www.indy100.com/news/hermes-evri-meaning-delivery-name-2658423378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27 February 2023].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Sharples, E., (2020).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Channel 4 Investigation Catches Hermes Carriers Sending Customers Missing Packages Straight to Auctioneers to Sell Despite being Labelled with Correct Address.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https://www.dailymail.co.uk/femail/article-8253825/Hermes-couriers-caught-sending-packages-straight-auction-houses-three-four-times-week.html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26 February 2023].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Shennan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R., (2022).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 has Hermes Changed its Name to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Evri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 Parcel Delivery Company Rebrand Explained Amid Widespread Criticism.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https://www.nationalworld.com/business/hermes-changed-name-evri-parcel-delivery-company-rebrand-explained-widespread-criticism-3611936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14 February 2023].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statista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(2021).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Annual Volume of Packages Shipped in the United Kingdom (UK) from 2013 to 2021.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https://www.statista.com/statistics/1010391/parcel-shipping-annual-volume-uk/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27 February 2023].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111F13-6E0C-40E4-2BE7-7DA4EA5B5507}"/>
              </a:ext>
            </a:extLst>
          </p:cNvPr>
          <p:cNvSpPr txBox="1"/>
          <p:nvPr/>
        </p:nvSpPr>
        <p:spPr>
          <a:xfrm>
            <a:off x="3138055" y="600394"/>
            <a:ext cx="591589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+mj-lt"/>
              </a:rPr>
              <a:t>Reference</a:t>
            </a:r>
            <a:r>
              <a:rPr lang="en-GB" sz="2800" dirty="0"/>
              <a:t> </a:t>
            </a:r>
            <a:r>
              <a:rPr lang="en-GB" sz="4400" dirty="0">
                <a:latin typeface="+mj-lt"/>
              </a:rPr>
              <a:t>List</a:t>
            </a:r>
            <a:r>
              <a:rPr lang="en-GB" sz="4400" dirty="0"/>
              <a:t> </a:t>
            </a:r>
            <a:r>
              <a:rPr lang="en-GB" sz="4400" dirty="0">
                <a:latin typeface="+mj-lt"/>
              </a:rPr>
              <a:t>Continued</a:t>
            </a:r>
          </a:p>
        </p:txBody>
      </p:sp>
    </p:spTree>
    <p:extLst>
      <p:ext uri="{BB962C8B-B14F-4D97-AF65-F5344CB8AC3E}">
        <p14:creationId xmlns:p14="http://schemas.microsoft.com/office/powerpoint/2010/main" val="33270674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8181</TotalTime>
  <Words>674</Words>
  <Application>Microsoft Office PowerPoint</Application>
  <PresentationFormat>Widescreen</PresentationFormat>
  <Paragraphs>59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Times New Roman</vt:lpstr>
      <vt:lpstr>Office Theme</vt:lpstr>
      <vt:lpstr>Change &amp; Stability Management  Organisational Change  Case Study</vt:lpstr>
      <vt:lpstr>PowerPoint Presentation</vt:lpstr>
      <vt:lpstr>Drivers of Change</vt:lpstr>
      <vt:lpstr>PowerPoint Presentation</vt:lpstr>
      <vt:lpstr>Lewin’s Force Field</vt:lpstr>
      <vt:lpstr>Conclusions</vt:lpstr>
      <vt:lpstr>Reference List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Change &amp; Stability Management  Organisational Change  Case Study</dc:title>
  <dc:creator>Philippa Fitzgerald</dc:creator>
  <cp:lastModifiedBy>Philippa Fitzgerald</cp:lastModifiedBy>
  <cp:revision>1</cp:revision>
  <dcterms:created xsi:type="dcterms:W3CDTF">2023-02-10T13:29:40Z</dcterms:created>
  <dcterms:modified xsi:type="dcterms:W3CDTF">2023-03-01T23:17:44Z</dcterms:modified>
</cp:coreProperties>
</file>