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sldIdLst>
    <p:sldId id="256" r:id="rId5"/>
    <p:sldId id="257" r:id="rId6"/>
    <p:sldId id="258" r:id="rId7"/>
    <p:sldId id="260" r:id="rId8"/>
    <p:sldId id="262" r:id="rId9"/>
    <p:sldId id="263" r:id="rId10"/>
    <p:sldId id="261"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41CEBF0-698B-495B-8D2B-0C3F8B0D355C}" v="3" dt="2025-12-01T17:15:59.80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104" d="100"/>
          <a:sy n="104" d="100"/>
        </p:scale>
        <p:origin x="144" y="1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customXml" Target="../customXml/item2.xml"/><Relationship Id="rId16"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tableStyles" Target="tableStyle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ohammed Kamruz Zaman (2507194)" userId="c03c9ec5-742b-4c51-9091-7742369e315c" providerId="ADAL" clId="{A96D27F4-A5F2-4D03-BA12-3A5EB0EC6ABA}"/>
    <pc:docChg chg="modSld">
      <pc:chgData name="Mohammed Kamruz Zaman (2507194)" userId="c03c9ec5-742b-4c51-9091-7742369e315c" providerId="ADAL" clId="{A96D27F4-A5F2-4D03-BA12-3A5EB0EC6ABA}" dt="2025-12-01T17:16:09.046" v="3" actId="207"/>
      <pc:docMkLst>
        <pc:docMk/>
      </pc:docMkLst>
      <pc:sldChg chg="modSp mod setBg">
        <pc:chgData name="Mohammed Kamruz Zaman (2507194)" userId="c03c9ec5-742b-4c51-9091-7742369e315c" providerId="ADAL" clId="{A96D27F4-A5F2-4D03-BA12-3A5EB0EC6ABA}" dt="2025-12-01T17:16:09.046" v="3" actId="207"/>
        <pc:sldMkLst>
          <pc:docMk/>
          <pc:sldMk cId="1830003091" sldId="260"/>
        </pc:sldMkLst>
        <pc:graphicFrameChg chg="modGraphic">
          <ac:chgData name="Mohammed Kamruz Zaman (2507194)" userId="c03c9ec5-742b-4c51-9091-7742369e315c" providerId="ADAL" clId="{A96D27F4-A5F2-4D03-BA12-3A5EB0EC6ABA}" dt="2025-12-01T17:16:09.046" v="3" actId="207"/>
          <ac:graphicFrameMkLst>
            <pc:docMk/>
            <pc:sldMk cId="1830003091" sldId="260"/>
            <ac:graphicFrameMk id="5" creationId="{62C08191-1CAC-E975-B95E-36624BA46F9D}"/>
          </ac:graphicFrameMkLst>
        </pc:graphicFrameChg>
      </pc:sldChg>
    </pc:docChg>
  </pc:docChgLst>
</pc:chgInfo>
</file>

<file path=ppt/diagrams/_rels/data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4" Type="http://schemas.openxmlformats.org/officeDocument/2006/relationships/image" Target="../media/image9.svg"/></Relationships>
</file>

<file path=ppt/diagrams/_rels/drawing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4" Type="http://schemas.openxmlformats.org/officeDocument/2006/relationships/image" Target="../media/image9.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B1E6CEB-1014-4AC7-8BFA-FD9082746087}" type="doc">
      <dgm:prSet loTypeId="urn:microsoft.com/office/officeart/2005/8/layout/vProcess5" loCatId="process" qsTypeId="urn:microsoft.com/office/officeart/2005/8/quickstyle/3d5" qsCatId="3D" csTypeId="urn:microsoft.com/office/officeart/2005/8/colors/colorful2" csCatId="colorful" phldr="1"/>
      <dgm:spPr/>
      <dgm:t>
        <a:bodyPr/>
        <a:lstStyle/>
        <a:p>
          <a:endParaRPr lang="en-US"/>
        </a:p>
      </dgm:t>
    </dgm:pt>
    <dgm:pt modelId="{822A38C3-4627-427B-B288-C21C4F9FDEA6}">
      <dgm:prSet/>
      <dgm:spPr/>
      <dgm:t>
        <a:bodyPr/>
        <a:lstStyle/>
        <a:p>
          <a:r>
            <a:rPr lang="en-GB" dirty="0">
              <a:latin typeface="ADLaM Display" panose="02010000000000000000" pitchFamily="2" charset="0"/>
              <a:ea typeface="ADLaM Display" panose="02010000000000000000" pitchFamily="2" charset="0"/>
              <a:cs typeface="ADLaM Display" panose="02010000000000000000" pitchFamily="2" charset="0"/>
            </a:rPr>
            <a:t>What have I learnt during this digital skills journey </a:t>
          </a:r>
          <a:endParaRPr lang="en-US" dirty="0">
            <a:latin typeface="ADLaM Display" panose="02010000000000000000" pitchFamily="2" charset="0"/>
            <a:ea typeface="ADLaM Display" panose="02010000000000000000" pitchFamily="2" charset="0"/>
            <a:cs typeface="ADLaM Display" panose="02010000000000000000" pitchFamily="2" charset="0"/>
          </a:endParaRPr>
        </a:p>
      </dgm:t>
    </dgm:pt>
    <dgm:pt modelId="{A1151DF6-A5E8-4917-93E5-836767A77633}" type="parTrans" cxnId="{51ADBCD5-7A60-429E-8D74-19CD8BD4A7E2}">
      <dgm:prSet/>
      <dgm:spPr/>
      <dgm:t>
        <a:bodyPr/>
        <a:lstStyle/>
        <a:p>
          <a:endParaRPr lang="en-US"/>
        </a:p>
      </dgm:t>
    </dgm:pt>
    <dgm:pt modelId="{1C2DF6D5-456D-41A4-B0DF-F1237DF3E608}" type="sibTrans" cxnId="{51ADBCD5-7A60-429E-8D74-19CD8BD4A7E2}">
      <dgm:prSet/>
      <dgm:spPr/>
      <dgm:t>
        <a:bodyPr/>
        <a:lstStyle/>
        <a:p>
          <a:endParaRPr lang="en-US"/>
        </a:p>
      </dgm:t>
    </dgm:pt>
    <dgm:pt modelId="{C1EEE2C8-1647-4475-94E2-80648729BF60}">
      <dgm:prSet/>
      <dgm:spPr/>
      <dgm:t>
        <a:bodyPr/>
        <a:lstStyle/>
        <a:p>
          <a:r>
            <a:rPr lang="en-GB" dirty="0">
              <a:latin typeface="ADLaM Display" panose="02010000000000000000" pitchFamily="2" charset="0"/>
              <a:ea typeface="ADLaM Display" panose="02010000000000000000" pitchFamily="2" charset="0"/>
              <a:cs typeface="ADLaM Display" panose="02010000000000000000" pitchFamily="2" charset="0"/>
            </a:rPr>
            <a:t>How can it be implemented in day-to-day life</a:t>
          </a:r>
          <a:endParaRPr lang="en-US" dirty="0">
            <a:latin typeface="ADLaM Display" panose="02010000000000000000" pitchFamily="2" charset="0"/>
            <a:ea typeface="ADLaM Display" panose="02010000000000000000" pitchFamily="2" charset="0"/>
            <a:cs typeface="ADLaM Display" panose="02010000000000000000" pitchFamily="2" charset="0"/>
          </a:endParaRPr>
        </a:p>
      </dgm:t>
    </dgm:pt>
    <dgm:pt modelId="{4F2902D1-64F6-4E9A-94E0-02CB1E5EC709}" type="parTrans" cxnId="{65D0BD40-3CEB-4276-8BFE-BD928378C827}">
      <dgm:prSet/>
      <dgm:spPr/>
      <dgm:t>
        <a:bodyPr/>
        <a:lstStyle/>
        <a:p>
          <a:endParaRPr lang="en-US"/>
        </a:p>
      </dgm:t>
    </dgm:pt>
    <dgm:pt modelId="{7A97EFBE-F7AE-42D5-BCBC-173B9273EC42}" type="sibTrans" cxnId="{65D0BD40-3CEB-4276-8BFE-BD928378C827}">
      <dgm:prSet/>
      <dgm:spPr/>
      <dgm:t>
        <a:bodyPr/>
        <a:lstStyle/>
        <a:p>
          <a:endParaRPr lang="en-US"/>
        </a:p>
      </dgm:t>
    </dgm:pt>
    <dgm:pt modelId="{3E69CFF3-A766-4BB5-AB8C-A33285FAC38B}" type="pres">
      <dgm:prSet presAssocID="{7B1E6CEB-1014-4AC7-8BFA-FD9082746087}" presName="outerComposite" presStyleCnt="0">
        <dgm:presLayoutVars>
          <dgm:chMax val="5"/>
          <dgm:dir/>
          <dgm:resizeHandles val="exact"/>
        </dgm:presLayoutVars>
      </dgm:prSet>
      <dgm:spPr/>
    </dgm:pt>
    <dgm:pt modelId="{7C236DB8-4DE0-4C3F-B079-720352BB30E3}" type="pres">
      <dgm:prSet presAssocID="{7B1E6CEB-1014-4AC7-8BFA-FD9082746087}" presName="dummyMaxCanvas" presStyleCnt="0">
        <dgm:presLayoutVars/>
      </dgm:prSet>
      <dgm:spPr/>
    </dgm:pt>
    <dgm:pt modelId="{DDD85FD7-B71D-46EF-A653-E6C98DA3DA4E}" type="pres">
      <dgm:prSet presAssocID="{7B1E6CEB-1014-4AC7-8BFA-FD9082746087}" presName="TwoNodes_1" presStyleLbl="node1" presStyleIdx="0" presStyleCnt="2" custLinFactNeighborX="47022" custLinFactNeighborY="-29004">
        <dgm:presLayoutVars>
          <dgm:bulletEnabled val="1"/>
        </dgm:presLayoutVars>
      </dgm:prSet>
      <dgm:spPr/>
    </dgm:pt>
    <dgm:pt modelId="{56CF6E99-2E7E-4405-984A-17EB7E17B8C6}" type="pres">
      <dgm:prSet presAssocID="{7B1E6CEB-1014-4AC7-8BFA-FD9082746087}" presName="TwoNodes_2" presStyleLbl="node1" presStyleIdx="1" presStyleCnt="2">
        <dgm:presLayoutVars>
          <dgm:bulletEnabled val="1"/>
        </dgm:presLayoutVars>
      </dgm:prSet>
      <dgm:spPr/>
    </dgm:pt>
    <dgm:pt modelId="{BF194573-ECE7-4E8F-ACCB-2EA6F1E47BBF}" type="pres">
      <dgm:prSet presAssocID="{7B1E6CEB-1014-4AC7-8BFA-FD9082746087}" presName="TwoConn_1-2" presStyleLbl="fgAccFollowNode1" presStyleIdx="0" presStyleCnt="1">
        <dgm:presLayoutVars>
          <dgm:bulletEnabled val="1"/>
        </dgm:presLayoutVars>
      </dgm:prSet>
      <dgm:spPr/>
    </dgm:pt>
    <dgm:pt modelId="{31745E40-365E-4C39-ACA0-70979B132126}" type="pres">
      <dgm:prSet presAssocID="{7B1E6CEB-1014-4AC7-8BFA-FD9082746087}" presName="TwoNodes_1_text" presStyleLbl="node1" presStyleIdx="1" presStyleCnt="2">
        <dgm:presLayoutVars>
          <dgm:bulletEnabled val="1"/>
        </dgm:presLayoutVars>
      </dgm:prSet>
      <dgm:spPr/>
    </dgm:pt>
    <dgm:pt modelId="{AB25A28C-FA9E-450F-99CF-52A7B57378A1}" type="pres">
      <dgm:prSet presAssocID="{7B1E6CEB-1014-4AC7-8BFA-FD9082746087}" presName="TwoNodes_2_text" presStyleLbl="node1" presStyleIdx="1" presStyleCnt="2">
        <dgm:presLayoutVars>
          <dgm:bulletEnabled val="1"/>
        </dgm:presLayoutVars>
      </dgm:prSet>
      <dgm:spPr/>
    </dgm:pt>
  </dgm:ptLst>
  <dgm:cxnLst>
    <dgm:cxn modelId="{446D501C-548B-4968-BB14-48ED52EAB91A}" type="presOf" srcId="{822A38C3-4627-427B-B288-C21C4F9FDEA6}" destId="{DDD85FD7-B71D-46EF-A653-E6C98DA3DA4E}" srcOrd="0" destOrd="0" presId="urn:microsoft.com/office/officeart/2005/8/layout/vProcess5"/>
    <dgm:cxn modelId="{65D0BD40-3CEB-4276-8BFE-BD928378C827}" srcId="{7B1E6CEB-1014-4AC7-8BFA-FD9082746087}" destId="{C1EEE2C8-1647-4475-94E2-80648729BF60}" srcOrd="1" destOrd="0" parTransId="{4F2902D1-64F6-4E9A-94E0-02CB1E5EC709}" sibTransId="{7A97EFBE-F7AE-42D5-BCBC-173B9273EC42}"/>
    <dgm:cxn modelId="{6D8A8B73-7CE4-4DFB-92D2-99C898BD94A4}" type="presOf" srcId="{1C2DF6D5-456D-41A4-B0DF-F1237DF3E608}" destId="{BF194573-ECE7-4E8F-ACCB-2EA6F1E47BBF}" srcOrd="0" destOrd="0" presId="urn:microsoft.com/office/officeart/2005/8/layout/vProcess5"/>
    <dgm:cxn modelId="{4D15CA9F-829E-47A2-9131-8BD5D6C43A99}" type="presOf" srcId="{7B1E6CEB-1014-4AC7-8BFA-FD9082746087}" destId="{3E69CFF3-A766-4BB5-AB8C-A33285FAC38B}" srcOrd="0" destOrd="0" presId="urn:microsoft.com/office/officeart/2005/8/layout/vProcess5"/>
    <dgm:cxn modelId="{FD88A2AC-F9E4-422C-A54D-DE27BA3E2D1D}" type="presOf" srcId="{822A38C3-4627-427B-B288-C21C4F9FDEA6}" destId="{31745E40-365E-4C39-ACA0-70979B132126}" srcOrd="1" destOrd="0" presId="urn:microsoft.com/office/officeart/2005/8/layout/vProcess5"/>
    <dgm:cxn modelId="{6B2354BC-206B-4BF0-A8EC-EC38FB23BA55}" type="presOf" srcId="{C1EEE2C8-1647-4475-94E2-80648729BF60}" destId="{56CF6E99-2E7E-4405-984A-17EB7E17B8C6}" srcOrd="0" destOrd="0" presId="urn:microsoft.com/office/officeart/2005/8/layout/vProcess5"/>
    <dgm:cxn modelId="{D5849FCA-0BFB-4AB9-A3C8-5394E4C977A7}" type="presOf" srcId="{C1EEE2C8-1647-4475-94E2-80648729BF60}" destId="{AB25A28C-FA9E-450F-99CF-52A7B57378A1}" srcOrd="1" destOrd="0" presId="urn:microsoft.com/office/officeart/2005/8/layout/vProcess5"/>
    <dgm:cxn modelId="{51ADBCD5-7A60-429E-8D74-19CD8BD4A7E2}" srcId="{7B1E6CEB-1014-4AC7-8BFA-FD9082746087}" destId="{822A38C3-4627-427B-B288-C21C4F9FDEA6}" srcOrd="0" destOrd="0" parTransId="{A1151DF6-A5E8-4917-93E5-836767A77633}" sibTransId="{1C2DF6D5-456D-41A4-B0DF-F1237DF3E608}"/>
    <dgm:cxn modelId="{B3070694-DC20-4542-B055-40547D61FD5D}" type="presParOf" srcId="{3E69CFF3-A766-4BB5-AB8C-A33285FAC38B}" destId="{7C236DB8-4DE0-4C3F-B079-720352BB30E3}" srcOrd="0" destOrd="0" presId="urn:microsoft.com/office/officeart/2005/8/layout/vProcess5"/>
    <dgm:cxn modelId="{EA12241C-5CFE-4DEE-8F8A-0F330371A0EA}" type="presParOf" srcId="{3E69CFF3-A766-4BB5-AB8C-A33285FAC38B}" destId="{DDD85FD7-B71D-46EF-A653-E6C98DA3DA4E}" srcOrd="1" destOrd="0" presId="urn:microsoft.com/office/officeart/2005/8/layout/vProcess5"/>
    <dgm:cxn modelId="{2A708F15-D23D-41CD-BBFB-A93EE76889C8}" type="presParOf" srcId="{3E69CFF3-A766-4BB5-AB8C-A33285FAC38B}" destId="{56CF6E99-2E7E-4405-984A-17EB7E17B8C6}" srcOrd="2" destOrd="0" presId="urn:microsoft.com/office/officeart/2005/8/layout/vProcess5"/>
    <dgm:cxn modelId="{D4FD0D8B-0885-4C1B-8662-96FFA0E3744D}" type="presParOf" srcId="{3E69CFF3-A766-4BB5-AB8C-A33285FAC38B}" destId="{BF194573-ECE7-4E8F-ACCB-2EA6F1E47BBF}" srcOrd="3" destOrd="0" presId="urn:microsoft.com/office/officeart/2005/8/layout/vProcess5"/>
    <dgm:cxn modelId="{7391CF4D-2F22-44E7-9E88-DF44A393EA91}" type="presParOf" srcId="{3E69CFF3-A766-4BB5-AB8C-A33285FAC38B}" destId="{31745E40-365E-4C39-ACA0-70979B132126}" srcOrd="4" destOrd="0" presId="urn:microsoft.com/office/officeart/2005/8/layout/vProcess5"/>
    <dgm:cxn modelId="{15900F25-A6AD-4A43-AD74-78669220ADF1}" type="presParOf" srcId="{3E69CFF3-A766-4BB5-AB8C-A33285FAC38B}" destId="{AB25A28C-FA9E-450F-99CF-52A7B57378A1}" srcOrd="5"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F90A54A-8B13-468D-A1F2-8471EC5219FF}"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53CF6FE1-0A56-4EB7-A81B-ED67A4DA8FB4}">
      <dgm:prSet/>
      <dgm:spPr/>
      <dgm:t>
        <a:bodyPr/>
        <a:lstStyle/>
        <a:p>
          <a:r>
            <a:rPr lang="en-GB" dirty="0">
              <a:latin typeface="ADLaM Display" panose="02010000000000000000" pitchFamily="2" charset="0"/>
              <a:ea typeface="ADLaM Display" panose="02010000000000000000" pitchFamily="2" charset="0"/>
              <a:cs typeface="ADLaM Display" panose="02010000000000000000" pitchFamily="2" charset="0"/>
            </a:rPr>
            <a:t>Excel can be used for </a:t>
          </a:r>
          <a:endParaRPr lang="en-US" dirty="0">
            <a:latin typeface="ADLaM Display" panose="02010000000000000000" pitchFamily="2" charset="0"/>
            <a:ea typeface="ADLaM Display" panose="02010000000000000000" pitchFamily="2" charset="0"/>
            <a:cs typeface="ADLaM Display" panose="02010000000000000000" pitchFamily="2" charset="0"/>
          </a:endParaRPr>
        </a:p>
      </dgm:t>
    </dgm:pt>
    <dgm:pt modelId="{614A5314-A8F2-4D47-8374-2EBC7DCD5F3C}" type="parTrans" cxnId="{41440769-8360-4FAB-B102-F0C622658F40}">
      <dgm:prSet/>
      <dgm:spPr/>
      <dgm:t>
        <a:bodyPr/>
        <a:lstStyle/>
        <a:p>
          <a:endParaRPr lang="en-US"/>
        </a:p>
      </dgm:t>
    </dgm:pt>
    <dgm:pt modelId="{9AE47243-F231-4A3A-8CA4-C95282774D2A}" type="sibTrans" cxnId="{41440769-8360-4FAB-B102-F0C622658F40}">
      <dgm:prSet/>
      <dgm:spPr/>
      <dgm:t>
        <a:bodyPr/>
        <a:lstStyle/>
        <a:p>
          <a:endParaRPr lang="en-US"/>
        </a:p>
      </dgm:t>
    </dgm:pt>
    <dgm:pt modelId="{A67839D7-8AD3-46C7-8B1A-4CB0B11B4216}">
      <dgm:prSet/>
      <dgm:spPr/>
      <dgm:t>
        <a:bodyPr/>
        <a:lstStyle/>
        <a:p>
          <a:r>
            <a:rPr lang="en-GB" dirty="0">
              <a:solidFill>
                <a:schemeClr val="bg1"/>
              </a:solidFill>
              <a:latin typeface="ADLaM Display" panose="020F0502020204030204" pitchFamily="2" charset="0"/>
              <a:ea typeface="ADLaM Display" panose="020F0502020204030204" pitchFamily="2" charset="0"/>
              <a:cs typeface="ADLaM Display" panose="020F0502020204030204" pitchFamily="2" charset="0"/>
            </a:rPr>
            <a:t>Goal setting &amp; planning are the kinds of repeated tasks carried on each day</a:t>
          </a:r>
          <a:endParaRPr lang="en-US" dirty="0">
            <a:solidFill>
              <a:schemeClr val="bg1"/>
            </a:solidFill>
            <a:latin typeface="ADLaM Display" panose="020F0502020204030204" pitchFamily="2" charset="0"/>
            <a:ea typeface="ADLaM Display" panose="020F0502020204030204" pitchFamily="2" charset="0"/>
            <a:cs typeface="ADLaM Display" panose="020F0502020204030204" pitchFamily="2" charset="0"/>
          </a:endParaRPr>
        </a:p>
      </dgm:t>
    </dgm:pt>
    <dgm:pt modelId="{7B0A3C56-0C99-4098-86B8-510EC5DEFA94}" type="parTrans" cxnId="{4D145A4D-1A37-401A-A41C-510A39A4413D}">
      <dgm:prSet/>
      <dgm:spPr/>
      <dgm:t>
        <a:bodyPr/>
        <a:lstStyle/>
        <a:p>
          <a:endParaRPr lang="en-US"/>
        </a:p>
      </dgm:t>
    </dgm:pt>
    <dgm:pt modelId="{59DD96A2-8233-4964-B341-1E128BE17A42}" type="sibTrans" cxnId="{4D145A4D-1A37-401A-A41C-510A39A4413D}">
      <dgm:prSet/>
      <dgm:spPr/>
      <dgm:t>
        <a:bodyPr/>
        <a:lstStyle/>
        <a:p>
          <a:endParaRPr lang="en-US"/>
        </a:p>
      </dgm:t>
    </dgm:pt>
    <dgm:pt modelId="{7B535BB5-E24D-48E0-ACD8-F570ACD1A148}">
      <dgm:prSet/>
      <dgm:spPr/>
      <dgm:t>
        <a:bodyPr/>
        <a:lstStyle/>
        <a:p>
          <a:r>
            <a:rPr lang="en-GB" dirty="0">
              <a:solidFill>
                <a:schemeClr val="bg1"/>
              </a:solidFill>
              <a:latin typeface="ADLaM Display" panose="020F0502020204030204" pitchFamily="2" charset="0"/>
              <a:ea typeface="ADLaM Display" panose="020F0502020204030204" pitchFamily="2" charset="0"/>
              <a:cs typeface="ADLaM Display" panose="020F0502020204030204" pitchFamily="2" charset="0"/>
            </a:rPr>
            <a:t>Career Development revolves around career management. The tasks such as learning management, time management, work, and life management and goal-focused habits are important which can be effectively practiced on MS excel.</a:t>
          </a:r>
          <a:endParaRPr lang="en-US" dirty="0">
            <a:solidFill>
              <a:schemeClr val="bg1"/>
            </a:solidFill>
            <a:latin typeface="ADLaM Display" panose="020F0502020204030204" pitchFamily="2" charset="0"/>
            <a:ea typeface="ADLaM Display" panose="020F0502020204030204" pitchFamily="2" charset="0"/>
            <a:cs typeface="ADLaM Display" panose="020F0502020204030204" pitchFamily="2" charset="0"/>
          </a:endParaRPr>
        </a:p>
      </dgm:t>
    </dgm:pt>
    <dgm:pt modelId="{7AADB88F-9BF2-44E5-8C66-18FDA126D47F}" type="parTrans" cxnId="{43E2C30D-492B-4BE6-97B1-56A6988C1BCE}">
      <dgm:prSet/>
      <dgm:spPr/>
      <dgm:t>
        <a:bodyPr/>
        <a:lstStyle/>
        <a:p>
          <a:endParaRPr lang="en-US"/>
        </a:p>
      </dgm:t>
    </dgm:pt>
    <dgm:pt modelId="{87044E37-52EF-4C52-B163-518DE49CBBF9}" type="sibTrans" cxnId="{43E2C30D-492B-4BE6-97B1-56A6988C1BCE}">
      <dgm:prSet/>
      <dgm:spPr/>
      <dgm:t>
        <a:bodyPr/>
        <a:lstStyle/>
        <a:p>
          <a:endParaRPr lang="en-US"/>
        </a:p>
      </dgm:t>
    </dgm:pt>
    <dgm:pt modelId="{EF3154CC-AC7A-49DF-8B5D-CD4EBF0C7D58}">
      <dgm:prSet/>
      <dgm:spPr/>
      <dgm:t>
        <a:bodyPr/>
        <a:lstStyle/>
        <a:p>
          <a:r>
            <a:rPr lang="en-GB" dirty="0">
              <a:solidFill>
                <a:schemeClr val="bg1"/>
              </a:solidFill>
              <a:latin typeface="ADLaM Display" panose="020F0502020204030204" pitchFamily="2" charset="0"/>
              <a:ea typeface="ADLaM Display" panose="020F0502020204030204" pitchFamily="2" charset="0"/>
              <a:cs typeface="ADLaM Display" panose="020F0502020204030204" pitchFamily="2" charset="0"/>
            </a:rPr>
            <a:t>Another important </a:t>
          </a:r>
          <a:r>
            <a:rPr lang="en-GB" b="1" dirty="0">
              <a:solidFill>
                <a:schemeClr val="bg1"/>
              </a:solidFill>
              <a:latin typeface="ADLaM Display" panose="020F0502020204030204" pitchFamily="2" charset="0"/>
              <a:ea typeface="ADLaM Display" panose="020F0502020204030204" pitchFamily="2" charset="0"/>
              <a:cs typeface="ADLaM Display" panose="020F0502020204030204" pitchFamily="2" charset="0"/>
            </a:rPr>
            <a:t>use of MS Excel</a:t>
          </a:r>
          <a:r>
            <a:rPr lang="en-GB" dirty="0">
              <a:solidFill>
                <a:schemeClr val="bg1"/>
              </a:solidFill>
              <a:latin typeface="ADLaM Display" panose="020F0502020204030204" pitchFamily="2" charset="0"/>
              <a:ea typeface="ADLaM Display" panose="020F0502020204030204" pitchFamily="2" charset="0"/>
              <a:cs typeface="ADLaM Display" panose="020F0502020204030204" pitchFamily="2" charset="0"/>
            </a:rPr>
            <a:t> is that the files can be accessed online from any part of the world anytime and anywhere. It provides the convenience of accessing the excel files over mobile phones even if there is the unavailability of laptops &amp; lets you exercise the work easily without any problem. (</a:t>
          </a:r>
          <a:r>
            <a:rPr lang="en-GB" dirty="0" err="1">
              <a:solidFill>
                <a:schemeClr val="bg1"/>
              </a:solidFill>
              <a:latin typeface="ADLaM Display" panose="020F0502020204030204" pitchFamily="2" charset="0"/>
              <a:ea typeface="ADLaM Display" panose="020F0502020204030204" pitchFamily="2" charset="0"/>
              <a:cs typeface="ADLaM Display" panose="020F0502020204030204" pitchFamily="2" charset="0"/>
            </a:rPr>
            <a:t>Gyansetu</a:t>
          </a:r>
          <a:r>
            <a:rPr lang="en-GB" dirty="0">
              <a:solidFill>
                <a:schemeClr val="bg1"/>
              </a:solidFill>
              <a:latin typeface="ADLaM Display" panose="020F0502020204030204" pitchFamily="2" charset="0"/>
              <a:ea typeface="ADLaM Display" panose="020F0502020204030204" pitchFamily="2" charset="0"/>
              <a:cs typeface="ADLaM Display" panose="020F0502020204030204" pitchFamily="2" charset="0"/>
            </a:rPr>
            <a:t> Team 2025)</a:t>
          </a:r>
          <a:endParaRPr lang="en-US" dirty="0">
            <a:solidFill>
              <a:schemeClr val="bg1"/>
            </a:solidFill>
            <a:latin typeface="ADLaM Display" panose="020F0502020204030204" pitchFamily="2" charset="0"/>
            <a:ea typeface="ADLaM Display" panose="020F0502020204030204" pitchFamily="2" charset="0"/>
            <a:cs typeface="ADLaM Display" panose="020F0502020204030204" pitchFamily="2" charset="0"/>
          </a:endParaRPr>
        </a:p>
      </dgm:t>
    </dgm:pt>
    <dgm:pt modelId="{96FE6576-EE60-4AD3-8A66-ECA446F67765}" type="parTrans" cxnId="{E037722C-7B41-46A0-939E-E1FA56BED221}">
      <dgm:prSet/>
      <dgm:spPr/>
      <dgm:t>
        <a:bodyPr/>
        <a:lstStyle/>
        <a:p>
          <a:endParaRPr lang="en-US"/>
        </a:p>
      </dgm:t>
    </dgm:pt>
    <dgm:pt modelId="{2DBA15FA-74AC-4E0D-8771-430E74230B38}" type="sibTrans" cxnId="{E037722C-7B41-46A0-939E-E1FA56BED221}">
      <dgm:prSet/>
      <dgm:spPr/>
      <dgm:t>
        <a:bodyPr/>
        <a:lstStyle/>
        <a:p>
          <a:endParaRPr lang="en-US"/>
        </a:p>
      </dgm:t>
    </dgm:pt>
    <dgm:pt modelId="{5E5E76A1-A37D-4B9A-918B-6545C60CB9E5}" type="pres">
      <dgm:prSet presAssocID="{4F90A54A-8B13-468D-A1F2-8471EC5219FF}" presName="linear" presStyleCnt="0">
        <dgm:presLayoutVars>
          <dgm:animLvl val="lvl"/>
          <dgm:resizeHandles val="exact"/>
        </dgm:presLayoutVars>
      </dgm:prSet>
      <dgm:spPr/>
    </dgm:pt>
    <dgm:pt modelId="{1DF9651F-F052-44B1-8C7E-8C3ADF4DA689}" type="pres">
      <dgm:prSet presAssocID="{53CF6FE1-0A56-4EB7-A81B-ED67A4DA8FB4}" presName="parentText" presStyleLbl="node1" presStyleIdx="0" presStyleCnt="1">
        <dgm:presLayoutVars>
          <dgm:chMax val="0"/>
          <dgm:bulletEnabled val="1"/>
        </dgm:presLayoutVars>
      </dgm:prSet>
      <dgm:spPr/>
    </dgm:pt>
    <dgm:pt modelId="{AFC1DEAB-231F-4CBD-8464-4B4CAAFD2659}" type="pres">
      <dgm:prSet presAssocID="{53CF6FE1-0A56-4EB7-A81B-ED67A4DA8FB4}" presName="childText" presStyleLbl="revTx" presStyleIdx="0" presStyleCnt="1">
        <dgm:presLayoutVars>
          <dgm:bulletEnabled val="1"/>
        </dgm:presLayoutVars>
      </dgm:prSet>
      <dgm:spPr/>
    </dgm:pt>
  </dgm:ptLst>
  <dgm:cxnLst>
    <dgm:cxn modelId="{43E2C30D-492B-4BE6-97B1-56A6988C1BCE}" srcId="{53CF6FE1-0A56-4EB7-A81B-ED67A4DA8FB4}" destId="{7B535BB5-E24D-48E0-ACD8-F570ACD1A148}" srcOrd="1" destOrd="0" parTransId="{7AADB88F-9BF2-44E5-8C66-18FDA126D47F}" sibTransId="{87044E37-52EF-4C52-B163-518DE49CBBF9}"/>
    <dgm:cxn modelId="{8EFDBE10-B3AF-44E9-A43E-0769C58090BE}" type="presOf" srcId="{7B535BB5-E24D-48E0-ACD8-F570ACD1A148}" destId="{AFC1DEAB-231F-4CBD-8464-4B4CAAFD2659}" srcOrd="0" destOrd="1" presId="urn:microsoft.com/office/officeart/2005/8/layout/vList2"/>
    <dgm:cxn modelId="{E037722C-7B41-46A0-939E-E1FA56BED221}" srcId="{53CF6FE1-0A56-4EB7-A81B-ED67A4DA8FB4}" destId="{EF3154CC-AC7A-49DF-8B5D-CD4EBF0C7D58}" srcOrd="2" destOrd="0" parTransId="{96FE6576-EE60-4AD3-8A66-ECA446F67765}" sibTransId="{2DBA15FA-74AC-4E0D-8771-430E74230B38}"/>
    <dgm:cxn modelId="{AA63F43A-0211-4553-8184-75AE5CC01305}" type="presOf" srcId="{EF3154CC-AC7A-49DF-8B5D-CD4EBF0C7D58}" destId="{AFC1DEAB-231F-4CBD-8464-4B4CAAFD2659}" srcOrd="0" destOrd="2" presId="urn:microsoft.com/office/officeart/2005/8/layout/vList2"/>
    <dgm:cxn modelId="{C89CDF44-6371-4C72-B5B5-AE45706C081F}" type="presOf" srcId="{A67839D7-8AD3-46C7-8B1A-4CB0B11B4216}" destId="{AFC1DEAB-231F-4CBD-8464-4B4CAAFD2659}" srcOrd="0" destOrd="0" presId="urn:microsoft.com/office/officeart/2005/8/layout/vList2"/>
    <dgm:cxn modelId="{41440769-8360-4FAB-B102-F0C622658F40}" srcId="{4F90A54A-8B13-468D-A1F2-8471EC5219FF}" destId="{53CF6FE1-0A56-4EB7-A81B-ED67A4DA8FB4}" srcOrd="0" destOrd="0" parTransId="{614A5314-A8F2-4D47-8374-2EBC7DCD5F3C}" sibTransId="{9AE47243-F231-4A3A-8CA4-C95282774D2A}"/>
    <dgm:cxn modelId="{4D145A4D-1A37-401A-A41C-510A39A4413D}" srcId="{53CF6FE1-0A56-4EB7-A81B-ED67A4DA8FB4}" destId="{A67839D7-8AD3-46C7-8B1A-4CB0B11B4216}" srcOrd="0" destOrd="0" parTransId="{7B0A3C56-0C99-4098-86B8-510EC5DEFA94}" sibTransId="{59DD96A2-8233-4964-B341-1E128BE17A42}"/>
    <dgm:cxn modelId="{11E1074F-2618-47EF-BD42-BAF208B8E517}" type="presOf" srcId="{4F90A54A-8B13-468D-A1F2-8471EC5219FF}" destId="{5E5E76A1-A37D-4B9A-918B-6545C60CB9E5}" srcOrd="0" destOrd="0" presId="urn:microsoft.com/office/officeart/2005/8/layout/vList2"/>
    <dgm:cxn modelId="{250A2081-F28A-49E6-9A7D-EA53CA7BC5D5}" type="presOf" srcId="{53CF6FE1-0A56-4EB7-A81B-ED67A4DA8FB4}" destId="{1DF9651F-F052-44B1-8C7E-8C3ADF4DA689}" srcOrd="0" destOrd="0" presId="urn:microsoft.com/office/officeart/2005/8/layout/vList2"/>
    <dgm:cxn modelId="{5F761EAC-974E-4C5C-9220-552A5E15EBBE}" type="presParOf" srcId="{5E5E76A1-A37D-4B9A-918B-6545C60CB9E5}" destId="{1DF9651F-F052-44B1-8C7E-8C3ADF4DA689}" srcOrd="0" destOrd="0" presId="urn:microsoft.com/office/officeart/2005/8/layout/vList2"/>
    <dgm:cxn modelId="{EAAAB562-055F-46CE-A35B-F1BD415136D3}" type="presParOf" srcId="{5E5E76A1-A37D-4B9A-918B-6545C60CB9E5}" destId="{AFC1DEAB-231F-4CBD-8464-4B4CAAFD2659}"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15DA9B6-274C-4950-BA5F-E2D9C9FCF847}" type="doc">
      <dgm:prSet loTypeId="urn:microsoft.com/office/officeart/2016/7/layout/VerticalHollowActionList" loCatId="List" qsTypeId="urn:microsoft.com/office/officeart/2005/8/quickstyle/simple1" qsCatId="simple" csTypeId="urn:microsoft.com/office/officeart/2005/8/colors/colorful2" csCatId="colorful" phldr="1"/>
      <dgm:spPr/>
      <dgm:t>
        <a:bodyPr/>
        <a:lstStyle/>
        <a:p>
          <a:endParaRPr lang="en-US"/>
        </a:p>
      </dgm:t>
    </dgm:pt>
    <dgm:pt modelId="{910D6C55-BFAD-408E-A812-E80234F77FAB}">
      <dgm:prSet/>
      <dgm:spPr/>
      <dgm:t>
        <a:bodyPr/>
        <a:lstStyle/>
        <a:p>
          <a:r>
            <a:rPr lang="en-US" dirty="0"/>
            <a:t>g</a:t>
          </a:r>
        </a:p>
      </dgm:t>
    </dgm:pt>
    <dgm:pt modelId="{BE61EBBC-9E6E-49C0-B075-65E498258072}" type="parTrans" cxnId="{1B652D5E-C139-4323-8BB6-F61151A85A45}">
      <dgm:prSet/>
      <dgm:spPr/>
      <dgm:t>
        <a:bodyPr/>
        <a:lstStyle/>
        <a:p>
          <a:endParaRPr lang="en-US"/>
        </a:p>
      </dgm:t>
    </dgm:pt>
    <dgm:pt modelId="{3DDAD969-0E57-4955-A758-0810932057DB}" type="sibTrans" cxnId="{1B652D5E-C139-4323-8BB6-F61151A85A45}">
      <dgm:prSet/>
      <dgm:spPr/>
      <dgm:t>
        <a:bodyPr/>
        <a:lstStyle/>
        <a:p>
          <a:endParaRPr lang="en-US"/>
        </a:p>
      </dgm:t>
    </dgm:pt>
    <dgm:pt modelId="{C253D539-E11B-4F56-8638-1B311ECF5AF7}">
      <dgm:prSet/>
      <dgm:spPr/>
      <dgm:t>
        <a:bodyPr/>
        <a:lstStyle/>
        <a:p>
          <a:r>
            <a:rPr lang="en-US" dirty="0"/>
            <a:t>Creating a word document, from formatting to adjusting lines, using header and footers</a:t>
          </a:r>
        </a:p>
      </dgm:t>
    </dgm:pt>
    <dgm:pt modelId="{B2B0453B-A407-4213-B8B9-569702B61E20}" type="parTrans" cxnId="{C282F6C2-1280-469B-90DF-47A46605EEA4}">
      <dgm:prSet/>
      <dgm:spPr/>
      <dgm:t>
        <a:bodyPr/>
        <a:lstStyle/>
        <a:p>
          <a:endParaRPr lang="en-US"/>
        </a:p>
      </dgm:t>
    </dgm:pt>
    <dgm:pt modelId="{5B613910-FE15-4D38-A30F-9A8E10F4FCB1}" type="sibTrans" cxnId="{C282F6C2-1280-469B-90DF-47A46605EEA4}">
      <dgm:prSet/>
      <dgm:spPr/>
      <dgm:t>
        <a:bodyPr/>
        <a:lstStyle/>
        <a:p>
          <a:endParaRPr lang="en-US"/>
        </a:p>
      </dgm:t>
    </dgm:pt>
    <dgm:pt modelId="{06FA3ABD-0E62-46F0-B7EC-6F55F1F49468}">
      <dgm:prSet/>
      <dgm:spPr/>
      <dgm:t>
        <a:bodyPr/>
        <a:lstStyle/>
        <a:p>
          <a:endParaRPr lang="en-US" dirty="0"/>
        </a:p>
      </dgm:t>
    </dgm:pt>
    <dgm:pt modelId="{8033259C-211E-4DD9-BE0A-F6AF72E55B65}" type="parTrans" cxnId="{6E033816-8842-47FC-97E6-B1EE47950295}">
      <dgm:prSet/>
      <dgm:spPr/>
      <dgm:t>
        <a:bodyPr/>
        <a:lstStyle/>
        <a:p>
          <a:endParaRPr lang="en-US"/>
        </a:p>
      </dgm:t>
    </dgm:pt>
    <dgm:pt modelId="{4B60C005-7490-477E-9D12-5F4AAA3C6D3C}" type="sibTrans" cxnId="{6E033816-8842-47FC-97E6-B1EE47950295}">
      <dgm:prSet/>
      <dgm:spPr/>
      <dgm:t>
        <a:bodyPr/>
        <a:lstStyle/>
        <a:p>
          <a:endParaRPr lang="en-US"/>
        </a:p>
      </dgm:t>
    </dgm:pt>
    <dgm:pt modelId="{1B236071-86AC-4A68-BC53-EF8C633CCD66}">
      <dgm:prSet/>
      <dgm:spPr/>
      <dgm:t>
        <a:bodyPr/>
        <a:lstStyle/>
        <a:p>
          <a:r>
            <a:rPr lang="en-US"/>
            <a:t>Creating a PowerPoint using Using Designer and Slide Master, Layout and accessibility features</a:t>
          </a:r>
        </a:p>
      </dgm:t>
    </dgm:pt>
    <dgm:pt modelId="{A12FF4D3-92EE-43A4-AC51-424EB6530387}" type="parTrans" cxnId="{5986BA57-5736-48DC-9F81-FA65CF256A6E}">
      <dgm:prSet/>
      <dgm:spPr/>
      <dgm:t>
        <a:bodyPr/>
        <a:lstStyle/>
        <a:p>
          <a:endParaRPr lang="en-US"/>
        </a:p>
      </dgm:t>
    </dgm:pt>
    <dgm:pt modelId="{E0B2CC6B-4147-46F9-A057-C67EE8551C66}" type="sibTrans" cxnId="{5986BA57-5736-48DC-9F81-FA65CF256A6E}">
      <dgm:prSet/>
      <dgm:spPr/>
      <dgm:t>
        <a:bodyPr/>
        <a:lstStyle/>
        <a:p>
          <a:endParaRPr lang="en-US"/>
        </a:p>
      </dgm:t>
    </dgm:pt>
    <dgm:pt modelId="{38FD3602-2D35-4332-9D6E-0E0D5CB1CE3E}">
      <dgm:prSet/>
      <dgm:spPr/>
      <dgm:t>
        <a:bodyPr/>
        <a:lstStyle/>
        <a:p>
          <a:endParaRPr lang="en-US" dirty="0"/>
        </a:p>
      </dgm:t>
    </dgm:pt>
    <dgm:pt modelId="{F38FB48E-4135-4932-9192-A9458DDE3C55}" type="parTrans" cxnId="{D75898DE-1006-4DE1-979B-86AEFE906111}">
      <dgm:prSet/>
      <dgm:spPr/>
      <dgm:t>
        <a:bodyPr/>
        <a:lstStyle/>
        <a:p>
          <a:endParaRPr lang="en-US"/>
        </a:p>
      </dgm:t>
    </dgm:pt>
    <dgm:pt modelId="{9D577392-C1F2-434E-873A-1E686C52A309}" type="sibTrans" cxnId="{D75898DE-1006-4DE1-979B-86AEFE906111}">
      <dgm:prSet/>
      <dgm:spPr/>
      <dgm:t>
        <a:bodyPr/>
        <a:lstStyle/>
        <a:p>
          <a:endParaRPr lang="en-US"/>
        </a:p>
      </dgm:t>
    </dgm:pt>
    <dgm:pt modelId="{BFB82B0A-3406-405D-BFDB-CE0E34AF1E3E}">
      <dgm:prSet/>
      <dgm:spPr/>
      <dgm:t>
        <a:bodyPr/>
        <a:lstStyle/>
        <a:p>
          <a:r>
            <a:rPr lang="en-US" dirty="0"/>
            <a:t>Creating sums for budgeting using excel. Creating simpler way of using working with sums</a:t>
          </a:r>
        </a:p>
      </dgm:t>
    </dgm:pt>
    <dgm:pt modelId="{A3A9DCF1-8850-4A32-9183-B6FACF7853FD}" type="parTrans" cxnId="{A701008D-50A7-4D19-9F81-3D06D92F5BFE}">
      <dgm:prSet/>
      <dgm:spPr/>
      <dgm:t>
        <a:bodyPr/>
        <a:lstStyle/>
        <a:p>
          <a:endParaRPr lang="en-US"/>
        </a:p>
      </dgm:t>
    </dgm:pt>
    <dgm:pt modelId="{5BD1C34A-60BE-46D5-853D-E5576FF08342}" type="sibTrans" cxnId="{A701008D-50A7-4D19-9F81-3D06D92F5BFE}">
      <dgm:prSet/>
      <dgm:spPr/>
      <dgm:t>
        <a:bodyPr/>
        <a:lstStyle/>
        <a:p>
          <a:endParaRPr lang="en-US"/>
        </a:p>
      </dgm:t>
    </dgm:pt>
    <dgm:pt modelId="{DCE253E7-B945-4B8B-88D3-909351D840C6}" type="pres">
      <dgm:prSet presAssocID="{815DA9B6-274C-4950-BA5F-E2D9C9FCF847}" presName="Name0" presStyleCnt="0">
        <dgm:presLayoutVars>
          <dgm:dir/>
          <dgm:animLvl val="lvl"/>
          <dgm:resizeHandles val="exact"/>
        </dgm:presLayoutVars>
      </dgm:prSet>
      <dgm:spPr/>
    </dgm:pt>
    <dgm:pt modelId="{A4C167D9-67D5-4E7D-88EA-20F99DA99FAB}" type="pres">
      <dgm:prSet presAssocID="{910D6C55-BFAD-408E-A812-E80234F77FAB}" presName="linNode" presStyleCnt="0"/>
      <dgm:spPr/>
    </dgm:pt>
    <dgm:pt modelId="{5FCA4EE2-28DE-4979-87CF-4BDD54BF6650}" type="pres">
      <dgm:prSet presAssocID="{910D6C55-BFAD-408E-A812-E80234F77FAB}" presName="parentText" presStyleLbl="solidFgAcc1" presStyleIdx="0" presStyleCnt="3">
        <dgm:presLayoutVars>
          <dgm:chMax val="1"/>
          <dgm:bulletEnabled/>
        </dgm:presLayoutVars>
      </dgm:prSet>
      <dgm:spPr/>
    </dgm:pt>
    <dgm:pt modelId="{7DB83C17-3A71-44AB-AE51-D41A65FBFBDB}" type="pres">
      <dgm:prSet presAssocID="{910D6C55-BFAD-408E-A812-E80234F77FAB}" presName="descendantText" presStyleLbl="alignNode1" presStyleIdx="0" presStyleCnt="3">
        <dgm:presLayoutVars>
          <dgm:bulletEnabled/>
        </dgm:presLayoutVars>
      </dgm:prSet>
      <dgm:spPr/>
    </dgm:pt>
    <dgm:pt modelId="{894AC7D8-DAD2-474E-A54F-3C12662233ED}" type="pres">
      <dgm:prSet presAssocID="{3DDAD969-0E57-4955-A758-0810932057DB}" presName="sp" presStyleCnt="0"/>
      <dgm:spPr/>
    </dgm:pt>
    <dgm:pt modelId="{382EF1E2-DBA8-4864-8028-1E64BCC1B18B}" type="pres">
      <dgm:prSet presAssocID="{06FA3ABD-0E62-46F0-B7EC-6F55F1F49468}" presName="linNode" presStyleCnt="0"/>
      <dgm:spPr/>
    </dgm:pt>
    <dgm:pt modelId="{FEA0DA63-6BA8-4631-8DC5-47E6F3F413CA}" type="pres">
      <dgm:prSet presAssocID="{06FA3ABD-0E62-46F0-B7EC-6F55F1F49468}" presName="parentText" presStyleLbl="solidFgAcc1" presStyleIdx="1" presStyleCnt="3">
        <dgm:presLayoutVars>
          <dgm:chMax val="1"/>
          <dgm:bulletEnabled/>
        </dgm:presLayoutVars>
      </dgm:prSet>
      <dgm:spPr/>
    </dgm:pt>
    <dgm:pt modelId="{5D3691EE-E760-44C5-9BB4-383462C9D847}" type="pres">
      <dgm:prSet presAssocID="{06FA3ABD-0E62-46F0-B7EC-6F55F1F49468}" presName="descendantText" presStyleLbl="alignNode1" presStyleIdx="1" presStyleCnt="3">
        <dgm:presLayoutVars>
          <dgm:bulletEnabled/>
        </dgm:presLayoutVars>
      </dgm:prSet>
      <dgm:spPr/>
    </dgm:pt>
    <dgm:pt modelId="{AF98A7F4-B7E1-45AD-8104-C87E9FE96EDB}" type="pres">
      <dgm:prSet presAssocID="{4B60C005-7490-477E-9D12-5F4AAA3C6D3C}" presName="sp" presStyleCnt="0"/>
      <dgm:spPr/>
    </dgm:pt>
    <dgm:pt modelId="{3254F986-9714-40DD-8E57-8164058A091B}" type="pres">
      <dgm:prSet presAssocID="{38FD3602-2D35-4332-9D6E-0E0D5CB1CE3E}" presName="linNode" presStyleCnt="0"/>
      <dgm:spPr/>
    </dgm:pt>
    <dgm:pt modelId="{A2398D02-896B-4A35-9186-69EDC02995CB}" type="pres">
      <dgm:prSet presAssocID="{38FD3602-2D35-4332-9D6E-0E0D5CB1CE3E}" presName="parentText" presStyleLbl="solidFgAcc1" presStyleIdx="2" presStyleCnt="3">
        <dgm:presLayoutVars>
          <dgm:chMax val="1"/>
          <dgm:bulletEnabled/>
        </dgm:presLayoutVars>
      </dgm:prSet>
      <dgm:spPr/>
    </dgm:pt>
    <dgm:pt modelId="{36ED0546-BE60-4ECF-9EA9-D3D8A8B09408}" type="pres">
      <dgm:prSet presAssocID="{38FD3602-2D35-4332-9D6E-0E0D5CB1CE3E}" presName="descendantText" presStyleLbl="alignNode1" presStyleIdx="2" presStyleCnt="3">
        <dgm:presLayoutVars>
          <dgm:bulletEnabled/>
        </dgm:presLayoutVars>
      </dgm:prSet>
      <dgm:spPr/>
    </dgm:pt>
  </dgm:ptLst>
  <dgm:cxnLst>
    <dgm:cxn modelId="{6E033816-8842-47FC-97E6-B1EE47950295}" srcId="{815DA9B6-274C-4950-BA5F-E2D9C9FCF847}" destId="{06FA3ABD-0E62-46F0-B7EC-6F55F1F49468}" srcOrd="1" destOrd="0" parTransId="{8033259C-211E-4DD9-BE0A-F6AF72E55B65}" sibTransId="{4B60C005-7490-477E-9D12-5F4AAA3C6D3C}"/>
    <dgm:cxn modelId="{3A5AAC1E-148E-4603-9D25-42E690379467}" type="presOf" srcId="{910D6C55-BFAD-408E-A812-E80234F77FAB}" destId="{5FCA4EE2-28DE-4979-87CF-4BDD54BF6650}" srcOrd="0" destOrd="0" presId="urn:microsoft.com/office/officeart/2016/7/layout/VerticalHollowActionList"/>
    <dgm:cxn modelId="{518F753C-CE5E-4447-BB79-C3FD460FA4F6}" type="presOf" srcId="{38FD3602-2D35-4332-9D6E-0E0D5CB1CE3E}" destId="{A2398D02-896B-4A35-9186-69EDC02995CB}" srcOrd="0" destOrd="0" presId="urn:microsoft.com/office/officeart/2016/7/layout/VerticalHollowActionList"/>
    <dgm:cxn modelId="{FD3DB740-4C29-496E-9AE5-FDD0410D7D97}" type="presOf" srcId="{1B236071-86AC-4A68-BC53-EF8C633CCD66}" destId="{5D3691EE-E760-44C5-9BB4-383462C9D847}" srcOrd="0" destOrd="0" presId="urn:microsoft.com/office/officeart/2016/7/layout/VerticalHollowActionList"/>
    <dgm:cxn modelId="{1B652D5E-C139-4323-8BB6-F61151A85A45}" srcId="{815DA9B6-274C-4950-BA5F-E2D9C9FCF847}" destId="{910D6C55-BFAD-408E-A812-E80234F77FAB}" srcOrd="0" destOrd="0" parTransId="{BE61EBBC-9E6E-49C0-B075-65E498258072}" sibTransId="{3DDAD969-0E57-4955-A758-0810932057DB}"/>
    <dgm:cxn modelId="{5986BA57-5736-48DC-9F81-FA65CF256A6E}" srcId="{06FA3ABD-0E62-46F0-B7EC-6F55F1F49468}" destId="{1B236071-86AC-4A68-BC53-EF8C633CCD66}" srcOrd="0" destOrd="0" parTransId="{A12FF4D3-92EE-43A4-AC51-424EB6530387}" sibTransId="{E0B2CC6B-4147-46F9-A057-C67EE8551C66}"/>
    <dgm:cxn modelId="{A701008D-50A7-4D19-9F81-3D06D92F5BFE}" srcId="{38FD3602-2D35-4332-9D6E-0E0D5CB1CE3E}" destId="{BFB82B0A-3406-405D-BFDB-CE0E34AF1E3E}" srcOrd="0" destOrd="0" parTransId="{A3A9DCF1-8850-4A32-9183-B6FACF7853FD}" sibTransId="{5BD1C34A-60BE-46D5-853D-E5576FF08342}"/>
    <dgm:cxn modelId="{C21CA097-26A9-44BD-94D3-34DDCDC606D4}" type="presOf" srcId="{C253D539-E11B-4F56-8638-1B311ECF5AF7}" destId="{7DB83C17-3A71-44AB-AE51-D41A65FBFBDB}" srcOrd="0" destOrd="0" presId="urn:microsoft.com/office/officeart/2016/7/layout/VerticalHollowActionList"/>
    <dgm:cxn modelId="{C282F6C2-1280-469B-90DF-47A46605EEA4}" srcId="{910D6C55-BFAD-408E-A812-E80234F77FAB}" destId="{C253D539-E11B-4F56-8638-1B311ECF5AF7}" srcOrd="0" destOrd="0" parTransId="{B2B0453B-A407-4213-B8B9-569702B61E20}" sibTransId="{5B613910-FE15-4D38-A30F-9A8E10F4FCB1}"/>
    <dgm:cxn modelId="{58C9BCC5-A424-4B98-B1BC-420E0C45C1C1}" type="presOf" srcId="{815DA9B6-274C-4950-BA5F-E2D9C9FCF847}" destId="{DCE253E7-B945-4B8B-88D3-909351D840C6}" srcOrd="0" destOrd="0" presId="urn:microsoft.com/office/officeart/2016/7/layout/VerticalHollowActionList"/>
    <dgm:cxn modelId="{0C842ED8-7DAB-4FBB-9246-51E028B3FB5E}" type="presOf" srcId="{06FA3ABD-0E62-46F0-B7EC-6F55F1F49468}" destId="{FEA0DA63-6BA8-4631-8DC5-47E6F3F413CA}" srcOrd="0" destOrd="0" presId="urn:microsoft.com/office/officeart/2016/7/layout/VerticalHollowActionList"/>
    <dgm:cxn modelId="{D75898DE-1006-4DE1-979B-86AEFE906111}" srcId="{815DA9B6-274C-4950-BA5F-E2D9C9FCF847}" destId="{38FD3602-2D35-4332-9D6E-0E0D5CB1CE3E}" srcOrd="2" destOrd="0" parTransId="{F38FB48E-4135-4932-9192-A9458DDE3C55}" sibTransId="{9D577392-C1F2-434E-873A-1E686C52A309}"/>
    <dgm:cxn modelId="{6FBE62E4-AD49-4C28-97ED-FC46A78877B7}" type="presOf" srcId="{BFB82B0A-3406-405D-BFDB-CE0E34AF1E3E}" destId="{36ED0546-BE60-4ECF-9EA9-D3D8A8B09408}" srcOrd="0" destOrd="0" presId="urn:microsoft.com/office/officeart/2016/7/layout/VerticalHollowActionList"/>
    <dgm:cxn modelId="{0B4A7DB4-7E9D-41B7-BE49-421C5757A1B5}" type="presParOf" srcId="{DCE253E7-B945-4B8B-88D3-909351D840C6}" destId="{A4C167D9-67D5-4E7D-88EA-20F99DA99FAB}" srcOrd="0" destOrd="0" presId="urn:microsoft.com/office/officeart/2016/7/layout/VerticalHollowActionList"/>
    <dgm:cxn modelId="{97F95576-7D41-4850-9103-5D6458D0C100}" type="presParOf" srcId="{A4C167D9-67D5-4E7D-88EA-20F99DA99FAB}" destId="{5FCA4EE2-28DE-4979-87CF-4BDD54BF6650}" srcOrd="0" destOrd="0" presId="urn:microsoft.com/office/officeart/2016/7/layout/VerticalHollowActionList"/>
    <dgm:cxn modelId="{3218C50F-E34C-4D7B-A1A8-7F5FE8B4B9C5}" type="presParOf" srcId="{A4C167D9-67D5-4E7D-88EA-20F99DA99FAB}" destId="{7DB83C17-3A71-44AB-AE51-D41A65FBFBDB}" srcOrd="1" destOrd="0" presId="urn:microsoft.com/office/officeart/2016/7/layout/VerticalHollowActionList"/>
    <dgm:cxn modelId="{44D43A88-C3CE-4E00-B893-F09BAFE23D59}" type="presParOf" srcId="{DCE253E7-B945-4B8B-88D3-909351D840C6}" destId="{894AC7D8-DAD2-474E-A54F-3C12662233ED}" srcOrd="1" destOrd="0" presId="urn:microsoft.com/office/officeart/2016/7/layout/VerticalHollowActionList"/>
    <dgm:cxn modelId="{8BB2DF2B-D5E3-46EE-A240-6E9149FAE4DA}" type="presParOf" srcId="{DCE253E7-B945-4B8B-88D3-909351D840C6}" destId="{382EF1E2-DBA8-4864-8028-1E64BCC1B18B}" srcOrd="2" destOrd="0" presId="urn:microsoft.com/office/officeart/2016/7/layout/VerticalHollowActionList"/>
    <dgm:cxn modelId="{360A9CC8-7467-46A2-9015-921136876680}" type="presParOf" srcId="{382EF1E2-DBA8-4864-8028-1E64BCC1B18B}" destId="{FEA0DA63-6BA8-4631-8DC5-47E6F3F413CA}" srcOrd="0" destOrd="0" presId="urn:microsoft.com/office/officeart/2016/7/layout/VerticalHollowActionList"/>
    <dgm:cxn modelId="{3FE3BB3D-94FE-4593-B63B-8EFB0F50AFCB}" type="presParOf" srcId="{382EF1E2-DBA8-4864-8028-1E64BCC1B18B}" destId="{5D3691EE-E760-44C5-9BB4-383462C9D847}" srcOrd="1" destOrd="0" presId="urn:microsoft.com/office/officeart/2016/7/layout/VerticalHollowActionList"/>
    <dgm:cxn modelId="{B4875D4F-25C2-4DDC-97F9-6A5C43623977}" type="presParOf" srcId="{DCE253E7-B945-4B8B-88D3-909351D840C6}" destId="{AF98A7F4-B7E1-45AD-8104-C87E9FE96EDB}" srcOrd="3" destOrd="0" presId="urn:microsoft.com/office/officeart/2016/7/layout/VerticalHollowActionList"/>
    <dgm:cxn modelId="{81B7F0DB-C547-45E4-BAE2-01693F69A625}" type="presParOf" srcId="{DCE253E7-B945-4B8B-88D3-909351D840C6}" destId="{3254F986-9714-40DD-8E57-8164058A091B}" srcOrd="4" destOrd="0" presId="urn:microsoft.com/office/officeart/2016/7/layout/VerticalHollowActionList"/>
    <dgm:cxn modelId="{B66912E9-C7C8-4EC6-82B2-3072D9CA93AA}" type="presParOf" srcId="{3254F986-9714-40DD-8E57-8164058A091B}" destId="{A2398D02-896B-4A35-9186-69EDC02995CB}" srcOrd="0" destOrd="0" presId="urn:microsoft.com/office/officeart/2016/7/layout/VerticalHollowActionList"/>
    <dgm:cxn modelId="{9A5FFB20-E01B-49F9-A5B1-C4AB9AF8B217}" type="presParOf" srcId="{3254F986-9714-40DD-8E57-8164058A091B}" destId="{36ED0546-BE60-4ECF-9EA9-D3D8A8B09408}" srcOrd="1" destOrd="0" presId="urn:microsoft.com/office/officeart/2016/7/layout/VerticalHollowAc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FC49E29-1170-490B-854E-592FD863E4B6}"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54EE6FD0-1C65-42E0-8709-4616CE4AEF33}">
      <dgm:prSet custT="1"/>
      <dgm:spPr/>
      <dgm:t>
        <a:bodyPr/>
        <a:lstStyle/>
        <a:p>
          <a:r>
            <a:rPr lang="en-GB" sz="1400" dirty="0">
              <a:latin typeface="ADLaM Display" panose="02010000000000000000" pitchFamily="2" charset="0"/>
              <a:ea typeface="ADLaM Display" panose="02010000000000000000" pitchFamily="2" charset="0"/>
              <a:cs typeface="ADLaM Display" panose="02010000000000000000" pitchFamily="2" charset="0"/>
            </a:rPr>
            <a:t>Throughout this module I have gained a lot of skills. From creating a PowerPoint to enhancing my skills on outlook, this will allow me to be more organised on </a:t>
          </a:r>
          <a:r>
            <a:rPr lang="en-GB" sz="1600" dirty="0">
              <a:latin typeface="ADLaM Display" panose="02010000000000000000" pitchFamily="2" charset="0"/>
              <a:ea typeface="ADLaM Display" panose="02010000000000000000" pitchFamily="2" charset="0"/>
              <a:cs typeface="ADLaM Display" panose="02010000000000000000" pitchFamily="2" charset="0"/>
            </a:rPr>
            <a:t>outlook</a:t>
          </a:r>
          <a:r>
            <a:rPr lang="en-GB" sz="1400" dirty="0">
              <a:latin typeface="ADLaM Display" panose="02010000000000000000" pitchFamily="2" charset="0"/>
              <a:ea typeface="ADLaM Display" panose="02010000000000000000" pitchFamily="2" charset="0"/>
              <a:cs typeface="ADLaM Display" panose="02010000000000000000" pitchFamily="2" charset="0"/>
            </a:rPr>
            <a:t> and calendar. </a:t>
          </a:r>
          <a:endParaRPr lang="en-US" sz="1400" dirty="0">
            <a:latin typeface="ADLaM Display" panose="02010000000000000000" pitchFamily="2" charset="0"/>
            <a:ea typeface="ADLaM Display" panose="02010000000000000000" pitchFamily="2" charset="0"/>
            <a:cs typeface="ADLaM Display" panose="02010000000000000000" pitchFamily="2" charset="0"/>
          </a:endParaRPr>
        </a:p>
      </dgm:t>
    </dgm:pt>
    <dgm:pt modelId="{43F7CA76-92D8-425F-B91B-C023DEF95563}" type="parTrans" cxnId="{271CBEA8-E258-4DE5-B844-F243F51AD2D1}">
      <dgm:prSet/>
      <dgm:spPr/>
      <dgm:t>
        <a:bodyPr/>
        <a:lstStyle/>
        <a:p>
          <a:endParaRPr lang="en-US"/>
        </a:p>
      </dgm:t>
    </dgm:pt>
    <dgm:pt modelId="{13CFCAF8-4659-4412-8279-36AB857FF846}" type="sibTrans" cxnId="{271CBEA8-E258-4DE5-B844-F243F51AD2D1}">
      <dgm:prSet/>
      <dgm:spPr/>
      <dgm:t>
        <a:bodyPr/>
        <a:lstStyle/>
        <a:p>
          <a:endParaRPr lang="en-US"/>
        </a:p>
      </dgm:t>
    </dgm:pt>
    <dgm:pt modelId="{424A4621-076B-4DF5-A45F-FFEECE138714}">
      <dgm:prSet custT="1"/>
      <dgm:spPr/>
      <dgm:t>
        <a:bodyPr/>
        <a:lstStyle/>
        <a:p>
          <a:r>
            <a:rPr lang="en-GB" sz="1600" dirty="0">
              <a:latin typeface="ADLaM Display" panose="02010000000000000000" pitchFamily="2" charset="0"/>
              <a:ea typeface="ADLaM Display" panose="02010000000000000000" pitchFamily="2" charset="0"/>
              <a:cs typeface="ADLaM Display" panose="02010000000000000000" pitchFamily="2" charset="0"/>
            </a:rPr>
            <a:t>Create budgets easily Excel using it to my advantage, creating skills such as PowerPoint which I can use later in my career path. Gaining skills through LinkedIn helped the most.</a:t>
          </a:r>
          <a:endParaRPr lang="en-US" sz="1600" dirty="0">
            <a:latin typeface="ADLaM Display" panose="02010000000000000000" pitchFamily="2" charset="0"/>
            <a:ea typeface="ADLaM Display" panose="02010000000000000000" pitchFamily="2" charset="0"/>
            <a:cs typeface="ADLaM Display" panose="02010000000000000000" pitchFamily="2" charset="0"/>
          </a:endParaRPr>
        </a:p>
      </dgm:t>
    </dgm:pt>
    <dgm:pt modelId="{5B8E330A-5004-43DD-8633-B60D453FED0F}" type="parTrans" cxnId="{41E42BE8-B830-416E-B641-2019A6DBA331}">
      <dgm:prSet/>
      <dgm:spPr/>
      <dgm:t>
        <a:bodyPr/>
        <a:lstStyle/>
        <a:p>
          <a:endParaRPr lang="en-US"/>
        </a:p>
      </dgm:t>
    </dgm:pt>
    <dgm:pt modelId="{197F5D25-D402-4352-9AB3-C23D8D64BF63}" type="sibTrans" cxnId="{41E42BE8-B830-416E-B641-2019A6DBA331}">
      <dgm:prSet/>
      <dgm:spPr/>
      <dgm:t>
        <a:bodyPr/>
        <a:lstStyle/>
        <a:p>
          <a:endParaRPr lang="en-US"/>
        </a:p>
      </dgm:t>
    </dgm:pt>
    <dgm:pt modelId="{0BCD952B-1FC6-4D00-BD0C-7C3CF3711ED5}" type="pres">
      <dgm:prSet presAssocID="{CFC49E29-1170-490B-854E-592FD863E4B6}" presName="root" presStyleCnt="0">
        <dgm:presLayoutVars>
          <dgm:dir/>
          <dgm:resizeHandles val="exact"/>
        </dgm:presLayoutVars>
      </dgm:prSet>
      <dgm:spPr/>
    </dgm:pt>
    <dgm:pt modelId="{67345BB3-C4E7-4951-9636-1232D551FA77}" type="pres">
      <dgm:prSet presAssocID="{54EE6FD0-1C65-42E0-8709-4616CE4AEF33}" presName="compNode" presStyleCnt="0"/>
      <dgm:spPr/>
    </dgm:pt>
    <dgm:pt modelId="{6272E340-5FBF-4341-A098-2C4B0EF68A1F}" type="pres">
      <dgm:prSet presAssocID="{54EE6FD0-1C65-42E0-8709-4616CE4AEF33}"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ssroom"/>
        </a:ext>
      </dgm:extLst>
    </dgm:pt>
    <dgm:pt modelId="{ADE5779B-6346-4E50-BF72-67F57AF947FC}" type="pres">
      <dgm:prSet presAssocID="{54EE6FD0-1C65-42E0-8709-4616CE4AEF33}" presName="spaceRect" presStyleCnt="0"/>
      <dgm:spPr/>
    </dgm:pt>
    <dgm:pt modelId="{742B09E9-5CA6-4936-B15C-44B62014CB78}" type="pres">
      <dgm:prSet presAssocID="{54EE6FD0-1C65-42E0-8709-4616CE4AEF33}" presName="textRect" presStyleLbl="revTx" presStyleIdx="0" presStyleCnt="2">
        <dgm:presLayoutVars>
          <dgm:chMax val="1"/>
          <dgm:chPref val="1"/>
        </dgm:presLayoutVars>
      </dgm:prSet>
      <dgm:spPr/>
    </dgm:pt>
    <dgm:pt modelId="{F0DEF259-504A-4C99-A34F-D8D3519E8DA3}" type="pres">
      <dgm:prSet presAssocID="{13CFCAF8-4659-4412-8279-36AB857FF846}" presName="sibTrans" presStyleCnt="0"/>
      <dgm:spPr/>
    </dgm:pt>
    <dgm:pt modelId="{0A52EE7D-59F3-4FE6-BCD9-DE99A6B257C9}" type="pres">
      <dgm:prSet presAssocID="{424A4621-076B-4DF5-A45F-FFEECE138714}" presName="compNode" presStyleCnt="0"/>
      <dgm:spPr/>
    </dgm:pt>
    <dgm:pt modelId="{F2571C18-8DBE-46E7-882C-9575CFEBCB5D}" type="pres">
      <dgm:prSet presAssocID="{424A4621-076B-4DF5-A45F-FFEECE138714}"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ight Bulb and Gear"/>
        </a:ext>
      </dgm:extLst>
    </dgm:pt>
    <dgm:pt modelId="{E93B3D07-BCD2-47ED-BEF6-67CECE0B9F82}" type="pres">
      <dgm:prSet presAssocID="{424A4621-076B-4DF5-A45F-FFEECE138714}" presName="spaceRect" presStyleCnt="0"/>
      <dgm:spPr/>
    </dgm:pt>
    <dgm:pt modelId="{EF5B0545-E5A9-47A9-8C67-4A72836A41BB}" type="pres">
      <dgm:prSet presAssocID="{424A4621-076B-4DF5-A45F-FFEECE138714}" presName="textRect" presStyleLbl="revTx" presStyleIdx="1" presStyleCnt="2">
        <dgm:presLayoutVars>
          <dgm:chMax val="1"/>
          <dgm:chPref val="1"/>
        </dgm:presLayoutVars>
      </dgm:prSet>
      <dgm:spPr/>
    </dgm:pt>
  </dgm:ptLst>
  <dgm:cxnLst>
    <dgm:cxn modelId="{B5C44B06-16AC-466A-8EC7-A0DAD733A562}" type="presOf" srcId="{424A4621-076B-4DF5-A45F-FFEECE138714}" destId="{EF5B0545-E5A9-47A9-8C67-4A72836A41BB}" srcOrd="0" destOrd="0" presId="urn:microsoft.com/office/officeart/2018/2/layout/IconLabelList"/>
    <dgm:cxn modelId="{3D81A291-63BA-4F0D-AAFE-9DEAB5984877}" type="presOf" srcId="{54EE6FD0-1C65-42E0-8709-4616CE4AEF33}" destId="{742B09E9-5CA6-4936-B15C-44B62014CB78}" srcOrd="0" destOrd="0" presId="urn:microsoft.com/office/officeart/2018/2/layout/IconLabelList"/>
    <dgm:cxn modelId="{271CBEA8-E258-4DE5-B844-F243F51AD2D1}" srcId="{CFC49E29-1170-490B-854E-592FD863E4B6}" destId="{54EE6FD0-1C65-42E0-8709-4616CE4AEF33}" srcOrd="0" destOrd="0" parTransId="{43F7CA76-92D8-425F-B91B-C023DEF95563}" sibTransId="{13CFCAF8-4659-4412-8279-36AB857FF846}"/>
    <dgm:cxn modelId="{9CF501B0-5243-4113-8D03-56F47F3B1D35}" type="presOf" srcId="{CFC49E29-1170-490B-854E-592FD863E4B6}" destId="{0BCD952B-1FC6-4D00-BD0C-7C3CF3711ED5}" srcOrd="0" destOrd="0" presId="urn:microsoft.com/office/officeart/2018/2/layout/IconLabelList"/>
    <dgm:cxn modelId="{41E42BE8-B830-416E-B641-2019A6DBA331}" srcId="{CFC49E29-1170-490B-854E-592FD863E4B6}" destId="{424A4621-076B-4DF5-A45F-FFEECE138714}" srcOrd="1" destOrd="0" parTransId="{5B8E330A-5004-43DD-8633-B60D453FED0F}" sibTransId="{197F5D25-D402-4352-9AB3-C23D8D64BF63}"/>
    <dgm:cxn modelId="{F21A1E78-1BE2-4F14-952E-DC17F9EEAA66}" type="presParOf" srcId="{0BCD952B-1FC6-4D00-BD0C-7C3CF3711ED5}" destId="{67345BB3-C4E7-4951-9636-1232D551FA77}" srcOrd="0" destOrd="0" presId="urn:microsoft.com/office/officeart/2018/2/layout/IconLabelList"/>
    <dgm:cxn modelId="{E72C2C35-1B63-45CB-AFA1-EF32FB252048}" type="presParOf" srcId="{67345BB3-C4E7-4951-9636-1232D551FA77}" destId="{6272E340-5FBF-4341-A098-2C4B0EF68A1F}" srcOrd="0" destOrd="0" presId="urn:microsoft.com/office/officeart/2018/2/layout/IconLabelList"/>
    <dgm:cxn modelId="{E2D78421-1E44-4DA0-9D31-3B8F15B40B80}" type="presParOf" srcId="{67345BB3-C4E7-4951-9636-1232D551FA77}" destId="{ADE5779B-6346-4E50-BF72-67F57AF947FC}" srcOrd="1" destOrd="0" presId="urn:microsoft.com/office/officeart/2018/2/layout/IconLabelList"/>
    <dgm:cxn modelId="{C692651F-311D-4C71-874C-7593B53E1226}" type="presParOf" srcId="{67345BB3-C4E7-4951-9636-1232D551FA77}" destId="{742B09E9-5CA6-4936-B15C-44B62014CB78}" srcOrd="2" destOrd="0" presId="urn:microsoft.com/office/officeart/2018/2/layout/IconLabelList"/>
    <dgm:cxn modelId="{64E4E594-3720-4513-8228-48F4008D396C}" type="presParOf" srcId="{0BCD952B-1FC6-4D00-BD0C-7C3CF3711ED5}" destId="{F0DEF259-504A-4C99-A34F-D8D3519E8DA3}" srcOrd="1" destOrd="0" presId="urn:microsoft.com/office/officeart/2018/2/layout/IconLabelList"/>
    <dgm:cxn modelId="{16AB19FE-DAB3-4FBA-8A85-C5740E9E3120}" type="presParOf" srcId="{0BCD952B-1FC6-4D00-BD0C-7C3CF3711ED5}" destId="{0A52EE7D-59F3-4FE6-BCD9-DE99A6B257C9}" srcOrd="2" destOrd="0" presId="urn:microsoft.com/office/officeart/2018/2/layout/IconLabelList"/>
    <dgm:cxn modelId="{B2D8AA64-A967-4AF7-AC55-4EAA25C2F5D9}" type="presParOf" srcId="{0A52EE7D-59F3-4FE6-BCD9-DE99A6B257C9}" destId="{F2571C18-8DBE-46E7-882C-9575CFEBCB5D}" srcOrd="0" destOrd="0" presId="urn:microsoft.com/office/officeart/2018/2/layout/IconLabelList"/>
    <dgm:cxn modelId="{62CE8C05-0C9E-4313-80C0-83C7887974D8}" type="presParOf" srcId="{0A52EE7D-59F3-4FE6-BCD9-DE99A6B257C9}" destId="{E93B3D07-BCD2-47ED-BEF6-67CECE0B9F82}" srcOrd="1" destOrd="0" presId="urn:microsoft.com/office/officeart/2018/2/layout/IconLabelList"/>
    <dgm:cxn modelId="{37C4E1BE-AE28-494F-B6C7-16BDD8790D84}" type="presParOf" srcId="{0A52EE7D-59F3-4FE6-BCD9-DE99A6B257C9}" destId="{EF5B0545-E5A9-47A9-8C67-4A72836A41BB}"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D85FD7-B71D-46EF-A653-E6C98DA3DA4E}">
      <dsp:nvSpPr>
        <dsp:cNvPr id="0" name=""/>
        <dsp:cNvSpPr/>
      </dsp:nvSpPr>
      <dsp:spPr>
        <a:xfrm>
          <a:off x="554961" y="0"/>
          <a:ext cx="3144780" cy="1897899"/>
        </a:xfrm>
        <a:prstGeom prst="roundRect">
          <a:avLst>
            <a:gd name="adj" fmla="val 10000"/>
          </a:avLst>
        </a:prstGeom>
        <a:solidFill>
          <a:schemeClr val="accent2">
            <a:hueOff val="0"/>
            <a:satOff val="0"/>
            <a:lumOff val="0"/>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latin typeface="ADLaM Display" panose="02010000000000000000" pitchFamily="2" charset="0"/>
              <a:ea typeface="ADLaM Display" panose="02010000000000000000" pitchFamily="2" charset="0"/>
              <a:cs typeface="ADLaM Display" panose="02010000000000000000" pitchFamily="2" charset="0"/>
            </a:rPr>
            <a:t>What have I learnt during this digital skills journey </a:t>
          </a:r>
          <a:endParaRPr lang="en-US" sz="1400" kern="1200" dirty="0">
            <a:latin typeface="ADLaM Display" panose="02010000000000000000" pitchFamily="2" charset="0"/>
            <a:ea typeface="ADLaM Display" panose="02010000000000000000" pitchFamily="2" charset="0"/>
            <a:cs typeface="ADLaM Display" panose="02010000000000000000" pitchFamily="2" charset="0"/>
          </a:endParaRPr>
        </a:p>
      </dsp:txBody>
      <dsp:txXfrm>
        <a:off x="592871" y="37910"/>
        <a:ext cx="1218508" cy="1822079"/>
      </dsp:txXfrm>
    </dsp:sp>
    <dsp:sp modelId="{56CF6E99-2E7E-4405-984A-17EB7E17B8C6}">
      <dsp:nvSpPr>
        <dsp:cNvPr id="0" name=""/>
        <dsp:cNvSpPr/>
      </dsp:nvSpPr>
      <dsp:spPr>
        <a:xfrm>
          <a:off x="554961" y="2319655"/>
          <a:ext cx="3144780" cy="1897899"/>
        </a:xfrm>
        <a:prstGeom prst="roundRect">
          <a:avLst>
            <a:gd name="adj" fmla="val 10000"/>
          </a:avLst>
        </a:prstGeom>
        <a:solidFill>
          <a:schemeClr val="accent2">
            <a:hueOff val="-407213"/>
            <a:satOff val="-3490"/>
            <a:lumOff val="-23137"/>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latin typeface="ADLaM Display" panose="02010000000000000000" pitchFamily="2" charset="0"/>
              <a:ea typeface="ADLaM Display" panose="02010000000000000000" pitchFamily="2" charset="0"/>
              <a:cs typeface="ADLaM Display" panose="02010000000000000000" pitchFamily="2" charset="0"/>
            </a:rPr>
            <a:t>How can it be implemented in day-to-day life</a:t>
          </a:r>
          <a:endParaRPr lang="en-US" sz="1400" kern="1200" dirty="0">
            <a:latin typeface="ADLaM Display" panose="02010000000000000000" pitchFamily="2" charset="0"/>
            <a:ea typeface="ADLaM Display" panose="02010000000000000000" pitchFamily="2" charset="0"/>
            <a:cs typeface="ADLaM Display" panose="02010000000000000000" pitchFamily="2" charset="0"/>
          </a:endParaRPr>
        </a:p>
      </dsp:txBody>
      <dsp:txXfrm>
        <a:off x="594682" y="2359376"/>
        <a:ext cx="1276742" cy="1818457"/>
      </dsp:txXfrm>
    </dsp:sp>
    <dsp:sp modelId="{BF194573-ECE7-4E8F-ACCB-2EA6F1E47BBF}">
      <dsp:nvSpPr>
        <dsp:cNvPr id="0" name=""/>
        <dsp:cNvSpPr/>
      </dsp:nvSpPr>
      <dsp:spPr>
        <a:xfrm>
          <a:off x="1911145" y="1491960"/>
          <a:ext cx="1233634" cy="1233634"/>
        </a:xfrm>
        <a:prstGeom prst="downArrow">
          <a:avLst>
            <a:gd name="adj1" fmla="val 55000"/>
            <a:gd name="adj2" fmla="val 45000"/>
          </a:avLst>
        </a:prstGeom>
        <a:solidFill>
          <a:schemeClr val="accent2">
            <a:tint val="40000"/>
            <a:alpha val="90000"/>
            <a:hueOff val="0"/>
            <a:satOff val="0"/>
            <a:lumOff val="0"/>
            <a:alphaOff val="0"/>
          </a:schemeClr>
        </a:solidFill>
        <a:ln>
          <a:noFill/>
        </a:ln>
        <a:effectLst/>
        <a:sp3d z="57150" extrusionH="63500" contourW="12700" prstMaterial="matte">
          <a:contourClr>
            <a:schemeClr val="dk1">
              <a:tint val="20000"/>
            </a:schemeClr>
          </a:contourClr>
        </a:sp3d>
      </dsp:spPr>
      <dsp:style>
        <a:lnRef idx="0">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2188713" y="1491960"/>
        <a:ext cx="678498" cy="92831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DF9651F-F052-44B1-8C7E-8C3ADF4DA689}">
      <dsp:nvSpPr>
        <dsp:cNvPr id="0" name=""/>
        <dsp:cNvSpPr/>
      </dsp:nvSpPr>
      <dsp:spPr>
        <a:xfrm>
          <a:off x="0" y="18599"/>
          <a:ext cx="5676900" cy="60371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latin typeface="ADLaM Display" panose="02010000000000000000" pitchFamily="2" charset="0"/>
              <a:ea typeface="ADLaM Display" panose="02010000000000000000" pitchFamily="2" charset="0"/>
              <a:cs typeface="ADLaM Display" panose="02010000000000000000" pitchFamily="2" charset="0"/>
            </a:rPr>
            <a:t>Excel can be used for </a:t>
          </a:r>
          <a:endParaRPr lang="en-US" sz="2400" kern="1200" dirty="0">
            <a:latin typeface="ADLaM Display" panose="02010000000000000000" pitchFamily="2" charset="0"/>
            <a:ea typeface="ADLaM Display" panose="02010000000000000000" pitchFamily="2" charset="0"/>
            <a:cs typeface="ADLaM Display" panose="02010000000000000000" pitchFamily="2" charset="0"/>
          </a:endParaRPr>
        </a:p>
      </dsp:txBody>
      <dsp:txXfrm>
        <a:off x="29471" y="48070"/>
        <a:ext cx="5617958" cy="544777"/>
      </dsp:txXfrm>
    </dsp:sp>
    <dsp:sp modelId="{AFC1DEAB-231F-4CBD-8464-4B4CAAFD2659}">
      <dsp:nvSpPr>
        <dsp:cNvPr id="0" name=""/>
        <dsp:cNvSpPr/>
      </dsp:nvSpPr>
      <dsp:spPr>
        <a:xfrm>
          <a:off x="0" y="622319"/>
          <a:ext cx="5676900" cy="4769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0242" tIns="30480" rIns="170688" bIns="30480" numCol="1" spcCol="1270" anchor="t" anchorCtr="0">
          <a:noAutofit/>
        </a:bodyPr>
        <a:lstStyle/>
        <a:p>
          <a:pPr marL="171450" lvl="1" indent="-171450" algn="l" defTabSz="844550">
            <a:lnSpc>
              <a:spcPct val="90000"/>
            </a:lnSpc>
            <a:spcBef>
              <a:spcPct val="0"/>
            </a:spcBef>
            <a:spcAft>
              <a:spcPct val="20000"/>
            </a:spcAft>
            <a:buChar char="•"/>
          </a:pPr>
          <a:r>
            <a:rPr lang="en-GB" sz="1900" kern="1200" dirty="0">
              <a:solidFill>
                <a:schemeClr val="bg1"/>
              </a:solidFill>
              <a:latin typeface="ADLaM Display" panose="020F0502020204030204" pitchFamily="2" charset="0"/>
              <a:ea typeface="ADLaM Display" panose="020F0502020204030204" pitchFamily="2" charset="0"/>
              <a:cs typeface="ADLaM Display" panose="020F0502020204030204" pitchFamily="2" charset="0"/>
            </a:rPr>
            <a:t>Goal setting &amp; planning are the kinds of repeated tasks carried on each day</a:t>
          </a:r>
          <a:endParaRPr lang="en-US" sz="1900" kern="1200" dirty="0">
            <a:solidFill>
              <a:schemeClr val="bg1"/>
            </a:solidFill>
            <a:latin typeface="ADLaM Display" panose="020F0502020204030204" pitchFamily="2" charset="0"/>
            <a:ea typeface="ADLaM Display" panose="020F0502020204030204" pitchFamily="2" charset="0"/>
            <a:cs typeface="ADLaM Display" panose="020F0502020204030204" pitchFamily="2" charset="0"/>
          </a:endParaRPr>
        </a:p>
        <a:p>
          <a:pPr marL="171450" lvl="1" indent="-171450" algn="l" defTabSz="844550">
            <a:lnSpc>
              <a:spcPct val="90000"/>
            </a:lnSpc>
            <a:spcBef>
              <a:spcPct val="0"/>
            </a:spcBef>
            <a:spcAft>
              <a:spcPct val="20000"/>
            </a:spcAft>
            <a:buChar char="•"/>
          </a:pPr>
          <a:r>
            <a:rPr lang="en-GB" sz="1900" kern="1200" dirty="0">
              <a:solidFill>
                <a:schemeClr val="bg1"/>
              </a:solidFill>
              <a:latin typeface="ADLaM Display" panose="020F0502020204030204" pitchFamily="2" charset="0"/>
              <a:ea typeface="ADLaM Display" panose="020F0502020204030204" pitchFamily="2" charset="0"/>
              <a:cs typeface="ADLaM Display" panose="020F0502020204030204" pitchFamily="2" charset="0"/>
            </a:rPr>
            <a:t>Career Development revolves around career management. The tasks such as learning management, time management, work, and life management and goal-focused habits are important which can be effectively practiced on MS excel.</a:t>
          </a:r>
          <a:endParaRPr lang="en-US" sz="1900" kern="1200" dirty="0">
            <a:solidFill>
              <a:schemeClr val="bg1"/>
            </a:solidFill>
            <a:latin typeface="ADLaM Display" panose="020F0502020204030204" pitchFamily="2" charset="0"/>
            <a:ea typeface="ADLaM Display" panose="020F0502020204030204" pitchFamily="2" charset="0"/>
            <a:cs typeface="ADLaM Display" panose="020F0502020204030204" pitchFamily="2" charset="0"/>
          </a:endParaRPr>
        </a:p>
        <a:p>
          <a:pPr marL="171450" lvl="1" indent="-171450" algn="l" defTabSz="844550">
            <a:lnSpc>
              <a:spcPct val="90000"/>
            </a:lnSpc>
            <a:spcBef>
              <a:spcPct val="0"/>
            </a:spcBef>
            <a:spcAft>
              <a:spcPct val="20000"/>
            </a:spcAft>
            <a:buChar char="•"/>
          </a:pPr>
          <a:r>
            <a:rPr lang="en-GB" sz="1900" kern="1200" dirty="0">
              <a:solidFill>
                <a:schemeClr val="bg1"/>
              </a:solidFill>
              <a:latin typeface="ADLaM Display" panose="020F0502020204030204" pitchFamily="2" charset="0"/>
              <a:ea typeface="ADLaM Display" panose="020F0502020204030204" pitchFamily="2" charset="0"/>
              <a:cs typeface="ADLaM Display" panose="020F0502020204030204" pitchFamily="2" charset="0"/>
            </a:rPr>
            <a:t>Another important </a:t>
          </a:r>
          <a:r>
            <a:rPr lang="en-GB" sz="1900" b="1" kern="1200" dirty="0">
              <a:solidFill>
                <a:schemeClr val="bg1"/>
              </a:solidFill>
              <a:latin typeface="ADLaM Display" panose="020F0502020204030204" pitchFamily="2" charset="0"/>
              <a:ea typeface="ADLaM Display" panose="020F0502020204030204" pitchFamily="2" charset="0"/>
              <a:cs typeface="ADLaM Display" panose="020F0502020204030204" pitchFamily="2" charset="0"/>
            </a:rPr>
            <a:t>use of MS Excel</a:t>
          </a:r>
          <a:r>
            <a:rPr lang="en-GB" sz="1900" kern="1200" dirty="0">
              <a:solidFill>
                <a:schemeClr val="bg1"/>
              </a:solidFill>
              <a:latin typeface="ADLaM Display" panose="020F0502020204030204" pitchFamily="2" charset="0"/>
              <a:ea typeface="ADLaM Display" panose="020F0502020204030204" pitchFamily="2" charset="0"/>
              <a:cs typeface="ADLaM Display" panose="020F0502020204030204" pitchFamily="2" charset="0"/>
            </a:rPr>
            <a:t> is that the files can be accessed online from any part of the world anytime and anywhere. It provides the convenience of accessing the excel files over mobile phones even if there is the unavailability of laptops &amp; lets you exercise the work easily without any problem. (</a:t>
          </a:r>
          <a:r>
            <a:rPr lang="en-GB" sz="1900" kern="1200" dirty="0" err="1">
              <a:solidFill>
                <a:schemeClr val="bg1"/>
              </a:solidFill>
              <a:latin typeface="ADLaM Display" panose="020F0502020204030204" pitchFamily="2" charset="0"/>
              <a:ea typeface="ADLaM Display" panose="020F0502020204030204" pitchFamily="2" charset="0"/>
              <a:cs typeface="ADLaM Display" panose="020F0502020204030204" pitchFamily="2" charset="0"/>
            </a:rPr>
            <a:t>Gyansetu</a:t>
          </a:r>
          <a:r>
            <a:rPr lang="en-GB" sz="1900" kern="1200" dirty="0">
              <a:solidFill>
                <a:schemeClr val="bg1"/>
              </a:solidFill>
              <a:latin typeface="ADLaM Display" panose="020F0502020204030204" pitchFamily="2" charset="0"/>
              <a:ea typeface="ADLaM Display" panose="020F0502020204030204" pitchFamily="2" charset="0"/>
              <a:cs typeface="ADLaM Display" panose="020F0502020204030204" pitchFamily="2" charset="0"/>
            </a:rPr>
            <a:t> Team 2025)</a:t>
          </a:r>
          <a:endParaRPr lang="en-US" sz="1900" kern="1200" dirty="0">
            <a:solidFill>
              <a:schemeClr val="bg1"/>
            </a:solidFill>
            <a:latin typeface="ADLaM Display" panose="020F0502020204030204" pitchFamily="2" charset="0"/>
            <a:ea typeface="ADLaM Display" panose="020F0502020204030204" pitchFamily="2" charset="0"/>
            <a:cs typeface="ADLaM Display" panose="020F0502020204030204" pitchFamily="2" charset="0"/>
          </a:endParaRPr>
        </a:p>
      </dsp:txBody>
      <dsp:txXfrm>
        <a:off x="0" y="622319"/>
        <a:ext cx="5676900" cy="476928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B83C17-3A71-44AB-AE51-D41A65FBFBDB}">
      <dsp:nvSpPr>
        <dsp:cNvPr id="0" name=""/>
        <dsp:cNvSpPr/>
      </dsp:nvSpPr>
      <dsp:spPr>
        <a:xfrm>
          <a:off x="1135380" y="1690"/>
          <a:ext cx="4541520" cy="1732954"/>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118" tIns="440170" rIns="88118" bIns="440170" numCol="1" spcCol="1270" anchor="ctr" anchorCtr="0">
          <a:noAutofit/>
        </a:bodyPr>
        <a:lstStyle/>
        <a:p>
          <a:pPr marL="0" lvl="0" indent="0" algn="l" defTabSz="933450">
            <a:lnSpc>
              <a:spcPct val="90000"/>
            </a:lnSpc>
            <a:spcBef>
              <a:spcPct val="0"/>
            </a:spcBef>
            <a:spcAft>
              <a:spcPct val="35000"/>
            </a:spcAft>
            <a:buNone/>
          </a:pPr>
          <a:r>
            <a:rPr lang="en-US" sz="2100" kern="1200" dirty="0"/>
            <a:t>Creating a word document, from formatting to adjusting lines, using header and footers</a:t>
          </a:r>
        </a:p>
      </dsp:txBody>
      <dsp:txXfrm>
        <a:off x="1135380" y="1690"/>
        <a:ext cx="4541520" cy="1732954"/>
      </dsp:txXfrm>
    </dsp:sp>
    <dsp:sp modelId="{5FCA4EE2-28DE-4979-87CF-4BDD54BF6650}">
      <dsp:nvSpPr>
        <dsp:cNvPr id="0" name=""/>
        <dsp:cNvSpPr/>
      </dsp:nvSpPr>
      <dsp:spPr>
        <a:xfrm>
          <a:off x="0" y="1690"/>
          <a:ext cx="1135380" cy="1732954"/>
        </a:xfrm>
        <a:prstGeom prst="rect">
          <a:avLst/>
        </a:prstGeom>
        <a:solidFill>
          <a:schemeClr val="lt1">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081" tIns="171177" rIns="60081" bIns="171177" numCol="1" spcCol="1270" anchor="ctr" anchorCtr="0">
          <a:noAutofit/>
        </a:bodyPr>
        <a:lstStyle/>
        <a:p>
          <a:pPr marL="0" lvl="0" indent="0" algn="ctr" defTabSz="1155700">
            <a:lnSpc>
              <a:spcPct val="90000"/>
            </a:lnSpc>
            <a:spcBef>
              <a:spcPct val="0"/>
            </a:spcBef>
            <a:spcAft>
              <a:spcPct val="35000"/>
            </a:spcAft>
            <a:buNone/>
          </a:pPr>
          <a:r>
            <a:rPr lang="en-US" sz="2600" kern="1200" dirty="0"/>
            <a:t>g</a:t>
          </a:r>
        </a:p>
      </dsp:txBody>
      <dsp:txXfrm>
        <a:off x="0" y="1690"/>
        <a:ext cx="1135380" cy="1732954"/>
      </dsp:txXfrm>
    </dsp:sp>
    <dsp:sp modelId="{5D3691EE-E760-44C5-9BB4-383462C9D847}">
      <dsp:nvSpPr>
        <dsp:cNvPr id="0" name=""/>
        <dsp:cNvSpPr/>
      </dsp:nvSpPr>
      <dsp:spPr>
        <a:xfrm>
          <a:off x="1135380" y="1838622"/>
          <a:ext cx="4541520" cy="1732954"/>
        </a:xfrm>
        <a:prstGeom prst="rect">
          <a:avLst/>
        </a:prstGeom>
        <a:solidFill>
          <a:schemeClr val="accent2">
            <a:hueOff val="-203606"/>
            <a:satOff val="-1745"/>
            <a:lumOff val="-11568"/>
            <a:alphaOff val="0"/>
          </a:schemeClr>
        </a:solidFill>
        <a:ln w="12700" cap="flat" cmpd="sng" algn="ctr">
          <a:solidFill>
            <a:schemeClr val="accent2">
              <a:hueOff val="-203606"/>
              <a:satOff val="-1745"/>
              <a:lumOff val="-1156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118" tIns="440170" rIns="88118" bIns="440170" numCol="1" spcCol="1270" anchor="ctr" anchorCtr="0">
          <a:noAutofit/>
        </a:bodyPr>
        <a:lstStyle/>
        <a:p>
          <a:pPr marL="0" lvl="0" indent="0" algn="l" defTabSz="933450">
            <a:lnSpc>
              <a:spcPct val="90000"/>
            </a:lnSpc>
            <a:spcBef>
              <a:spcPct val="0"/>
            </a:spcBef>
            <a:spcAft>
              <a:spcPct val="35000"/>
            </a:spcAft>
            <a:buNone/>
          </a:pPr>
          <a:r>
            <a:rPr lang="en-US" sz="2100" kern="1200"/>
            <a:t>Creating a PowerPoint using Using Designer and Slide Master, Layout and accessibility features</a:t>
          </a:r>
        </a:p>
      </dsp:txBody>
      <dsp:txXfrm>
        <a:off x="1135380" y="1838622"/>
        <a:ext cx="4541520" cy="1732954"/>
      </dsp:txXfrm>
    </dsp:sp>
    <dsp:sp modelId="{FEA0DA63-6BA8-4631-8DC5-47E6F3F413CA}">
      <dsp:nvSpPr>
        <dsp:cNvPr id="0" name=""/>
        <dsp:cNvSpPr/>
      </dsp:nvSpPr>
      <dsp:spPr>
        <a:xfrm>
          <a:off x="0" y="1838622"/>
          <a:ext cx="1135380" cy="1732954"/>
        </a:xfrm>
        <a:prstGeom prst="rect">
          <a:avLst/>
        </a:prstGeom>
        <a:solidFill>
          <a:schemeClr val="lt1">
            <a:hueOff val="0"/>
            <a:satOff val="0"/>
            <a:lumOff val="0"/>
            <a:alphaOff val="0"/>
          </a:schemeClr>
        </a:solidFill>
        <a:ln w="12700" cap="flat" cmpd="sng" algn="ctr">
          <a:solidFill>
            <a:schemeClr val="accent2">
              <a:hueOff val="-203606"/>
              <a:satOff val="-1745"/>
              <a:lumOff val="-1156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081" tIns="171177" rIns="60081" bIns="171177" numCol="1" spcCol="1270" anchor="ctr" anchorCtr="0">
          <a:noAutofit/>
        </a:bodyPr>
        <a:lstStyle/>
        <a:p>
          <a:pPr marL="0" lvl="0" indent="0" algn="ctr" defTabSz="1155700">
            <a:lnSpc>
              <a:spcPct val="90000"/>
            </a:lnSpc>
            <a:spcBef>
              <a:spcPct val="0"/>
            </a:spcBef>
            <a:spcAft>
              <a:spcPct val="35000"/>
            </a:spcAft>
            <a:buNone/>
          </a:pPr>
          <a:endParaRPr lang="en-US" sz="2600" kern="1200" dirty="0"/>
        </a:p>
      </dsp:txBody>
      <dsp:txXfrm>
        <a:off x="0" y="1838622"/>
        <a:ext cx="1135380" cy="1732954"/>
      </dsp:txXfrm>
    </dsp:sp>
    <dsp:sp modelId="{36ED0546-BE60-4ECF-9EA9-D3D8A8B09408}">
      <dsp:nvSpPr>
        <dsp:cNvPr id="0" name=""/>
        <dsp:cNvSpPr/>
      </dsp:nvSpPr>
      <dsp:spPr>
        <a:xfrm>
          <a:off x="1135380" y="3675554"/>
          <a:ext cx="4541520" cy="1732954"/>
        </a:xfrm>
        <a:prstGeom prst="rect">
          <a:avLst/>
        </a:prstGeom>
        <a:solidFill>
          <a:schemeClr val="accent2">
            <a:hueOff val="-407213"/>
            <a:satOff val="-3490"/>
            <a:lumOff val="-23137"/>
            <a:alphaOff val="0"/>
          </a:schemeClr>
        </a:solidFill>
        <a:ln w="12700" cap="flat" cmpd="sng" algn="ctr">
          <a:solidFill>
            <a:schemeClr val="accent2">
              <a:hueOff val="-407213"/>
              <a:satOff val="-3490"/>
              <a:lumOff val="-2313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118" tIns="440170" rIns="88118" bIns="440170" numCol="1" spcCol="1270" anchor="ctr" anchorCtr="0">
          <a:noAutofit/>
        </a:bodyPr>
        <a:lstStyle/>
        <a:p>
          <a:pPr marL="0" lvl="0" indent="0" algn="l" defTabSz="933450">
            <a:lnSpc>
              <a:spcPct val="90000"/>
            </a:lnSpc>
            <a:spcBef>
              <a:spcPct val="0"/>
            </a:spcBef>
            <a:spcAft>
              <a:spcPct val="35000"/>
            </a:spcAft>
            <a:buNone/>
          </a:pPr>
          <a:r>
            <a:rPr lang="en-US" sz="2100" kern="1200" dirty="0"/>
            <a:t>Creating sums for budgeting using excel. Creating simpler way of using working with sums</a:t>
          </a:r>
        </a:p>
      </dsp:txBody>
      <dsp:txXfrm>
        <a:off x="1135380" y="3675554"/>
        <a:ext cx="4541520" cy="1732954"/>
      </dsp:txXfrm>
    </dsp:sp>
    <dsp:sp modelId="{A2398D02-896B-4A35-9186-69EDC02995CB}">
      <dsp:nvSpPr>
        <dsp:cNvPr id="0" name=""/>
        <dsp:cNvSpPr/>
      </dsp:nvSpPr>
      <dsp:spPr>
        <a:xfrm>
          <a:off x="0" y="3675554"/>
          <a:ext cx="1135380" cy="1732954"/>
        </a:xfrm>
        <a:prstGeom prst="rect">
          <a:avLst/>
        </a:prstGeom>
        <a:solidFill>
          <a:schemeClr val="lt1">
            <a:hueOff val="0"/>
            <a:satOff val="0"/>
            <a:lumOff val="0"/>
            <a:alphaOff val="0"/>
          </a:schemeClr>
        </a:solidFill>
        <a:ln w="12700" cap="flat" cmpd="sng" algn="ctr">
          <a:solidFill>
            <a:schemeClr val="accent2">
              <a:hueOff val="-407213"/>
              <a:satOff val="-3490"/>
              <a:lumOff val="-23137"/>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081" tIns="171177" rIns="60081" bIns="171177" numCol="1" spcCol="1270" anchor="ctr" anchorCtr="0">
          <a:noAutofit/>
        </a:bodyPr>
        <a:lstStyle/>
        <a:p>
          <a:pPr marL="0" lvl="0" indent="0" algn="ctr" defTabSz="1155700">
            <a:lnSpc>
              <a:spcPct val="90000"/>
            </a:lnSpc>
            <a:spcBef>
              <a:spcPct val="0"/>
            </a:spcBef>
            <a:spcAft>
              <a:spcPct val="35000"/>
            </a:spcAft>
            <a:buNone/>
          </a:pPr>
          <a:endParaRPr lang="en-US" sz="2600" kern="1200" dirty="0"/>
        </a:p>
      </dsp:txBody>
      <dsp:txXfrm>
        <a:off x="0" y="3675554"/>
        <a:ext cx="1135380" cy="173295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72E340-5FBF-4341-A098-2C4B0EF68A1F}">
      <dsp:nvSpPr>
        <dsp:cNvPr id="0" name=""/>
        <dsp:cNvSpPr/>
      </dsp:nvSpPr>
      <dsp:spPr>
        <a:xfrm>
          <a:off x="1835905" y="22823"/>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42B09E9-5CA6-4936-B15C-44B62014CB78}">
      <dsp:nvSpPr>
        <dsp:cNvPr id="0" name=""/>
        <dsp:cNvSpPr/>
      </dsp:nvSpPr>
      <dsp:spPr>
        <a:xfrm>
          <a:off x="647905" y="2521046"/>
          <a:ext cx="4320000" cy="11962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GB" sz="1400" kern="1200" dirty="0">
              <a:latin typeface="ADLaM Display" panose="02010000000000000000" pitchFamily="2" charset="0"/>
              <a:ea typeface="ADLaM Display" panose="02010000000000000000" pitchFamily="2" charset="0"/>
              <a:cs typeface="ADLaM Display" panose="02010000000000000000" pitchFamily="2" charset="0"/>
            </a:rPr>
            <a:t>Throughout this module I have gained a lot of skills. From creating a PowerPoint to enhancing my skills on outlook, this will allow me to be more organised on </a:t>
          </a:r>
          <a:r>
            <a:rPr lang="en-GB" sz="1600" kern="1200" dirty="0">
              <a:latin typeface="ADLaM Display" panose="02010000000000000000" pitchFamily="2" charset="0"/>
              <a:ea typeface="ADLaM Display" panose="02010000000000000000" pitchFamily="2" charset="0"/>
              <a:cs typeface="ADLaM Display" panose="02010000000000000000" pitchFamily="2" charset="0"/>
            </a:rPr>
            <a:t>outlook</a:t>
          </a:r>
          <a:r>
            <a:rPr lang="en-GB" sz="1400" kern="1200" dirty="0">
              <a:latin typeface="ADLaM Display" panose="02010000000000000000" pitchFamily="2" charset="0"/>
              <a:ea typeface="ADLaM Display" panose="02010000000000000000" pitchFamily="2" charset="0"/>
              <a:cs typeface="ADLaM Display" panose="02010000000000000000" pitchFamily="2" charset="0"/>
            </a:rPr>
            <a:t> and calendar. </a:t>
          </a:r>
          <a:endParaRPr lang="en-US" sz="1400" kern="1200" dirty="0">
            <a:latin typeface="ADLaM Display" panose="02010000000000000000" pitchFamily="2" charset="0"/>
            <a:ea typeface="ADLaM Display" panose="02010000000000000000" pitchFamily="2" charset="0"/>
            <a:cs typeface="ADLaM Display" panose="02010000000000000000" pitchFamily="2" charset="0"/>
          </a:endParaRPr>
        </a:p>
      </dsp:txBody>
      <dsp:txXfrm>
        <a:off x="647905" y="2521046"/>
        <a:ext cx="4320000" cy="1196279"/>
      </dsp:txXfrm>
    </dsp:sp>
    <dsp:sp modelId="{F2571C18-8DBE-46E7-882C-9575CFEBCB5D}">
      <dsp:nvSpPr>
        <dsp:cNvPr id="0" name=""/>
        <dsp:cNvSpPr/>
      </dsp:nvSpPr>
      <dsp:spPr>
        <a:xfrm>
          <a:off x="6911906" y="22823"/>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F5B0545-E5A9-47A9-8C67-4A72836A41BB}">
      <dsp:nvSpPr>
        <dsp:cNvPr id="0" name=""/>
        <dsp:cNvSpPr/>
      </dsp:nvSpPr>
      <dsp:spPr>
        <a:xfrm>
          <a:off x="5723905" y="2521046"/>
          <a:ext cx="4320000" cy="11962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GB" sz="1600" kern="1200" dirty="0">
              <a:latin typeface="ADLaM Display" panose="02010000000000000000" pitchFamily="2" charset="0"/>
              <a:ea typeface="ADLaM Display" panose="02010000000000000000" pitchFamily="2" charset="0"/>
              <a:cs typeface="ADLaM Display" panose="02010000000000000000" pitchFamily="2" charset="0"/>
            </a:rPr>
            <a:t>Create budgets easily Excel using it to my advantage, creating skills such as PowerPoint which I can use later in my career path. Gaining skills through LinkedIn helped the most.</a:t>
          </a:r>
          <a:endParaRPr lang="en-US" sz="1600" kern="1200" dirty="0">
            <a:latin typeface="ADLaM Display" panose="02010000000000000000" pitchFamily="2" charset="0"/>
            <a:ea typeface="ADLaM Display" panose="02010000000000000000" pitchFamily="2" charset="0"/>
            <a:cs typeface="ADLaM Display" panose="02010000000000000000" pitchFamily="2" charset="0"/>
          </a:endParaRPr>
        </a:p>
      </dsp:txBody>
      <dsp:txXfrm>
        <a:off x="5723905" y="2521046"/>
        <a:ext cx="4320000" cy="1196279"/>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6/7/layout/VerticalHollowActionList">
  <dgm:title val="Vertical Hollow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solidFgAcc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3d5">
  <dgm:title val=""/>
  <dgm:desc val=""/>
  <dgm:catLst>
    <dgm:cat type="3D" pri="11500"/>
  </dgm:catLst>
  <dgm:scene3d>
    <a:camera prst="isometricOffAxis2Left" zoom="95000"/>
    <a:lightRig rig="flat" dir="t"/>
  </dgm:scene3d>
  <dgm:styleLbl name="node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extrusionH="381000" contourW="38100" prstMaterial="matte">
      <a:contourClr>
        <a:schemeClr val="lt1"/>
      </a:contourClr>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z="5715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dgm:scene3d>
    <dgm:sp3d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dgm:scene3d>
    <dgm:sp3d z="-381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dgm:scene3d>
    <dgm:sp3d z="-52400" extrusionH="1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z="-38100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extrusionH="381000" prstMaterial="matte"/>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z="-400500" extrusionH="63500" prstMaterial="matte"/>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z="57150" extrusionH="12700" prstMaterial="flat">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extrusionH="12700" prstMaterial="flat">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dgm:scene3d>
    <dgm:sp3d z="-63500" extrusionH="63500" prstMaterial="matte"/>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dgm:style>
  </dgm:styleLbl>
  <dgm:styleLbl name="bgAccFollowNode1">
    <dgm:scene3d>
      <a:camera prst="orthographicFront"/>
      <a:lightRig rig="threePt" dir="t"/>
    </dgm:scene3d>
    <dgm:sp3d z="-400500" extrusionH="63500" contourW="12700" prstMaterial="matte">
      <a:contourClr>
        <a:schemeClr val="lt1"/>
      </a:contourClr>
    </dgm:sp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40050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trBgShp">
    <dgm:scene3d>
      <a:camera prst="orthographicFront"/>
      <a:lightRig rig="threePt" dir="t"/>
    </dgm:scene3d>
    <dgm:sp3d z="-4005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715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704088" y="889820"/>
            <a:ext cx="9989574" cy="3598606"/>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704088"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D1D1EADE-8E88-4C7C-8AC5-FB148DE4940E}" type="datetime1">
              <a:rPr lang="en-US" smtClean="0"/>
              <a:t>12/1/2025</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8981803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157B6794-849E-4626-908B-D15793550EFB}" type="datetime1">
              <a:rPr lang="en-US" smtClean="0"/>
              <a:t>12/1/2025</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0671104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63DB64E7-5594-42A3-ADBF-E95A7ACEAD64}" type="datetime1">
              <a:rPr lang="en-US" smtClean="0"/>
              <a:t>12/1/2025</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0515219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14400"/>
            <a:ext cx="10691265" cy="1307592"/>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04088"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81344"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18462B0B-D248-4FFB-8695-AD7FA4B1284A}" type="datetime1">
              <a:rPr lang="en-US" smtClean="0"/>
              <a:t>12/1/2025</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9108697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704087" y="929147"/>
            <a:ext cx="10689336" cy="798451"/>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04088"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04088"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81344"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81344"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D0378EFB-9159-4510-B73F-4F0409ADE937}" type="datetime1">
              <a:rPr lang="en-US" smtClean="0"/>
              <a:t>12/1/2025</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878013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89BC9412-2452-4BED-A324-9D8C115361AD}" type="datetime1">
              <a:rPr lang="en-US" smtClean="0"/>
              <a:t>12/1/2025</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1395903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F5318F62-D251-40E8-A23C-F4CFE9FEAB41}" type="datetime1">
              <a:rPr lang="en-US" smtClean="0"/>
              <a:t>12/1/2025</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9163212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704088" y="1069848"/>
            <a:ext cx="4093599" cy="1316736"/>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1069848"/>
            <a:ext cx="6172200" cy="479120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704088" y="2551176"/>
            <a:ext cx="4093599" cy="33192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44F76144-149E-4874-93A5-554A0357CF82}" type="datetime1">
              <a:rPr lang="en-US" smtClean="0"/>
              <a:t>12/1/2025</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714909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704088" y="1066800"/>
            <a:ext cx="4103431" cy="1317523"/>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704088"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50BA65D8-0540-4835-AE5C-25D29DBA01BE}" type="datetime1">
              <a:rPr lang="en-US" smtClean="0"/>
              <a:t>12/1/2025</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4418249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EC3C8B9C-477D-492A-96AD-1FC2CC997A73}" type="datetime1">
              <a:rPr lang="en-US" smtClean="0"/>
              <a:t>12/1/2025</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4316890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768927" y="997973"/>
            <a:ext cx="8473395"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42D3AED5-E26D-4E29-B1B3-7847B6779594}" type="datetime1">
              <a:rPr lang="en-US" smtClean="0"/>
              <a:t>12/1/2025</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2285709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14400"/>
            <a:ext cx="10691265" cy="130759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21992"/>
            <a:ext cx="10691265" cy="37398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49564" cy="365125"/>
          </a:xfrm>
          <a:prstGeom prst="rect">
            <a:avLst/>
          </a:prstGeom>
        </p:spPr>
        <p:txBody>
          <a:bodyPr vert="horz" lIns="91440" tIns="45720" rIns="91440" bIns="45720" rtlCol="0" anchor="ctr"/>
          <a:lstStyle>
            <a:lvl1pPr algn="r">
              <a:defRPr sz="1050">
                <a:solidFill>
                  <a:schemeClr val="tx1"/>
                </a:solidFill>
                <a:latin typeface="+mj-lt"/>
              </a:defRPr>
            </a:lvl1pPr>
          </a:lstStyle>
          <a:p>
            <a:fld id="{E31BA835-12AC-4E8F-955A-EA3F4DE2791F}" type="datetime1">
              <a:rPr lang="en-US" smtClean="0"/>
              <a:t>12/1/2025</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04088"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dirty="0"/>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87E7843D-FF13-4365-9478-9625B70A2705}" type="slidenum">
              <a:rPr lang="en-US" smtClean="0"/>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65907484"/>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hf sldNum="0" hdr="0" ftr="0" dt="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jp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4.jp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5.jp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EECA69B-4C2A-7F31-8019-E90DB3BD49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sto MT"/>
              <a:ea typeface="+mn-ea"/>
              <a:cs typeface="+mn-cs"/>
            </a:endParaRPr>
          </a:p>
        </p:txBody>
      </p:sp>
      <p:pic>
        <p:nvPicPr>
          <p:cNvPr id="4" name="Picture 3" descr="A colorful light bulb with business icons">
            <a:extLst>
              <a:ext uri="{FF2B5EF4-FFF2-40B4-BE49-F238E27FC236}">
                <a16:creationId xmlns:a16="http://schemas.microsoft.com/office/drawing/2014/main" id="{A385FB7A-6299-C746-92DF-D0C8F9EDF984}"/>
              </a:ext>
            </a:extLst>
          </p:cNvPr>
          <p:cNvPicPr>
            <a:picLocks noChangeAspect="1"/>
          </p:cNvPicPr>
          <p:nvPr/>
        </p:nvPicPr>
        <p:blipFill>
          <a:blip r:embed="rId2"/>
          <a:srcRect t="19643"/>
          <a:stretch>
            <a:fillRect/>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857DEAC1-B3AA-6569-0A44-A191DF2F3C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486400"/>
            <a:ext cx="12191999" cy="1371600"/>
          </a:xfrm>
          <a:prstGeom prst="rect">
            <a:avLst/>
          </a:prstGeom>
          <a:solidFill>
            <a:schemeClr val="bg1">
              <a:alpha val="8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sto MT"/>
              <a:ea typeface="+mn-ea"/>
              <a:cs typeface="+mn-cs"/>
            </a:endParaRPr>
          </a:p>
        </p:txBody>
      </p:sp>
      <p:sp>
        <p:nvSpPr>
          <p:cNvPr id="2" name="Title 1">
            <a:extLst>
              <a:ext uri="{FF2B5EF4-FFF2-40B4-BE49-F238E27FC236}">
                <a16:creationId xmlns:a16="http://schemas.microsoft.com/office/drawing/2014/main" id="{80BCDF62-1FC1-986A-F4B9-827939D35C3A}"/>
              </a:ext>
            </a:extLst>
          </p:cNvPr>
          <p:cNvSpPr>
            <a:spLocks noGrp="1"/>
          </p:cNvSpPr>
          <p:nvPr>
            <p:ph type="ctrTitle"/>
          </p:nvPr>
        </p:nvSpPr>
        <p:spPr>
          <a:xfrm>
            <a:off x="2082227" y="5692140"/>
            <a:ext cx="8027544" cy="960120"/>
          </a:xfrm>
          <a:ln>
            <a:noFill/>
          </a:ln>
        </p:spPr>
        <p:txBody>
          <a:bodyPr anchor="ctr">
            <a:normAutofit/>
          </a:bodyPr>
          <a:lstStyle/>
          <a:p>
            <a:pPr algn="ctr"/>
            <a:r>
              <a:rPr lang="en-GB" sz="3600" dirty="0">
                <a:latin typeface="ADLaM Display" panose="02010000000000000000" pitchFamily="2" charset="0"/>
                <a:ea typeface="ADLaM Display" panose="02010000000000000000" pitchFamily="2" charset="0"/>
                <a:cs typeface="ADLaM Display" panose="02010000000000000000" pitchFamily="2" charset="0"/>
              </a:rPr>
              <a:t>Digital skills</a:t>
            </a:r>
          </a:p>
        </p:txBody>
      </p:sp>
      <p:sp>
        <p:nvSpPr>
          <p:cNvPr id="3" name="Subtitle 2">
            <a:extLst>
              <a:ext uri="{FF2B5EF4-FFF2-40B4-BE49-F238E27FC236}">
                <a16:creationId xmlns:a16="http://schemas.microsoft.com/office/drawing/2014/main" id="{D909CE42-8B34-A568-A755-8A4BD2B4801C}"/>
              </a:ext>
            </a:extLst>
          </p:cNvPr>
          <p:cNvSpPr>
            <a:spLocks noGrp="1"/>
          </p:cNvSpPr>
          <p:nvPr>
            <p:ph type="subTitle" idx="1"/>
          </p:nvPr>
        </p:nvSpPr>
        <p:spPr>
          <a:xfrm>
            <a:off x="8347585" y="5715000"/>
            <a:ext cx="3630168" cy="960120"/>
          </a:xfrm>
        </p:spPr>
        <p:txBody>
          <a:bodyPr anchor="ctr">
            <a:normAutofit/>
          </a:bodyPr>
          <a:lstStyle/>
          <a:p>
            <a:pPr algn="r"/>
            <a:r>
              <a:rPr lang="en-GB" sz="1800" dirty="0"/>
              <a:t> </a:t>
            </a:r>
          </a:p>
        </p:txBody>
      </p:sp>
    </p:spTree>
    <p:extLst>
      <p:ext uri="{BB962C8B-B14F-4D97-AF65-F5344CB8AC3E}">
        <p14:creationId xmlns:p14="http://schemas.microsoft.com/office/powerpoint/2010/main" val="7882926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9000" b="-9000"/>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9604516-F583-413C-8C0B-E7944F332B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
            <a:ext cx="4876800" cy="6857989"/>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FC716A-3064-29F7-83EE-B5010DF13E04}"/>
              </a:ext>
            </a:extLst>
          </p:cNvPr>
          <p:cNvSpPr>
            <a:spLocks noGrp="1"/>
          </p:cNvSpPr>
          <p:nvPr>
            <p:ph type="title"/>
          </p:nvPr>
        </p:nvSpPr>
        <p:spPr>
          <a:xfrm>
            <a:off x="576136" y="3187702"/>
            <a:ext cx="4300664" cy="3670298"/>
          </a:xfrm>
        </p:spPr>
        <p:txBody>
          <a:bodyPr>
            <a:normAutofit/>
          </a:bodyPr>
          <a:lstStyle/>
          <a:p>
            <a:r>
              <a:rPr lang="en-GB" dirty="0">
                <a:solidFill>
                  <a:schemeClr val="bg1"/>
                </a:solidFill>
                <a:latin typeface="ADLaM Display" panose="02010000000000000000" pitchFamily="2" charset="0"/>
                <a:ea typeface="ADLaM Display" panose="02010000000000000000" pitchFamily="2" charset="0"/>
                <a:cs typeface="ADLaM Display" panose="02010000000000000000" pitchFamily="2" charset="0"/>
              </a:rPr>
              <a:t>Introduction </a:t>
            </a:r>
          </a:p>
        </p:txBody>
      </p:sp>
      <p:cxnSp>
        <p:nvCxnSpPr>
          <p:cNvPr id="13" name="Straight Connector 12">
            <a:extLst>
              <a:ext uri="{FF2B5EF4-FFF2-40B4-BE49-F238E27FC236}">
                <a16:creationId xmlns:a16="http://schemas.microsoft.com/office/drawing/2014/main" id="{4BFD5B9F-5FB6-467D-83D5-DF82F190735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524000" cy="0"/>
          </a:xfrm>
          <a:prstGeom prst="line">
            <a:avLst/>
          </a:prstGeom>
          <a:ln w="44450">
            <a:solidFill>
              <a:schemeClr val="bg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42C08685-8BD7-8ED3-C268-FB8916694ADB}"/>
              </a:ext>
            </a:extLst>
          </p:cNvPr>
          <p:cNvGraphicFramePr>
            <a:graphicFrameLocks noGrp="1"/>
          </p:cNvGraphicFramePr>
          <p:nvPr>
            <p:ph idx="1"/>
            <p:extLst>
              <p:ext uri="{D42A27DB-BD31-4B8C-83A1-F6EECF244321}">
                <p14:modId xmlns:p14="http://schemas.microsoft.com/office/powerpoint/2010/main" val="1917967239"/>
              </p:ext>
            </p:extLst>
          </p:nvPr>
        </p:nvGraphicFramePr>
        <p:xfrm>
          <a:off x="5227781" y="1078924"/>
          <a:ext cx="3699742" cy="421755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330782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9000" b="-9000"/>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EF92585-7A99-6108-9663-8C59032742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2" name="Title 1">
            <a:extLst>
              <a:ext uri="{FF2B5EF4-FFF2-40B4-BE49-F238E27FC236}">
                <a16:creationId xmlns:a16="http://schemas.microsoft.com/office/drawing/2014/main" id="{3E3F73B9-4998-B6CC-DFDA-16A8FDD2CD54}"/>
              </a:ext>
            </a:extLst>
          </p:cNvPr>
          <p:cNvSpPr>
            <a:spLocks noGrp="1"/>
          </p:cNvSpPr>
          <p:nvPr>
            <p:ph type="title"/>
          </p:nvPr>
        </p:nvSpPr>
        <p:spPr>
          <a:xfrm>
            <a:off x="954823" y="1705460"/>
            <a:ext cx="4265763" cy="1593185"/>
          </a:xfrm>
        </p:spPr>
        <p:txBody>
          <a:bodyPr anchor="t">
            <a:normAutofit/>
          </a:bodyPr>
          <a:lstStyle/>
          <a:p>
            <a:r>
              <a:rPr lang="en-GB" sz="4200" dirty="0">
                <a:latin typeface="ADLaM Display" panose="02010000000000000000" pitchFamily="2" charset="0"/>
                <a:ea typeface="ADLaM Display" panose="02010000000000000000" pitchFamily="2" charset="0"/>
                <a:cs typeface="ADLaM Display" panose="02010000000000000000" pitchFamily="2" charset="0"/>
              </a:rPr>
              <a:t>What have </a:t>
            </a:r>
            <a:r>
              <a:rPr lang="en-GB" sz="4200" dirty="0" err="1">
                <a:latin typeface="ADLaM Display" panose="02010000000000000000" pitchFamily="2" charset="0"/>
                <a:ea typeface="ADLaM Display" panose="02010000000000000000" pitchFamily="2" charset="0"/>
                <a:cs typeface="ADLaM Display" panose="02010000000000000000" pitchFamily="2" charset="0"/>
              </a:rPr>
              <a:t>i</a:t>
            </a:r>
            <a:r>
              <a:rPr lang="en-GB" sz="4200" dirty="0">
                <a:latin typeface="ADLaM Display" panose="02010000000000000000" pitchFamily="2" charset="0"/>
                <a:ea typeface="ADLaM Display" panose="02010000000000000000" pitchFamily="2" charset="0"/>
                <a:cs typeface="ADLaM Display" panose="02010000000000000000" pitchFamily="2" charset="0"/>
              </a:rPr>
              <a:t> gained?</a:t>
            </a:r>
          </a:p>
        </p:txBody>
      </p:sp>
      <p:sp useBgFill="1">
        <p:nvSpPr>
          <p:cNvPr id="3" name="Content Placeholder 2">
            <a:extLst>
              <a:ext uri="{FF2B5EF4-FFF2-40B4-BE49-F238E27FC236}">
                <a16:creationId xmlns:a16="http://schemas.microsoft.com/office/drawing/2014/main" id="{D657CFC8-4779-8500-85AF-66DE45A286AC}"/>
              </a:ext>
            </a:extLst>
          </p:cNvPr>
          <p:cNvSpPr>
            <a:spLocks noGrp="1"/>
          </p:cNvSpPr>
          <p:nvPr>
            <p:ph idx="1"/>
          </p:nvPr>
        </p:nvSpPr>
        <p:spPr>
          <a:xfrm>
            <a:off x="5455716" y="1705461"/>
            <a:ext cx="5554029" cy="2940430"/>
          </a:xfrm>
          <a:effectLst/>
        </p:spPr>
        <p:txBody>
          <a:bodyPr>
            <a:normAutofit lnSpcReduction="10000"/>
          </a:bodyPr>
          <a:lstStyle/>
          <a:p>
            <a:pPr marL="0" indent="0">
              <a:buNone/>
            </a:pPr>
            <a:r>
              <a:rPr lang="en-GB" b="1" dirty="0">
                <a:effectLst>
                  <a:glow rad="114300">
                    <a:schemeClr val="accent2"/>
                  </a:glow>
                </a:effectLst>
                <a:latin typeface="ADLaM Display" panose="02010000000000000000" pitchFamily="2" charset="0"/>
                <a:ea typeface="ADLaM Display" panose="02010000000000000000" pitchFamily="2" charset="0"/>
                <a:cs typeface="ADLaM Display" panose="02010000000000000000" pitchFamily="2" charset="0"/>
              </a:rPr>
              <a:t>During this digital skills course I have learnt how to enhance my skills with outlook, Microsoft 365 &amp; Word, AI and PowerPoint. Allowing me to gain skills which I can either use on a day-to-day basis from budgeting or keeping my outlook/calendar organised, or even to use future career. We also looked at the benefits of using AI and how it can help but always be accurate.</a:t>
            </a:r>
          </a:p>
          <a:p>
            <a:pPr marL="0" indent="0">
              <a:buNone/>
            </a:pPr>
            <a:endParaRPr lang="en-GB" b="1" dirty="0">
              <a:effectLst>
                <a:glow rad="114300">
                  <a:schemeClr val="accent2"/>
                </a:glow>
              </a:effectLst>
            </a:endParaRPr>
          </a:p>
          <a:p>
            <a:pPr marL="0" indent="0">
              <a:buNone/>
            </a:pPr>
            <a:endParaRPr lang="en-GB" b="1" dirty="0">
              <a:effectLst>
                <a:glow rad="114300">
                  <a:schemeClr val="accent2"/>
                </a:glow>
              </a:effectLst>
            </a:endParaRPr>
          </a:p>
        </p:txBody>
      </p:sp>
      <p:cxnSp>
        <p:nvCxnSpPr>
          <p:cNvPr id="10" name="Straight Connector 9">
            <a:extLst>
              <a:ext uri="{FF2B5EF4-FFF2-40B4-BE49-F238E27FC236}">
                <a16:creationId xmlns:a16="http://schemas.microsoft.com/office/drawing/2014/main" id="{F6DB4BEA-22D1-9BE0-1F06-BAFE567B5E6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50816" y="3435170"/>
            <a:ext cx="402336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618434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25000" b="-25000"/>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9604516-F583-413C-8C0B-E7944F332B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
            <a:ext cx="4876800" cy="6857989"/>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E4433A-756A-EA1A-C5B7-DEC27A937A72}"/>
              </a:ext>
            </a:extLst>
          </p:cNvPr>
          <p:cNvSpPr>
            <a:spLocks noGrp="1"/>
          </p:cNvSpPr>
          <p:nvPr>
            <p:ph type="title"/>
          </p:nvPr>
        </p:nvSpPr>
        <p:spPr>
          <a:xfrm>
            <a:off x="704088" y="914400"/>
            <a:ext cx="3724528" cy="3670298"/>
          </a:xfrm>
        </p:spPr>
        <p:txBody>
          <a:bodyPr>
            <a:normAutofit/>
          </a:bodyPr>
          <a:lstStyle/>
          <a:p>
            <a:r>
              <a:rPr lang="en-GB" dirty="0">
                <a:solidFill>
                  <a:schemeClr val="bg1"/>
                </a:solidFill>
                <a:latin typeface="ADLaM Display" panose="02010000000000000000" pitchFamily="2" charset="0"/>
                <a:ea typeface="ADLaM Display" panose="02010000000000000000" pitchFamily="2" charset="0"/>
                <a:cs typeface="ADLaM Display" panose="02010000000000000000" pitchFamily="2" charset="0"/>
              </a:rPr>
              <a:t>EXCEL and how it can used </a:t>
            </a:r>
          </a:p>
        </p:txBody>
      </p:sp>
      <p:cxnSp>
        <p:nvCxnSpPr>
          <p:cNvPr id="13" name="Straight Connector 12">
            <a:extLst>
              <a:ext uri="{FF2B5EF4-FFF2-40B4-BE49-F238E27FC236}">
                <a16:creationId xmlns:a16="http://schemas.microsoft.com/office/drawing/2014/main" id="{4BFD5B9F-5FB6-467D-83D5-DF82F190735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524000" cy="0"/>
          </a:xfrm>
          <a:prstGeom prst="line">
            <a:avLst/>
          </a:prstGeom>
          <a:ln w="44450">
            <a:solidFill>
              <a:schemeClr val="bg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62C08191-1CAC-E975-B95E-36624BA46F9D}"/>
              </a:ext>
            </a:extLst>
          </p:cNvPr>
          <p:cNvGraphicFramePr>
            <a:graphicFrameLocks noGrp="1"/>
          </p:cNvGraphicFramePr>
          <p:nvPr>
            <p:ph idx="1"/>
            <p:extLst>
              <p:ext uri="{D42A27DB-BD31-4B8C-83A1-F6EECF244321}">
                <p14:modId xmlns:p14="http://schemas.microsoft.com/office/powerpoint/2010/main" val="2699493504"/>
              </p:ext>
            </p:extLst>
          </p:nvPr>
        </p:nvGraphicFramePr>
        <p:xfrm>
          <a:off x="5715000" y="723901"/>
          <a:ext cx="5676900" cy="54102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300030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9604516-F583-413C-8C0B-E7944F332B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
            <a:ext cx="4876800" cy="6857989"/>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3BC9D2-3744-D408-0F2C-15011C7B41F7}"/>
              </a:ext>
            </a:extLst>
          </p:cNvPr>
          <p:cNvSpPr>
            <a:spLocks noGrp="1"/>
          </p:cNvSpPr>
          <p:nvPr>
            <p:ph type="title"/>
          </p:nvPr>
        </p:nvSpPr>
        <p:spPr>
          <a:xfrm>
            <a:off x="704088" y="914400"/>
            <a:ext cx="3724528" cy="3670298"/>
          </a:xfrm>
        </p:spPr>
        <p:txBody>
          <a:bodyPr>
            <a:normAutofit/>
          </a:bodyPr>
          <a:lstStyle/>
          <a:p>
            <a:r>
              <a:rPr lang="en-GB">
                <a:solidFill>
                  <a:schemeClr val="bg1"/>
                </a:solidFill>
                <a:latin typeface="ADLaM Display" panose="02010000000000000000" pitchFamily="2" charset="0"/>
                <a:ea typeface="ADLaM Display" panose="02010000000000000000" pitchFamily="2" charset="0"/>
                <a:cs typeface="ADLaM Display" panose="02010000000000000000" pitchFamily="2" charset="0"/>
              </a:rPr>
              <a:t>LinkedIn learning </a:t>
            </a:r>
          </a:p>
        </p:txBody>
      </p:sp>
      <p:cxnSp>
        <p:nvCxnSpPr>
          <p:cNvPr id="13" name="Straight Connector 12">
            <a:extLst>
              <a:ext uri="{FF2B5EF4-FFF2-40B4-BE49-F238E27FC236}">
                <a16:creationId xmlns:a16="http://schemas.microsoft.com/office/drawing/2014/main" id="{4BFD5B9F-5FB6-467D-83D5-DF82F190735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524000" cy="0"/>
          </a:xfrm>
          <a:prstGeom prst="line">
            <a:avLst/>
          </a:prstGeom>
          <a:ln w="44450">
            <a:solidFill>
              <a:schemeClr val="bg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D20B2B67-A2F2-7D7F-F4C6-20558C110A80}"/>
              </a:ext>
            </a:extLst>
          </p:cNvPr>
          <p:cNvGraphicFramePr>
            <a:graphicFrameLocks noGrp="1"/>
          </p:cNvGraphicFramePr>
          <p:nvPr>
            <p:ph idx="1"/>
            <p:extLst>
              <p:ext uri="{D42A27DB-BD31-4B8C-83A1-F6EECF244321}">
                <p14:modId xmlns:p14="http://schemas.microsoft.com/office/powerpoint/2010/main" val="3011348961"/>
              </p:ext>
            </p:extLst>
          </p:nvPr>
        </p:nvGraphicFramePr>
        <p:xfrm>
          <a:off x="5715000" y="723901"/>
          <a:ext cx="5676900" cy="54102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Flowchart: Sort 3">
            <a:extLst>
              <a:ext uri="{FF2B5EF4-FFF2-40B4-BE49-F238E27FC236}">
                <a16:creationId xmlns:a16="http://schemas.microsoft.com/office/drawing/2014/main" id="{42D08D90-8875-2FB4-C883-43A6E435020A}"/>
              </a:ext>
            </a:extLst>
          </p:cNvPr>
          <p:cNvSpPr/>
          <p:nvPr/>
        </p:nvSpPr>
        <p:spPr>
          <a:xfrm>
            <a:off x="6096000" y="1035558"/>
            <a:ext cx="457200" cy="914400"/>
          </a:xfrm>
          <a:prstGeom prst="flowChartSort">
            <a:avLst/>
          </a:prstGeom>
          <a:solidFill>
            <a:schemeClr val="tx1">
              <a:lumMod val="65000"/>
              <a:lumOff val="35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Flowchart: Sort 5">
            <a:extLst>
              <a:ext uri="{FF2B5EF4-FFF2-40B4-BE49-F238E27FC236}">
                <a16:creationId xmlns:a16="http://schemas.microsoft.com/office/drawing/2014/main" id="{CFDB52E5-68FF-3B39-4BFD-D3C09768CC97}"/>
              </a:ext>
            </a:extLst>
          </p:cNvPr>
          <p:cNvSpPr/>
          <p:nvPr/>
        </p:nvSpPr>
        <p:spPr>
          <a:xfrm>
            <a:off x="6096000" y="4908042"/>
            <a:ext cx="457200" cy="914400"/>
          </a:xfrm>
          <a:prstGeom prst="flowChartSort">
            <a:avLst/>
          </a:prstGeom>
          <a:solidFill>
            <a:schemeClr val="tx1">
              <a:lumMod val="65000"/>
              <a:lumOff val="35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Flowchart: Sort 6">
            <a:extLst>
              <a:ext uri="{FF2B5EF4-FFF2-40B4-BE49-F238E27FC236}">
                <a16:creationId xmlns:a16="http://schemas.microsoft.com/office/drawing/2014/main" id="{BE901111-4CC4-AEE5-925B-00B5915C3919}"/>
              </a:ext>
            </a:extLst>
          </p:cNvPr>
          <p:cNvSpPr/>
          <p:nvPr/>
        </p:nvSpPr>
        <p:spPr>
          <a:xfrm>
            <a:off x="6080760" y="2976753"/>
            <a:ext cx="457200" cy="914400"/>
          </a:xfrm>
          <a:prstGeom prst="flowChartSort">
            <a:avLst/>
          </a:prstGeom>
          <a:solidFill>
            <a:schemeClr val="tx1">
              <a:lumMod val="65000"/>
              <a:lumOff val="35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8105898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2000" b="-12000"/>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3CBC69-5779-8AD6-1B1B-B0D4EAF5B295}"/>
              </a:ext>
            </a:extLst>
          </p:cNvPr>
          <p:cNvSpPr>
            <a:spLocks noGrp="1"/>
          </p:cNvSpPr>
          <p:nvPr>
            <p:ph type="title"/>
          </p:nvPr>
        </p:nvSpPr>
        <p:spPr>
          <a:xfrm>
            <a:off x="700087" y="909638"/>
            <a:ext cx="10691813" cy="1155618"/>
          </a:xfrm>
        </p:spPr>
        <p:txBody>
          <a:bodyPr>
            <a:normAutofit/>
          </a:bodyPr>
          <a:lstStyle/>
          <a:p>
            <a:r>
              <a:rPr lang="en-GB" dirty="0">
                <a:latin typeface="ADLaM Display" panose="02010000000000000000" pitchFamily="2" charset="0"/>
                <a:ea typeface="ADLaM Display" panose="02010000000000000000" pitchFamily="2" charset="0"/>
                <a:cs typeface="ADLaM Display" panose="02010000000000000000" pitchFamily="2" charset="0"/>
              </a:rPr>
              <a:t>Conclusion </a:t>
            </a:r>
            <a:endParaRPr lang="en-GB">
              <a:latin typeface="ADLaM Display" panose="02010000000000000000" pitchFamily="2" charset="0"/>
              <a:ea typeface="ADLaM Display" panose="02010000000000000000" pitchFamily="2" charset="0"/>
              <a:cs typeface="ADLaM Display" panose="02010000000000000000" pitchFamily="2" charset="0"/>
            </a:endParaRPr>
          </a:p>
        </p:txBody>
      </p:sp>
      <p:cxnSp>
        <p:nvCxnSpPr>
          <p:cNvPr id="11" name="Straight Connector 10">
            <a:extLst>
              <a:ext uri="{FF2B5EF4-FFF2-40B4-BE49-F238E27FC236}">
                <a16:creationId xmlns:a16="http://schemas.microsoft.com/office/drawing/2014/main" id="{AAD0195E-7F27-4D06-9427-0C121D721A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9D74C2FC-3228-4FC1-B97B-87AD35508D9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6A646054-1D63-3D52-C498-4EDE5397AAD4}"/>
              </a:ext>
            </a:extLst>
          </p:cNvPr>
          <p:cNvGraphicFramePr>
            <a:graphicFrameLocks noGrp="1"/>
          </p:cNvGraphicFramePr>
          <p:nvPr>
            <p:ph idx="1"/>
            <p:extLst>
              <p:ext uri="{D42A27DB-BD31-4B8C-83A1-F6EECF244321}">
                <p14:modId xmlns:p14="http://schemas.microsoft.com/office/powerpoint/2010/main" val="2224982655"/>
              </p:ext>
            </p:extLst>
          </p:nvPr>
        </p:nvGraphicFramePr>
        <p:xfrm>
          <a:off x="700088" y="2222500"/>
          <a:ext cx="10691812" cy="37401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416991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88851F-60C3-549C-31FE-1552096A9FC9}"/>
              </a:ext>
            </a:extLst>
          </p:cNvPr>
          <p:cNvSpPr>
            <a:spLocks noGrp="1"/>
          </p:cNvSpPr>
          <p:nvPr>
            <p:ph type="title"/>
          </p:nvPr>
        </p:nvSpPr>
        <p:spPr/>
        <p:txBody>
          <a:bodyPr/>
          <a:lstStyle/>
          <a:p>
            <a:r>
              <a:rPr lang="en-GB" dirty="0">
                <a:latin typeface="ADLaM Display" panose="02010000000000000000" pitchFamily="2" charset="0"/>
                <a:ea typeface="ADLaM Display" panose="02010000000000000000" pitchFamily="2" charset="0"/>
                <a:cs typeface="ADLaM Display" panose="02010000000000000000" pitchFamily="2" charset="0"/>
              </a:rPr>
              <a:t>Havard references</a:t>
            </a:r>
          </a:p>
        </p:txBody>
      </p:sp>
      <p:sp>
        <p:nvSpPr>
          <p:cNvPr id="3" name="Content Placeholder 2">
            <a:extLst>
              <a:ext uri="{FF2B5EF4-FFF2-40B4-BE49-F238E27FC236}">
                <a16:creationId xmlns:a16="http://schemas.microsoft.com/office/drawing/2014/main" id="{551BD9B2-8A17-E91A-1055-58C6B2F807C4}"/>
              </a:ext>
            </a:extLst>
          </p:cNvPr>
          <p:cNvSpPr>
            <a:spLocks noGrp="1"/>
          </p:cNvSpPr>
          <p:nvPr>
            <p:ph idx="1"/>
          </p:nvPr>
        </p:nvSpPr>
        <p:spPr/>
        <p:txBody>
          <a:bodyPr/>
          <a:lstStyle/>
          <a:p>
            <a:r>
              <a:rPr lang="en-GB" dirty="0" err="1">
                <a:latin typeface="ADLaM Display" panose="02010000000000000000" pitchFamily="2" charset="0"/>
                <a:ea typeface="ADLaM Display" panose="02010000000000000000" pitchFamily="2" charset="0"/>
                <a:cs typeface="ADLaM Display" panose="02010000000000000000" pitchFamily="2" charset="0"/>
              </a:rPr>
              <a:t>Gyansetu</a:t>
            </a:r>
            <a:r>
              <a:rPr lang="en-GB" dirty="0">
                <a:latin typeface="ADLaM Display" panose="02010000000000000000" pitchFamily="2" charset="0"/>
                <a:ea typeface="ADLaM Display" panose="02010000000000000000" pitchFamily="2" charset="0"/>
                <a:cs typeface="ADLaM Display" panose="02010000000000000000" pitchFamily="2" charset="0"/>
              </a:rPr>
              <a:t> Team. 2025. "10 Best Uses of MS Excel in Daily Life." </a:t>
            </a:r>
            <a:r>
              <a:rPr lang="en-GB" dirty="0" err="1">
                <a:latin typeface="ADLaM Display" panose="02010000000000000000" pitchFamily="2" charset="0"/>
                <a:ea typeface="ADLaM Display" panose="02010000000000000000" pitchFamily="2" charset="0"/>
                <a:cs typeface="ADLaM Display" panose="02010000000000000000" pitchFamily="2" charset="0"/>
              </a:rPr>
              <a:t>Gyansetu</a:t>
            </a:r>
            <a:r>
              <a:rPr lang="en-GB" dirty="0">
                <a:latin typeface="ADLaM Display" panose="02010000000000000000" pitchFamily="2" charset="0"/>
                <a:ea typeface="ADLaM Display" panose="02010000000000000000" pitchFamily="2" charset="0"/>
                <a:cs typeface="ADLaM Display" panose="02010000000000000000" pitchFamily="2" charset="0"/>
              </a:rPr>
              <a:t>, August 12. https://www.gyansetu.in/blog/best-10-uses-of-ms-excel-in-daily-life/.</a:t>
            </a:r>
          </a:p>
          <a:p>
            <a:endParaRPr lang="en-GB" dirty="0"/>
          </a:p>
        </p:txBody>
      </p:sp>
    </p:spTree>
    <p:extLst>
      <p:ext uri="{BB962C8B-B14F-4D97-AF65-F5344CB8AC3E}">
        <p14:creationId xmlns:p14="http://schemas.microsoft.com/office/powerpoint/2010/main" val="3498824904"/>
      </p:ext>
    </p:extLst>
  </p:cSld>
  <p:clrMapOvr>
    <a:masterClrMapping/>
  </p:clrMapOvr>
</p:sld>
</file>

<file path=ppt/theme/theme1.xml><?xml version="1.0" encoding="utf-8"?>
<a:theme xmlns:a="http://schemas.openxmlformats.org/drawingml/2006/main" name="ChronicleVTI">
  <a:themeElements>
    <a:clrScheme name="Chronicle">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ChronicleVTI" id="{508E4D90-5116-4BF0-876B-3F422DD1F65F}" vid="{AA21DC3D-92A8-43A4-8358-ED428371CD55}"/>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0C4E9246EAD664A9A522726E403CA17" ma:contentTypeVersion="5" ma:contentTypeDescription="Create a new document." ma:contentTypeScope="" ma:versionID="95e6a94e2bcc7afd57dfe67ee4f58ffc">
  <xsd:schema xmlns:xsd="http://www.w3.org/2001/XMLSchema" xmlns:xs="http://www.w3.org/2001/XMLSchema" xmlns:p="http://schemas.microsoft.com/office/2006/metadata/properties" xmlns:ns3="b4f9f7ee-5770-4a14-8925-17f3d16e50b7" targetNamespace="http://schemas.microsoft.com/office/2006/metadata/properties" ma:root="true" ma:fieldsID="474730b381818af752acb03360a2de58" ns3:_="">
    <xsd:import namespace="b4f9f7ee-5770-4a14-8925-17f3d16e50b7"/>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4f9f7ee-5770-4a14-8925-17f3d16e50b7"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b4f9f7ee-5770-4a14-8925-17f3d16e50b7" xsi:nil="true"/>
  </documentManagement>
</p:properties>
</file>

<file path=customXml/itemProps1.xml><?xml version="1.0" encoding="utf-8"?>
<ds:datastoreItem xmlns:ds="http://schemas.openxmlformats.org/officeDocument/2006/customXml" ds:itemID="{DBDBA630-AC9B-42D3-8BD6-9AAE5533640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4f9f7ee-5770-4a14-8925-17f3d16e50b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03377C51-8A3C-48F7-BBF9-CC49252E2682}">
  <ds:schemaRefs>
    <ds:schemaRef ds:uri="http://schemas.microsoft.com/sharepoint/v3/contenttype/forms"/>
  </ds:schemaRefs>
</ds:datastoreItem>
</file>

<file path=customXml/itemProps3.xml><?xml version="1.0" encoding="utf-8"?>
<ds:datastoreItem xmlns:ds="http://schemas.openxmlformats.org/officeDocument/2006/customXml" ds:itemID="{071939ED-4A39-4270-A865-D6EFC5C5FC90}">
  <ds:schemaRefs>
    <ds:schemaRef ds:uri="http://schemas.openxmlformats.org/package/2006/metadata/core-properties"/>
    <ds:schemaRef ds:uri="http://schemas.microsoft.com/office/2006/metadata/properties"/>
    <ds:schemaRef ds:uri="http://schemas.microsoft.com/office/2006/documentManagement/types"/>
    <ds:schemaRef ds:uri="http://www.w3.org/XML/1998/namespace"/>
    <ds:schemaRef ds:uri="http://schemas.microsoft.com/office/infopath/2007/PartnerControls"/>
    <ds:schemaRef ds:uri="http://purl.org/dc/elements/1.1/"/>
    <ds:schemaRef ds:uri="http://purl.org/dc/terms/"/>
    <ds:schemaRef ds:uri="b4f9f7ee-5770-4a14-8925-17f3d16e50b7"/>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82</TotalTime>
  <Words>373</Words>
  <Application>Microsoft Office PowerPoint</Application>
  <PresentationFormat>Widescreen</PresentationFormat>
  <Paragraphs>22</Paragraphs>
  <Slides>7</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7</vt:i4>
      </vt:variant>
    </vt:vector>
  </HeadingPairs>
  <TitlesOfParts>
    <vt:vector size="13" baseType="lpstr">
      <vt:lpstr>ADLaM Display</vt:lpstr>
      <vt:lpstr>Arial</vt:lpstr>
      <vt:lpstr>Bierstadt</vt:lpstr>
      <vt:lpstr>Calisto MT</vt:lpstr>
      <vt:lpstr>Univers Condensed</vt:lpstr>
      <vt:lpstr>ChronicleVTI</vt:lpstr>
      <vt:lpstr>Digital skills</vt:lpstr>
      <vt:lpstr>Introduction </vt:lpstr>
      <vt:lpstr>What have i gained?</vt:lpstr>
      <vt:lpstr>EXCEL and how it can used </vt:lpstr>
      <vt:lpstr>LinkedIn learning </vt:lpstr>
      <vt:lpstr>Conclusion </vt:lpstr>
      <vt:lpstr>Havard 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Mohammed Zaman</dc:creator>
  <cp:lastModifiedBy>Mohammed Zaman</cp:lastModifiedBy>
  <cp:revision>1</cp:revision>
  <dcterms:created xsi:type="dcterms:W3CDTF">2025-12-01T15:54:04Z</dcterms:created>
  <dcterms:modified xsi:type="dcterms:W3CDTF">2025-12-01T17:16:17Z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0x01010060C4E9246EAD664A9A522726E403CA17</vt:lpwstr>
  </property>
</Properties>
</file>