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98" r:id="rId2"/>
    <p:sldId id="330" r:id="rId3"/>
    <p:sldId id="276" r:id="rId4"/>
    <p:sldId id="335" r:id="rId5"/>
    <p:sldId id="286" r:id="rId6"/>
    <p:sldId id="266" r:id="rId7"/>
    <p:sldId id="329" r:id="rId8"/>
    <p:sldId id="340" r:id="rId9"/>
    <p:sldId id="320" r:id="rId10"/>
    <p:sldId id="325" r:id="rId11"/>
    <p:sldId id="313" r:id="rId12"/>
    <p:sldId id="312" r:id="rId13"/>
    <p:sldId id="311" r:id="rId14"/>
    <p:sldId id="332" r:id="rId15"/>
    <p:sldId id="319" r:id="rId16"/>
    <p:sldId id="331" r:id="rId17"/>
    <p:sldId id="267" r:id="rId18"/>
    <p:sldId id="290" r:id="rId19"/>
    <p:sldId id="341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0F6CCD4-FC35-4805-A811-15A612D4911D}">
          <p14:sldIdLst>
            <p14:sldId id="298"/>
            <p14:sldId id="330"/>
            <p14:sldId id="276"/>
            <p14:sldId id="335"/>
            <p14:sldId id="286"/>
            <p14:sldId id="266"/>
            <p14:sldId id="329"/>
            <p14:sldId id="340"/>
            <p14:sldId id="320"/>
            <p14:sldId id="325"/>
            <p14:sldId id="313"/>
            <p14:sldId id="312"/>
            <p14:sldId id="311"/>
            <p14:sldId id="332"/>
            <p14:sldId id="319"/>
            <p14:sldId id="331"/>
            <p14:sldId id="267"/>
            <p14:sldId id="290"/>
            <p14:sldId id="34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16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ina seetaram" initials="ts" lastIdx="0" clrIdx="0">
    <p:extLst>
      <p:ext uri="{19B8F6BF-5375-455C-9EA6-DF929625EA0E}">
        <p15:presenceInfo xmlns:p15="http://schemas.microsoft.com/office/powerpoint/2012/main" userId="b322827abfe60433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99FFCC"/>
    <a:srgbClr val="EAEA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16" autoAdjust="0"/>
    <p:restoredTop sz="94660"/>
  </p:normalViewPr>
  <p:slideViewPr>
    <p:cSldViewPr snapToGrid="0" showGuides="1">
      <p:cViewPr varScale="1">
        <p:scale>
          <a:sx n="80" d="100"/>
          <a:sy n="80" d="100"/>
        </p:scale>
        <p:origin x="456" y="96"/>
      </p:cViewPr>
      <p:guideLst>
        <p:guide orient="horz" pos="2160"/>
        <p:guide pos="381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Relationship Id="rId14" Type="http://schemas.openxmlformats.org/officeDocument/2006/relationships/image" Target="../media/image23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10" Type="http://schemas.openxmlformats.org/officeDocument/2006/relationships/image" Target="../media/image46.svg"/><Relationship Id="rId4" Type="http://schemas.openxmlformats.org/officeDocument/2006/relationships/image" Target="../media/image40.svg"/><Relationship Id="rId9" Type="http://schemas.openxmlformats.org/officeDocument/2006/relationships/image" Target="../media/image45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12" Type="http://schemas.openxmlformats.org/officeDocument/2006/relationships/image" Target="../media/image58.sv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11" Type="http://schemas.openxmlformats.org/officeDocument/2006/relationships/image" Target="../media/image57.png"/><Relationship Id="rId5" Type="http://schemas.openxmlformats.org/officeDocument/2006/relationships/image" Target="../media/image51.png"/><Relationship Id="rId10" Type="http://schemas.openxmlformats.org/officeDocument/2006/relationships/image" Target="../media/image56.svg"/><Relationship Id="rId4" Type="http://schemas.openxmlformats.org/officeDocument/2006/relationships/image" Target="../media/image50.svg"/><Relationship Id="rId9" Type="http://schemas.openxmlformats.org/officeDocument/2006/relationships/image" Target="../media/image5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Relationship Id="rId14" Type="http://schemas.openxmlformats.org/officeDocument/2006/relationships/image" Target="../media/image23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10" Type="http://schemas.openxmlformats.org/officeDocument/2006/relationships/image" Target="../media/image46.svg"/><Relationship Id="rId4" Type="http://schemas.openxmlformats.org/officeDocument/2006/relationships/image" Target="../media/image40.svg"/><Relationship Id="rId9" Type="http://schemas.openxmlformats.org/officeDocument/2006/relationships/image" Target="../media/image45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12" Type="http://schemas.openxmlformats.org/officeDocument/2006/relationships/image" Target="../media/image58.sv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11" Type="http://schemas.openxmlformats.org/officeDocument/2006/relationships/image" Target="../media/image57.png"/><Relationship Id="rId5" Type="http://schemas.openxmlformats.org/officeDocument/2006/relationships/image" Target="../media/image51.png"/><Relationship Id="rId10" Type="http://schemas.openxmlformats.org/officeDocument/2006/relationships/image" Target="../media/image56.svg"/><Relationship Id="rId4" Type="http://schemas.openxmlformats.org/officeDocument/2006/relationships/image" Target="../media/image50.svg"/><Relationship Id="rId9" Type="http://schemas.openxmlformats.org/officeDocument/2006/relationships/image" Target="../media/image5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>
      <a:schemeClr val="accent2"/>
      <a:schemeClr val="accent3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5">
        <a:alpha val="0"/>
      </a:schemeClr>
    </dgm:fillClrLst>
    <dgm:linClrLst meth="repeat">
      <a:schemeClr val="accent5">
        <a:alpha val="0"/>
      </a:schemeClr>
    </dgm:linClrLst>
    <dgm:effectClrLst/>
    <dgm:txLinClrLst/>
    <dgm:txFillClrLst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E456F4-D775-4495-B3BC-8D7A16705AB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2" csCatId="colorful" phldr="1"/>
      <dgm:spPr/>
      <dgm:t>
        <a:bodyPr/>
        <a:lstStyle/>
        <a:p>
          <a:endParaRPr lang="en-US"/>
        </a:p>
      </dgm:t>
    </dgm:pt>
    <dgm:pt modelId="{0C28835E-13CA-405F-B92F-CBC52136738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Our parents were the best teachers</a:t>
          </a:r>
        </a:p>
        <a:p>
          <a:pPr>
            <a:lnSpc>
              <a:spcPct val="100000"/>
            </a:lnSpc>
            <a:defRPr cap="all"/>
          </a:pP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  <a:defRPr cap="all"/>
          </a:pP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  <a:defRPr cap="all"/>
          </a:pP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  <a:defRPr cap="all"/>
          </a:pP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95F019E4-DA4C-4F74-88B3-0BB8228062C9}" type="parTrans" cxnId="{32492C0A-CB4E-4EB3-9353-C4942BD62636}">
      <dgm:prSet/>
      <dgm:spPr/>
      <dgm:t>
        <a:bodyPr/>
        <a:lstStyle/>
        <a:p>
          <a:endParaRPr lang="en-US" sz="2800"/>
        </a:p>
      </dgm:t>
    </dgm:pt>
    <dgm:pt modelId="{319147C1-95F7-4132-A143-B2B49D88ABC5}" type="sibTrans" cxnId="{32492C0A-CB4E-4EB3-9353-C4942BD62636}">
      <dgm:prSet/>
      <dgm:spPr/>
      <dgm:t>
        <a:bodyPr/>
        <a:lstStyle/>
        <a:p>
          <a:endParaRPr lang="en-US"/>
        </a:p>
      </dgm:t>
    </dgm:pt>
    <dgm:pt modelId="{E868F823-3900-43EC-90FD-C8D93D5C56F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They thought</a:t>
          </a:r>
        </a:p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us  with passion</a:t>
          </a:r>
        </a:p>
      </dgm:t>
    </dgm:pt>
    <dgm:pt modelId="{21F80534-D596-4E2C-8E19-AF50DFE35820}" type="parTrans" cxnId="{E1BCF04E-618D-4248-8794-D688B294C0FE}">
      <dgm:prSet/>
      <dgm:spPr/>
      <dgm:t>
        <a:bodyPr/>
        <a:lstStyle/>
        <a:p>
          <a:endParaRPr lang="en-US" sz="2800"/>
        </a:p>
      </dgm:t>
    </dgm:pt>
    <dgm:pt modelId="{BE2EE604-C959-4941-80F2-C886FA1F7DB3}" type="sibTrans" cxnId="{E1BCF04E-618D-4248-8794-D688B294C0FE}">
      <dgm:prSet/>
      <dgm:spPr/>
      <dgm:t>
        <a:bodyPr/>
        <a:lstStyle/>
        <a:p>
          <a:endParaRPr lang="en-US"/>
        </a:p>
      </dgm:t>
    </dgm:pt>
    <dgm:pt modelId="{215962A3-0BAD-4D59-9605-0D9F0AA3E4D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They knew our  learning preferences </a:t>
          </a:r>
        </a:p>
      </dgm:t>
    </dgm:pt>
    <dgm:pt modelId="{8ECFE945-08F6-4B73-9530-FC0CC4AF4036}" type="parTrans" cxnId="{DF25220A-45F2-49A6-99BC-24ECE0FE693C}">
      <dgm:prSet/>
      <dgm:spPr/>
      <dgm:t>
        <a:bodyPr/>
        <a:lstStyle/>
        <a:p>
          <a:endParaRPr lang="en-US" sz="2800"/>
        </a:p>
      </dgm:t>
    </dgm:pt>
    <dgm:pt modelId="{0831D313-BF8A-42C2-9727-C9094C490F4F}" type="sibTrans" cxnId="{DF25220A-45F2-49A6-99BC-24ECE0FE693C}">
      <dgm:prSet/>
      <dgm:spPr/>
      <dgm:t>
        <a:bodyPr/>
        <a:lstStyle/>
        <a:p>
          <a:endParaRPr lang="en-US"/>
        </a:p>
      </dgm:t>
    </dgm:pt>
    <dgm:pt modelId="{BC28DDAA-2C20-4125-A66F-07A990ABB3C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They empowered us with the joy of learning</a:t>
          </a:r>
        </a:p>
      </dgm:t>
    </dgm:pt>
    <dgm:pt modelId="{2F2A1A4D-7471-465D-8F6B-5180519A54EE}" type="parTrans" cxnId="{6B3D7E52-A5CB-4993-A425-9EAD631EDAED}">
      <dgm:prSet/>
      <dgm:spPr/>
      <dgm:t>
        <a:bodyPr/>
        <a:lstStyle/>
        <a:p>
          <a:endParaRPr lang="en-US" sz="2800"/>
        </a:p>
      </dgm:t>
    </dgm:pt>
    <dgm:pt modelId="{D513C213-458D-47B6-8292-B4F3F8C46196}" type="sibTrans" cxnId="{6B3D7E52-A5CB-4993-A425-9EAD631EDAED}">
      <dgm:prSet/>
      <dgm:spPr/>
      <dgm:t>
        <a:bodyPr/>
        <a:lstStyle/>
        <a:p>
          <a:endParaRPr lang="en-US"/>
        </a:p>
      </dgm:t>
    </dgm:pt>
    <dgm:pt modelId="{5EF75A28-CB9F-487E-89F9-606918235F7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They have treated us differently to others as being unique</a:t>
          </a:r>
        </a:p>
      </dgm:t>
    </dgm:pt>
    <dgm:pt modelId="{D8F4763C-8B1A-4E05-AE4B-4F100EE4B1B1}" type="parTrans" cxnId="{A7ADA82C-6069-4E00-91B6-52A03CBC71A4}">
      <dgm:prSet/>
      <dgm:spPr/>
      <dgm:t>
        <a:bodyPr/>
        <a:lstStyle/>
        <a:p>
          <a:endParaRPr lang="en-US" sz="2800"/>
        </a:p>
      </dgm:t>
    </dgm:pt>
    <dgm:pt modelId="{D8674953-E13A-4DF8-B062-07CE53B24735}" type="sibTrans" cxnId="{A7ADA82C-6069-4E00-91B6-52A03CBC71A4}">
      <dgm:prSet/>
      <dgm:spPr/>
      <dgm:t>
        <a:bodyPr/>
        <a:lstStyle/>
        <a:p>
          <a:endParaRPr lang="en-US"/>
        </a:p>
      </dgm:t>
    </dgm:pt>
    <dgm:pt modelId="{1169FDE3-07B4-4376-86AB-6204FE39240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They have got their hands dirty along with us to teach us</a:t>
          </a:r>
        </a:p>
        <a:p>
          <a:endParaRPr lang="en-US" dirty="0"/>
        </a:p>
      </dgm:t>
    </dgm:pt>
    <dgm:pt modelId="{76B80CC0-3D4F-49A4-B641-BEC3FEDFCE58}" type="parTrans" cxnId="{A28CF4BD-C409-4643-9931-4DDBAEDA050F}">
      <dgm:prSet/>
      <dgm:spPr/>
      <dgm:t>
        <a:bodyPr/>
        <a:lstStyle/>
        <a:p>
          <a:endParaRPr lang="en-US" sz="2800"/>
        </a:p>
      </dgm:t>
    </dgm:pt>
    <dgm:pt modelId="{46554251-85C0-4C27-A984-3FFC4D21E783}" type="sibTrans" cxnId="{A28CF4BD-C409-4643-9931-4DDBAEDA050F}">
      <dgm:prSet/>
      <dgm:spPr/>
      <dgm:t>
        <a:bodyPr/>
        <a:lstStyle/>
        <a:p>
          <a:endParaRPr lang="en-US"/>
        </a:p>
      </dgm:t>
    </dgm:pt>
    <dgm:pt modelId="{915263FD-807C-475E-AAAC-EE26A5F3740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They thought us until we understood</a:t>
          </a:r>
        </a:p>
        <a:p>
          <a:pPr>
            <a:lnSpc>
              <a:spcPct val="100000"/>
            </a:lnSpc>
            <a:defRPr cap="all"/>
          </a:pPr>
          <a:endParaRPr lang="en-US" dirty="0"/>
        </a:p>
      </dgm:t>
    </dgm:pt>
    <dgm:pt modelId="{96091C33-0B8F-4628-BCEE-4E143A3F8A75}" type="parTrans" cxnId="{CD5CFFA1-CF09-4AB5-AFFD-898B316E8312}">
      <dgm:prSet/>
      <dgm:spPr/>
      <dgm:t>
        <a:bodyPr/>
        <a:lstStyle/>
        <a:p>
          <a:endParaRPr lang="en-US" sz="2800"/>
        </a:p>
      </dgm:t>
    </dgm:pt>
    <dgm:pt modelId="{B52E9E98-27C0-4039-BCB0-F889CF2E345A}" type="sibTrans" cxnId="{CD5CFFA1-CF09-4AB5-AFFD-898B316E8312}">
      <dgm:prSet/>
      <dgm:spPr/>
      <dgm:t>
        <a:bodyPr/>
        <a:lstStyle/>
        <a:p>
          <a:endParaRPr lang="en-US"/>
        </a:p>
      </dgm:t>
    </dgm:pt>
    <dgm:pt modelId="{79E0B0FA-C166-4D52-8C73-73A550C782AB}" type="pres">
      <dgm:prSet presAssocID="{57E456F4-D775-4495-B3BC-8D7A16705AB8}" presName="root" presStyleCnt="0">
        <dgm:presLayoutVars>
          <dgm:dir/>
          <dgm:resizeHandles val="exact"/>
        </dgm:presLayoutVars>
      </dgm:prSet>
      <dgm:spPr/>
    </dgm:pt>
    <dgm:pt modelId="{FDB96DE4-D798-4B36-9747-27CCB538574F}" type="pres">
      <dgm:prSet presAssocID="{0C28835E-13CA-405F-B92F-CBC52136738E}" presName="compNode" presStyleCnt="0"/>
      <dgm:spPr/>
    </dgm:pt>
    <dgm:pt modelId="{5BB02301-A0EF-4AC6-A206-1C3986EF3B63}" type="pres">
      <dgm:prSet presAssocID="{0C28835E-13CA-405F-B92F-CBC52136738E}" presName="iconBgRect" presStyleLbl="bgShp" presStyleIdx="0" presStyleCnt="7"/>
      <dgm:spPr/>
    </dgm:pt>
    <dgm:pt modelId="{1A06930F-CD86-468D-8E37-B5B07D70913F}" type="pres">
      <dgm:prSet presAssocID="{0C28835E-13CA-405F-B92F-CBC52136738E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mily with two children"/>
        </a:ext>
      </dgm:extLst>
    </dgm:pt>
    <dgm:pt modelId="{6B7E0845-E8A9-4EBF-BEEF-C170B01356DF}" type="pres">
      <dgm:prSet presAssocID="{0C28835E-13CA-405F-B92F-CBC52136738E}" presName="spaceRect" presStyleCnt="0"/>
      <dgm:spPr/>
    </dgm:pt>
    <dgm:pt modelId="{AAFAEA72-905D-450B-982C-D40A98D0C4E7}" type="pres">
      <dgm:prSet presAssocID="{0C28835E-13CA-405F-B92F-CBC52136738E}" presName="textRect" presStyleLbl="revTx" presStyleIdx="0" presStyleCnt="7" custScaleX="99105" custScaleY="105212">
        <dgm:presLayoutVars>
          <dgm:chMax val="1"/>
          <dgm:chPref val="1"/>
        </dgm:presLayoutVars>
      </dgm:prSet>
      <dgm:spPr/>
    </dgm:pt>
    <dgm:pt modelId="{D060F859-8DB2-4F93-8B60-BEB2BDD75600}" type="pres">
      <dgm:prSet presAssocID="{319147C1-95F7-4132-A143-B2B49D88ABC5}" presName="sibTrans" presStyleCnt="0"/>
      <dgm:spPr/>
    </dgm:pt>
    <dgm:pt modelId="{FB601543-B915-4729-82DF-6CC48E172234}" type="pres">
      <dgm:prSet presAssocID="{E868F823-3900-43EC-90FD-C8D93D5C56FD}" presName="compNode" presStyleCnt="0"/>
      <dgm:spPr/>
    </dgm:pt>
    <dgm:pt modelId="{0EA43691-6585-4FC0-A291-620DB1FC4FD3}" type="pres">
      <dgm:prSet presAssocID="{E868F823-3900-43EC-90FD-C8D93D5C56FD}" presName="iconBgRect" presStyleLbl="bgShp" presStyleIdx="1" presStyleCnt="7"/>
      <dgm:spPr/>
    </dgm:pt>
    <dgm:pt modelId="{51B5FCEC-99E8-42FA-B18F-5077B0EB8E60}" type="pres">
      <dgm:prSet presAssocID="{E868F823-3900-43EC-90FD-C8D93D5C56FD}" presName="iconRect" presStyleLbl="node1" presStyleIdx="1" presStyleCnt="7" custScaleX="85337" custScaleY="107089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24000" r="-24000"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ent and Baby"/>
        </a:ext>
      </dgm:extLst>
    </dgm:pt>
    <dgm:pt modelId="{FE112925-4DAC-4EE7-813A-4AF1337E3940}" type="pres">
      <dgm:prSet presAssocID="{E868F823-3900-43EC-90FD-C8D93D5C56FD}" presName="spaceRect" presStyleCnt="0"/>
      <dgm:spPr/>
    </dgm:pt>
    <dgm:pt modelId="{2F1B1DC4-4A87-4893-8FC8-6F214A77D3C4}" type="pres">
      <dgm:prSet presAssocID="{E868F823-3900-43EC-90FD-C8D93D5C56FD}" presName="textRect" presStyleLbl="revTx" presStyleIdx="1" presStyleCnt="7" custScaleX="90582" custScaleY="100188">
        <dgm:presLayoutVars>
          <dgm:chMax val="1"/>
          <dgm:chPref val="1"/>
        </dgm:presLayoutVars>
      </dgm:prSet>
      <dgm:spPr/>
    </dgm:pt>
    <dgm:pt modelId="{4D8CB862-5E60-49F7-9D6C-19EFEB06D114}" type="pres">
      <dgm:prSet presAssocID="{BE2EE604-C959-4941-80F2-C886FA1F7DB3}" presName="sibTrans" presStyleCnt="0"/>
      <dgm:spPr/>
    </dgm:pt>
    <dgm:pt modelId="{672901CA-6331-4538-BFCD-FC9E73300890}" type="pres">
      <dgm:prSet presAssocID="{215962A3-0BAD-4D59-9605-0D9F0AA3E4DD}" presName="compNode" presStyleCnt="0"/>
      <dgm:spPr/>
    </dgm:pt>
    <dgm:pt modelId="{12654F40-7062-43DE-9E6A-5536FBF102B2}" type="pres">
      <dgm:prSet presAssocID="{215962A3-0BAD-4D59-9605-0D9F0AA3E4DD}" presName="iconBgRect" presStyleLbl="bgShp" presStyleIdx="2" presStyleCnt="7"/>
      <dgm:spPr/>
    </dgm:pt>
    <dgm:pt modelId="{41FD0E2B-6812-47D0-B433-C933B005EDAA}" type="pres">
      <dgm:prSet presAssocID="{215962A3-0BAD-4D59-9605-0D9F0AA3E4DD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"/>
        </a:ext>
      </dgm:extLst>
    </dgm:pt>
    <dgm:pt modelId="{98AC11CB-4EAC-4D92-B546-460B9A3C72CC}" type="pres">
      <dgm:prSet presAssocID="{215962A3-0BAD-4D59-9605-0D9F0AA3E4DD}" presName="spaceRect" presStyleCnt="0"/>
      <dgm:spPr/>
    </dgm:pt>
    <dgm:pt modelId="{0C56ABB8-2D8B-4323-A265-C5FCF41EAF56}" type="pres">
      <dgm:prSet presAssocID="{215962A3-0BAD-4D59-9605-0D9F0AA3E4DD}" presName="textRect" presStyleLbl="revTx" presStyleIdx="2" presStyleCnt="7" custScaleX="129431">
        <dgm:presLayoutVars>
          <dgm:chMax val="1"/>
          <dgm:chPref val="1"/>
        </dgm:presLayoutVars>
      </dgm:prSet>
      <dgm:spPr/>
    </dgm:pt>
    <dgm:pt modelId="{97DE7B79-56E3-4D2D-A5FE-8C5FC1E8C568}" type="pres">
      <dgm:prSet presAssocID="{0831D313-BF8A-42C2-9727-C9094C490F4F}" presName="sibTrans" presStyleCnt="0"/>
      <dgm:spPr/>
    </dgm:pt>
    <dgm:pt modelId="{5666047D-E048-4F72-A24D-21F1CA024DFE}" type="pres">
      <dgm:prSet presAssocID="{BC28DDAA-2C20-4125-A66F-07A990ABB3C9}" presName="compNode" presStyleCnt="0"/>
      <dgm:spPr/>
    </dgm:pt>
    <dgm:pt modelId="{3C8E8DF4-9542-4214-ACBE-17FEAFDB202E}" type="pres">
      <dgm:prSet presAssocID="{BC28DDAA-2C20-4125-A66F-07A990ABB3C9}" presName="iconBgRect" presStyleLbl="bgShp" presStyleIdx="3" presStyleCnt="7"/>
      <dgm:spPr/>
    </dgm:pt>
    <dgm:pt modelId="{C5627667-4C96-4A00-9CF5-51D6537FBE65}" type="pres">
      <dgm:prSet presAssocID="{BC28DDAA-2C20-4125-A66F-07A990ABB3C9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4624F4BD-A307-4376-9E2B-0A97668C8969}" type="pres">
      <dgm:prSet presAssocID="{BC28DDAA-2C20-4125-A66F-07A990ABB3C9}" presName="spaceRect" presStyleCnt="0"/>
      <dgm:spPr/>
    </dgm:pt>
    <dgm:pt modelId="{D3E39E07-A690-427C-A07B-806E2E907430}" type="pres">
      <dgm:prSet presAssocID="{BC28DDAA-2C20-4125-A66F-07A990ABB3C9}" presName="textRect" presStyleLbl="revTx" presStyleIdx="3" presStyleCnt="7" custScaleX="119050">
        <dgm:presLayoutVars>
          <dgm:chMax val="1"/>
          <dgm:chPref val="1"/>
        </dgm:presLayoutVars>
      </dgm:prSet>
      <dgm:spPr/>
    </dgm:pt>
    <dgm:pt modelId="{FD9878C6-CD9A-43C4-A4FA-CC443BF1CFC8}" type="pres">
      <dgm:prSet presAssocID="{D513C213-458D-47B6-8292-B4F3F8C46196}" presName="sibTrans" presStyleCnt="0"/>
      <dgm:spPr/>
    </dgm:pt>
    <dgm:pt modelId="{17BDB853-CAA9-42FC-AF1F-5B7893B162B8}" type="pres">
      <dgm:prSet presAssocID="{5EF75A28-CB9F-487E-89F9-606918235F70}" presName="compNode" presStyleCnt="0"/>
      <dgm:spPr/>
    </dgm:pt>
    <dgm:pt modelId="{72211A53-C473-470B-9FB1-8E927BEF2AE0}" type="pres">
      <dgm:prSet presAssocID="{5EF75A28-CB9F-487E-89F9-606918235F70}" presName="iconBgRect" presStyleLbl="bgShp" presStyleIdx="4" presStyleCnt="7"/>
      <dgm:spPr/>
    </dgm:pt>
    <dgm:pt modelId="{03045F32-B248-4948-9571-D44B997BD8CF}" type="pres">
      <dgm:prSet presAssocID="{5EF75A28-CB9F-487E-89F9-606918235F70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ent and Child"/>
        </a:ext>
      </dgm:extLst>
    </dgm:pt>
    <dgm:pt modelId="{BEA49CDA-C322-4FBA-AEB0-7F4FF7B61CD6}" type="pres">
      <dgm:prSet presAssocID="{5EF75A28-CB9F-487E-89F9-606918235F70}" presName="spaceRect" presStyleCnt="0"/>
      <dgm:spPr/>
    </dgm:pt>
    <dgm:pt modelId="{1EF631AC-0BC3-4E62-B1C0-64392BC3F902}" type="pres">
      <dgm:prSet presAssocID="{5EF75A28-CB9F-487E-89F9-606918235F70}" presName="textRect" presStyleLbl="revTx" presStyleIdx="4" presStyleCnt="7" custScaleX="133401">
        <dgm:presLayoutVars>
          <dgm:chMax val="1"/>
          <dgm:chPref val="1"/>
        </dgm:presLayoutVars>
      </dgm:prSet>
      <dgm:spPr/>
    </dgm:pt>
    <dgm:pt modelId="{56B8AA3A-831B-4874-9493-2852E28919E4}" type="pres">
      <dgm:prSet presAssocID="{D8674953-E13A-4DF8-B062-07CE53B24735}" presName="sibTrans" presStyleCnt="0"/>
      <dgm:spPr/>
    </dgm:pt>
    <dgm:pt modelId="{03B75D64-C8A9-4717-AE85-3C3A8824FD64}" type="pres">
      <dgm:prSet presAssocID="{1169FDE3-07B4-4376-86AB-6204FE39240D}" presName="compNode" presStyleCnt="0"/>
      <dgm:spPr/>
    </dgm:pt>
    <dgm:pt modelId="{8E2BB9A3-C547-4785-9195-3C57499480CA}" type="pres">
      <dgm:prSet presAssocID="{1169FDE3-07B4-4376-86AB-6204FE39240D}" presName="iconBgRect" presStyleLbl="bgShp" presStyleIdx="5" presStyleCnt="7"/>
      <dgm:spPr/>
    </dgm:pt>
    <dgm:pt modelId="{542D861C-B0E8-46C1-81CC-82D2C4DBAD49}" type="pres">
      <dgm:prSet presAssocID="{1169FDE3-07B4-4376-86AB-6204FE39240D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ised Hand"/>
        </a:ext>
      </dgm:extLst>
    </dgm:pt>
    <dgm:pt modelId="{250384F8-C332-4E57-B598-167EEAC1D357}" type="pres">
      <dgm:prSet presAssocID="{1169FDE3-07B4-4376-86AB-6204FE39240D}" presName="spaceRect" presStyleCnt="0"/>
      <dgm:spPr/>
    </dgm:pt>
    <dgm:pt modelId="{2C00DEED-219E-49AA-ABB5-2C32EF901FD7}" type="pres">
      <dgm:prSet presAssocID="{1169FDE3-07B4-4376-86AB-6204FE39240D}" presName="textRect" presStyleLbl="revTx" presStyleIdx="5" presStyleCnt="7">
        <dgm:presLayoutVars>
          <dgm:chMax val="1"/>
          <dgm:chPref val="1"/>
        </dgm:presLayoutVars>
      </dgm:prSet>
      <dgm:spPr/>
    </dgm:pt>
    <dgm:pt modelId="{78E89764-2E86-44F8-A9CE-D4AD6C5C0FEF}" type="pres">
      <dgm:prSet presAssocID="{46554251-85C0-4C27-A984-3FFC4D21E783}" presName="sibTrans" presStyleCnt="0"/>
      <dgm:spPr/>
    </dgm:pt>
    <dgm:pt modelId="{8681DE15-3845-4333-A26E-89D4BDCF23BA}" type="pres">
      <dgm:prSet presAssocID="{915263FD-807C-475E-AAAC-EE26A5F37402}" presName="compNode" presStyleCnt="0"/>
      <dgm:spPr/>
    </dgm:pt>
    <dgm:pt modelId="{9A643D5C-7DEA-43E1-B487-4B4B041F56E5}" type="pres">
      <dgm:prSet presAssocID="{915263FD-807C-475E-AAAC-EE26A5F37402}" presName="iconBgRect" presStyleLbl="bgShp" presStyleIdx="6" presStyleCnt="7" custLinFactNeighborX="2283" custLinFactNeighborY="29659"/>
      <dgm:spPr/>
    </dgm:pt>
    <dgm:pt modelId="{BA266A6B-FB73-4990-965A-D5D5D7815AEA}" type="pres">
      <dgm:prSet presAssocID="{915263FD-807C-475E-AAAC-EE26A5F37402}" presName="iconRect" presStyleLbl="node1" presStyleIdx="6" presStyleCnt="7" custLinFactNeighborX="7958" custLinFactNeighborY="51725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by Crawling"/>
        </a:ext>
      </dgm:extLst>
    </dgm:pt>
    <dgm:pt modelId="{EDB4C953-144C-429D-8D8C-A7E307B36D7E}" type="pres">
      <dgm:prSet presAssocID="{915263FD-807C-475E-AAAC-EE26A5F37402}" presName="spaceRect" presStyleCnt="0"/>
      <dgm:spPr/>
    </dgm:pt>
    <dgm:pt modelId="{DC19F1FF-DDB9-41EF-A570-7A8D98D9A65A}" type="pres">
      <dgm:prSet presAssocID="{915263FD-807C-475E-AAAC-EE26A5F37402}" presName="textRect" presStyleLbl="revTx" presStyleIdx="6" presStyleCnt="7" custScaleX="144295" custScaleY="163619" custLinFactNeighborX="1393" custLinFactNeighborY="18163">
        <dgm:presLayoutVars>
          <dgm:chMax val="1"/>
          <dgm:chPref val="1"/>
        </dgm:presLayoutVars>
      </dgm:prSet>
      <dgm:spPr/>
    </dgm:pt>
  </dgm:ptLst>
  <dgm:cxnLst>
    <dgm:cxn modelId="{7AA55F08-B29B-4076-A535-DAF65D40329C}" type="presOf" srcId="{1169FDE3-07B4-4376-86AB-6204FE39240D}" destId="{2C00DEED-219E-49AA-ABB5-2C32EF901FD7}" srcOrd="0" destOrd="0" presId="urn:microsoft.com/office/officeart/2018/5/layout/IconCircleLabelList"/>
    <dgm:cxn modelId="{DF25220A-45F2-49A6-99BC-24ECE0FE693C}" srcId="{57E456F4-D775-4495-B3BC-8D7A16705AB8}" destId="{215962A3-0BAD-4D59-9605-0D9F0AA3E4DD}" srcOrd="2" destOrd="0" parTransId="{8ECFE945-08F6-4B73-9530-FC0CC4AF4036}" sibTransId="{0831D313-BF8A-42C2-9727-C9094C490F4F}"/>
    <dgm:cxn modelId="{32492C0A-CB4E-4EB3-9353-C4942BD62636}" srcId="{57E456F4-D775-4495-B3BC-8D7A16705AB8}" destId="{0C28835E-13CA-405F-B92F-CBC52136738E}" srcOrd="0" destOrd="0" parTransId="{95F019E4-DA4C-4F74-88B3-0BB8228062C9}" sibTransId="{319147C1-95F7-4132-A143-B2B49D88ABC5}"/>
    <dgm:cxn modelId="{A7ADA82C-6069-4E00-91B6-52A03CBC71A4}" srcId="{57E456F4-D775-4495-B3BC-8D7A16705AB8}" destId="{5EF75A28-CB9F-487E-89F9-606918235F70}" srcOrd="4" destOrd="0" parTransId="{D8F4763C-8B1A-4E05-AE4B-4F100EE4B1B1}" sibTransId="{D8674953-E13A-4DF8-B062-07CE53B24735}"/>
    <dgm:cxn modelId="{43D45066-FE86-4235-AFDB-49D0F279ADAA}" type="presOf" srcId="{E868F823-3900-43EC-90FD-C8D93D5C56FD}" destId="{2F1B1DC4-4A87-4893-8FC8-6F214A77D3C4}" srcOrd="0" destOrd="0" presId="urn:microsoft.com/office/officeart/2018/5/layout/IconCircleLabelList"/>
    <dgm:cxn modelId="{2A77AD69-093B-443E-9E32-E8C4EB2DC1B4}" type="presOf" srcId="{0C28835E-13CA-405F-B92F-CBC52136738E}" destId="{AAFAEA72-905D-450B-982C-D40A98D0C4E7}" srcOrd="0" destOrd="0" presId="urn:microsoft.com/office/officeart/2018/5/layout/IconCircleLabelList"/>
    <dgm:cxn modelId="{E1BCF04E-618D-4248-8794-D688B294C0FE}" srcId="{57E456F4-D775-4495-B3BC-8D7A16705AB8}" destId="{E868F823-3900-43EC-90FD-C8D93D5C56FD}" srcOrd="1" destOrd="0" parTransId="{21F80534-D596-4E2C-8E19-AF50DFE35820}" sibTransId="{BE2EE604-C959-4941-80F2-C886FA1F7DB3}"/>
    <dgm:cxn modelId="{6B3D7E52-A5CB-4993-A425-9EAD631EDAED}" srcId="{57E456F4-D775-4495-B3BC-8D7A16705AB8}" destId="{BC28DDAA-2C20-4125-A66F-07A990ABB3C9}" srcOrd="3" destOrd="0" parTransId="{2F2A1A4D-7471-465D-8F6B-5180519A54EE}" sibTransId="{D513C213-458D-47B6-8292-B4F3F8C46196}"/>
    <dgm:cxn modelId="{CD5CFFA1-CF09-4AB5-AFFD-898B316E8312}" srcId="{57E456F4-D775-4495-B3BC-8D7A16705AB8}" destId="{915263FD-807C-475E-AAAC-EE26A5F37402}" srcOrd="6" destOrd="0" parTransId="{96091C33-0B8F-4628-BCEE-4E143A3F8A75}" sibTransId="{B52E9E98-27C0-4039-BCB0-F889CF2E345A}"/>
    <dgm:cxn modelId="{F64F0EB5-EA25-4A20-8B76-EE4311AA0307}" type="presOf" srcId="{5EF75A28-CB9F-487E-89F9-606918235F70}" destId="{1EF631AC-0BC3-4E62-B1C0-64392BC3F902}" srcOrd="0" destOrd="0" presId="urn:microsoft.com/office/officeart/2018/5/layout/IconCircleLabelList"/>
    <dgm:cxn modelId="{A28CF4BD-C409-4643-9931-4DDBAEDA050F}" srcId="{57E456F4-D775-4495-B3BC-8D7A16705AB8}" destId="{1169FDE3-07B4-4376-86AB-6204FE39240D}" srcOrd="5" destOrd="0" parTransId="{76B80CC0-3D4F-49A4-B641-BEC3FEDFCE58}" sibTransId="{46554251-85C0-4C27-A984-3FFC4D21E783}"/>
    <dgm:cxn modelId="{9B1C30D8-6561-4862-8AB4-865986931483}" type="presOf" srcId="{BC28DDAA-2C20-4125-A66F-07A990ABB3C9}" destId="{D3E39E07-A690-427C-A07B-806E2E907430}" srcOrd="0" destOrd="0" presId="urn:microsoft.com/office/officeart/2018/5/layout/IconCircleLabelList"/>
    <dgm:cxn modelId="{5A2343E7-CE79-4344-B376-0C9DE41F0B37}" type="presOf" srcId="{915263FD-807C-475E-AAAC-EE26A5F37402}" destId="{DC19F1FF-DDB9-41EF-A570-7A8D98D9A65A}" srcOrd="0" destOrd="0" presId="urn:microsoft.com/office/officeart/2018/5/layout/IconCircleLabelList"/>
    <dgm:cxn modelId="{496F68EA-2254-4CD0-AFF3-3C1D94C1F192}" type="presOf" srcId="{57E456F4-D775-4495-B3BC-8D7A16705AB8}" destId="{79E0B0FA-C166-4D52-8C73-73A550C782AB}" srcOrd="0" destOrd="0" presId="urn:microsoft.com/office/officeart/2018/5/layout/IconCircleLabelList"/>
    <dgm:cxn modelId="{777F50F4-B830-46F5-8E58-D5CE94D81EB0}" type="presOf" srcId="{215962A3-0BAD-4D59-9605-0D9F0AA3E4DD}" destId="{0C56ABB8-2D8B-4323-A265-C5FCF41EAF56}" srcOrd="0" destOrd="0" presId="urn:microsoft.com/office/officeart/2018/5/layout/IconCircleLabelList"/>
    <dgm:cxn modelId="{6665C6F9-2669-4F1D-B180-523CCBBDCA6A}" type="presParOf" srcId="{79E0B0FA-C166-4D52-8C73-73A550C782AB}" destId="{FDB96DE4-D798-4B36-9747-27CCB538574F}" srcOrd="0" destOrd="0" presId="urn:microsoft.com/office/officeart/2018/5/layout/IconCircleLabelList"/>
    <dgm:cxn modelId="{445549C1-EADF-4BF6-8031-97CD9974D176}" type="presParOf" srcId="{FDB96DE4-D798-4B36-9747-27CCB538574F}" destId="{5BB02301-A0EF-4AC6-A206-1C3986EF3B63}" srcOrd="0" destOrd="0" presId="urn:microsoft.com/office/officeart/2018/5/layout/IconCircleLabelList"/>
    <dgm:cxn modelId="{2936B099-93EE-4537-A868-99E461AC4BF0}" type="presParOf" srcId="{FDB96DE4-D798-4B36-9747-27CCB538574F}" destId="{1A06930F-CD86-468D-8E37-B5B07D70913F}" srcOrd="1" destOrd="0" presId="urn:microsoft.com/office/officeart/2018/5/layout/IconCircleLabelList"/>
    <dgm:cxn modelId="{D71F083E-22E9-4E29-92A0-B0ADF20D06EB}" type="presParOf" srcId="{FDB96DE4-D798-4B36-9747-27CCB538574F}" destId="{6B7E0845-E8A9-4EBF-BEEF-C170B01356DF}" srcOrd="2" destOrd="0" presId="urn:microsoft.com/office/officeart/2018/5/layout/IconCircleLabelList"/>
    <dgm:cxn modelId="{EB6F6B10-4758-4FE0-82AF-ACFFC1E1ECE3}" type="presParOf" srcId="{FDB96DE4-D798-4B36-9747-27CCB538574F}" destId="{AAFAEA72-905D-450B-982C-D40A98D0C4E7}" srcOrd="3" destOrd="0" presId="urn:microsoft.com/office/officeart/2018/5/layout/IconCircleLabelList"/>
    <dgm:cxn modelId="{3DA04868-E2EE-45F7-B38F-5C67AE4EED65}" type="presParOf" srcId="{79E0B0FA-C166-4D52-8C73-73A550C782AB}" destId="{D060F859-8DB2-4F93-8B60-BEB2BDD75600}" srcOrd="1" destOrd="0" presId="urn:microsoft.com/office/officeart/2018/5/layout/IconCircleLabelList"/>
    <dgm:cxn modelId="{3EEF9ECF-264C-4777-8AC2-83FD95CEAAC1}" type="presParOf" srcId="{79E0B0FA-C166-4D52-8C73-73A550C782AB}" destId="{FB601543-B915-4729-82DF-6CC48E172234}" srcOrd="2" destOrd="0" presId="urn:microsoft.com/office/officeart/2018/5/layout/IconCircleLabelList"/>
    <dgm:cxn modelId="{4F4FE4A8-35B8-429E-87A1-05F4A8F38D49}" type="presParOf" srcId="{FB601543-B915-4729-82DF-6CC48E172234}" destId="{0EA43691-6585-4FC0-A291-620DB1FC4FD3}" srcOrd="0" destOrd="0" presId="urn:microsoft.com/office/officeart/2018/5/layout/IconCircleLabelList"/>
    <dgm:cxn modelId="{6B67E021-E17E-47CE-BD9D-0ECFCE686448}" type="presParOf" srcId="{FB601543-B915-4729-82DF-6CC48E172234}" destId="{51B5FCEC-99E8-42FA-B18F-5077B0EB8E60}" srcOrd="1" destOrd="0" presId="urn:microsoft.com/office/officeart/2018/5/layout/IconCircleLabelList"/>
    <dgm:cxn modelId="{99F9B0C4-999A-4F58-9408-72E458972EDC}" type="presParOf" srcId="{FB601543-B915-4729-82DF-6CC48E172234}" destId="{FE112925-4DAC-4EE7-813A-4AF1337E3940}" srcOrd="2" destOrd="0" presId="urn:microsoft.com/office/officeart/2018/5/layout/IconCircleLabelList"/>
    <dgm:cxn modelId="{F8A8BB94-A18A-4C5D-81F0-BDB581906984}" type="presParOf" srcId="{FB601543-B915-4729-82DF-6CC48E172234}" destId="{2F1B1DC4-4A87-4893-8FC8-6F214A77D3C4}" srcOrd="3" destOrd="0" presId="urn:microsoft.com/office/officeart/2018/5/layout/IconCircleLabelList"/>
    <dgm:cxn modelId="{948197BE-CA72-4AD1-96C7-1B77D9C85936}" type="presParOf" srcId="{79E0B0FA-C166-4D52-8C73-73A550C782AB}" destId="{4D8CB862-5E60-49F7-9D6C-19EFEB06D114}" srcOrd="3" destOrd="0" presId="urn:microsoft.com/office/officeart/2018/5/layout/IconCircleLabelList"/>
    <dgm:cxn modelId="{379E970B-FDE2-4F6B-A9A0-03CE3F7D5FD9}" type="presParOf" srcId="{79E0B0FA-C166-4D52-8C73-73A550C782AB}" destId="{672901CA-6331-4538-BFCD-FC9E73300890}" srcOrd="4" destOrd="0" presId="urn:microsoft.com/office/officeart/2018/5/layout/IconCircleLabelList"/>
    <dgm:cxn modelId="{949F6FAC-3321-4DD4-8F97-5ADE0972FAB2}" type="presParOf" srcId="{672901CA-6331-4538-BFCD-FC9E73300890}" destId="{12654F40-7062-43DE-9E6A-5536FBF102B2}" srcOrd="0" destOrd="0" presId="urn:microsoft.com/office/officeart/2018/5/layout/IconCircleLabelList"/>
    <dgm:cxn modelId="{8199DF41-824F-459C-AD63-21FB983D9043}" type="presParOf" srcId="{672901CA-6331-4538-BFCD-FC9E73300890}" destId="{41FD0E2B-6812-47D0-B433-C933B005EDAA}" srcOrd="1" destOrd="0" presId="urn:microsoft.com/office/officeart/2018/5/layout/IconCircleLabelList"/>
    <dgm:cxn modelId="{CF27AA94-54A9-4FEF-BA8C-FF70F151973E}" type="presParOf" srcId="{672901CA-6331-4538-BFCD-FC9E73300890}" destId="{98AC11CB-4EAC-4D92-B546-460B9A3C72CC}" srcOrd="2" destOrd="0" presId="urn:microsoft.com/office/officeart/2018/5/layout/IconCircleLabelList"/>
    <dgm:cxn modelId="{F9E74439-CE99-4F0E-8548-9BB9DC32B282}" type="presParOf" srcId="{672901CA-6331-4538-BFCD-FC9E73300890}" destId="{0C56ABB8-2D8B-4323-A265-C5FCF41EAF56}" srcOrd="3" destOrd="0" presId="urn:microsoft.com/office/officeart/2018/5/layout/IconCircleLabelList"/>
    <dgm:cxn modelId="{6009CF6A-DA69-4153-B647-10FF3BBB0BDD}" type="presParOf" srcId="{79E0B0FA-C166-4D52-8C73-73A550C782AB}" destId="{97DE7B79-56E3-4D2D-A5FE-8C5FC1E8C568}" srcOrd="5" destOrd="0" presId="urn:microsoft.com/office/officeart/2018/5/layout/IconCircleLabelList"/>
    <dgm:cxn modelId="{610AB3A6-8089-44B0-BE98-CF91B62FE005}" type="presParOf" srcId="{79E0B0FA-C166-4D52-8C73-73A550C782AB}" destId="{5666047D-E048-4F72-A24D-21F1CA024DFE}" srcOrd="6" destOrd="0" presId="urn:microsoft.com/office/officeart/2018/5/layout/IconCircleLabelList"/>
    <dgm:cxn modelId="{342C3AB6-1F2E-44CE-86EF-481CB49B3D2B}" type="presParOf" srcId="{5666047D-E048-4F72-A24D-21F1CA024DFE}" destId="{3C8E8DF4-9542-4214-ACBE-17FEAFDB202E}" srcOrd="0" destOrd="0" presId="urn:microsoft.com/office/officeart/2018/5/layout/IconCircleLabelList"/>
    <dgm:cxn modelId="{1F2B12B2-32BD-4BD6-978E-09B0D2967982}" type="presParOf" srcId="{5666047D-E048-4F72-A24D-21F1CA024DFE}" destId="{C5627667-4C96-4A00-9CF5-51D6537FBE65}" srcOrd="1" destOrd="0" presId="urn:microsoft.com/office/officeart/2018/5/layout/IconCircleLabelList"/>
    <dgm:cxn modelId="{5FDFC1B5-FDAD-4E61-B725-581C7C7AF12B}" type="presParOf" srcId="{5666047D-E048-4F72-A24D-21F1CA024DFE}" destId="{4624F4BD-A307-4376-9E2B-0A97668C8969}" srcOrd="2" destOrd="0" presId="urn:microsoft.com/office/officeart/2018/5/layout/IconCircleLabelList"/>
    <dgm:cxn modelId="{88591A94-7900-4007-9CC6-1584F256163A}" type="presParOf" srcId="{5666047D-E048-4F72-A24D-21F1CA024DFE}" destId="{D3E39E07-A690-427C-A07B-806E2E907430}" srcOrd="3" destOrd="0" presId="urn:microsoft.com/office/officeart/2018/5/layout/IconCircleLabelList"/>
    <dgm:cxn modelId="{3C76F9AF-9F73-46BF-9563-AF22B2BA6B59}" type="presParOf" srcId="{79E0B0FA-C166-4D52-8C73-73A550C782AB}" destId="{FD9878C6-CD9A-43C4-A4FA-CC443BF1CFC8}" srcOrd="7" destOrd="0" presId="urn:microsoft.com/office/officeart/2018/5/layout/IconCircleLabelList"/>
    <dgm:cxn modelId="{318E668A-D7D6-4E54-A4B8-13AECF14BF5B}" type="presParOf" srcId="{79E0B0FA-C166-4D52-8C73-73A550C782AB}" destId="{17BDB853-CAA9-42FC-AF1F-5B7893B162B8}" srcOrd="8" destOrd="0" presId="urn:microsoft.com/office/officeart/2018/5/layout/IconCircleLabelList"/>
    <dgm:cxn modelId="{C1769857-73C4-4892-ACE2-8C789C56A888}" type="presParOf" srcId="{17BDB853-CAA9-42FC-AF1F-5B7893B162B8}" destId="{72211A53-C473-470B-9FB1-8E927BEF2AE0}" srcOrd="0" destOrd="0" presId="urn:microsoft.com/office/officeart/2018/5/layout/IconCircleLabelList"/>
    <dgm:cxn modelId="{2C7437F5-2DD6-4BE6-94FC-6B615C376C09}" type="presParOf" srcId="{17BDB853-CAA9-42FC-AF1F-5B7893B162B8}" destId="{03045F32-B248-4948-9571-D44B997BD8CF}" srcOrd="1" destOrd="0" presId="urn:microsoft.com/office/officeart/2018/5/layout/IconCircleLabelList"/>
    <dgm:cxn modelId="{EF4C8C58-7E05-4EFD-B467-2DAD12C92DA7}" type="presParOf" srcId="{17BDB853-CAA9-42FC-AF1F-5B7893B162B8}" destId="{BEA49CDA-C322-4FBA-AEB0-7F4FF7B61CD6}" srcOrd="2" destOrd="0" presId="urn:microsoft.com/office/officeart/2018/5/layout/IconCircleLabelList"/>
    <dgm:cxn modelId="{A9111F65-D82F-457E-8080-2F14386A78AA}" type="presParOf" srcId="{17BDB853-CAA9-42FC-AF1F-5B7893B162B8}" destId="{1EF631AC-0BC3-4E62-B1C0-64392BC3F902}" srcOrd="3" destOrd="0" presId="urn:microsoft.com/office/officeart/2018/5/layout/IconCircleLabelList"/>
    <dgm:cxn modelId="{F0D0E980-8CD1-4B6B-A3E7-44A84A31024C}" type="presParOf" srcId="{79E0B0FA-C166-4D52-8C73-73A550C782AB}" destId="{56B8AA3A-831B-4874-9493-2852E28919E4}" srcOrd="9" destOrd="0" presId="urn:microsoft.com/office/officeart/2018/5/layout/IconCircleLabelList"/>
    <dgm:cxn modelId="{D19D2A16-EC6D-4A56-9EAD-8BABCDA87C52}" type="presParOf" srcId="{79E0B0FA-C166-4D52-8C73-73A550C782AB}" destId="{03B75D64-C8A9-4717-AE85-3C3A8824FD64}" srcOrd="10" destOrd="0" presId="urn:microsoft.com/office/officeart/2018/5/layout/IconCircleLabelList"/>
    <dgm:cxn modelId="{72D87874-D6CA-4B6A-97AA-D04E60AF4F57}" type="presParOf" srcId="{03B75D64-C8A9-4717-AE85-3C3A8824FD64}" destId="{8E2BB9A3-C547-4785-9195-3C57499480CA}" srcOrd="0" destOrd="0" presId="urn:microsoft.com/office/officeart/2018/5/layout/IconCircleLabelList"/>
    <dgm:cxn modelId="{F53A023A-0F6A-4DB4-8E2E-708C6975ED75}" type="presParOf" srcId="{03B75D64-C8A9-4717-AE85-3C3A8824FD64}" destId="{542D861C-B0E8-46C1-81CC-82D2C4DBAD49}" srcOrd="1" destOrd="0" presId="urn:microsoft.com/office/officeart/2018/5/layout/IconCircleLabelList"/>
    <dgm:cxn modelId="{429E7974-6D13-48B2-A3D5-AD133529D957}" type="presParOf" srcId="{03B75D64-C8A9-4717-AE85-3C3A8824FD64}" destId="{250384F8-C332-4E57-B598-167EEAC1D357}" srcOrd="2" destOrd="0" presId="urn:microsoft.com/office/officeart/2018/5/layout/IconCircleLabelList"/>
    <dgm:cxn modelId="{D768D316-A678-4F75-B172-7524C5261D7F}" type="presParOf" srcId="{03B75D64-C8A9-4717-AE85-3C3A8824FD64}" destId="{2C00DEED-219E-49AA-ABB5-2C32EF901FD7}" srcOrd="3" destOrd="0" presId="urn:microsoft.com/office/officeart/2018/5/layout/IconCircleLabelList"/>
    <dgm:cxn modelId="{D200F435-CBD5-47EE-B473-7BFD1F48884C}" type="presParOf" srcId="{79E0B0FA-C166-4D52-8C73-73A550C782AB}" destId="{78E89764-2E86-44F8-A9CE-D4AD6C5C0FEF}" srcOrd="11" destOrd="0" presId="urn:microsoft.com/office/officeart/2018/5/layout/IconCircleLabelList"/>
    <dgm:cxn modelId="{EE908C9B-BF89-4A61-B044-D03E96F36E91}" type="presParOf" srcId="{79E0B0FA-C166-4D52-8C73-73A550C782AB}" destId="{8681DE15-3845-4333-A26E-89D4BDCF23BA}" srcOrd="12" destOrd="0" presId="urn:microsoft.com/office/officeart/2018/5/layout/IconCircleLabelList"/>
    <dgm:cxn modelId="{61D59EBA-2823-499E-BA11-134756B3DE9D}" type="presParOf" srcId="{8681DE15-3845-4333-A26E-89D4BDCF23BA}" destId="{9A643D5C-7DEA-43E1-B487-4B4B041F56E5}" srcOrd="0" destOrd="0" presId="urn:microsoft.com/office/officeart/2018/5/layout/IconCircleLabelList"/>
    <dgm:cxn modelId="{84687BB0-6DE6-422C-94E9-FB5FF0A7BDED}" type="presParOf" srcId="{8681DE15-3845-4333-A26E-89D4BDCF23BA}" destId="{BA266A6B-FB73-4990-965A-D5D5D7815AEA}" srcOrd="1" destOrd="0" presId="urn:microsoft.com/office/officeart/2018/5/layout/IconCircleLabelList"/>
    <dgm:cxn modelId="{72E60311-0957-42D2-B431-A2E8E37E5CC9}" type="presParOf" srcId="{8681DE15-3845-4333-A26E-89D4BDCF23BA}" destId="{EDB4C953-144C-429D-8D8C-A7E307B36D7E}" srcOrd="2" destOrd="0" presId="urn:microsoft.com/office/officeart/2018/5/layout/IconCircleLabelList"/>
    <dgm:cxn modelId="{AE35FB6B-5C1D-4905-805B-C1ABDC33286C}" type="presParOf" srcId="{8681DE15-3845-4333-A26E-89D4BDCF23BA}" destId="{DC19F1FF-DDB9-41EF-A570-7A8D98D9A65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2AF156C-DCC9-453A-8781-3DF5F651B94B}" type="doc">
      <dgm:prSet loTypeId="urn:microsoft.com/office/officeart/2005/8/layout/cycle8" loCatId="cycle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9B878A1-7BE4-4A7D-A9C3-9025BE070CE5}">
      <dgm:prSet/>
      <dgm:spPr/>
      <dgm:t>
        <a:bodyPr/>
        <a:lstStyle/>
        <a:p>
          <a:pPr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hairdresser</a:t>
          </a:r>
        </a:p>
      </dgm:t>
    </dgm:pt>
    <dgm:pt modelId="{09217B39-82D5-4A41-9AB4-FBECE8210605}" type="parTrans" cxnId="{305FBB20-42FC-4E7B-89BE-417E47B64335}">
      <dgm:prSet/>
      <dgm:spPr/>
      <dgm:t>
        <a:bodyPr/>
        <a:lstStyle/>
        <a:p>
          <a:endParaRPr lang="en-US"/>
        </a:p>
      </dgm:t>
    </dgm:pt>
    <dgm:pt modelId="{05F07F88-81A9-4D05-8BA2-14475BDEEE4B}" type="sibTrans" cxnId="{305FBB20-42FC-4E7B-89BE-417E47B64335}">
      <dgm:prSet/>
      <dgm:spPr/>
      <dgm:t>
        <a:bodyPr/>
        <a:lstStyle/>
        <a:p>
          <a:endParaRPr lang="en-US"/>
        </a:p>
      </dgm:t>
    </dgm:pt>
    <dgm:pt modelId="{4E682A23-C6DD-4D0A-AAC7-8A5075190920}">
      <dgm:prSet/>
      <dgm:spPr/>
      <dgm:t>
        <a:bodyPr/>
        <a:lstStyle/>
        <a:p>
          <a:pPr>
            <a:defRPr cap="all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Beautician</a:t>
          </a:r>
        </a:p>
      </dgm:t>
    </dgm:pt>
    <dgm:pt modelId="{93CDB17F-5738-403A-B833-813512F1F667}" type="parTrans" cxnId="{976CF8F3-CE48-4B7D-89BB-535B6F227D68}">
      <dgm:prSet/>
      <dgm:spPr/>
      <dgm:t>
        <a:bodyPr/>
        <a:lstStyle/>
        <a:p>
          <a:endParaRPr lang="en-US"/>
        </a:p>
      </dgm:t>
    </dgm:pt>
    <dgm:pt modelId="{5E99CA9F-10E8-4088-9E82-F36D886D9ACD}" type="sibTrans" cxnId="{976CF8F3-CE48-4B7D-89BB-535B6F227D68}">
      <dgm:prSet/>
      <dgm:spPr/>
      <dgm:t>
        <a:bodyPr/>
        <a:lstStyle/>
        <a:p>
          <a:endParaRPr lang="en-US"/>
        </a:p>
      </dgm:t>
    </dgm:pt>
    <dgm:pt modelId="{BAF47D8A-ABBC-4382-8C50-042C025CE512}">
      <dgm:prSet/>
      <dgm:spPr/>
      <dgm:t>
        <a:bodyPr/>
        <a:lstStyle/>
        <a:p>
          <a:pPr>
            <a:defRPr cap="all"/>
          </a:pPr>
          <a:r>
            <a:rPr lang="en-US"/>
            <a:t> </a:t>
          </a: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 therapist</a:t>
          </a:r>
        </a:p>
      </dgm:t>
    </dgm:pt>
    <dgm:pt modelId="{C182393C-075F-4A3A-9668-7D94F350228F}" type="parTrans" cxnId="{ED59EB07-88C7-4EFD-A15B-39216BA4FE97}">
      <dgm:prSet/>
      <dgm:spPr/>
      <dgm:t>
        <a:bodyPr/>
        <a:lstStyle/>
        <a:p>
          <a:endParaRPr lang="en-US"/>
        </a:p>
      </dgm:t>
    </dgm:pt>
    <dgm:pt modelId="{E2535D13-A61D-4BCA-BF71-2E8EB84833BD}" type="sibTrans" cxnId="{ED59EB07-88C7-4EFD-A15B-39216BA4FE97}">
      <dgm:prSet/>
      <dgm:spPr/>
      <dgm:t>
        <a:bodyPr/>
        <a:lstStyle/>
        <a:p>
          <a:endParaRPr lang="en-US"/>
        </a:p>
      </dgm:t>
    </dgm:pt>
    <dgm:pt modelId="{148B9F11-0008-4C95-93CC-7FA66AC33711}">
      <dgm:prSet/>
      <dgm:spPr/>
      <dgm:t>
        <a:bodyPr/>
        <a:lstStyle/>
        <a:p>
          <a:pPr>
            <a:defRPr cap="all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Assistant spa manager</a:t>
          </a:r>
        </a:p>
      </dgm:t>
    </dgm:pt>
    <dgm:pt modelId="{66DE7A3B-DFC2-4A91-9463-6CC3194903C5}" type="parTrans" cxnId="{11B62741-E622-4FA7-BE39-B13E82A755DD}">
      <dgm:prSet/>
      <dgm:spPr/>
      <dgm:t>
        <a:bodyPr/>
        <a:lstStyle/>
        <a:p>
          <a:endParaRPr lang="en-US"/>
        </a:p>
      </dgm:t>
    </dgm:pt>
    <dgm:pt modelId="{57E2AED2-34AC-4BCF-AD4F-58D0C1EA2AF8}" type="sibTrans" cxnId="{11B62741-E622-4FA7-BE39-B13E82A755DD}">
      <dgm:prSet/>
      <dgm:spPr/>
      <dgm:t>
        <a:bodyPr/>
        <a:lstStyle/>
        <a:p>
          <a:endParaRPr lang="en-US"/>
        </a:p>
      </dgm:t>
    </dgm:pt>
    <dgm:pt modelId="{C3F88CC5-CD87-477B-A8BD-5B4440D794C2}">
      <dgm:prSet/>
      <dgm:spPr/>
      <dgm:t>
        <a:bodyPr/>
        <a:lstStyle/>
        <a:p>
          <a:pPr>
            <a:defRPr cap="all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Spa</a:t>
          </a:r>
          <a:r>
            <a:rPr lang="en-US" baseline="0">
              <a:latin typeface="Arial" panose="020B0604020202020204" pitchFamily="34" charset="0"/>
              <a:cs typeface="Arial" panose="020B0604020202020204" pitchFamily="34" charset="0"/>
            </a:rPr>
            <a:t>  manager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9DB726-49B2-4744-B2A8-151CD2201398}" type="parTrans" cxnId="{7ABE6AD9-66B1-421B-AF4B-461877861ECB}">
      <dgm:prSet/>
      <dgm:spPr/>
      <dgm:t>
        <a:bodyPr/>
        <a:lstStyle/>
        <a:p>
          <a:endParaRPr lang="en-US"/>
        </a:p>
      </dgm:t>
    </dgm:pt>
    <dgm:pt modelId="{B62568A8-0F50-4B0B-92DF-F87F1DD44B0B}" type="sibTrans" cxnId="{7ABE6AD9-66B1-421B-AF4B-461877861ECB}">
      <dgm:prSet/>
      <dgm:spPr/>
      <dgm:t>
        <a:bodyPr/>
        <a:lstStyle/>
        <a:p>
          <a:endParaRPr lang="en-US"/>
        </a:p>
      </dgm:t>
    </dgm:pt>
    <dgm:pt modelId="{CDF9DE2D-70E4-4D52-8236-B0ADE2DA5B95}" type="pres">
      <dgm:prSet presAssocID="{D2AF156C-DCC9-453A-8781-3DF5F651B94B}" presName="compositeShape" presStyleCnt="0">
        <dgm:presLayoutVars>
          <dgm:chMax val="7"/>
          <dgm:dir/>
          <dgm:resizeHandles val="exact"/>
        </dgm:presLayoutVars>
      </dgm:prSet>
      <dgm:spPr/>
    </dgm:pt>
    <dgm:pt modelId="{6C9D8144-D040-45BF-A32E-412FAC0B9E64}" type="pres">
      <dgm:prSet presAssocID="{D2AF156C-DCC9-453A-8781-3DF5F651B94B}" presName="wedge1" presStyleLbl="node1" presStyleIdx="0" presStyleCnt="5"/>
      <dgm:spPr/>
    </dgm:pt>
    <dgm:pt modelId="{B5B17785-EB23-41D3-89DE-4E2BC2E7AFD8}" type="pres">
      <dgm:prSet presAssocID="{D2AF156C-DCC9-453A-8781-3DF5F651B94B}" presName="dummy1a" presStyleCnt="0"/>
      <dgm:spPr/>
    </dgm:pt>
    <dgm:pt modelId="{A6AEDC2E-7EED-4F85-BFD9-D5D504546763}" type="pres">
      <dgm:prSet presAssocID="{D2AF156C-DCC9-453A-8781-3DF5F651B94B}" presName="dummy1b" presStyleCnt="0"/>
      <dgm:spPr/>
    </dgm:pt>
    <dgm:pt modelId="{3244C0C9-7970-4677-84D7-7D830C755A6F}" type="pres">
      <dgm:prSet presAssocID="{D2AF156C-DCC9-453A-8781-3DF5F651B94B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7489B972-E4EF-44F4-85E1-69E3D701E0C6}" type="pres">
      <dgm:prSet presAssocID="{D2AF156C-DCC9-453A-8781-3DF5F651B94B}" presName="wedge2" presStyleLbl="node1" presStyleIdx="1" presStyleCnt="5"/>
      <dgm:spPr/>
    </dgm:pt>
    <dgm:pt modelId="{984D9078-6B1E-4A13-81CE-8BE7A8971DF8}" type="pres">
      <dgm:prSet presAssocID="{D2AF156C-DCC9-453A-8781-3DF5F651B94B}" presName="dummy2a" presStyleCnt="0"/>
      <dgm:spPr/>
    </dgm:pt>
    <dgm:pt modelId="{2691C489-90BA-4A8B-B0C5-E596C03AABE8}" type="pres">
      <dgm:prSet presAssocID="{D2AF156C-DCC9-453A-8781-3DF5F651B94B}" presName="dummy2b" presStyleCnt="0"/>
      <dgm:spPr/>
    </dgm:pt>
    <dgm:pt modelId="{849A3D92-BFFE-4F69-8AEA-413EE905A5A7}" type="pres">
      <dgm:prSet presAssocID="{D2AF156C-DCC9-453A-8781-3DF5F651B94B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617A3BA4-5DBD-4381-8190-40838938DB6A}" type="pres">
      <dgm:prSet presAssocID="{D2AF156C-DCC9-453A-8781-3DF5F651B94B}" presName="wedge3" presStyleLbl="node1" presStyleIdx="2" presStyleCnt="5"/>
      <dgm:spPr/>
    </dgm:pt>
    <dgm:pt modelId="{1CBA3EEB-C000-45E6-8AD4-BF29E0C370EB}" type="pres">
      <dgm:prSet presAssocID="{D2AF156C-DCC9-453A-8781-3DF5F651B94B}" presName="dummy3a" presStyleCnt="0"/>
      <dgm:spPr/>
    </dgm:pt>
    <dgm:pt modelId="{1D096FEA-E9F4-4F54-9B6B-EFC25828B644}" type="pres">
      <dgm:prSet presAssocID="{D2AF156C-DCC9-453A-8781-3DF5F651B94B}" presName="dummy3b" presStyleCnt="0"/>
      <dgm:spPr/>
    </dgm:pt>
    <dgm:pt modelId="{66CD822F-F07D-4ADF-97E6-94A77CFFAA54}" type="pres">
      <dgm:prSet presAssocID="{D2AF156C-DCC9-453A-8781-3DF5F651B94B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21633873-0068-44E4-8609-274AD8F479E6}" type="pres">
      <dgm:prSet presAssocID="{D2AF156C-DCC9-453A-8781-3DF5F651B94B}" presName="wedge4" presStyleLbl="node1" presStyleIdx="3" presStyleCnt="5"/>
      <dgm:spPr/>
    </dgm:pt>
    <dgm:pt modelId="{025DEC51-56BA-4C3C-9936-1B5D2407D1B7}" type="pres">
      <dgm:prSet presAssocID="{D2AF156C-DCC9-453A-8781-3DF5F651B94B}" presName="dummy4a" presStyleCnt="0"/>
      <dgm:spPr/>
    </dgm:pt>
    <dgm:pt modelId="{67FDA00C-7C68-4FAE-AED9-F120463220EA}" type="pres">
      <dgm:prSet presAssocID="{D2AF156C-DCC9-453A-8781-3DF5F651B94B}" presName="dummy4b" presStyleCnt="0"/>
      <dgm:spPr/>
    </dgm:pt>
    <dgm:pt modelId="{87D122A9-1FB2-4E11-998F-25CBBC16BDF4}" type="pres">
      <dgm:prSet presAssocID="{D2AF156C-DCC9-453A-8781-3DF5F651B94B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26B92A20-F169-4500-98EF-BDFFCA01835E}" type="pres">
      <dgm:prSet presAssocID="{D2AF156C-DCC9-453A-8781-3DF5F651B94B}" presName="wedge5" presStyleLbl="node1" presStyleIdx="4" presStyleCnt="5"/>
      <dgm:spPr/>
    </dgm:pt>
    <dgm:pt modelId="{0501872B-4BAB-4B38-8D03-218BCEA79DFD}" type="pres">
      <dgm:prSet presAssocID="{D2AF156C-DCC9-453A-8781-3DF5F651B94B}" presName="dummy5a" presStyleCnt="0"/>
      <dgm:spPr/>
    </dgm:pt>
    <dgm:pt modelId="{2FA87FF9-6082-4244-8C78-8C0ADBADFB6C}" type="pres">
      <dgm:prSet presAssocID="{D2AF156C-DCC9-453A-8781-3DF5F651B94B}" presName="dummy5b" presStyleCnt="0"/>
      <dgm:spPr/>
    </dgm:pt>
    <dgm:pt modelId="{EC9D8125-8F39-4450-85FA-25E2D1A56606}" type="pres">
      <dgm:prSet presAssocID="{D2AF156C-DCC9-453A-8781-3DF5F651B94B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</dgm:pt>
    <dgm:pt modelId="{C181A789-8ECE-4955-8ED6-F6B69FAA7309}" type="pres">
      <dgm:prSet presAssocID="{05F07F88-81A9-4D05-8BA2-14475BDEEE4B}" presName="arrowWedge1" presStyleLbl="fgSibTrans2D1" presStyleIdx="0" presStyleCnt="5"/>
      <dgm:spPr/>
    </dgm:pt>
    <dgm:pt modelId="{AFE50C62-D5E2-473D-9F1C-8D794758F7A2}" type="pres">
      <dgm:prSet presAssocID="{5E99CA9F-10E8-4088-9E82-F36D886D9ACD}" presName="arrowWedge2" presStyleLbl="fgSibTrans2D1" presStyleIdx="1" presStyleCnt="5"/>
      <dgm:spPr/>
    </dgm:pt>
    <dgm:pt modelId="{9AABC472-7793-42F6-95F0-7134EFDA825E}" type="pres">
      <dgm:prSet presAssocID="{E2535D13-A61D-4BCA-BF71-2E8EB84833BD}" presName="arrowWedge3" presStyleLbl="fgSibTrans2D1" presStyleIdx="2" presStyleCnt="5"/>
      <dgm:spPr/>
    </dgm:pt>
    <dgm:pt modelId="{01913659-486E-4B8A-9D5A-42D64212A768}" type="pres">
      <dgm:prSet presAssocID="{57E2AED2-34AC-4BCF-AD4F-58D0C1EA2AF8}" presName="arrowWedge4" presStyleLbl="fgSibTrans2D1" presStyleIdx="3" presStyleCnt="5"/>
      <dgm:spPr/>
    </dgm:pt>
    <dgm:pt modelId="{CF7D5E07-504B-4283-9993-A8B84AC2B561}" type="pres">
      <dgm:prSet presAssocID="{B62568A8-0F50-4B0B-92DF-F87F1DD44B0B}" presName="arrowWedge5" presStyleLbl="fgSibTrans2D1" presStyleIdx="4" presStyleCnt="5"/>
      <dgm:spPr/>
    </dgm:pt>
  </dgm:ptLst>
  <dgm:cxnLst>
    <dgm:cxn modelId="{ED59EB07-88C7-4EFD-A15B-39216BA4FE97}" srcId="{D2AF156C-DCC9-453A-8781-3DF5F651B94B}" destId="{BAF47D8A-ABBC-4382-8C50-042C025CE512}" srcOrd="2" destOrd="0" parTransId="{C182393C-075F-4A3A-9668-7D94F350228F}" sibTransId="{E2535D13-A61D-4BCA-BF71-2E8EB84833BD}"/>
    <dgm:cxn modelId="{7BBC3818-4FD8-4D7E-B479-968308FD2B2E}" type="presOf" srcId="{BAF47D8A-ABBC-4382-8C50-042C025CE512}" destId="{66CD822F-F07D-4ADF-97E6-94A77CFFAA54}" srcOrd="1" destOrd="0" presId="urn:microsoft.com/office/officeart/2005/8/layout/cycle8"/>
    <dgm:cxn modelId="{98F5A61B-CE16-4EAC-A556-6FA1CB2D5E00}" type="presOf" srcId="{89B878A1-7BE4-4A7D-A9C3-9025BE070CE5}" destId="{3244C0C9-7970-4677-84D7-7D830C755A6F}" srcOrd="1" destOrd="0" presId="urn:microsoft.com/office/officeart/2005/8/layout/cycle8"/>
    <dgm:cxn modelId="{305FBB20-42FC-4E7B-89BE-417E47B64335}" srcId="{D2AF156C-DCC9-453A-8781-3DF5F651B94B}" destId="{89B878A1-7BE4-4A7D-A9C3-9025BE070CE5}" srcOrd="0" destOrd="0" parTransId="{09217B39-82D5-4A41-9AB4-FBECE8210605}" sibTransId="{05F07F88-81A9-4D05-8BA2-14475BDEEE4B}"/>
    <dgm:cxn modelId="{610F3326-4CA5-4760-8EB8-0EF33C0BFE6E}" type="presOf" srcId="{148B9F11-0008-4C95-93CC-7FA66AC33711}" destId="{21633873-0068-44E4-8609-274AD8F479E6}" srcOrd="0" destOrd="0" presId="urn:microsoft.com/office/officeart/2005/8/layout/cycle8"/>
    <dgm:cxn modelId="{3B97F55F-47EF-4C60-B43E-529E035AD4AA}" type="presOf" srcId="{4E682A23-C6DD-4D0A-AAC7-8A5075190920}" destId="{849A3D92-BFFE-4F69-8AEA-413EE905A5A7}" srcOrd="1" destOrd="0" presId="urn:microsoft.com/office/officeart/2005/8/layout/cycle8"/>
    <dgm:cxn modelId="{11B62741-E622-4FA7-BE39-B13E82A755DD}" srcId="{D2AF156C-DCC9-453A-8781-3DF5F651B94B}" destId="{148B9F11-0008-4C95-93CC-7FA66AC33711}" srcOrd="3" destOrd="0" parTransId="{66DE7A3B-DFC2-4A91-9463-6CC3194903C5}" sibTransId="{57E2AED2-34AC-4BCF-AD4F-58D0C1EA2AF8}"/>
    <dgm:cxn modelId="{61A7E850-B2C2-4B8E-8C79-78039E540F49}" type="presOf" srcId="{4E682A23-C6DD-4D0A-AAC7-8A5075190920}" destId="{7489B972-E4EF-44F4-85E1-69E3D701E0C6}" srcOrd="0" destOrd="0" presId="urn:microsoft.com/office/officeart/2005/8/layout/cycle8"/>
    <dgm:cxn modelId="{B0720773-718B-41FD-934D-943A5646A43A}" type="presOf" srcId="{BAF47D8A-ABBC-4382-8C50-042C025CE512}" destId="{617A3BA4-5DBD-4381-8190-40838938DB6A}" srcOrd="0" destOrd="0" presId="urn:microsoft.com/office/officeart/2005/8/layout/cycle8"/>
    <dgm:cxn modelId="{F1F8BB78-A3DD-4B75-BF25-EFD618DA1634}" type="presOf" srcId="{148B9F11-0008-4C95-93CC-7FA66AC33711}" destId="{87D122A9-1FB2-4E11-998F-25CBBC16BDF4}" srcOrd="1" destOrd="0" presId="urn:microsoft.com/office/officeart/2005/8/layout/cycle8"/>
    <dgm:cxn modelId="{20740279-717D-4D04-BEA7-DE630637C076}" type="presOf" srcId="{D2AF156C-DCC9-453A-8781-3DF5F651B94B}" destId="{CDF9DE2D-70E4-4D52-8236-B0ADE2DA5B95}" srcOrd="0" destOrd="0" presId="urn:microsoft.com/office/officeart/2005/8/layout/cycle8"/>
    <dgm:cxn modelId="{86B1CCB0-1850-44DA-A4A9-CE28089CBA9A}" type="presOf" srcId="{C3F88CC5-CD87-477B-A8BD-5B4440D794C2}" destId="{26B92A20-F169-4500-98EF-BDFFCA01835E}" srcOrd="0" destOrd="0" presId="urn:microsoft.com/office/officeart/2005/8/layout/cycle8"/>
    <dgm:cxn modelId="{57A150D1-F66E-49E3-92BE-C32227BDBE95}" type="presOf" srcId="{C3F88CC5-CD87-477B-A8BD-5B4440D794C2}" destId="{EC9D8125-8F39-4450-85FA-25E2D1A56606}" srcOrd="1" destOrd="0" presId="urn:microsoft.com/office/officeart/2005/8/layout/cycle8"/>
    <dgm:cxn modelId="{7ABE6AD9-66B1-421B-AF4B-461877861ECB}" srcId="{D2AF156C-DCC9-453A-8781-3DF5F651B94B}" destId="{C3F88CC5-CD87-477B-A8BD-5B4440D794C2}" srcOrd="4" destOrd="0" parTransId="{C19DB726-49B2-4744-B2A8-151CD2201398}" sibTransId="{B62568A8-0F50-4B0B-92DF-F87F1DD44B0B}"/>
    <dgm:cxn modelId="{978B01F0-AD84-4447-965A-77A0F8CB7F84}" type="presOf" srcId="{89B878A1-7BE4-4A7D-A9C3-9025BE070CE5}" destId="{6C9D8144-D040-45BF-A32E-412FAC0B9E64}" srcOrd="0" destOrd="0" presId="urn:microsoft.com/office/officeart/2005/8/layout/cycle8"/>
    <dgm:cxn modelId="{976CF8F3-CE48-4B7D-89BB-535B6F227D68}" srcId="{D2AF156C-DCC9-453A-8781-3DF5F651B94B}" destId="{4E682A23-C6DD-4D0A-AAC7-8A5075190920}" srcOrd="1" destOrd="0" parTransId="{93CDB17F-5738-403A-B833-813512F1F667}" sibTransId="{5E99CA9F-10E8-4088-9E82-F36D886D9ACD}"/>
    <dgm:cxn modelId="{CFB186FD-C658-4DE5-955A-4EEA3676D76A}" type="presParOf" srcId="{CDF9DE2D-70E4-4D52-8236-B0ADE2DA5B95}" destId="{6C9D8144-D040-45BF-A32E-412FAC0B9E64}" srcOrd="0" destOrd="0" presId="urn:microsoft.com/office/officeart/2005/8/layout/cycle8"/>
    <dgm:cxn modelId="{8E568B33-0CF0-48C0-BB40-B787D20B8265}" type="presParOf" srcId="{CDF9DE2D-70E4-4D52-8236-B0ADE2DA5B95}" destId="{B5B17785-EB23-41D3-89DE-4E2BC2E7AFD8}" srcOrd="1" destOrd="0" presId="urn:microsoft.com/office/officeart/2005/8/layout/cycle8"/>
    <dgm:cxn modelId="{25C1EF3F-B036-4FD2-95D0-9DE882DB35C3}" type="presParOf" srcId="{CDF9DE2D-70E4-4D52-8236-B0ADE2DA5B95}" destId="{A6AEDC2E-7EED-4F85-BFD9-D5D504546763}" srcOrd="2" destOrd="0" presId="urn:microsoft.com/office/officeart/2005/8/layout/cycle8"/>
    <dgm:cxn modelId="{CCEBB337-084F-4E31-82AB-D3D3E27A849C}" type="presParOf" srcId="{CDF9DE2D-70E4-4D52-8236-B0ADE2DA5B95}" destId="{3244C0C9-7970-4677-84D7-7D830C755A6F}" srcOrd="3" destOrd="0" presId="urn:microsoft.com/office/officeart/2005/8/layout/cycle8"/>
    <dgm:cxn modelId="{9FEB4EFD-9CB6-4765-9C22-26F28E76A288}" type="presParOf" srcId="{CDF9DE2D-70E4-4D52-8236-B0ADE2DA5B95}" destId="{7489B972-E4EF-44F4-85E1-69E3D701E0C6}" srcOrd="4" destOrd="0" presId="urn:microsoft.com/office/officeart/2005/8/layout/cycle8"/>
    <dgm:cxn modelId="{1F694B19-2CA9-44AD-9FD6-8F870A0E4BD6}" type="presParOf" srcId="{CDF9DE2D-70E4-4D52-8236-B0ADE2DA5B95}" destId="{984D9078-6B1E-4A13-81CE-8BE7A8971DF8}" srcOrd="5" destOrd="0" presId="urn:microsoft.com/office/officeart/2005/8/layout/cycle8"/>
    <dgm:cxn modelId="{1010601A-B930-4879-9A15-DB0D207BA5C6}" type="presParOf" srcId="{CDF9DE2D-70E4-4D52-8236-B0ADE2DA5B95}" destId="{2691C489-90BA-4A8B-B0C5-E596C03AABE8}" srcOrd="6" destOrd="0" presId="urn:microsoft.com/office/officeart/2005/8/layout/cycle8"/>
    <dgm:cxn modelId="{AE889C7A-EEFD-4D9C-890B-29A62E783B0A}" type="presParOf" srcId="{CDF9DE2D-70E4-4D52-8236-B0ADE2DA5B95}" destId="{849A3D92-BFFE-4F69-8AEA-413EE905A5A7}" srcOrd="7" destOrd="0" presId="urn:microsoft.com/office/officeart/2005/8/layout/cycle8"/>
    <dgm:cxn modelId="{C96D82F6-F060-42B5-9B46-5DE90F5C6D07}" type="presParOf" srcId="{CDF9DE2D-70E4-4D52-8236-B0ADE2DA5B95}" destId="{617A3BA4-5DBD-4381-8190-40838938DB6A}" srcOrd="8" destOrd="0" presId="urn:microsoft.com/office/officeart/2005/8/layout/cycle8"/>
    <dgm:cxn modelId="{A135EDFA-369B-42E7-A95E-496448BCC9A5}" type="presParOf" srcId="{CDF9DE2D-70E4-4D52-8236-B0ADE2DA5B95}" destId="{1CBA3EEB-C000-45E6-8AD4-BF29E0C370EB}" srcOrd="9" destOrd="0" presId="urn:microsoft.com/office/officeart/2005/8/layout/cycle8"/>
    <dgm:cxn modelId="{CD18C0FA-0C45-4DA7-AD99-836150955507}" type="presParOf" srcId="{CDF9DE2D-70E4-4D52-8236-B0ADE2DA5B95}" destId="{1D096FEA-E9F4-4F54-9B6B-EFC25828B644}" srcOrd="10" destOrd="0" presId="urn:microsoft.com/office/officeart/2005/8/layout/cycle8"/>
    <dgm:cxn modelId="{85682B97-E72C-4B97-8072-4436A6501E6C}" type="presParOf" srcId="{CDF9DE2D-70E4-4D52-8236-B0ADE2DA5B95}" destId="{66CD822F-F07D-4ADF-97E6-94A77CFFAA54}" srcOrd="11" destOrd="0" presId="urn:microsoft.com/office/officeart/2005/8/layout/cycle8"/>
    <dgm:cxn modelId="{DAB0ABF5-00E4-457C-946C-53604850AA4F}" type="presParOf" srcId="{CDF9DE2D-70E4-4D52-8236-B0ADE2DA5B95}" destId="{21633873-0068-44E4-8609-274AD8F479E6}" srcOrd="12" destOrd="0" presId="urn:microsoft.com/office/officeart/2005/8/layout/cycle8"/>
    <dgm:cxn modelId="{E7B6E2E0-8C2F-468F-AB4F-1C64E4557867}" type="presParOf" srcId="{CDF9DE2D-70E4-4D52-8236-B0ADE2DA5B95}" destId="{025DEC51-56BA-4C3C-9936-1B5D2407D1B7}" srcOrd="13" destOrd="0" presId="urn:microsoft.com/office/officeart/2005/8/layout/cycle8"/>
    <dgm:cxn modelId="{4EC3475E-2734-4161-83B1-FFC292BF592C}" type="presParOf" srcId="{CDF9DE2D-70E4-4D52-8236-B0ADE2DA5B95}" destId="{67FDA00C-7C68-4FAE-AED9-F120463220EA}" srcOrd="14" destOrd="0" presId="urn:microsoft.com/office/officeart/2005/8/layout/cycle8"/>
    <dgm:cxn modelId="{E447BBFA-8EEA-44EB-95DF-18F68DDA8C29}" type="presParOf" srcId="{CDF9DE2D-70E4-4D52-8236-B0ADE2DA5B95}" destId="{87D122A9-1FB2-4E11-998F-25CBBC16BDF4}" srcOrd="15" destOrd="0" presId="urn:microsoft.com/office/officeart/2005/8/layout/cycle8"/>
    <dgm:cxn modelId="{A59B2491-F6D2-4CDB-ADFF-A166E979E8B4}" type="presParOf" srcId="{CDF9DE2D-70E4-4D52-8236-B0ADE2DA5B95}" destId="{26B92A20-F169-4500-98EF-BDFFCA01835E}" srcOrd="16" destOrd="0" presId="urn:microsoft.com/office/officeart/2005/8/layout/cycle8"/>
    <dgm:cxn modelId="{2C5AEFFA-BED8-47CF-BA61-32834407DF03}" type="presParOf" srcId="{CDF9DE2D-70E4-4D52-8236-B0ADE2DA5B95}" destId="{0501872B-4BAB-4B38-8D03-218BCEA79DFD}" srcOrd="17" destOrd="0" presId="urn:microsoft.com/office/officeart/2005/8/layout/cycle8"/>
    <dgm:cxn modelId="{2E9BA29F-EDBE-4A2F-B230-5AB7742B70D9}" type="presParOf" srcId="{CDF9DE2D-70E4-4D52-8236-B0ADE2DA5B95}" destId="{2FA87FF9-6082-4244-8C78-8C0ADBADFB6C}" srcOrd="18" destOrd="0" presId="urn:microsoft.com/office/officeart/2005/8/layout/cycle8"/>
    <dgm:cxn modelId="{C8FA3F1C-67DC-4E7E-8624-7866E9CC1063}" type="presParOf" srcId="{CDF9DE2D-70E4-4D52-8236-B0ADE2DA5B95}" destId="{EC9D8125-8F39-4450-85FA-25E2D1A56606}" srcOrd="19" destOrd="0" presId="urn:microsoft.com/office/officeart/2005/8/layout/cycle8"/>
    <dgm:cxn modelId="{FD9B421D-503E-46FB-8B8B-1BA707131761}" type="presParOf" srcId="{CDF9DE2D-70E4-4D52-8236-B0ADE2DA5B95}" destId="{C181A789-8ECE-4955-8ED6-F6B69FAA7309}" srcOrd="20" destOrd="0" presId="urn:microsoft.com/office/officeart/2005/8/layout/cycle8"/>
    <dgm:cxn modelId="{B29DDEC9-96E5-414E-9A2A-58FCA924416F}" type="presParOf" srcId="{CDF9DE2D-70E4-4D52-8236-B0ADE2DA5B95}" destId="{AFE50C62-D5E2-473D-9F1C-8D794758F7A2}" srcOrd="21" destOrd="0" presId="urn:microsoft.com/office/officeart/2005/8/layout/cycle8"/>
    <dgm:cxn modelId="{F096BBF3-D679-4CD3-BF2E-4BFFC8669AEA}" type="presParOf" srcId="{CDF9DE2D-70E4-4D52-8236-B0ADE2DA5B95}" destId="{9AABC472-7793-42F6-95F0-7134EFDA825E}" srcOrd="22" destOrd="0" presId="urn:microsoft.com/office/officeart/2005/8/layout/cycle8"/>
    <dgm:cxn modelId="{BA7100A9-4C6A-410C-833D-7064F656F64D}" type="presParOf" srcId="{CDF9DE2D-70E4-4D52-8236-B0ADE2DA5B95}" destId="{01913659-486E-4B8A-9D5A-42D64212A768}" srcOrd="23" destOrd="0" presId="urn:microsoft.com/office/officeart/2005/8/layout/cycle8"/>
    <dgm:cxn modelId="{A703477B-70E2-4255-9C52-A5F4904709B0}" type="presParOf" srcId="{CDF9DE2D-70E4-4D52-8236-B0ADE2DA5B95}" destId="{CF7D5E07-504B-4283-9993-A8B84AC2B561}" srcOrd="2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7F3E2AD-843F-4BAF-BCC6-DDC68B94E288}" type="doc">
      <dgm:prSet loTypeId="urn:microsoft.com/office/officeart/2018/2/layout/IconLabelList" loCatId="icon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D10ADEC-B061-44E0-A7C1-216B248F225D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  <a:p>
          <a:pPr>
            <a:lnSpc>
              <a:spcPct val="100000"/>
            </a:lnSpc>
          </a:pPr>
          <a:r>
            <a:rPr lang="en-US" b="1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Gardner’s Multiple Intelligences learning style model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visual-spatial 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bodily-</a:t>
          </a:r>
          <a:r>
            <a:rPr lang="en-US" dirty="0" err="1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kineasthetic</a:t>
          </a:r>
          <a:r>
            <a:rPr lang="en-US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musical 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interpersonal 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intrapersonal 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linguistic 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logical-mathematical</a:t>
          </a:r>
        </a:p>
        <a:p>
          <a:pPr algn="ctr"/>
          <a:endParaRPr lang="en-US" dirty="0"/>
        </a:p>
      </dgm:t>
    </dgm:pt>
    <dgm:pt modelId="{0E73EFBF-347E-44FA-90C6-5B48D20770B9}" type="parTrans" cxnId="{8CE177B6-4884-4821-9B3E-320D4D6E99F6}">
      <dgm:prSet/>
      <dgm:spPr/>
      <dgm:t>
        <a:bodyPr/>
        <a:lstStyle/>
        <a:p>
          <a:endParaRPr lang="en-US"/>
        </a:p>
      </dgm:t>
    </dgm:pt>
    <dgm:pt modelId="{08DF8553-EBE5-4776-A446-D67025A0CE10}" type="sibTrans" cxnId="{8CE177B6-4884-4821-9B3E-320D4D6E99F6}">
      <dgm:prSet/>
      <dgm:spPr/>
      <dgm:t>
        <a:bodyPr/>
        <a:lstStyle/>
        <a:p>
          <a:endParaRPr lang="en-US"/>
        </a:p>
      </dgm:t>
    </dgm:pt>
    <dgm:pt modelId="{A3E80399-46AB-4971-B939-2CD5BF6831C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Kolb’s Leaning Cycle</a:t>
          </a:r>
        </a:p>
        <a:p>
          <a:pPr>
            <a:lnSpc>
              <a:spcPct val="100000"/>
            </a:lnSpc>
          </a:pPr>
          <a:endParaRPr lang="en-US" b="1" dirty="0">
            <a:solidFill>
              <a:schemeClr val="bg2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</a:pPr>
          <a:r>
            <a:rPr lang="en-US" b="1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Concrete Experience</a:t>
          </a:r>
        </a:p>
        <a:p>
          <a:pPr>
            <a:lnSpc>
              <a:spcPct val="100000"/>
            </a:lnSpc>
          </a:pPr>
          <a:r>
            <a:rPr lang="en-US" b="0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Reflective observation</a:t>
          </a:r>
        </a:p>
        <a:p>
          <a:pPr>
            <a:lnSpc>
              <a:spcPct val="100000"/>
            </a:lnSpc>
          </a:pPr>
          <a:r>
            <a:rPr lang="en-US" b="0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Abstract Conceptualization</a:t>
          </a:r>
        </a:p>
        <a:p>
          <a:pPr>
            <a:lnSpc>
              <a:spcPct val="100000"/>
            </a:lnSpc>
          </a:pPr>
          <a:r>
            <a:rPr lang="en-US" b="0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Active Experimentation</a:t>
          </a:r>
        </a:p>
        <a:p>
          <a:pPr>
            <a:lnSpc>
              <a:spcPct val="100000"/>
            </a:lnSpc>
          </a:pPr>
          <a:endParaRPr lang="en-US" b="0" dirty="0">
            <a:solidFill>
              <a:schemeClr val="bg2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</a:pPr>
          <a:endParaRPr lang="en-US" b="1" dirty="0">
            <a:solidFill>
              <a:schemeClr val="bg2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23F610-8B3C-4372-A294-8BA1F27C824D}" type="parTrans" cxnId="{199A75F5-3569-405C-9F6A-02D92518C2FF}">
      <dgm:prSet/>
      <dgm:spPr/>
      <dgm:t>
        <a:bodyPr/>
        <a:lstStyle/>
        <a:p>
          <a:endParaRPr lang="en-US"/>
        </a:p>
      </dgm:t>
    </dgm:pt>
    <dgm:pt modelId="{77E90D1A-A0BC-4C22-8791-E3C782E35A7C}" type="sibTrans" cxnId="{199A75F5-3569-405C-9F6A-02D92518C2FF}">
      <dgm:prSet/>
      <dgm:spPr/>
      <dgm:t>
        <a:bodyPr/>
        <a:lstStyle/>
        <a:p>
          <a:endParaRPr lang="en-US"/>
        </a:p>
      </dgm:t>
    </dgm:pt>
    <dgm:pt modelId="{8C6A6BCB-B02C-43F3-A487-CCB1CD4ED56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rPr>
            <a:t>Felder and Silverman Model</a:t>
          </a:r>
        </a:p>
        <a:p>
          <a:pPr>
            <a:lnSpc>
              <a:spcPct val="100000"/>
            </a:lnSpc>
          </a:pPr>
          <a:endParaRPr lang="en-US" b="1" dirty="0">
            <a:solidFill>
              <a:schemeClr val="accent4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rPr>
            <a:t>Active or reflective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rPr>
            <a:t>Visual or verbal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rPr>
            <a:t>Sensing or intuitive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rPr>
            <a:t>Sequential or Global</a:t>
          </a:r>
        </a:p>
      </dgm:t>
    </dgm:pt>
    <dgm:pt modelId="{0A9CF78A-617A-4EA0-92A4-83D148F611F1}" type="parTrans" cxnId="{0F288B9A-BDB7-4AEC-BE7B-78650DCA3799}">
      <dgm:prSet/>
      <dgm:spPr/>
      <dgm:t>
        <a:bodyPr/>
        <a:lstStyle/>
        <a:p>
          <a:endParaRPr lang="en-US"/>
        </a:p>
      </dgm:t>
    </dgm:pt>
    <dgm:pt modelId="{5B827798-5C72-4DBD-8C1A-02D6B78E0AB9}" type="sibTrans" cxnId="{0F288B9A-BDB7-4AEC-BE7B-78650DCA3799}">
      <dgm:prSet/>
      <dgm:spPr/>
      <dgm:t>
        <a:bodyPr/>
        <a:lstStyle/>
        <a:p>
          <a:endParaRPr lang="en-US"/>
        </a:p>
      </dgm:t>
    </dgm:pt>
    <dgm:pt modelId="{CA13E396-9B55-431E-B74D-4511A024C16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b="1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Honey &amp; Mumford</a:t>
          </a:r>
        </a:p>
        <a:p>
          <a:pPr>
            <a:lnSpc>
              <a:spcPct val="100000"/>
            </a:lnSpc>
          </a:pPr>
          <a:endParaRPr lang="en-US" b="1" dirty="0">
            <a:solidFill>
              <a:srgbClr val="00B0F0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</a:pPr>
          <a:r>
            <a:rPr lang="en-US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 Activist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 Pragmatist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 Reflectors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 Theorist 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4C4052A5-F5ED-449D-B478-FE8FF8A2295C}" type="parTrans" cxnId="{66A1BACF-E790-454A-9337-EF1B2B7AEB04}">
      <dgm:prSet/>
      <dgm:spPr/>
      <dgm:t>
        <a:bodyPr/>
        <a:lstStyle/>
        <a:p>
          <a:endParaRPr lang="en-US"/>
        </a:p>
      </dgm:t>
    </dgm:pt>
    <dgm:pt modelId="{FD199BBA-2B87-4717-81E7-BB98E8CF49E1}" type="sibTrans" cxnId="{66A1BACF-E790-454A-9337-EF1B2B7AEB04}">
      <dgm:prSet/>
      <dgm:spPr/>
      <dgm:t>
        <a:bodyPr/>
        <a:lstStyle/>
        <a:p>
          <a:endParaRPr lang="en-US"/>
        </a:p>
      </dgm:t>
    </dgm:pt>
    <dgm:pt modelId="{75107869-6645-4692-B5FA-6191EBEEBDD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. </a:t>
          </a:r>
        </a:p>
        <a:p>
          <a:pPr>
            <a:lnSpc>
              <a:spcPct val="100000"/>
            </a:lnSpc>
          </a:pPr>
          <a:r>
            <a:rPr lang="en-US" b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VARK Model</a:t>
          </a:r>
        </a:p>
        <a:p>
          <a:pPr>
            <a:lnSpc>
              <a:spcPct val="100000"/>
            </a:lnSpc>
          </a:pPr>
          <a:endParaRPr lang="en-US" b="1" dirty="0">
            <a:solidFill>
              <a:schemeClr val="accent6">
                <a:lumMod val="7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Visual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Aural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Reading/writing</a:t>
          </a:r>
        </a:p>
        <a:p>
          <a:pPr>
            <a:lnSpc>
              <a:spcPct val="100000"/>
            </a:lnSpc>
          </a:pPr>
          <a:r>
            <a:rPr 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kinesthetic</a:t>
          </a:r>
        </a:p>
        <a:p>
          <a:endParaRPr lang="en-US" dirty="0"/>
        </a:p>
      </dgm:t>
    </dgm:pt>
    <dgm:pt modelId="{A522368E-A3E3-44F8-90D9-7B9B3DCFD47B}" type="sibTrans" cxnId="{8E642175-9C98-4B2B-A3CD-C76B46CC5DC9}">
      <dgm:prSet/>
      <dgm:spPr/>
      <dgm:t>
        <a:bodyPr/>
        <a:lstStyle/>
        <a:p>
          <a:endParaRPr lang="en-US"/>
        </a:p>
      </dgm:t>
    </dgm:pt>
    <dgm:pt modelId="{C6B2497A-3D7E-44BE-8A17-21BD1DFD7902}" type="parTrans" cxnId="{8E642175-9C98-4B2B-A3CD-C76B46CC5DC9}">
      <dgm:prSet/>
      <dgm:spPr/>
      <dgm:t>
        <a:bodyPr/>
        <a:lstStyle/>
        <a:p>
          <a:endParaRPr lang="en-US"/>
        </a:p>
      </dgm:t>
    </dgm:pt>
    <dgm:pt modelId="{2FB406EF-DF2F-4868-94B6-0E182AD082A2}" type="pres">
      <dgm:prSet presAssocID="{77F3E2AD-843F-4BAF-BCC6-DDC68B94E288}" presName="root" presStyleCnt="0">
        <dgm:presLayoutVars>
          <dgm:dir/>
          <dgm:resizeHandles val="exact"/>
        </dgm:presLayoutVars>
      </dgm:prSet>
      <dgm:spPr/>
    </dgm:pt>
    <dgm:pt modelId="{00C90A90-36AF-431E-A6E9-957D2AE4AD37}" type="pres">
      <dgm:prSet presAssocID="{CD10ADEC-B061-44E0-A7C1-216B248F225D}" presName="compNode" presStyleCnt="0"/>
      <dgm:spPr/>
    </dgm:pt>
    <dgm:pt modelId="{32CBAA30-46CB-454B-9946-966B0F70CA0C}" type="pres">
      <dgm:prSet presAssocID="{CD10ADEC-B061-44E0-A7C1-216B248F225D}" presName="iconRect" presStyleLbl="node1" presStyleIdx="0" presStyleCnt="5" custScaleX="117961" custScaleY="12848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4FF6F85F-D0D8-441A-AA7D-29E6B6DD00AB}" type="pres">
      <dgm:prSet presAssocID="{CD10ADEC-B061-44E0-A7C1-216B248F225D}" presName="spaceRect" presStyleCnt="0"/>
      <dgm:spPr/>
    </dgm:pt>
    <dgm:pt modelId="{AC2BD051-491F-42DA-9B09-CC5C6E38302F}" type="pres">
      <dgm:prSet presAssocID="{CD10ADEC-B061-44E0-A7C1-216B248F225D}" presName="textRect" presStyleLbl="revTx" presStyleIdx="0" presStyleCnt="5" custScaleX="100824" custLinFactNeighborX="-4910" custLinFactNeighborY="-10737">
        <dgm:presLayoutVars>
          <dgm:chMax val="1"/>
          <dgm:chPref val="1"/>
        </dgm:presLayoutVars>
      </dgm:prSet>
      <dgm:spPr/>
    </dgm:pt>
    <dgm:pt modelId="{F4CF2B7A-63CC-4F28-B479-D41D0CA0A01C}" type="pres">
      <dgm:prSet presAssocID="{08DF8553-EBE5-4776-A446-D67025A0CE10}" presName="sibTrans" presStyleCnt="0"/>
      <dgm:spPr/>
    </dgm:pt>
    <dgm:pt modelId="{E0EFEF54-3A2E-4773-AE9A-B28D23CA0CB5}" type="pres">
      <dgm:prSet presAssocID="{A3E80399-46AB-4971-B939-2CD5BF6831C6}" presName="compNode" presStyleCnt="0"/>
      <dgm:spPr/>
    </dgm:pt>
    <dgm:pt modelId="{7FC1E108-3C76-42DB-847C-9243BBA7FF10}" type="pres">
      <dgm:prSet presAssocID="{A3E80399-46AB-4971-B939-2CD5BF6831C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5EF53F22-DD08-42EA-AB11-9A5BF637DBC8}" type="pres">
      <dgm:prSet presAssocID="{A3E80399-46AB-4971-B939-2CD5BF6831C6}" presName="spaceRect" presStyleCnt="0"/>
      <dgm:spPr/>
    </dgm:pt>
    <dgm:pt modelId="{63E15D86-EA52-40E9-B6F7-81A140C45BA6}" type="pres">
      <dgm:prSet presAssocID="{A3E80399-46AB-4971-B939-2CD5BF6831C6}" presName="textRect" presStyleLbl="revTx" presStyleIdx="1" presStyleCnt="5">
        <dgm:presLayoutVars>
          <dgm:chMax val="1"/>
          <dgm:chPref val="1"/>
        </dgm:presLayoutVars>
      </dgm:prSet>
      <dgm:spPr/>
    </dgm:pt>
    <dgm:pt modelId="{E7B117F0-CE97-4949-A3C8-FFF0F6BE260B}" type="pres">
      <dgm:prSet presAssocID="{77E90D1A-A0BC-4C22-8791-E3C782E35A7C}" presName="sibTrans" presStyleCnt="0"/>
      <dgm:spPr/>
    </dgm:pt>
    <dgm:pt modelId="{B909B048-58A6-439E-9A2F-6EE034832CBB}" type="pres">
      <dgm:prSet presAssocID="{8C6A6BCB-B02C-43F3-A487-CCB1CD4ED562}" presName="compNode" presStyleCnt="0"/>
      <dgm:spPr/>
    </dgm:pt>
    <dgm:pt modelId="{E81C024D-6190-4CD0-9494-8BB1813DB308}" type="pres">
      <dgm:prSet presAssocID="{8C6A6BCB-B02C-43F3-A487-CCB1CD4ED56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AF93EE0E-95E1-4B8C-A074-D85454FB1117}" type="pres">
      <dgm:prSet presAssocID="{8C6A6BCB-B02C-43F3-A487-CCB1CD4ED562}" presName="spaceRect" presStyleCnt="0"/>
      <dgm:spPr/>
    </dgm:pt>
    <dgm:pt modelId="{E5C18A31-74AF-446C-8746-3A867512A938}" type="pres">
      <dgm:prSet presAssocID="{8C6A6BCB-B02C-43F3-A487-CCB1CD4ED562}" presName="textRect" presStyleLbl="revTx" presStyleIdx="2" presStyleCnt="5" custScaleY="110385" custLinFactNeighborY="6135">
        <dgm:presLayoutVars>
          <dgm:chMax val="1"/>
          <dgm:chPref val="1"/>
        </dgm:presLayoutVars>
      </dgm:prSet>
      <dgm:spPr/>
    </dgm:pt>
    <dgm:pt modelId="{83B95561-33F7-4201-8A3F-2F4C788986E8}" type="pres">
      <dgm:prSet presAssocID="{5B827798-5C72-4DBD-8C1A-02D6B78E0AB9}" presName="sibTrans" presStyleCnt="0"/>
      <dgm:spPr/>
    </dgm:pt>
    <dgm:pt modelId="{DDD0BC01-9749-43A2-8A90-90D4AB517E55}" type="pres">
      <dgm:prSet presAssocID="{CA13E396-9B55-431E-B74D-4511A024C164}" presName="compNode" presStyleCnt="0"/>
      <dgm:spPr/>
    </dgm:pt>
    <dgm:pt modelId="{CB9E3F3E-4430-432A-8240-8B512421575B}" type="pres">
      <dgm:prSet presAssocID="{CA13E396-9B55-431E-B74D-4511A024C16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47D3F11E-69F4-4FCB-B6D2-7F720451FC16}" type="pres">
      <dgm:prSet presAssocID="{CA13E396-9B55-431E-B74D-4511A024C164}" presName="spaceRect" presStyleCnt="0"/>
      <dgm:spPr/>
    </dgm:pt>
    <dgm:pt modelId="{3320EE8B-CE8D-4C62-812B-C872C949F34B}" type="pres">
      <dgm:prSet presAssocID="{CA13E396-9B55-431E-B74D-4511A024C164}" presName="textRect" presStyleLbl="revTx" presStyleIdx="3" presStyleCnt="5">
        <dgm:presLayoutVars>
          <dgm:chMax val="1"/>
          <dgm:chPref val="1"/>
        </dgm:presLayoutVars>
      </dgm:prSet>
      <dgm:spPr/>
    </dgm:pt>
    <dgm:pt modelId="{42927992-6C1D-4888-931B-78CD882E43B9}" type="pres">
      <dgm:prSet presAssocID="{FD199BBA-2B87-4717-81E7-BB98E8CF49E1}" presName="sibTrans" presStyleCnt="0"/>
      <dgm:spPr/>
    </dgm:pt>
    <dgm:pt modelId="{9E4A9C6D-1B06-4849-ABDC-5E3D3598C0AC}" type="pres">
      <dgm:prSet presAssocID="{75107869-6645-4692-B5FA-6191EBEEBDD1}" presName="compNode" presStyleCnt="0"/>
      <dgm:spPr/>
    </dgm:pt>
    <dgm:pt modelId="{13CE7915-974E-4CF0-BA8C-FCBD89C977BE}" type="pres">
      <dgm:prSet presAssocID="{75107869-6645-4692-B5FA-6191EBEEBDD1}" presName="iconRect" presStyleLbl="node1" presStyleIdx="4" presStyleCnt="5" custLinFactNeighborX="5328" custLinFactNeighborY="6933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164105C4-B576-4A2F-AEBB-B30F53BD8686}" type="pres">
      <dgm:prSet presAssocID="{75107869-6645-4692-B5FA-6191EBEEBDD1}" presName="spaceRect" presStyleCnt="0"/>
      <dgm:spPr/>
    </dgm:pt>
    <dgm:pt modelId="{6ED16A57-14D8-4DD0-95E4-AFC3E4FCE426}" type="pres">
      <dgm:prSet presAssocID="{75107869-6645-4692-B5FA-6191EBEEBDD1}" presName="textRect" presStyleLbl="revTx" presStyleIdx="4" presStyleCnt="5" custScaleY="93494" custLinFactNeighborX="4280" custLinFactNeighborY="-14627">
        <dgm:presLayoutVars>
          <dgm:chMax val="1"/>
          <dgm:chPref val="1"/>
        </dgm:presLayoutVars>
      </dgm:prSet>
      <dgm:spPr/>
    </dgm:pt>
  </dgm:ptLst>
  <dgm:cxnLst>
    <dgm:cxn modelId="{C0132313-2CB4-40C7-B530-C614EED2E332}" type="presOf" srcId="{A3E80399-46AB-4971-B939-2CD5BF6831C6}" destId="{63E15D86-EA52-40E9-B6F7-81A140C45BA6}" srcOrd="0" destOrd="0" presId="urn:microsoft.com/office/officeart/2018/2/layout/IconLabelList"/>
    <dgm:cxn modelId="{7813DD53-2440-4B5A-9A2B-22B7EA47F92C}" type="presOf" srcId="{CA13E396-9B55-431E-B74D-4511A024C164}" destId="{3320EE8B-CE8D-4C62-812B-C872C949F34B}" srcOrd="0" destOrd="0" presId="urn:microsoft.com/office/officeart/2018/2/layout/IconLabelList"/>
    <dgm:cxn modelId="{8E642175-9C98-4B2B-A3CD-C76B46CC5DC9}" srcId="{77F3E2AD-843F-4BAF-BCC6-DDC68B94E288}" destId="{75107869-6645-4692-B5FA-6191EBEEBDD1}" srcOrd="4" destOrd="0" parTransId="{C6B2497A-3D7E-44BE-8A17-21BD1DFD7902}" sibTransId="{A522368E-A3E3-44F8-90D9-7B9B3DCFD47B}"/>
    <dgm:cxn modelId="{B36A8392-5829-470B-8DDE-E3E541D71706}" type="presOf" srcId="{75107869-6645-4692-B5FA-6191EBEEBDD1}" destId="{6ED16A57-14D8-4DD0-95E4-AFC3E4FCE426}" srcOrd="0" destOrd="0" presId="urn:microsoft.com/office/officeart/2018/2/layout/IconLabelList"/>
    <dgm:cxn modelId="{0F288B9A-BDB7-4AEC-BE7B-78650DCA3799}" srcId="{77F3E2AD-843F-4BAF-BCC6-DDC68B94E288}" destId="{8C6A6BCB-B02C-43F3-A487-CCB1CD4ED562}" srcOrd="2" destOrd="0" parTransId="{0A9CF78A-617A-4EA0-92A4-83D148F611F1}" sibTransId="{5B827798-5C72-4DBD-8C1A-02D6B78E0AB9}"/>
    <dgm:cxn modelId="{8CE177B6-4884-4821-9B3E-320D4D6E99F6}" srcId="{77F3E2AD-843F-4BAF-BCC6-DDC68B94E288}" destId="{CD10ADEC-B061-44E0-A7C1-216B248F225D}" srcOrd="0" destOrd="0" parTransId="{0E73EFBF-347E-44FA-90C6-5B48D20770B9}" sibTransId="{08DF8553-EBE5-4776-A446-D67025A0CE10}"/>
    <dgm:cxn modelId="{B68858BE-E6D6-46E4-886C-71AE891F6C57}" type="presOf" srcId="{CD10ADEC-B061-44E0-A7C1-216B248F225D}" destId="{AC2BD051-491F-42DA-9B09-CC5C6E38302F}" srcOrd="0" destOrd="0" presId="urn:microsoft.com/office/officeart/2018/2/layout/IconLabelList"/>
    <dgm:cxn modelId="{66A1BACF-E790-454A-9337-EF1B2B7AEB04}" srcId="{77F3E2AD-843F-4BAF-BCC6-DDC68B94E288}" destId="{CA13E396-9B55-431E-B74D-4511A024C164}" srcOrd="3" destOrd="0" parTransId="{4C4052A5-F5ED-449D-B478-FE8FF8A2295C}" sibTransId="{FD199BBA-2B87-4717-81E7-BB98E8CF49E1}"/>
    <dgm:cxn modelId="{729031E1-6030-4838-974C-66B64F4A04A5}" type="presOf" srcId="{77F3E2AD-843F-4BAF-BCC6-DDC68B94E288}" destId="{2FB406EF-DF2F-4868-94B6-0E182AD082A2}" srcOrd="0" destOrd="0" presId="urn:microsoft.com/office/officeart/2018/2/layout/IconLabelList"/>
    <dgm:cxn modelId="{849794E2-4E3F-4332-815E-799218306B0C}" type="presOf" srcId="{8C6A6BCB-B02C-43F3-A487-CCB1CD4ED562}" destId="{E5C18A31-74AF-446C-8746-3A867512A938}" srcOrd="0" destOrd="0" presId="urn:microsoft.com/office/officeart/2018/2/layout/IconLabelList"/>
    <dgm:cxn modelId="{199A75F5-3569-405C-9F6A-02D92518C2FF}" srcId="{77F3E2AD-843F-4BAF-BCC6-DDC68B94E288}" destId="{A3E80399-46AB-4971-B939-2CD5BF6831C6}" srcOrd="1" destOrd="0" parTransId="{DB23F610-8B3C-4372-A294-8BA1F27C824D}" sibTransId="{77E90D1A-A0BC-4C22-8791-E3C782E35A7C}"/>
    <dgm:cxn modelId="{6415BD73-1945-4CDE-ACD0-BBF358F4E4BF}" type="presParOf" srcId="{2FB406EF-DF2F-4868-94B6-0E182AD082A2}" destId="{00C90A90-36AF-431E-A6E9-957D2AE4AD37}" srcOrd="0" destOrd="0" presId="urn:microsoft.com/office/officeart/2018/2/layout/IconLabelList"/>
    <dgm:cxn modelId="{BFC1AFB4-006A-415C-A067-8ACEF2E5FFDC}" type="presParOf" srcId="{00C90A90-36AF-431E-A6E9-957D2AE4AD37}" destId="{32CBAA30-46CB-454B-9946-966B0F70CA0C}" srcOrd="0" destOrd="0" presId="urn:microsoft.com/office/officeart/2018/2/layout/IconLabelList"/>
    <dgm:cxn modelId="{29882F5E-3F08-4D10-A5F1-168393130FBB}" type="presParOf" srcId="{00C90A90-36AF-431E-A6E9-957D2AE4AD37}" destId="{4FF6F85F-D0D8-441A-AA7D-29E6B6DD00AB}" srcOrd="1" destOrd="0" presId="urn:microsoft.com/office/officeart/2018/2/layout/IconLabelList"/>
    <dgm:cxn modelId="{29B4C365-CF5B-464A-92C6-0A439A1A1A19}" type="presParOf" srcId="{00C90A90-36AF-431E-A6E9-957D2AE4AD37}" destId="{AC2BD051-491F-42DA-9B09-CC5C6E38302F}" srcOrd="2" destOrd="0" presId="urn:microsoft.com/office/officeart/2018/2/layout/IconLabelList"/>
    <dgm:cxn modelId="{37BAAED4-5471-4619-B389-FC0949C5F9D3}" type="presParOf" srcId="{2FB406EF-DF2F-4868-94B6-0E182AD082A2}" destId="{F4CF2B7A-63CC-4F28-B479-D41D0CA0A01C}" srcOrd="1" destOrd="0" presId="urn:microsoft.com/office/officeart/2018/2/layout/IconLabelList"/>
    <dgm:cxn modelId="{EA6D1D6E-351F-4FDE-A208-98FE30DEF53E}" type="presParOf" srcId="{2FB406EF-DF2F-4868-94B6-0E182AD082A2}" destId="{E0EFEF54-3A2E-4773-AE9A-B28D23CA0CB5}" srcOrd="2" destOrd="0" presId="urn:microsoft.com/office/officeart/2018/2/layout/IconLabelList"/>
    <dgm:cxn modelId="{0A872B28-7DA0-4FE9-928A-BB08E0D4BB98}" type="presParOf" srcId="{E0EFEF54-3A2E-4773-AE9A-B28D23CA0CB5}" destId="{7FC1E108-3C76-42DB-847C-9243BBA7FF10}" srcOrd="0" destOrd="0" presId="urn:microsoft.com/office/officeart/2018/2/layout/IconLabelList"/>
    <dgm:cxn modelId="{27768CC8-54D4-4829-9A0E-19CB004FCA90}" type="presParOf" srcId="{E0EFEF54-3A2E-4773-AE9A-B28D23CA0CB5}" destId="{5EF53F22-DD08-42EA-AB11-9A5BF637DBC8}" srcOrd="1" destOrd="0" presId="urn:microsoft.com/office/officeart/2018/2/layout/IconLabelList"/>
    <dgm:cxn modelId="{4F1CDC73-FB0F-4B69-B385-DEC79D507A05}" type="presParOf" srcId="{E0EFEF54-3A2E-4773-AE9A-B28D23CA0CB5}" destId="{63E15D86-EA52-40E9-B6F7-81A140C45BA6}" srcOrd="2" destOrd="0" presId="urn:microsoft.com/office/officeart/2018/2/layout/IconLabelList"/>
    <dgm:cxn modelId="{F7A113A1-FC5C-4112-8149-D891C525EAB3}" type="presParOf" srcId="{2FB406EF-DF2F-4868-94B6-0E182AD082A2}" destId="{E7B117F0-CE97-4949-A3C8-FFF0F6BE260B}" srcOrd="3" destOrd="0" presId="urn:microsoft.com/office/officeart/2018/2/layout/IconLabelList"/>
    <dgm:cxn modelId="{B632D670-DED2-42CB-AE7A-8D8806612042}" type="presParOf" srcId="{2FB406EF-DF2F-4868-94B6-0E182AD082A2}" destId="{B909B048-58A6-439E-9A2F-6EE034832CBB}" srcOrd="4" destOrd="0" presId="urn:microsoft.com/office/officeart/2018/2/layout/IconLabelList"/>
    <dgm:cxn modelId="{19105138-B548-4B2D-AAB9-F73252BCA3C5}" type="presParOf" srcId="{B909B048-58A6-439E-9A2F-6EE034832CBB}" destId="{E81C024D-6190-4CD0-9494-8BB1813DB308}" srcOrd="0" destOrd="0" presId="urn:microsoft.com/office/officeart/2018/2/layout/IconLabelList"/>
    <dgm:cxn modelId="{68AAD03A-8E32-491C-8849-0FF944B423AF}" type="presParOf" srcId="{B909B048-58A6-439E-9A2F-6EE034832CBB}" destId="{AF93EE0E-95E1-4B8C-A074-D85454FB1117}" srcOrd="1" destOrd="0" presId="urn:microsoft.com/office/officeart/2018/2/layout/IconLabelList"/>
    <dgm:cxn modelId="{F9D76BDE-3799-4FCB-8849-A4B209E6C85F}" type="presParOf" srcId="{B909B048-58A6-439E-9A2F-6EE034832CBB}" destId="{E5C18A31-74AF-446C-8746-3A867512A938}" srcOrd="2" destOrd="0" presId="urn:microsoft.com/office/officeart/2018/2/layout/IconLabelList"/>
    <dgm:cxn modelId="{F248905C-F2A7-47FA-A7B9-A7457037AA75}" type="presParOf" srcId="{2FB406EF-DF2F-4868-94B6-0E182AD082A2}" destId="{83B95561-33F7-4201-8A3F-2F4C788986E8}" srcOrd="5" destOrd="0" presId="urn:microsoft.com/office/officeart/2018/2/layout/IconLabelList"/>
    <dgm:cxn modelId="{02D36BCA-B422-415C-B2E0-B504C537D8AD}" type="presParOf" srcId="{2FB406EF-DF2F-4868-94B6-0E182AD082A2}" destId="{DDD0BC01-9749-43A2-8A90-90D4AB517E55}" srcOrd="6" destOrd="0" presId="urn:microsoft.com/office/officeart/2018/2/layout/IconLabelList"/>
    <dgm:cxn modelId="{FD08C8D5-AFBE-4B78-AC6D-1F9F5A423630}" type="presParOf" srcId="{DDD0BC01-9749-43A2-8A90-90D4AB517E55}" destId="{CB9E3F3E-4430-432A-8240-8B512421575B}" srcOrd="0" destOrd="0" presId="urn:microsoft.com/office/officeart/2018/2/layout/IconLabelList"/>
    <dgm:cxn modelId="{E7A66725-AFE5-4693-9957-F3790EA6DCFB}" type="presParOf" srcId="{DDD0BC01-9749-43A2-8A90-90D4AB517E55}" destId="{47D3F11E-69F4-4FCB-B6D2-7F720451FC16}" srcOrd="1" destOrd="0" presId="urn:microsoft.com/office/officeart/2018/2/layout/IconLabelList"/>
    <dgm:cxn modelId="{D2812BF4-F891-4E7C-92AB-79197E56CD50}" type="presParOf" srcId="{DDD0BC01-9749-43A2-8A90-90D4AB517E55}" destId="{3320EE8B-CE8D-4C62-812B-C872C949F34B}" srcOrd="2" destOrd="0" presId="urn:microsoft.com/office/officeart/2018/2/layout/IconLabelList"/>
    <dgm:cxn modelId="{B9FBB95E-03DB-416D-A9D1-D75D58ED3C19}" type="presParOf" srcId="{2FB406EF-DF2F-4868-94B6-0E182AD082A2}" destId="{42927992-6C1D-4888-931B-78CD882E43B9}" srcOrd="7" destOrd="0" presId="urn:microsoft.com/office/officeart/2018/2/layout/IconLabelList"/>
    <dgm:cxn modelId="{423A7E29-C80D-4B9E-892D-E3F0CA0BEB4D}" type="presParOf" srcId="{2FB406EF-DF2F-4868-94B6-0E182AD082A2}" destId="{9E4A9C6D-1B06-4849-ABDC-5E3D3598C0AC}" srcOrd="8" destOrd="0" presId="urn:microsoft.com/office/officeart/2018/2/layout/IconLabelList"/>
    <dgm:cxn modelId="{64FBD394-27B2-41EE-9297-960DAB21836F}" type="presParOf" srcId="{9E4A9C6D-1B06-4849-ABDC-5E3D3598C0AC}" destId="{13CE7915-974E-4CF0-BA8C-FCBD89C977BE}" srcOrd="0" destOrd="0" presId="urn:microsoft.com/office/officeart/2018/2/layout/IconLabelList"/>
    <dgm:cxn modelId="{25AF0496-56A2-458A-9FC8-C46268713E05}" type="presParOf" srcId="{9E4A9C6D-1B06-4849-ABDC-5E3D3598C0AC}" destId="{164105C4-B576-4A2F-AEBB-B30F53BD8686}" srcOrd="1" destOrd="0" presId="urn:microsoft.com/office/officeart/2018/2/layout/IconLabelList"/>
    <dgm:cxn modelId="{AC0E0F46-1888-42E2-99FC-81C42A1C99BC}" type="presParOf" srcId="{9E4A9C6D-1B06-4849-ABDC-5E3D3598C0AC}" destId="{6ED16A57-14D8-4DD0-95E4-AFC3E4FCE42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2AF156C-DCC9-453A-8781-3DF5F651B94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5" csCatId="colorful" phldr="1"/>
      <dgm:spPr/>
      <dgm:t>
        <a:bodyPr/>
        <a:lstStyle/>
        <a:p>
          <a:endParaRPr lang="en-US"/>
        </a:p>
      </dgm:t>
    </dgm:pt>
    <dgm:pt modelId="{89B878A1-7BE4-4A7D-A9C3-9025BE070CE5}">
      <dgm:prSet/>
      <dgm:spPr/>
      <dgm:t>
        <a:bodyPr/>
        <a:lstStyle/>
        <a:p>
          <a:pPr>
            <a:defRPr cap="all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50 </a:t>
          </a:r>
        </a:p>
        <a:p>
          <a:pPr>
            <a:defRPr cap="all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students were invited to participate in the intervention</a:t>
          </a:r>
        </a:p>
      </dgm:t>
    </dgm:pt>
    <dgm:pt modelId="{09217B39-82D5-4A41-9AB4-FBECE8210605}" type="parTrans" cxnId="{305FBB20-42FC-4E7B-89BE-417E47B64335}">
      <dgm:prSet/>
      <dgm:spPr/>
      <dgm:t>
        <a:bodyPr/>
        <a:lstStyle/>
        <a:p>
          <a:endParaRPr lang="en-US"/>
        </a:p>
      </dgm:t>
    </dgm:pt>
    <dgm:pt modelId="{05F07F88-81A9-4D05-8BA2-14475BDEEE4B}" type="sibTrans" cxnId="{305FBB20-42FC-4E7B-89BE-417E47B64335}">
      <dgm:prSet/>
      <dgm:spPr/>
      <dgm:t>
        <a:bodyPr/>
        <a:lstStyle/>
        <a:p>
          <a:endParaRPr lang="en-US"/>
        </a:p>
      </dgm:t>
    </dgm:pt>
    <dgm:pt modelId="{4E682A23-C6DD-4D0A-AAC7-8A5075190920}">
      <dgm:prSet/>
      <dgm:spPr/>
      <dgm:t>
        <a:bodyPr/>
        <a:lstStyle/>
        <a:p>
          <a:pPr>
            <a:defRPr cap="all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18 </a:t>
          </a:r>
        </a:p>
        <a:p>
          <a:pPr>
            <a:defRPr cap="all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of these students actually took and submitted their VARK inventory result</a:t>
          </a:r>
        </a:p>
      </dgm:t>
    </dgm:pt>
    <dgm:pt modelId="{93CDB17F-5738-403A-B833-813512F1F667}" type="parTrans" cxnId="{976CF8F3-CE48-4B7D-89BB-535B6F227D68}">
      <dgm:prSet/>
      <dgm:spPr/>
      <dgm:t>
        <a:bodyPr/>
        <a:lstStyle/>
        <a:p>
          <a:endParaRPr lang="en-US"/>
        </a:p>
      </dgm:t>
    </dgm:pt>
    <dgm:pt modelId="{5E99CA9F-10E8-4088-9E82-F36D886D9ACD}" type="sibTrans" cxnId="{976CF8F3-CE48-4B7D-89BB-535B6F227D68}">
      <dgm:prSet/>
      <dgm:spPr/>
      <dgm:t>
        <a:bodyPr/>
        <a:lstStyle/>
        <a:p>
          <a:endParaRPr lang="en-US"/>
        </a:p>
      </dgm:t>
    </dgm:pt>
    <dgm:pt modelId="{BAF47D8A-ABBC-4382-8C50-042C025CE512}">
      <dgm:prSet/>
      <dgm:spPr/>
      <dgm:t>
        <a:bodyPr/>
        <a:lstStyle/>
        <a:p>
          <a:pPr>
            <a:defRPr cap="all"/>
          </a:pPr>
          <a:r>
            <a:rPr lang="en-US" dirty="0"/>
            <a:t>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13 </a:t>
          </a:r>
        </a:p>
        <a:p>
          <a:pPr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of the students fell into the multimodal category</a:t>
          </a:r>
        </a:p>
      </dgm:t>
    </dgm:pt>
    <dgm:pt modelId="{C182393C-075F-4A3A-9668-7D94F350228F}" type="parTrans" cxnId="{ED59EB07-88C7-4EFD-A15B-39216BA4FE97}">
      <dgm:prSet/>
      <dgm:spPr/>
      <dgm:t>
        <a:bodyPr/>
        <a:lstStyle/>
        <a:p>
          <a:endParaRPr lang="en-US"/>
        </a:p>
      </dgm:t>
    </dgm:pt>
    <dgm:pt modelId="{E2535D13-A61D-4BCA-BF71-2E8EB84833BD}" type="sibTrans" cxnId="{ED59EB07-88C7-4EFD-A15B-39216BA4FE97}">
      <dgm:prSet/>
      <dgm:spPr/>
      <dgm:t>
        <a:bodyPr/>
        <a:lstStyle/>
        <a:p>
          <a:endParaRPr lang="en-US"/>
        </a:p>
      </dgm:t>
    </dgm:pt>
    <dgm:pt modelId="{148B9F11-0008-4C95-93CC-7FA66AC33711}">
      <dgm:prSet/>
      <dgm:spPr/>
      <dgm:t>
        <a:bodyPr/>
        <a:lstStyle/>
        <a:p>
          <a:pPr>
            <a:defRPr cap="all"/>
          </a:pPr>
          <a:r>
            <a:rPr lang="en-US"/>
            <a:t> </a:t>
          </a: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4</a:t>
          </a:r>
        </a:p>
        <a:p>
          <a:pPr>
            <a:defRPr cap="all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 fell into the fell into the kinesthetic category</a:t>
          </a:r>
        </a:p>
      </dgm:t>
    </dgm:pt>
    <dgm:pt modelId="{66DE7A3B-DFC2-4A91-9463-6CC3194903C5}" type="parTrans" cxnId="{11B62741-E622-4FA7-BE39-B13E82A755DD}">
      <dgm:prSet/>
      <dgm:spPr/>
      <dgm:t>
        <a:bodyPr/>
        <a:lstStyle/>
        <a:p>
          <a:endParaRPr lang="en-US"/>
        </a:p>
      </dgm:t>
    </dgm:pt>
    <dgm:pt modelId="{57E2AED2-34AC-4BCF-AD4F-58D0C1EA2AF8}" type="sibTrans" cxnId="{11B62741-E622-4FA7-BE39-B13E82A755DD}">
      <dgm:prSet/>
      <dgm:spPr/>
      <dgm:t>
        <a:bodyPr/>
        <a:lstStyle/>
        <a:p>
          <a:endParaRPr lang="en-US"/>
        </a:p>
      </dgm:t>
    </dgm:pt>
    <dgm:pt modelId="{C3F88CC5-CD87-477B-A8BD-5B4440D794C2}">
      <dgm:prSet/>
      <dgm:spPr/>
      <dgm:t>
        <a:bodyPr/>
        <a:lstStyle/>
        <a:p>
          <a:pPr>
            <a:defRPr cap="all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None</a:t>
          </a:r>
        </a:p>
        <a:p>
          <a:pPr>
            <a:defRPr cap="all"/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 of the students fell into the visual or aural learning preferences</a:t>
          </a:r>
        </a:p>
      </dgm:t>
    </dgm:pt>
    <dgm:pt modelId="{C19DB726-49B2-4744-B2A8-151CD2201398}" type="parTrans" cxnId="{7ABE6AD9-66B1-421B-AF4B-461877861ECB}">
      <dgm:prSet/>
      <dgm:spPr/>
      <dgm:t>
        <a:bodyPr/>
        <a:lstStyle/>
        <a:p>
          <a:endParaRPr lang="en-US"/>
        </a:p>
      </dgm:t>
    </dgm:pt>
    <dgm:pt modelId="{B62568A8-0F50-4B0B-92DF-F87F1DD44B0B}" type="sibTrans" cxnId="{7ABE6AD9-66B1-421B-AF4B-461877861ECB}">
      <dgm:prSet/>
      <dgm:spPr/>
      <dgm:t>
        <a:bodyPr/>
        <a:lstStyle/>
        <a:p>
          <a:endParaRPr lang="en-US"/>
        </a:p>
      </dgm:t>
    </dgm:pt>
    <dgm:pt modelId="{89376FB1-E156-46A7-83C6-53C3C4B3D8A4}">
      <dgm:prSet/>
      <dgm:spPr/>
      <dgm:t>
        <a:bodyPr/>
        <a:lstStyle/>
        <a:p>
          <a:pPr>
            <a:defRPr cap="all"/>
          </a:pPr>
          <a:r>
            <a:rPr lang="en-US" dirty="0"/>
            <a:t>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however, all of the categories were represented in various combinations in the multimodal category</a:t>
          </a:r>
        </a:p>
      </dgm:t>
    </dgm:pt>
    <dgm:pt modelId="{B345837A-E396-4A30-A9B6-A5DCDA427585}" type="parTrans" cxnId="{D07C6477-3613-49EA-8651-B1122BC3AE39}">
      <dgm:prSet/>
      <dgm:spPr/>
      <dgm:t>
        <a:bodyPr/>
        <a:lstStyle/>
        <a:p>
          <a:endParaRPr lang="en-US"/>
        </a:p>
      </dgm:t>
    </dgm:pt>
    <dgm:pt modelId="{AE78A28D-2AAE-4E42-80EB-E06685BEA997}" type="sibTrans" cxnId="{D07C6477-3613-49EA-8651-B1122BC3AE39}">
      <dgm:prSet/>
      <dgm:spPr/>
      <dgm:t>
        <a:bodyPr/>
        <a:lstStyle/>
        <a:p>
          <a:endParaRPr lang="en-US"/>
        </a:p>
      </dgm:t>
    </dgm:pt>
    <dgm:pt modelId="{5AB1E707-CE3A-4EDE-8CF3-CDF92C19E553}" type="pres">
      <dgm:prSet presAssocID="{D2AF156C-DCC9-453A-8781-3DF5F651B94B}" presName="root" presStyleCnt="0">
        <dgm:presLayoutVars>
          <dgm:dir/>
          <dgm:resizeHandles val="exact"/>
        </dgm:presLayoutVars>
      </dgm:prSet>
      <dgm:spPr/>
    </dgm:pt>
    <dgm:pt modelId="{2C11F050-3D94-497C-9CBD-39F9620503A7}" type="pres">
      <dgm:prSet presAssocID="{89B878A1-7BE4-4A7D-A9C3-9025BE070CE5}" presName="compNode" presStyleCnt="0"/>
      <dgm:spPr/>
    </dgm:pt>
    <dgm:pt modelId="{23DBCA4E-4B48-417E-9E5E-851468850A5C}" type="pres">
      <dgm:prSet presAssocID="{89B878A1-7BE4-4A7D-A9C3-9025BE070CE5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CEF45224-4211-4474-A86A-D1526FE0C6C9}" type="pres">
      <dgm:prSet presAssocID="{89B878A1-7BE4-4A7D-A9C3-9025BE070CE5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5B62B930-7414-475B-AD6B-54FAEF4A53FF}" type="pres">
      <dgm:prSet presAssocID="{89B878A1-7BE4-4A7D-A9C3-9025BE070CE5}" presName="spaceRect" presStyleCnt="0"/>
      <dgm:spPr/>
    </dgm:pt>
    <dgm:pt modelId="{CDDD4CFA-6A66-4F52-8640-731AF9321F4B}" type="pres">
      <dgm:prSet presAssocID="{89B878A1-7BE4-4A7D-A9C3-9025BE070CE5}" presName="textRect" presStyleLbl="revTx" presStyleIdx="0" presStyleCnt="6" custScaleX="123608">
        <dgm:presLayoutVars>
          <dgm:chMax val="1"/>
          <dgm:chPref val="1"/>
        </dgm:presLayoutVars>
      </dgm:prSet>
      <dgm:spPr/>
    </dgm:pt>
    <dgm:pt modelId="{E209E185-C767-4BFA-8836-F1DFBAC57E88}" type="pres">
      <dgm:prSet presAssocID="{05F07F88-81A9-4D05-8BA2-14475BDEEE4B}" presName="sibTrans" presStyleCnt="0"/>
      <dgm:spPr/>
    </dgm:pt>
    <dgm:pt modelId="{CABC1AB0-9680-446D-88E0-955D20C7D3F7}" type="pres">
      <dgm:prSet presAssocID="{4E682A23-C6DD-4D0A-AAC7-8A5075190920}" presName="compNode" presStyleCnt="0"/>
      <dgm:spPr/>
    </dgm:pt>
    <dgm:pt modelId="{D8560BFC-1AF0-45EC-9EDB-B1850C805F77}" type="pres">
      <dgm:prSet presAssocID="{4E682A23-C6DD-4D0A-AAC7-8A5075190920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679A936A-CA49-4A79-9FBA-5E8E8FA179C5}" type="pres">
      <dgm:prSet presAssocID="{4E682A23-C6DD-4D0A-AAC7-8A507519092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1DF720D-0285-4D7F-B9F5-99B5D6E1098A}" type="pres">
      <dgm:prSet presAssocID="{4E682A23-C6DD-4D0A-AAC7-8A5075190920}" presName="spaceRect" presStyleCnt="0"/>
      <dgm:spPr/>
    </dgm:pt>
    <dgm:pt modelId="{39D92135-B044-4F49-B592-313AFD11DA17}" type="pres">
      <dgm:prSet presAssocID="{4E682A23-C6DD-4D0A-AAC7-8A5075190920}" presName="textRect" presStyleLbl="revTx" presStyleIdx="1" presStyleCnt="6" custScaleY="83512" custLinFactNeighborY="-24287">
        <dgm:presLayoutVars>
          <dgm:chMax val="1"/>
          <dgm:chPref val="1"/>
        </dgm:presLayoutVars>
      </dgm:prSet>
      <dgm:spPr/>
    </dgm:pt>
    <dgm:pt modelId="{D81D180F-08D1-4D53-92D0-0258D2EBD43A}" type="pres">
      <dgm:prSet presAssocID="{5E99CA9F-10E8-4088-9E82-F36D886D9ACD}" presName="sibTrans" presStyleCnt="0"/>
      <dgm:spPr/>
    </dgm:pt>
    <dgm:pt modelId="{36C34322-FD52-434E-A0B7-3B4B11941942}" type="pres">
      <dgm:prSet presAssocID="{BAF47D8A-ABBC-4382-8C50-042C025CE512}" presName="compNode" presStyleCnt="0"/>
      <dgm:spPr/>
    </dgm:pt>
    <dgm:pt modelId="{6DA96148-915D-44A2-9B91-A0E8F0808223}" type="pres">
      <dgm:prSet presAssocID="{BAF47D8A-ABBC-4382-8C50-042C025CE512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ADB13C53-1EE9-4901-B47E-68CC9D95DBD9}" type="pres">
      <dgm:prSet presAssocID="{BAF47D8A-ABBC-4382-8C50-042C025CE51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20ABE65-6F9F-460C-952F-CB751AE5D84F}" type="pres">
      <dgm:prSet presAssocID="{BAF47D8A-ABBC-4382-8C50-042C025CE512}" presName="spaceRect" presStyleCnt="0"/>
      <dgm:spPr/>
    </dgm:pt>
    <dgm:pt modelId="{F2A78FF2-5D73-4F28-8775-AD951A534812}" type="pres">
      <dgm:prSet presAssocID="{BAF47D8A-ABBC-4382-8C50-042C025CE512}" presName="textRect" presStyleLbl="revTx" presStyleIdx="2" presStyleCnt="6">
        <dgm:presLayoutVars>
          <dgm:chMax val="1"/>
          <dgm:chPref val="1"/>
        </dgm:presLayoutVars>
      </dgm:prSet>
      <dgm:spPr/>
    </dgm:pt>
    <dgm:pt modelId="{24DC0615-12DF-45AE-81DB-5B06BF150376}" type="pres">
      <dgm:prSet presAssocID="{E2535D13-A61D-4BCA-BF71-2E8EB84833BD}" presName="sibTrans" presStyleCnt="0"/>
      <dgm:spPr/>
    </dgm:pt>
    <dgm:pt modelId="{0EB544D8-26F7-42AD-8481-BA325C48F26E}" type="pres">
      <dgm:prSet presAssocID="{148B9F11-0008-4C95-93CC-7FA66AC33711}" presName="compNode" presStyleCnt="0"/>
      <dgm:spPr/>
    </dgm:pt>
    <dgm:pt modelId="{589A82DA-386D-46E9-B387-BF3803283CCD}" type="pres">
      <dgm:prSet presAssocID="{148B9F11-0008-4C95-93CC-7FA66AC33711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DF24DCDC-8DD6-4A5F-94C4-6C36A5BB20AF}" type="pres">
      <dgm:prSet presAssocID="{148B9F11-0008-4C95-93CC-7FA66AC3371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n"/>
        </a:ext>
      </dgm:extLst>
    </dgm:pt>
    <dgm:pt modelId="{015DF4B7-1A0A-4A41-8FEC-32C1BCB2E149}" type="pres">
      <dgm:prSet presAssocID="{148B9F11-0008-4C95-93CC-7FA66AC33711}" presName="spaceRect" presStyleCnt="0"/>
      <dgm:spPr/>
    </dgm:pt>
    <dgm:pt modelId="{1694F3F9-B605-454B-AAD9-7E66B50DB0C9}" type="pres">
      <dgm:prSet presAssocID="{148B9F11-0008-4C95-93CC-7FA66AC33711}" presName="textRect" presStyleLbl="revTx" presStyleIdx="3" presStyleCnt="6">
        <dgm:presLayoutVars>
          <dgm:chMax val="1"/>
          <dgm:chPref val="1"/>
        </dgm:presLayoutVars>
      </dgm:prSet>
      <dgm:spPr/>
    </dgm:pt>
    <dgm:pt modelId="{42863D55-23DD-4F83-873E-0D5C9C9CA049}" type="pres">
      <dgm:prSet presAssocID="{57E2AED2-34AC-4BCF-AD4F-58D0C1EA2AF8}" presName="sibTrans" presStyleCnt="0"/>
      <dgm:spPr/>
    </dgm:pt>
    <dgm:pt modelId="{38776039-0E2D-4EA9-AF3A-299ED03892E8}" type="pres">
      <dgm:prSet presAssocID="{C3F88CC5-CD87-477B-A8BD-5B4440D794C2}" presName="compNode" presStyleCnt="0"/>
      <dgm:spPr/>
    </dgm:pt>
    <dgm:pt modelId="{64E3BA24-5CE3-467F-8926-7988F87C0C84}" type="pres">
      <dgm:prSet presAssocID="{C3F88CC5-CD87-477B-A8BD-5B4440D794C2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5E64BB32-09B8-4AD9-B53E-17DA50581B90}" type="pres">
      <dgm:prSet presAssocID="{C3F88CC5-CD87-477B-A8BD-5B4440D794C2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lasses"/>
        </a:ext>
      </dgm:extLst>
    </dgm:pt>
    <dgm:pt modelId="{626D252F-5881-467F-A9EB-A62632C55228}" type="pres">
      <dgm:prSet presAssocID="{C3F88CC5-CD87-477B-A8BD-5B4440D794C2}" presName="spaceRect" presStyleCnt="0"/>
      <dgm:spPr/>
    </dgm:pt>
    <dgm:pt modelId="{372CF21C-029D-4E52-AEE9-FA3EAE5EF3EA}" type="pres">
      <dgm:prSet presAssocID="{C3F88CC5-CD87-477B-A8BD-5B4440D794C2}" presName="textRect" presStyleLbl="revTx" presStyleIdx="4" presStyleCnt="6">
        <dgm:presLayoutVars>
          <dgm:chMax val="1"/>
          <dgm:chPref val="1"/>
        </dgm:presLayoutVars>
      </dgm:prSet>
      <dgm:spPr/>
    </dgm:pt>
    <dgm:pt modelId="{EBF5D5C8-40C3-4EF7-AC28-4958900D7AB6}" type="pres">
      <dgm:prSet presAssocID="{B62568A8-0F50-4B0B-92DF-F87F1DD44B0B}" presName="sibTrans" presStyleCnt="0"/>
      <dgm:spPr/>
    </dgm:pt>
    <dgm:pt modelId="{03F76BB0-BE8E-4734-B83F-C163E3CBF50A}" type="pres">
      <dgm:prSet presAssocID="{89376FB1-E156-46A7-83C6-53C3C4B3D8A4}" presName="compNode" presStyleCnt="0"/>
      <dgm:spPr/>
    </dgm:pt>
    <dgm:pt modelId="{EC4EE296-1E2F-400F-A728-2580F4237E9F}" type="pres">
      <dgm:prSet presAssocID="{89376FB1-E156-46A7-83C6-53C3C4B3D8A4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E9A12EF1-743A-46EA-96D4-46B06AFA0204}" type="pres">
      <dgm:prSet presAssocID="{89376FB1-E156-46A7-83C6-53C3C4B3D8A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9AF1E3E-40AF-4E5C-BEAB-E95B3C977C8A}" type="pres">
      <dgm:prSet presAssocID="{89376FB1-E156-46A7-83C6-53C3C4B3D8A4}" presName="spaceRect" presStyleCnt="0"/>
      <dgm:spPr/>
    </dgm:pt>
    <dgm:pt modelId="{30F80A54-CF6F-4908-B932-F8BD927B07BB}" type="pres">
      <dgm:prSet presAssocID="{89376FB1-E156-46A7-83C6-53C3C4B3D8A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ED59EB07-88C7-4EFD-A15B-39216BA4FE97}" srcId="{D2AF156C-DCC9-453A-8781-3DF5F651B94B}" destId="{BAF47D8A-ABBC-4382-8C50-042C025CE512}" srcOrd="2" destOrd="0" parTransId="{C182393C-075F-4A3A-9668-7D94F350228F}" sibTransId="{E2535D13-A61D-4BCA-BF71-2E8EB84833BD}"/>
    <dgm:cxn modelId="{5D7B7D1A-1E9F-4E56-9C1E-987B1659C878}" type="presOf" srcId="{148B9F11-0008-4C95-93CC-7FA66AC33711}" destId="{1694F3F9-B605-454B-AAD9-7E66B50DB0C9}" srcOrd="0" destOrd="0" presId="urn:microsoft.com/office/officeart/2018/5/layout/IconLeafLabelList"/>
    <dgm:cxn modelId="{305FBB20-42FC-4E7B-89BE-417E47B64335}" srcId="{D2AF156C-DCC9-453A-8781-3DF5F651B94B}" destId="{89B878A1-7BE4-4A7D-A9C3-9025BE070CE5}" srcOrd="0" destOrd="0" parTransId="{09217B39-82D5-4A41-9AB4-FBECE8210605}" sibTransId="{05F07F88-81A9-4D05-8BA2-14475BDEEE4B}"/>
    <dgm:cxn modelId="{11B62741-E622-4FA7-BE39-B13E82A755DD}" srcId="{D2AF156C-DCC9-453A-8781-3DF5F651B94B}" destId="{148B9F11-0008-4C95-93CC-7FA66AC33711}" srcOrd="3" destOrd="0" parTransId="{66DE7A3B-DFC2-4A91-9463-6CC3194903C5}" sibTransId="{57E2AED2-34AC-4BCF-AD4F-58D0C1EA2AF8}"/>
    <dgm:cxn modelId="{EA24BE6F-D5AF-491F-AD57-5A37BCA0DD89}" type="presOf" srcId="{C3F88CC5-CD87-477B-A8BD-5B4440D794C2}" destId="{372CF21C-029D-4E52-AEE9-FA3EAE5EF3EA}" srcOrd="0" destOrd="0" presId="urn:microsoft.com/office/officeart/2018/5/layout/IconLeafLabelList"/>
    <dgm:cxn modelId="{D07C6477-3613-49EA-8651-B1122BC3AE39}" srcId="{D2AF156C-DCC9-453A-8781-3DF5F651B94B}" destId="{89376FB1-E156-46A7-83C6-53C3C4B3D8A4}" srcOrd="5" destOrd="0" parTransId="{B345837A-E396-4A30-A9B6-A5DCDA427585}" sibTransId="{AE78A28D-2AAE-4E42-80EB-E06685BEA997}"/>
    <dgm:cxn modelId="{AED2A487-CC2D-49A2-9814-3EF3C4C11F6C}" type="presOf" srcId="{D2AF156C-DCC9-453A-8781-3DF5F651B94B}" destId="{5AB1E707-CE3A-4EDE-8CF3-CDF92C19E553}" srcOrd="0" destOrd="0" presId="urn:microsoft.com/office/officeart/2018/5/layout/IconLeafLabelList"/>
    <dgm:cxn modelId="{CEA61298-BE09-4B70-97B1-F29ED271F582}" type="presOf" srcId="{89B878A1-7BE4-4A7D-A9C3-9025BE070CE5}" destId="{CDDD4CFA-6A66-4F52-8640-731AF9321F4B}" srcOrd="0" destOrd="0" presId="urn:microsoft.com/office/officeart/2018/5/layout/IconLeafLabelList"/>
    <dgm:cxn modelId="{FF196F9B-5C29-4EA1-837F-A334B9A133BD}" type="presOf" srcId="{89376FB1-E156-46A7-83C6-53C3C4B3D8A4}" destId="{30F80A54-CF6F-4908-B932-F8BD927B07BB}" srcOrd="0" destOrd="0" presId="urn:microsoft.com/office/officeart/2018/5/layout/IconLeafLabelList"/>
    <dgm:cxn modelId="{EDE720CA-15D0-4ED1-9E41-C33492BCC746}" type="presOf" srcId="{4E682A23-C6DD-4D0A-AAC7-8A5075190920}" destId="{39D92135-B044-4F49-B592-313AFD11DA17}" srcOrd="0" destOrd="0" presId="urn:microsoft.com/office/officeart/2018/5/layout/IconLeafLabelList"/>
    <dgm:cxn modelId="{315A95D1-E014-4167-9FDD-D25E35F045A2}" type="presOf" srcId="{BAF47D8A-ABBC-4382-8C50-042C025CE512}" destId="{F2A78FF2-5D73-4F28-8775-AD951A534812}" srcOrd="0" destOrd="0" presId="urn:microsoft.com/office/officeart/2018/5/layout/IconLeafLabelList"/>
    <dgm:cxn modelId="{7ABE6AD9-66B1-421B-AF4B-461877861ECB}" srcId="{D2AF156C-DCC9-453A-8781-3DF5F651B94B}" destId="{C3F88CC5-CD87-477B-A8BD-5B4440D794C2}" srcOrd="4" destOrd="0" parTransId="{C19DB726-49B2-4744-B2A8-151CD2201398}" sibTransId="{B62568A8-0F50-4B0B-92DF-F87F1DD44B0B}"/>
    <dgm:cxn modelId="{976CF8F3-CE48-4B7D-89BB-535B6F227D68}" srcId="{D2AF156C-DCC9-453A-8781-3DF5F651B94B}" destId="{4E682A23-C6DD-4D0A-AAC7-8A5075190920}" srcOrd="1" destOrd="0" parTransId="{93CDB17F-5738-403A-B833-813512F1F667}" sibTransId="{5E99CA9F-10E8-4088-9E82-F36D886D9ACD}"/>
    <dgm:cxn modelId="{1F6F5150-7B34-4B43-AA42-E1FAD556EE36}" type="presParOf" srcId="{5AB1E707-CE3A-4EDE-8CF3-CDF92C19E553}" destId="{2C11F050-3D94-497C-9CBD-39F9620503A7}" srcOrd="0" destOrd="0" presId="urn:microsoft.com/office/officeart/2018/5/layout/IconLeafLabelList"/>
    <dgm:cxn modelId="{79353159-5336-4384-89E2-1D86CF38FFAE}" type="presParOf" srcId="{2C11F050-3D94-497C-9CBD-39F9620503A7}" destId="{23DBCA4E-4B48-417E-9E5E-851468850A5C}" srcOrd="0" destOrd="0" presId="urn:microsoft.com/office/officeart/2018/5/layout/IconLeafLabelList"/>
    <dgm:cxn modelId="{CCE6374F-F5C2-4B04-8DDA-365D02D0EAF0}" type="presParOf" srcId="{2C11F050-3D94-497C-9CBD-39F9620503A7}" destId="{CEF45224-4211-4474-A86A-D1526FE0C6C9}" srcOrd="1" destOrd="0" presId="urn:microsoft.com/office/officeart/2018/5/layout/IconLeafLabelList"/>
    <dgm:cxn modelId="{49D8F992-749A-4878-AF50-813E6E638E93}" type="presParOf" srcId="{2C11F050-3D94-497C-9CBD-39F9620503A7}" destId="{5B62B930-7414-475B-AD6B-54FAEF4A53FF}" srcOrd="2" destOrd="0" presId="urn:microsoft.com/office/officeart/2018/5/layout/IconLeafLabelList"/>
    <dgm:cxn modelId="{8D633DBA-78ED-4CEA-A1E0-1EB3ADA5FE5E}" type="presParOf" srcId="{2C11F050-3D94-497C-9CBD-39F9620503A7}" destId="{CDDD4CFA-6A66-4F52-8640-731AF9321F4B}" srcOrd="3" destOrd="0" presId="urn:microsoft.com/office/officeart/2018/5/layout/IconLeafLabelList"/>
    <dgm:cxn modelId="{B9BC9752-9DA4-4011-8CA1-5F164103F96A}" type="presParOf" srcId="{5AB1E707-CE3A-4EDE-8CF3-CDF92C19E553}" destId="{E209E185-C767-4BFA-8836-F1DFBAC57E88}" srcOrd="1" destOrd="0" presId="urn:microsoft.com/office/officeart/2018/5/layout/IconLeafLabelList"/>
    <dgm:cxn modelId="{CB5EF141-E533-45E0-8299-0863E963C03F}" type="presParOf" srcId="{5AB1E707-CE3A-4EDE-8CF3-CDF92C19E553}" destId="{CABC1AB0-9680-446D-88E0-955D20C7D3F7}" srcOrd="2" destOrd="0" presId="urn:microsoft.com/office/officeart/2018/5/layout/IconLeafLabelList"/>
    <dgm:cxn modelId="{987C7223-3859-409E-A538-014483636E01}" type="presParOf" srcId="{CABC1AB0-9680-446D-88E0-955D20C7D3F7}" destId="{D8560BFC-1AF0-45EC-9EDB-B1850C805F77}" srcOrd="0" destOrd="0" presId="urn:microsoft.com/office/officeart/2018/5/layout/IconLeafLabelList"/>
    <dgm:cxn modelId="{515AC00A-D50B-4784-8564-1DB15019811D}" type="presParOf" srcId="{CABC1AB0-9680-446D-88E0-955D20C7D3F7}" destId="{679A936A-CA49-4A79-9FBA-5E8E8FA179C5}" srcOrd="1" destOrd="0" presId="urn:microsoft.com/office/officeart/2018/5/layout/IconLeafLabelList"/>
    <dgm:cxn modelId="{974ECB8F-B9F8-4B2B-83B3-700C7AB6F2D5}" type="presParOf" srcId="{CABC1AB0-9680-446D-88E0-955D20C7D3F7}" destId="{D1DF720D-0285-4D7F-B9F5-99B5D6E1098A}" srcOrd="2" destOrd="0" presId="urn:microsoft.com/office/officeart/2018/5/layout/IconLeafLabelList"/>
    <dgm:cxn modelId="{631AA0A1-3DD8-4273-B225-2FF7302801F4}" type="presParOf" srcId="{CABC1AB0-9680-446D-88E0-955D20C7D3F7}" destId="{39D92135-B044-4F49-B592-313AFD11DA17}" srcOrd="3" destOrd="0" presId="urn:microsoft.com/office/officeart/2018/5/layout/IconLeafLabelList"/>
    <dgm:cxn modelId="{EC4F0A37-5E51-4DEA-9B68-77B6ED3C259A}" type="presParOf" srcId="{5AB1E707-CE3A-4EDE-8CF3-CDF92C19E553}" destId="{D81D180F-08D1-4D53-92D0-0258D2EBD43A}" srcOrd="3" destOrd="0" presId="urn:microsoft.com/office/officeart/2018/5/layout/IconLeafLabelList"/>
    <dgm:cxn modelId="{ADE045D8-3DC5-452F-8933-E08C38D4B570}" type="presParOf" srcId="{5AB1E707-CE3A-4EDE-8CF3-CDF92C19E553}" destId="{36C34322-FD52-434E-A0B7-3B4B11941942}" srcOrd="4" destOrd="0" presId="urn:microsoft.com/office/officeart/2018/5/layout/IconLeafLabelList"/>
    <dgm:cxn modelId="{B94AD16A-914D-4EF1-9F7F-8A2587AFF70B}" type="presParOf" srcId="{36C34322-FD52-434E-A0B7-3B4B11941942}" destId="{6DA96148-915D-44A2-9B91-A0E8F0808223}" srcOrd="0" destOrd="0" presId="urn:microsoft.com/office/officeart/2018/5/layout/IconLeafLabelList"/>
    <dgm:cxn modelId="{A921D548-6D51-4549-A7A7-70A2C28CB9EE}" type="presParOf" srcId="{36C34322-FD52-434E-A0B7-3B4B11941942}" destId="{ADB13C53-1EE9-4901-B47E-68CC9D95DBD9}" srcOrd="1" destOrd="0" presId="urn:microsoft.com/office/officeart/2018/5/layout/IconLeafLabelList"/>
    <dgm:cxn modelId="{0DA8326E-4520-4FD5-8734-FEDDD08886A1}" type="presParOf" srcId="{36C34322-FD52-434E-A0B7-3B4B11941942}" destId="{020ABE65-6F9F-460C-952F-CB751AE5D84F}" srcOrd="2" destOrd="0" presId="urn:microsoft.com/office/officeart/2018/5/layout/IconLeafLabelList"/>
    <dgm:cxn modelId="{6B44643F-416D-446F-867F-CE3F319E4FD6}" type="presParOf" srcId="{36C34322-FD52-434E-A0B7-3B4B11941942}" destId="{F2A78FF2-5D73-4F28-8775-AD951A534812}" srcOrd="3" destOrd="0" presId="urn:microsoft.com/office/officeart/2018/5/layout/IconLeafLabelList"/>
    <dgm:cxn modelId="{FD732A35-3D6B-42DA-9AC5-BE397F51C47E}" type="presParOf" srcId="{5AB1E707-CE3A-4EDE-8CF3-CDF92C19E553}" destId="{24DC0615-12DF-45AE-81DB-5B06BF150376}" srcOrd="5" destOrd="0" presId="urn:microsoft.com/office/officeart/2018/5/layout/IconLeafLabelList"/>
    <dgm:cxn modelId="{A46B553C-4E0C-4F8B-B16B-4A9D64B5F3B3}" type="presParOf" srcId="{5AB1E707-CE3A-4EDE-8CF3-CDF92C19E553}" destId="{0EB544D8-26F7-42AD-8481-BA325C48F26E}" srcOrd="6" destOrd="0" presId="urn:microsoft.com/office/officeart/2018/5/layout/IconLeafLabelList"/>
    <dgm:cxn modelId="{E2266643-E05E-40F5-9E2B-C0A5F20D3FE1}" type="presParOf" srcId="{0EB544D8-26F7-42AD-8481-BA325C48F26E}" destId="{589A82DA-386D-46E9-B387-BF3803283CCD}" srcOrd="0" destOrd="0" presId="urn:microsoft.com/office/officeart/2018/5/layout/IconLeafLabelList"/>
    <dgm:cxn modelId="{9C8F3054-E38B-4473-8232-72A7D4A7D048}" type="presParOf" srcId="{0EB544D8-26F7-42AD-8481-BA325C48F26E}" destId="{DF24DCDC-8DD6-4A5F-94C4-6C36A5BB20AF}" srcOrd="1" destOrd="0" presId="urn:microsoft.com/office/officeart/2018/5/layout/IconLeafLabelList"/>
    <dgm:cxn modelId="{A7EA3809-6A51-4045-A6DA-88761F33CD5C}" type="presParOf" srcId="{0EB544D8-26F7-42AD-8481-BA325C48F26E}" destId="{015DF4B7-1A0A-4A41-8FEC-32C1BCB2E149}" srcOrd="2" destOrd="0" presId="urn:microsoft.com/office/officeart/2018/5/layout/IconLeafLabelList"/>
    <dgm:cxn modelId="{A06711DC-B0D8-4D5C-8B4B-526EAEC37C1F}" type="presParOf" srcId="{0EB544D8-26F7-42AD-8481-BA325C48F26E}" destId="{1694F3F9-B605-454B-AAD9-7E66B50DB0C9}" srcOrd="3" destOrd="0" presId="urn:microsoft.com/office/officeart/2018/5/layout/IconLeafLabelList"/>
    <dgm:cxn modelId="{598FE86D-D7C5-46A6-A8D8-D1F1CA70981E}" type="presParOf" srcId="{5AB1E707-CE3A-4EDE-8CF3-CDF92C19E553}" destId="{42863D55-23DD-4F83-873E-0D5C9C9CA049}" srcOrd="7" destOrd="0" presId="urn:microsoft.com/office/officeart/2018/5/layout/IconLeafLabelList"/>
    <dgm:cxn modelId="{25275CA7-52DD-4BA2-B99E-AD2B2BDDB8E0}" type="presParOf" srcId="{5AB1E707-CE3A-4EDE-8CF3-CDF92C19E553}" destId="{38776039-0E2D-4EA9-AF3A-299ED03892E8}" srcOrd="8" destOrd="0" presId="urn:microsoft.com/office/officeart/2018/5/layout/IconLeafLabelList"/>
    <dgm:cxn modelId="{F5E5C267-5224-4386-A8F6-A73F360A1829}" type="presParOf" srcId="{38776039-0E2D-4EA9-AF3A-299ED03892E8}" destId="{64E3BA24-5CE3-467F-8926-7988F87C0C84}" srcOrd="0" destOrd="0" presId="urn:microsoft.com/office/officeart/2018/5/layout/IconLeafLabelList"/>
    <dgm:cxn modelId="{0FF4AD78-E239-4DE4-BEA0-8F754C2A5C53}" type="presParOf" srcId="{38776039-0E2D-4EA9-AF3A-299ED03892E8}" destId="{5E64BB32-09B8-4AD9-B53E-17DA50581B90}" srcOrd="1" destOrd="0" presId="urn:microsoft.com/office/officeart/2018/5/layout/IconLeafLabelList"/>
    <dgm:cxn modelId="{5623469F-95EA-4A27-B4EF-5702747AF99C}" type="presParOf" srcId="{38776039-0E2D-4EA9-AF3A-299ED03892E8}" destId="{626D252F-5881-467F-A9EB-A62632C55228}" srcOrd="2" destOrd="0" presId="urn:microsoft.com/office/officeart/2018/5/layout/IconLeafLabelList"/>
    <dgm:cxn modelId="{C77DBEB5-D8DB-4688-AC3D-08F99F87EA97}" type="presParOf" srcId="{38776039-0E2D-4EA9-AF3A-299ED03892E8}" destId="{372CF21C-029D-4E52-AEE9-FA3EAE5EF3EA}" srcOrd="3" destOrd="0" presId="urn:microsoft.com/office/officeart/2018/5/layout/IconLeafLabelList"/>
    <dgm:cxn modelId="{B96B499F-3825-4C38-B836-48A6D5B7A022}" type="presParOf" srcId="{5AB1E707-CE3A-4EDE-8CF3-CDF92C19E553}" destId="{EBF5D5C8-40C3-4EF7-AC28-4958900D7AB6}" srcOrd="9" destOrd="0" presId="urn:microsoft.com/office/officeart/2018/5/layout/IconLeafLabelList"/>
    <dgm:cxn modelId="{2CA4AA88-E84D-4565-946F-FB344517C884}" type="presParOf" srcId="{5AB1E707-CE3A-4EDE-8CF3-CDF92C19E553}" destId="{03F76BB0-BE8E-4734-B83F-C163E3CBF50A}" srcOrd="10" destOrd="0" presId="urn:microsoft.com/office/officeart/2018/5/layout/IconLeafLabelList"/>
    <dgm:cxn modelId="{0C34B0BC-997C-4D69-A943-12732A72A77B}" type="presParOf" srcId="{03F76BB0-BE8E-4734-B83F-C163E3CBF50A}" destId="{EC4EE296-1E2F-400F-A728-2580F4237E9F}" srcOrd="0" destOrd="0" presId="urn:microsoft.com/office/officeart/2018/5/layout/IconLeafLabelList"/>
    <dgm:cxn modelId="{5D327F16-31AB-4A88-A889-C97B0111C69A}" type="presParOf" srcId="{03F76BB0-BE8E-4734-B83F-C163E3CBF50A}" destId="{E9A12EF1-743A-46EA-96D4-46B06AFA0204}" srcOrd="1" destOrd="0" presId="urn:microsoft.com/office/officeart/2018/5/layout/IconLeafLabelList"/>
    <dgm:cxn modelId="{230EFEE6-E6E9-4DA6-A421-5B37DEB7002D}" type="presParOf" srcId="{03F76BB0-BE8E-4734-B83F-C163E3CBF50A}" destId="{49AF1E3E-40AF-4E5C-BEAB-E95B3C977C8A}" srcOrd="2" destOrd="0" presId="urn:microsoft.com/office/officeart/2018/5/layout/IconLeafLabelList"/>
    <dgm:cxn modelId="{D7EC29DE-965D-49FF-896A-E74277CD06D8}" type="presParOf" srcId="{03F76BB0-BE8E-4734-B83F-C163E3CBF50A}" destId="{30F80A54-CF6F-4908-B932-F8BD927B07BB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B02301-A0EF-4AC6-A206-1C3986EF3B63}">
      <dsp:nvSpPr>
        <dsp:cNvPr id="0" name=""/>
        <dsp:cNvSpPr/>
      </dsp:nvSpPr>
      <dsp:spPr>
        <a:xfrm>
          <a:off x="169222" y="765053"/>
          <a:ext cx="527018" cy="52701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06930F-CD86-468D-8E37-B5B07D70913F}">
      <dsp:nvSpPr>
        <dsp:cNvPr id="0" name=""/>
        <dsp:cNvSpPr/>
      </dsp:nvSpPr>
      <dsp:spPr>
        <a:xfrm>
          <a:off x="281537" y="877368"/>
          <a:ext cx="302387" cy="3023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FAEA72-905D-450B-982C-D40A98D0C4E7}">
      <dsp:nvSpPr>
        <dsp:cNvPr id="0" name=""/>
        <dsp:cNvSpPr/>
      </dsp:nvSpPr>
      <dsp:spPr>
        <a:xfrm>
          <a:off x="4580" y="1438494"/>
          <a:ext cx="848569" cy="7158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Our parents were the best teachers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>
        <a:off x="4580" y="1438494"/>
        <a:ext cx="848569" cy="715833"/>
      </dsp:txXfrm>
    </dsp:sp>
    <dsp:sp modelId="{0EA43691-6585-4FC0-A291-620DB1FC4FD3}">
      <dsp:nvSpPr>
        <dsp:cNvPr id="0" name=""/>
        <dsp:cNvSpPr/>
      </dsp:nvSpPr>
      <dsp:spPr>
        <a:xfrm>
          <a:off x="1184380" y="773598"/>
          <a:ext cx="527018" cy="527018"/>
        </a:xfrm>
        <a:prstGeom prst="ellipse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B5FCEC-99E8-42FA-B18F-5077B0EB8E60}">
      <dsp:nvSpPr>
        <dsp:cNvPr id="0" name=""/>
        <dsp:cNvSpPr/>
      </dsp:nvSpPr>
      <dsp:spPr>
        <a:xfrm>
          <a:off x="1337784" y="875196"/>
          <a:ext cx="220210" cy="3238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24000" r="-24000"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1B1DC4-4A87-4893-8FC8-6F214A77D3C4}">
      <dsp:nvSpPr>
        <dsp:cNvPr id="0" name=""/>
        <dsp:cNvSpPr/>
      </dsp:nvSpPr>
      <dsp:spPr>
        <a:xfrm>
          <a:off x="1052760" y="1464131"/>
          <a:ext cx="708891" cy="6816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They thought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us  with passion</a:t>
          </a:r>
        </a:p>
      </dsp:txBody>
      <dsp:txXfrm>
        <a:off x="1052760" y="1464131"/>
        <a:ext cx="708891" cy="681651"/>
      </dsp:txXfrm>
    </dsp:sp>
    <dsp:sp modelId="{12654F40-7062-43DE-9E6A-5536FBF102B2}">
      <dsp:nvSpPr>
        <dsp:cNvPr id="0" name=""/>
        <dsp:cNvSpPr/>
      </dsp:nvSpPr>
      <dsp:spPr>
        <a:xfrm>
          <a:off x="2326676" y="773918"/>
          <a:ext cx="527018" cy="527018"/>
        </a:xfrm>
        <a:prstGeom prst="ellips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FD0E2B-6812-47D0-B433-C933B005EDAA}">
      <dsp:nvSpPr>
        <dsp:cNvPr id="0" name=""/>
        <dsp:cNvSpPr/>
      </dsp:nvSpPr>
      <dsp:spPr>
        <a:xfrm>
          <a:off x="2438991" y="886234"/>
          <a:ext cx="302387" cy="3023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56ABB8-2D8B-4323-A265-C5FCF41EAF56}">
      <dsp:nvSpPr>
        <dsp:cNvPr id="0" name=""/>
        <dsp:cNvSpPr/>
      </dsp:nvSpPr>
      <dsp:spPr>
        <a:xfrm>
          <a:off x="2031066" y="1465090"/>
          <a:ext cx="1118238" cy="680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They knew our  learning preferences </a:t>
          </a:r>
        </a:p>
      </dsp:txBody>
      <dsp:txXfrm>
        <a:off x="2031066" y="1465090"/>
        <a:ext cx="1118238" cy="680372"/>
      </dsp:txXfrm>
    </dsp:sp>
    <dsp:sp modelId="{3C8E8DF4-9542-4214-ACBE-17FEAFDB202E}">
      <dsp:nvSpPr>
        <dsp:cNvPr id="0" name=""/>
        <dsp:cNvSpPr/>
      </dsp:nvSpPr>
      <dsp:spPr>
        <a:xfrm>
          <a:off x="3551264" y="773918"/>
          <a:ext cx="527018" cy="527018"/>
        </a:xfrm>
        <a:prstGeom prst="ellips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627667-4C96-4A00-9CF5-51D6537FBE65}">
      <dsp:nvSpPr>
        <dsp:cNvPr id="0" name=""/>
        <dsp:cNvSpPr/>
      </dsp:nvSpPr>
      <dsp:spPr>
        <a:xfrm>
          <a:off x="3663579" y="886234"/>
          <a:ext cx="302387" cy="3023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E39E07-A690-427C-A07B-806E2E907430}">
      <dsp:nvSpPr>
        <dsp:cNvPr id="0" name=""/>
        <dsp:cNvSpPr/>
      </dsp:nvSpPr>
      <dsp:spPr>
        <a:xfrm>
          <a:off x="3300498" y="1465090"/>
          <a:ext cx="1028550" cy="680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They empowered us with the joy of learning</a:t>
          </a:r>
        </a:p>
      </dsp:txBody>
      <dsp:txXfrm>
        <a:off x="3300498" y="1465090"/>
        <a:ext cx="1028550" cy="680372"/>
      </dsp:txXfrm>
    </dsp:sp>
    <dsp:sp modelId="{72211A53-C473-470B-9FB1-8E927BEF2AE0}">
      <dsp:nvSpPr>
        <dsp:cNvPr id="0" name=""/>
        <dsp:cNvSpPr/>
      </dsp:nvSpPr>
      <dsp:spPr>
        <a:xfrm>
          <a:off x="694884" y="2478530"/>
          <a:ext cx="527018" cy="527018"/>
        </a:xfrm>
        <a:prstGeom prst="ellips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045F32-B248-4948-9571-D44B997BD8CF}">
      <dsp:nvSpPr>
        <dsp:cNvPr id="0" name=""/>
        <dsp:cNvSpPr/>
      </dsp:nvSpPr>
      <dsp:spPr>
        <a:xfrm>
          <a:off x="807199" y="2590846"/>
          <a:ext cx="302387" cy="3023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F631AC-0BC3-4E62-B1C0-64392BC3F902}">
      <dsp:nvSpPr>
        <dsp:cNvPr id="0" name=""/>
        <dsp:cNvSpPr/>
      </dsp:nvSpPr>
      <dsp:spPr>
        <a:xfrm>
          <a:off x="382124" y="3169702"/>
          <a:ext cx="1152537" cy="680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They have treated us differently to others as being unique</a:t>
          </a:r>
        </a:p>
      </dsp:txBody>
      <dsp:txXfrm>
        <a:off x="382124" y="3169702"/>
        <a:ext cx="1152537" cy="680372"/>
      </dsp:txXfrm>
    </dsp:sp>
    <dsp:sp modelId="{8E2BB9A3-C547-4785-9195-3C57499480CA}">
      <dsp:nvSpPr>
        <dsp:cNvPr id="0" name=""/>
        <dsp:cNvSpPr/>
      </dsp:nvSpPr>
      <dsp:spPr>
        <a:xfrm>
          <a:off x="1854329" y="2478530"/>
          <a:ext cx="527018" cy="527018"/>
        </a:xfrm>
        <a:prstGeom prst="ellipse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2D861C-B0E8-46C1-81CC-82D2C4DBAD49}">
      <dsp:nvSpPr>
        <dsp:cNvPr id="0" name=""/>
        <dsp:cNvSpPr/>
      </dsp:nvSpPr>
      <dsp:spPr>
        <a:xfrm>
          <a:off x="1966644" y="2590846"/>
          <a:ext cx="302387" cy="30238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00DEED-219E-49AA-ABB5-2C32EF901FD7}">
      <dsp:nvSpPr>
        <dsp:cNvPr id="0" name=""/>
        <dsp:cNvSpPr/>
      </dsp:nvSpPr>
      <dsp:spPr>
        <a:xfrm>
          <a:off x="1685856" y="3169702"/>
          <a:ext cx="863964" cy="680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They have got their hands dirty along with us to teach us</a:t>
          </a:r>
        </a:p>
        <a:p>
          <a:pPr marL="0" lvl="0" indent="0" algn="ctr" defTabSz="488950"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</dsp:txBody>
      <dsp:txXfrm>
        <a:off x="1685856" y="3169702"/>
        <a:ext cx="863964" cy="680372"/>
      </dsp:txXfrm>
    </dsp:sp>
    <dsp:sp modelId="{9A643D5C-7DEA-43E1-B487-4B4B041F56E5}">
      <dsp:nvSpPr>
        <dsp:cNvPr id="0" name=""/>
        <dsp:cNvSpPr/>
      </dsp:nvSpPr>
      <dsp:spPr>
        <a:xfrm>
          <a:off x="3072866" y="2526627"/>
          <a:ext cx="527018" cy="527018"/>
        </a:xfrm>
        <a:prstGeom prst="ellips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266A6B-FB73-4990-965A-D5D5D7815AEA}">
      <dsp:nvSpPr>
        <dsp:cNvPr id="0" name=""/>
        <dsp:cNvSpPr/>
      </dsp:nvSpPr>
      <dsp:spPr>
        <a:xfrm>
          <a:off x="3197214" y="2639044"/>
          <a:ext cx="302387" cy="302387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19F1FF-DDB9-41EF-A570-7A8D98D9A65A}">
      <dsp:nvSpPr>
        <dsp:cNvPr id="0" name=""/>
        <dsp:cNvSpPr/>
      </dsp:nvSpPr>
      <dsp:spPr>
        <a:xfrm>
          <a:off x="2713050" y="2968644"/>
          <a:ext cx="1246658" cy="1113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They thought us until we understood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100" kern="1200" dirty="0"/>
        </a:p>
      </dsp:txBody>
      <dsp:txXfrm>
        <a:off x="2713050" y="2968644"/>
        <a:ext cx="1246658" cy="11132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9D8144-D040-45BF-A32E-412FAC0B9E64}">
      <dsp:nvSpPr>
        <dsp:cNvPr id="0" name=""/>
        <dsp:cNvSpPr/>
      </dsp:nvSpPr>
      <dsp:spPr>
        <a:xfrm>
          <a:off x="1162413" y="316024"/>
          <a:ext cx="4288536" cy="4288536"/>
        </a:xfrm>
        <a:prstGeom prst="pie">
          <a:avLst>
            <a:gd name="adj1" fmla="val 16200000"/>
            <a:gd name="adj2" fmla="val 2052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hairdresser</a:t>
          </a:r>
        </a:p>
      </dsp:txBody>
      <dsp:txXfrm>
        <a:off x="3399599" y="1036906"/>
        <a:ext cx="1378458" cy="918972"/>
      </dsp:txXfrm>
    </dsp:sp>
    <dsp:sp modelId="{7489B972-E4EF-44F4-85E1-69E3D701E0C6}">
      <dsp:nvSpPr>
        <dsp:cNvPr id="0" name=""/>
        <dsp:cNvSpPr/>
      </dsp:nvSpPr>
      <dsp:spPr>
        <a:xfrm>
          <a:off x="1199172" y="430385"/>
          <a:ext cx="4288536" cy="4288536"/>
        </a:xfrm>
        <a:prstGeom prst="pie">
          <a:avLst>
            <a:gd name="adj1" fmla="val 20520000"/>
            <a:gd name="adj2" fmla="val 3240000"/>
          </a:avLst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Beautician</a:t>
          </a:r>
        </a:p>
      </dsp:txBody>
      <dsp:txXfrm>
        <a:off x="3961193" y="2389837"/>
        <a:ext cx="1276350" cy="1021080"/>
      </dsp:txXfrm>
    </dsp:sp>
    <dsp:sp modelId="{617A3BA4-5DBD-4381-8190-40838938DB6A}">
      <dsp:nvSpPr>
        <dsp:cNvPr id="0" name=""/>
        <dsp:cNvSpPr/>
      </dsp:nvSpPr>
      <dsp:spPr>
        <a:xfrm>
          <a:off x="1102169" y="500839"/>
          <a:ext cx="4288536" cy="4288536"/>
        </a:xfrm>
        <a:prstGeom prst="pie">
          <a:avLst>
            <a:gd name="adj1" fmla="val 3240000"/>
            <a:gd name="adj2" fmla="val 756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 </a:t>
          </a: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 therapist</a:t>
          </a:r>
        </a:p>
      </dsp:txBody>
      <dsp:txXfrm>
        <a:off x="2633789" y="3513025"/>
        <a:ext cx="1225296" cy="1123188"/>
      </dsp:txXfrm>
    </dsp:sp>
    <dsp:sp modelId="{21633873-0068-44E4-8609-274AD8F479E6}">
      <dsp:nvSpPr>
        <dsp:cNvPr id="0" name=""/>
        <dsp:cNvSpPr/>
      </dsp:nvSpPr>
      <dsp:spPr>
        <a:xfrm>
          <a:off x="1005166" y="430385"/>
          <a:ext cx="4288536" cy="4288536"/>
        </a:xfrm>
        <a:prstGeom prst="pie">
          <a:avLst>
            <a:gd name="adj1" fmla="val 7560000"/>
            <a:gd name="adj2" fmla="val 11880000"/>
          </a:avLst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Assistant spa manager</a:t>
          </a:r>
        </a:p>
      </dsp:txBody>
      <dsp:txXfrm>
        <a:off x="1255331" y="2389837"/>
        <a:ext cx="1276350" cy="1021080"/>
      </dsp:txXfrm>
    </dsp:sp>
    <dsp:sp modelId="{26B92A20-F169-4500-98EF-BDFFCA01835E}">
      <dsp:nvSpPr>
        <dsp:cNvPr id="0" name=""/>
        <dsp:cNvSpPr/>
      </dsp:nvSpPr>
      <dsp:spPr>
        <a:xfrm>
          <a:off x="1041925" y="316024"/>
          <a:ext cx="4288536" cy="4288536"/>
        </a:xfrm>
        <a:prstGeom prst="pie">
          <a:avLst>
            <a:gd name="adj1" fmla="val 11880000"/>
            <a:gd name="adj2" fmla="val 1620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Spa</a:t>
          </a:r>
          <a:r>
            <a:rPr lang="en-US" sz="1400" kern="1200" baseline="0">
              <a:latin typeface="Arial" panose="020B0604020202020204" pitchFamily="34" charset="0"/>
              <a:cs typeface="Arial" panose="020B0604020202020204" pitchFamily="34" charset="0"/>
            </a:rPr>
            <a:t>  manager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14817" y="1036906"/>
        <a:ext cx="1378458" cy="918972"/>
      </dsp:txXfrm>
    </dsp:sp>
    <dsp:sp modelId="{C181A789-8ECE-4955-8ED6-F6B69FAA7309}">
      <dsp:nvSpPr>
        <dsp:cNvPr id="0" name=""/>
        <dsp:cNvSpPr/>
      </dsp:nvSpPr>
      <dsp:spPr>
        <a:xfrm>
          <a:off x="896730" y="50543"/>
          <a:ext cx="4819497" cy="4819497"/>
        </a:xfrm>
        <a:prstGeom prst="circularArrow">
          <a:avLst>
            <a:gd name="adj1" fmla="val 5085"/>
            <a:gd name="adj2" fmla="val 327528"/>
            <a:gd name="adj3" fmla="val 20192361"/>
            <a:gd name="adj4" fmla="val 16200324"/>
            <a:gd name="adj5" fmla="val 5932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FE50C62-D5E2-473D-9F1C-8D794758F7A2}">
      <dsp:nvSpPr>
        <dsp:cNvPr id="0" name=""/>
        <dsp:cNvSpPr/>
      </dsp:nvSpPr>
      <dsp:spPr>
        <a:xfrm>
          <a:off x="933987" y="164866"/>
          <a:ext cx="4819497" cy="4819497"/>
        </a:xfrm>
        <a:prstGeom prst="circularArrow">
          <a:avLst>
            <a:gd name="adj1" fmla="val 5085"/>
            <a:gd name="adj2" fmla="val 327528"/>
            <a:gd name="adj3" fmla="val 2912753"/>
            <a:gd name="adj4" fmla="val 20519953"/>
            <a:gd name="adj5" fmla="val 5932"/>
          </a:avLst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AABC472-7793-42F6-95F0-7134EFDA825E}">
      <dsp:nvSpPr>
        <dsp:cNvPr id="0" name=""/>
        <dsp:cNvSpPr/>
      </dsp:nvSpPr>
      <dsp:spPr>
        <a:xfrm>
          <a:off x="836688" y="235536"/>
          <a:ext cx="4819497" cy="4819497"/>
        </a:xfrm>
        <a:prstGeom prst="circularArrow">
          <a:avLst>
            <a:gd name="adj1" fmla="val 5085"/>
            <a:gd name="adj2" fmla="val 327528"/>
            <a:gd name="adj3" fmla="val 7232777"/>
            <a:gd name="adj4" fmla="val 3239695"/>
            <a:gd name="adj5" fmla="val 5932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1913659-486E-4B8A-9D5A-42D64212A768}">
      <dsp:nvSpPr>
        <dsp:cNvPr id="0" name=""/>
        <dsp:cNvSpPr/>
      </dsp:nvSpPr>
      <dsp:spPr>
        <a:xfrm>
          <a:off x="739389" y="164866"/>
          <a:ext cx="4819497" cy="4819497"/>
        </a:xfrm>
        <a:prstGeom prst="circularArrow">
          <a:avLst>
            <a:gd name="adj1" fmla="val 5085"/>
            <a:gd name="adj2" fmla="val 327528"/>
            <a:gd name="adj3" fmla="val 11552519"/>
            <a:gd name="adj4" fmla="val 7559718"/>
            <a:gd name="adj5" fmla="val 5932"/>
          </a:avLst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F7D5E07-504B-4283-9993-A8B84AC2B561}">
      <dsp:nvSpPr>
        <dsp:cNvPr id="0" name=""/>
        <dsp:cNvSpPr/>
      </dsp:nvSpPr>
      <dsp:spPr>
        <a:xfrm>
          <a:off x="776646" y="50543"/>
          <a:ext cx="4819497" cy="4819497"/>
        </a:xfrm>
        <a:prstGeom prst="circularArrow">
          <a:avLst>
            <a:gd name="adj1" fmla="val 5085"/>
            <a:gd name="adj2" fmla="val 327528"/>
            <a:gd name="adj3" fmla="val 15872148"/>
            <a:gd name="adj4" fmla="val 11880111"/>
            <a:gd name="adj5" fmla="val 5932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CBAA30-46CB-454B-9946-966B0F70CA0C}">
      <dsp:nvSpPr>
        <dsp:cNvPr id="0" name=""/>
        <dsp:cNvSpPr/>
      </dsp:nvSpPr>
      <dsp:spPr>
        <a:xfrm>
          <a:off x="507986" y="437133"/>
          <a:ext cx="955484" cy="10407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C2BD051-491F-42DA-9B09-CC5C6E38302F}">
      <dsp:nvSpPr>
        <dsp:cNvPr id="0" name=""/>
        <dsp:cNvSpPr/>
      </dsp:nvSpPr>
      <dsp:spPr>
        <a:xfrm>
          <a:off x="0" y="1710135"/>
          <a:ext cx="1814832" cy="2508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  <a:p>
          <a:pPr marL="0" lvl="0" indent="0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Gardner’s Multiple Intelligences learning style model</a:t>
          </a:r>
        </a:p>
        <a:p>
          <a:pPr marL="0" lvl="0" indent="0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 marL="0" lvl="0" indent="0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visual-spatial </a:t>
          </a:r>
        </a:p>
        <a:p>
          <a:pPr marL="0" lvl="0" indent="0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bodily-</a:t>
          </a:r>
          <a:r>
            <a:rPr lang="en-US" sz="1100" kern="1200" dirty="0" err="1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kineasthetic</a:t>
          </a:r>
          <a:r>
            <a:rPr lang="en-US" sz="1100" kern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 marL="0" lvl="0" indent="0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musical </a:t>
          </a:r>
        </a:p>
        <a:p>
          <a:pPr marL="0" lvl="0" indent="0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interpersonal </a:t>
          </a:r>
        </a:p>
        <a:p>
          <a:pPr marL="0" lvl="0" indent="0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intrapersonal </a:t>
          </a:r>
        </a:p>
        <a:p>
          <a:pPr marL="0" lvl="0" indent="0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linguistic </a:t>
          </a:r>
        </a:p>
        <a:p>
          <a:pPr marL="0" lvl="0" indent="0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logical-mathematical</a:t>
          </a:r>
        </a:p>
        <a:p>
          <a:pPr marL="0" lvl="0" indent="0" algn="ctr" defTabSz="488950"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</dsp:txBody>
      <dsp:txXfrm>
        <a:off x="0" y="1710135"/>
        <a:ext cx="1814832" cy="2508560"/>
      </dsp:txXfrm>
    </dsp:sp>
    <dsp:sp modelId="{7FC1E108-3C76-42DB-847C-9243BBA7FF10}">
      <dsp:nvSpPr>
        <dsp:cNvPr id="0" name=""/>
        <dsp:cNvSpPr/>
      </dsp:nvSpPr>
      <dsp:spPr>
        <a:xfrm>
          <a:off x="2703145" y="494809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3E15D86-EA52-40E9-B6F7-81A140C45BA6}">
      <dsp:nvSpPr>
        <dsp:cNvPr id="0" name=""/>
        <dsp:cNvSpPr/>
      </dsp:nvSpPr>
      <dsp:spPr>
        <a:xfrm>
          <a:off x="2208145" y="1921803"/>
          <a:ext cx="1800000" cy="2508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Kolb’s Leaning Cycle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b="1" kern="1200" dirty="0">
            <a:solidFill>
              <a:schemeClr val="bg2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Concrete Experience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kern="1200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Reflective observation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kern="1200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Abstract Conceptualization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kern="1200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Active Experimentation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b="0" kern="1200" dirty="0">
            <a:solidFill>
              <a:schemeClr val="bg2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b="1" kern="1200" dirty="0">
            <a:solidFill>
              <a:schemeClr val="bg2">
                <a:lumMod val="5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08145" y="1921803"/>
        <a:ext cx="1800000" cy="2508560"/>
      </dsp:txXfrm>
    </dsp:sp>
    <dsp:sp modelId="{E81C024D-6190-4CD0-9494-8BB1813DB308}">
      <dsp:nvSpPr>
        <dsp:cNvPr id="0" name=""/>
        <dsp:cNvSpPr/>
      </dsp:nvSpPr>
      <dsp:spPr>
        <a:xfrm>
          <a:off x="4818145" y="429681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C18A31-74AF-446C-8746-3A867512A938}">
      <dsp:nvSpPr>
        <dsp:cNvPr id="0" name=""/>
        <dsp:cNvSpPr/>
      </dsp:nvSpPr>
      <dsp:spPr>
        <a:xfrm>
          <a:off x="4323145" y="1880317"/>
          <a:ext cx="1800000" cy="2769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rPr>
            <a:t>Felder and Silverman Model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b="1" kern="1200" dirty="0">
            <a:solidFill>
              <a:schemeClr val="accent4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rPr>
            <a:t>Active or reflective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rPr>
            <a:t>Visual or verbal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rPr>
            <a:t>Sensing or intuitive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rPr>
            <a:t>Sequential or Global</a:t>
          </a:r>
        </a:p>
      </dsp:txBody>
      <dsp:txXfrm>
        <a:off x="4323145" y="1880317"/>
        <a:ext cx="1800000" cy="2769074"/>
      </dsp:txXfrm>
    </dsp:sp>
    <dsp:sp modelId="{CB9E3F3E-4430-432A-8240-8B512421575B}">
      <dsp:nvSpPr>
        <dsp:cNvPr id="0" name=""/>
        <dsp:cNvSpPr/>
      </dsp:nvSpPr>
      <dsp:spPr>
        <a:xfrm>
          <a:off x="6933145" y="494809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320EE8B-CE8D-4C62-812B-C872C949F34B}">
      <dsp:nvSpPr>
        <dsp:cNvPr id="0" name=""/>
        <dsp:cNvSpPr/>
      </dsp:nvSpPr>
      <dsp:spPr>
        <a:xfrm>
          <a:off x="6438145" y="1921803"/>
          <a:ext cx="1800000" cy="2508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100" b="1" kern="12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Honey &amp; Mumford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b="1" kern="1200" dirty="0">
            <a:solidFill>
              <a:srgbClr val="00B0F0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 Activist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 Pragmatist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 Reflectors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 Theorist 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>
        <a:off x="6438145" y="1921803"/>
        <a:ext cx="1800000" cy="2508560"/>
      </dsp:txXfrm>
    </dsp:sp>
    <dsp:sp modelId="{13CE7915-974E-4CF0-BA8C-FCBD89C977BE}">
      <dsp:nvSpPr>
        <dsp:cNvPr id="0" name=""/>
        <dsp:cNvSpPr/>
      </dsp:nvSpPr>
      <dsp:spPr>
        <a:xfrm>
          <a:off x="9091301" y="591768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ED16A57-14D8-4DD0-95E4-AFC3E4FCE426}">
      <dsp:nvSpPr>
        <dsp:cNvPr id="0" name=""/>
        <dsp:cNvSpPr/>
      </dsp:nvSpPr>
      <dsp:spPr>
        <a:xfrm>
          <a:off x="8630185" y="1677281"/>
          <a:ext cx="1800000" cy="23453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. 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VARK Model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b="1" kern="1200" dirty="0">
            <a:solidFill>
              <a:schemeClr val="accent6">
                <a:lumMod val="7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Visual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Aural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Reading/writing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kinesthetic</a:t>
          </a:r>
        </a:p>
        <a:p>
          <a:pPr marL="0" lvl="0" indent="0" algn="ctr" defTabSz="488950"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</dsp:txBody>
      <dsp:txXfrm>
        <a:off x="8630185" y="1677281"/>
        <a:ext cx="1800000" cy="234535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DBCA4E-4B48-417E-9E5E-851468850A5C}">
      <dsp:nvSpPr>
        <dsp:cNvPr id="0" name=""/>
        <dsp:cNvSpPr/>
      </dsp:nvSpPr>
      <dsp:spPr>
        <a:xfrm>
          <a:off x="1230185" y="152161"/>
          <a:ext cx="925365" cy="92536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F45224-4211-4474-A86A-D1526FE0C6C9}">
      <dsp:nvSpPr>
        <dsp:cNvPr id="0" name=""/>
        <dsp:cNvSpPr/>
      </dsp:nvSpPr>
      <dsp:spPr>
        <a:xfrm>
          <a:off x="1427394" y="349370"/>
          <a:ext cx="530947" cy="5309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DD4CFA-6A66-4F52-8640-731AF9321F4B}">
      <dsp:nvSpPr>
        <dsp:cNvPr id="0" name=""/>
        <dsp:cNvSpPr/>
      </dsp:nvSpPr>
      <dsp:spPr>
        <a:xfrm>
          <a:off x="755306" y="1365755"/>
          <a:ext cx="1875123" cy="62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50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students were invited to participate in the intervention</a:t>
          </a:r>
        </a:p>
      </dsp:txBody>
      <dsp:txXfrm>
        <a:off x="755306" y="1365755"/>
        <a:ext cx="1875123" cy="620289"/>
      </dsp:txXfrm>
    </dsp:sp>
    <dsp:sp modelId="{D8560BFC-1AF0-45EC-9EDB-B1850C805F77}">
      <dsp:nvSpPr>
        <dsp:cNvPr id="0" name=""/>
        <dsp:cNvSpPr/>
      </dsp:nvSpPr>
      <dsp:spPr>
        <a:xfrm>
          <a:off x="3191717" y="177730"/>
          <a:ext cx="925365" cy="92536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9A936A-CA49-4A79-9FBA-5E8E8FA179C5}">
      <dsp:nvSpPr>
        <dsp:cNvPr id="0" name=""/>
        <dsp:cNvSpPr/>
      </dsp:nvSpPr>
      <dsp:spPr>
        <a:xfrm>
          <a:off x="3388926" y="374938"/>
          <a:ext cx="530947" cy="5309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D92135-B044-4F49-B592-313AFD11DA17}">
      <dsp:nvSpPr>
        <dsp:cNvPr id="0" name=""/>
        <dsp:cNvSpPr/>
      </dsp:nvSpPr>
      <dsp:spPr>
        <a:xfrm>
          <a:off x="2895903" y="1291810"/>
          <a:ext cx="1516992" cy="5180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18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of these students actually took and submitted their VARK inventory result</a:t>
          </a:r>
        </a:p>
      </dsp:txBody>
      <dsp:txXfrm>
        <a:off x="2895903" y="1291810"/>
        <a:ext cx="1516992" cy="518016"/>
      </dsp:txXfrm>
    </dsp:sp>
    <dsp:sp modelId="{6DA96148-915D-44A2-9B91-A0E8F0808223}">
      <dsp:nvSpPr>
        <dsp:cNvPr id="0" name=""/>
        <dsp:cNvSpPr/>
      </dsp:nvSpPr>
      <dsp:spPr>
        <a:xfrm>
          <a:off x="4974183" y="152161"/>
          <a:ext cx="925365" cy="92536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B13C53-1EE9-4901-B47E-68CC9D95DBD9}">
      <dsp:nvSpPr>
        <dsp:cNvPr id="0" name=""/>
        <dsp:cNvSpPr/>
      </dsp:nvSpPr>
      <dsp:spPr>
        <a:xfrm>
          <a:off x="5171392" y="349370"/>
          <a:ext cx="530947" cy="5309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A78FF2-5D73-4F28-8775-AD951A534812}">
      <dsp:nvSpPr>
        <dsp:cNvPr id="0" name=""/>
        <dsp:cNvSpPr/>
      </dsp:nvSpPr>
      <dsp:spPr>
        <a:xfrm>
          <a:off x="4678369" y="1365755"/>
          <a:ext cx="1516992" cy="62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 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13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of the students fell into the multimodal category</a:t>
          </a:r>
        </a:p>
      </dsp:txBody>
      <dsp:txXfrm>
        <a:off x="4678369" y="1365755"/>
        <a:ext cx="1516992" cy="620289"/>
      </dsp:txXfrm>
    </dsp:sp>
    <dsp:sp modelId="{589A82DA-386D-46E9-B387-BF3803283CCD}">
      <dsp:nvSpPr>
        <dsp:cNvPr id="0" name=""/>
        <dsp:cNvSpPr/>
      </dsp:nvSpPr>
      <dsp:spPr>
        <a:xfrm>
          <a:off x="6756648" y="152161"/>
          <a:ext cx="925365" cy="92536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24DCDC-8DD6-4A5F-94C4-6C36A5BB20AF}">
      <dsp:nvSpPr>
        <dsp:cNvPr id="0" name=""/>
        <dsp:cNvSpPr/>
      </dsp:nvSpPr>
      <dsp:spPr>
        <a:xfrm>
          <a:off x="6953857" y="349370"/>
          <a:ext cx="530947" cy="53094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94F3F9-B605-454B-AAD9-7E66B50DB0C9}">
      <dsp:nvSpPr>
        <dsp:cNvPr id="0" name=""/>
        <dsp:cNvSpPr/>
      </dsp:nvSpPr>
      <dsp:spPr>
        <a:xfrm>
          <a:off x="6460835" y="1365755"/>
          <a:ext cx="1516992" cy="62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 </a:t>
          </a: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4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 fell into the fell into the kinesthetic category</a:t>
          </a:r>
        </a:p>
      </dsp:txBody>
      <dsp:txXfrm>
        <a:off x="6460835" y="1365755"/>
        <a:ext cx="1516992" cy="620289"/>
      </dsp:txXfrm>
    </dsp:sp>
    <dsp:sp modelId="{64E3BA24-5CE3-467F-8926-7988F87C0C84}">
      <dsp:nvSpPr>
        <dsp:cNvPr id="0" name=""/>
        <dsp:cNvSpPr/>
      </dsp:nvSpPr>
      <dsp:spPr>
        <a:xfrm>
          <a:off x="8539114" y="152161"/>
          <a:ext cx="925365" cy="92536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64BB32-09B8-4AD9-B53E-17DA50581B90}">
      <dsp:nvSpPr>
        <dsp:cNvPr id="0" name=""/>
        <dsp:cNvSpPr/>
      </dsp:nvSpPr>
      <dsp:spPr>
        <a:xfrm>
          <a:off x="8736323" y="349370"/>
          <a:ext cx="530947" cy="53094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2CF21C-029D-4E52-AEE9-FA3EAE5EF3EA}">
      <dsp:nvSpPr>
        <dsp:cNvPr id="0" name=""/>
        <dsp:cNvSpPr/>
      </dsp:nvSpPr>
      <dsp:spPr>
        <a:xfrm>
          <a:off x="8243301" y="1365755"/>
          <a:ext cx="1516992" cy="62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None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 of the students fell into the visual or aural learning preferences</a:t>
          </a:r>
        </a:p>
      </dsp:txBody>
      <dsp:txXfrm>
        <a:off x="8243301" y="1365755"/>
        <a:ext cx="1516992" cy="620289"/>
      </dsp:txXfrm>
    </dsp:sp>
    <dsp:sp modelId="{EC4EE296-1E2F-400F-A728-2580F4237E9F}">
      <dsp:nvSpPr>
        <dsp:cNvPr id="0" name=""/>
        <dsp:cNvSpPr/>
      </dsp:nvSpPr>
      <dsp:spPr>
        <a:xfrm>
          <a:off x="4795117" y="2365293"/>
          <a:ext cx="925365" cy="92536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A12EF1-743A-46EA-96D4-46B06AFA0204}">
      <dsp:nvSpPr>
        <dsp:cNvPr id="0" name=""/>
        <dsp:cNvSpPr/>
      </dsp:nvSpPr>
      <dsp:spPr>
        <a:xfrm>
          <a:off x="4992326" y="2562502"/>
          <a:ext cx="530947" cy="53094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F80A54-CF6F-4908-B932-F8BD927B07BB}">
      <dsp:nvSpPr>
        <dsp:cNvPr id="0" name=""/>
        <dsp:cNvSpPr/>
      </dsp:nvSpPr>
      <dsp:spPr>
        <a:xfrm>
          <a:off x="4499303" y="3578886"/>
          <a:ext cx="1516992" cy="62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 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however, all of the categories were represented in various combinations in the multimodal category</a:t>
          </a:r>
        </a:p>
      </dsp:txBody>
      <dsp:txXfrm>
        <a:off x="4499303" y="3578886"/>
        <a:ext cx="1516992" cy="6202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17FF03-C521-45D0-B899-721213D6636A}" type="datetimeFigureOut">
              <a:rPr lang="en-US" smtClean="0"/>
              <a:t>10/26/2018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389A92-EC24-4F4C-9A6B-FFF5EB67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780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89A92-EC24-4F4C-9A6B-FFF5EB679212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76067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89A92-EC24-4F4C-9A6B-FFF5EB679212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9453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3389A92-EC24-4F4C-9A6B-FFF5EB679212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3870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C287-DB8F-47AC-82BE-E10C24D2050E}" type="datetimeFigureOut">
              <a:rPr lang="en-US" smtClean="0"/>
              <a:t>10/26/2018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50-C798-43FB-93EC-7ABE16591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4953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C287-DB8F-47AC-82BE-E10C24D2050E}" type="datetimeFigureOut">
              <a:rPr lang="en-US" smtClean="0"/>
              <a:t>10/26/2018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50-C798-43FB-93EC-7ABE16591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2457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C287-DB8F-47AC-82BE-E10C24D2050E}" type="datetimeFigureOut">
              <a:rPr lang="en-US" smtClean="0"/>
              <a:t>10/26/2018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50-C798-43FB-93EC-7ABE16591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04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C287-DB8F-47AC-82BE-E10C24D2050E}" type="datetimeFigureOut">
              <a:rPr lang="en-US" smtClean="0"/>
              <a:t>10/26/2018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50-C798-43FB-93EC-7ABE16591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6488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C287-DB8F-47AC-82BE-E10C24D2050E}" type="datetimeFigureOut">
              <a:rPr lang="en-US" smtClean="0"/>
              <a:t>10/26/2018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50-C798-43FB-93EC-7ABE16591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391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C287-DB8F-47AC-82BE-E10C24D2050E}" type="datetimeFigureOut">
              <a:rPr lang="en-US" smtClean="0"/>
              <a:t>10/26/2018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50-C798-43FB-93EC-7ABE16591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795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C287-DB8F-47AC-82BE-E10C24D2050E}" type="datetimeFigureOut">
              <a:rPr lang="en-US" smtClean="0"/>
              <a:t>10/26/2018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50-C798-43FB-93EC-7ABE16591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398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C287-DB8F-47AC-82BE-E10C24D2050E}" type="datetimeFigureOut">
              <a:rPr lang="en-US" smtClean="0"/>
              <a:t>10/26/2018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50-C798-43FB-93EC-7ABE16591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0288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C287-DB8F-47AC-82BE-E10C24D2050E}" type="datetimeFigureOut">
              <a:rPr lang="en-US" smtClean="0"/>
              <a:t>10/26/2018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50-C798-43FB-93EC-7ABE16591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1345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C287-DB8F-47AC-82BE-E10C24D2050E}" type="datetimeFigureOut">
              <a:rPr lang="en-US" smtClean="0"/>
              <a:t>10/26/2018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50-C798-43FB-93EC-7ABE16591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335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DC287-DB8F-47AC-82BE-E10C24D2050E}" type="datetimeFigureOut">
              <a:rPr lang="en-US" smtClean="0"/>
              <a:t>10/26/2018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50-C798-43FB-93EC-7ABE16591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776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CDC287-DB8F-47AC-82BE-E10C24D2050E}" type="datetimeFigureOut">
              <a:rPr lang="en-US" smtClean="0"/>
              <a:t>10/26/2018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644750-C798-43FB-93EC-7ABE16591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19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svg"/><Relationship Id="rId7" Type="http://schemas.openxmlformats.org/officeDocument/2006/relationships/image" Target="../media/image34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svg"/><Relationship Id="rId4" Type="http://schemas.openxmlformats.org/officeDocument/2006/relationships/image" Target="../media/image31.png"/><Relationship Id="rId9" Type="http://schemas.openxmlformats.org/officeDocument/2006/relationships/image" Target="../media/image36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Rectangle 57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B659ED-0372-4C66-B196-C4C7E13EEC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237" y="914400"/>
            <a:ext cx="3657600" cy="2887579"/>
          </a:xfrm>
        </p:spPr>
        <p:txBody>
          <a:bodyPr>
            <a:normAutofit/>
          </a:bodyPr>
          <a:lstStyle/>
          <a:p>
            <a:r>
              <a:rPr lang="en-US" sz="4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D0498F-78DA-4AD2-B0D6-7F42DA2120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5326" y="4114800"/>
            <a:ext cx="4054642" cy="1503947"/>
          </a:xfrm>
        </p:spPr>
        <p:txBody>
          <a:bodyPr>
            <a:normAutofit fontScale="25000" lnSpcReduction="20000"/>
          </a:bodyPr>
          <a:lstStyle/>
          <a:p>
            <a:endParaRPr lang="en-US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33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3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Amlabye Seetaram</a:t>
            </a:r>
          </a:p>
          <a:p>
            <a:r>
              <a:rPr lang="en-US" sz="5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Course: Work- Based Learning (DSAW4077)</a:t>
            </a:r>
          </a:p>
          <a:p>
            <a:r>
              <a:rPr lang="en-US" sz="5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1715709</a:t>
            </a:r>
          </a:p>
          <a:p>
            <a:r>
              <a:rPr lang="en-US" sz="5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Tamassa Resort</a:t>
            </a:r>
          </a:p>
        </p:txBody>
      </p: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close up of a logo&#10;&#10;Description generated with high confidence">
            <a:extLst>
              <a:ext uri="{FF2B5EF4-FFF2-40B4-BE49-F238E27FC236}">
                <a16:creationId xmlns:a16="http://schemas.microsoft.com/office/drawing/2014/main" id="{393CF550-5E30-42C6-A0CA-64F9853CC59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/>
          </a:blip>
          <a:srcRect b="881"/>
          <a:stretch/>
        </p:blipFill>
        <p:spPr>
          <a:xfrm>
            <a:off x="5133129" y="2632561"/>
            <a:ext cx="6553545" cy="368637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BABBBC-671C-44A9-B3E2-7F3AF5806700}"/>
              </a:ext>
            </a:extLst>
          </p:cNvPr>
          <p:cNvSpPr txBox="1"/>
          <p:nvPr/>
        </p:nvSpPr>
        <p:spPr>
          <a:xfrm>
            <a:off x="6985188" y="2967335"/>
            <a:ext cx="50624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Adults Creative Learning</a:t>
            </a:r>
          </a:p>
        </p:txBody>
      </p:sp>
    </p:spTree>
    <p:extLst>
      <p:ext uri="{BB962C8B-B14F-4D97-AF65-F5344CB8AC3E}">
        <p14:creationId xmlns:p14="http://schemas.microsoft.com/office/powerpoint/2010/main" val="4475227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E8870E97-6296-4210-A41F-1DAF17EA05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1788584"/>
            <a:ext cx="5291667" cy="328083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80B1189-8338-4DE4-891E-00DA5DB856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6865" y="2046552"/>
            <a:ext cx="5291667" cy="276489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0FFBD4E-D769-4121-9C4A-5299809D389E}"/>
              </a:ext>
            </a:extLst>
          </p:cNvPr>
          <p:cNvSpPr txBox="1"/>
          <p:nvPr/>
        </p:nvSpPr>
        <p:spPr>
          <a:xfrm>
            <a:off x="854529" y="781317"/>
            <a:ext cx="10406742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Adults Teaching &amp; Learnings methods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9972270-055B-4F4B-8AAA-F346F0DCD536}"/>
              </a:ext>
            </a:extLst>
          </p:cNvPr>
          <p:cNvSpPr txBox="1"/>
          <p:nvPr/>
        </p:nvSpPr>
        <p:spPr>
          <a:xfrm>
            <a:off x="643468" y="5256322"/>
            <a:ext cx="106178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methods of understanding</a:t>
            </a:r>
          </a:p>
        </p:txBody>
      </p:sp>
    </p:spTree>
    <p:extLst>
      <p:ext uri="{BB962C8B-B14F-4D97-AF65-F5344CB8AC3E}">
        <p14:creationId xmlns:p14="http://schemas.microsoft.com/office/powerpoint/2010/main" val="2600615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3" descr="A picture containing indoor, table&#10;&#10;Description generated with high confidence">
            <a:extLst>
              <a:ext uri="{FF2B5EF4-FFF2-40B4-BE49-F238E27FC236}">
                <a16:creationId xmlns:a16="http://schemas.microsoft.com/office/drawing/2014/main" id="{FC7B5CB9-4D07-4AAB-B8DD-2E5C4AB858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/>
          </a:blip>
          <a:srcRect l="32381" r="1371" b="3"/>
          <a:stretch/>
        </p:blipFill>
        <p:spPr>
          <a:xfrm>
            <a:off x="5491133" y="286529"/>
            <a:ext cx="2275744" cy="2275744"/>
          </a:xfrm>
          <a:custGeom>
            <a:avLst/>
            <a:gdLst>
              <a:gd name="connsiteX0" fmla="*/ 3028805 w 6057610"/>
              <a:gd name="connsiteY0" fmla="*/ 0 h 6057610"/>
              <a:gd name="connsiteX1" fmla="*/ 6057610 w 6057610"/>
              <a:gd name="connsiteY1" fmla="*/ 3028805 h 6057610"/>
              <a:gd name="connsiteX2" fmla="*/ 3028805 w 6057610"/>
              <a:gd name="connsiteY2" fmla="*/ 6057610 h 6057610"/>
              <a:gd name="connsiteX3" fmla="*/ 0 w 6057610"/>
              <a:gd name="connsiteY3" fmla="*/ 3028805 h 6057610"/>
              <a:gd name="connsiteX4" fmla="*/ 3028805 w 6057610"/>
              <a:gd name="connsiteY4" fmla="*/ 0 h 6057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5" name="Picture 4" descr="A picture containing text&#10;&#10;Description generated with high confidence">
            <a:extLst>
              <a:ext uri="{FF2B5EF4-FFF2-40B4-BE49-F238E27FC236}">
                <a16:creationId xmlns:a16="http://schemas.microsoft.com/office/drawing/2014/main" id="{39F8A60A-9974-4E2B-B561-54049B936F6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/>
          </a:blip>
          <a:srcRect l="17594" r="24154" b="-3"/>
          <a:stretch/>
        </p:blipFill>
        <p:spPr>
          <a:xfrm>
            <a:off x="5734231" y="2527224"/>
            <a:ext cx="3316388" cy="3316386"/>
          </a:xfrm>
          <a:custGeom>
            <a:avLst/>
            <a:gdLst>
              <a:gd name="connsiteX0" fmla="*/ 3028805 w 6057610"/>
              <a:gd name="connsiteY0" fmla="*/ 0 h 6057610"/>
              <a:gd name="connsiteX1" fmla="*/ 6057610 w 6057610"/>
              <a:gd name="connsiteY1" fmla="*/ 3028805 h 6057610"/>
              <a:gd name="connsiteX2" fmla="*/ 3028805 w 6057610"/>
              <a:gd name="connsiteY2" fmla="*/ 6057610 h 6057610"/>
              <a:gd name="connsiteX3" fmla="*/ 0 w 6057610"/>
              <a:gd name="connsiteY3" fmla="*/ 3028805 h 6057610"/>
              <a:gd name="connsiteX4" fmla="*/ 3028805 w 6057610"/>
              <a:gd name="connsiteY4" fmla="*/ 0 h 6057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4" name="Picture 3" descr="A picture containing toothbrush, indoor, wall&#10;&#10;Description generated with high confidence">
            <a:extLst>
              <a:ext uri="{FF2B5EF4-FFF2-40B4-BE49-F238E27FC236}">
                <a16:creationId xmlns:a16="http://schemas.microsoft.com/office/drawing/2014/main" id="{0396EDF8-002B-4133-BDD8-91647F20132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68" r="16465" b="-3"/>
          <a:stretch/>
        </p:blipFill>
        <p:spPr>
          <a:xfrm>
            <a:off x="7786846" y="1"/>
            <a:ext cx="4405154" cy="3776782"/>
          </a:xfrm>
          <a:custGeom>
            <a:avLst/>
            <a:gdLst>
              <a:gd name="connsiteX0" fmla="*/ 279221 w 4405154"/>
              <a:gd name="connsiteY0" fmla="*/ 0 h 3776782"/>
              <a:gd name="connsiteX1" fmla="*/ 4405154 w 4405154"/>
              <a:gd name="connsiteY1" fmla="*/ 0 h 3776782"/>
              <a:gd name="connsiteX2" fmla="*/ 4405154 w 4405154"/>
              <a:gd name="connsiteY2" fmla="*/ 3055054 h 3776782"/>
              <a:gd name="connsiteX3" fmla="*/ 4266200 w 4405154"/>
              <a:gd name="connsiteY3" fmla="*/ 3181344 h 3776782"/>
              <a:gd name="connsiteX4" fmla="*/ 2607554 w 4405154"/>
              <a:gd name="connsiteY4" fmla="*/ 3776782 h 3776782"/>
              <a:gd name="connsiteX5" fmla="*/ 0 w 4405154"/>
              <a:gd name="connsiteY5" fmla="*/ 1169228 h 3776782"/>
              <a:gd name="connsiteX6" fmla="*/ 204915 w 4405154"/>
              <a:gd name="connsiteY6" fmla="*/ 154250 h 3776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154" h="3776782">
                <a:moveTo>
                  <a:pt x="279221" y="0"/>
                </a:moveTo>
                <a:lnTo>
                  <a:pt x="4405154" y="0"/>
                </a:lnTo>
                <a:lnTo>
                  <a:pt x="4405154" y="3055054"/>
                </a:lnTo>
                <a:lnTo>
                  <a:pt x="4266200" y="3181344"/>
                </a:lnTo>
                <a:cubicBezTo>
                  <a:pt x="3815461" y="3553326"/>
                  <a:pt x="3237603" y="3776782"/>
                  <a:pt x="2607554" y="3776782"/>
                </a:cubicBezTo>
                <a:cubicBezTo>
                  <a:pt x="1167442" y="3776782"/>
                  <a:pt x="0" y="2609341"/>
                  <a:pt x="0" y="1169228"/>
                </a:cubicBezTo>
                <a:cubicBezTo>
                  <a:pt x="0" y="809200"/>
                  <a:pt x="72965" y="466214"/>
                  <a:pt x="204915" y="15425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6" name="Picture 5" descr="A close up of a hand&#10;&#10;Description generated with high confidence">
            <a:extLst>
              <a:ext uri="{FF2B5EF4-FFF2-40B4-BE49-F238E27FC236}">
                <a16:creationId xmlns:a16="http://schemas.microsoft.com/office/drawing/2014/main" id="{5F877821-29D8-4DE2-B72E-23DF32AE812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/>
            <a:extLst/>
          </a:blip>
          <a:srcRect l="4628" r="29820" b="3"/>
          <a:stretch/>
        </p:blipFill>
        <p:spPr>
          <a:xfrm>
            <a:off x="8738478" y="3917271"/>
            <a:ext cx="3453522" cy="2950205"/>
          </a:xfrm>
          <a:custGeom>
            <a:avLst/>
            <a:gdLst>
              <a:gd name="connsiteX0" fmla="*/ 1901420 w 3453522"/>
              <a:gd name="connsiteY0" fmla="*/ 0 h 2950205"/>
              <a:gd name="connsiteX1" fmla="*/ 3368648 w 3453522"/>
              <a:gd name="connsiteY1" fmla="*/ 691940 h 2950205"/>
              <a:gd name="connsiteX2" fmla="*/ 3453522 w 3453522"/>
              <a:gd name="connsiteY2" fmla="*/ 805440 h 2950205"/>
              <a:gd name="connsiteX3" fmla="*/ 3453522 w 3453522"/>
              <a:gd name="connsiteY3" fmla="*/ 2950205 h 2950205"/>
              <a:gd name="connsiteX4" fmla="*/ 316036 w 3453522"/>
              <a:gd name="connsiteY4" fmla="*/ 2950205 h 2950205"/>
              <a:gd name="connsiteX5" fmla="*/ 229491 w 3453522"/>
              <a:gd name="connsiteY5" fmla="*/ 2807749 h 2950205"/>
              <a:gd name="connsiteX6" fmla="*/ 0 w 3453522"/>
              <a:gd name="connsiteY6" fmla="*/ 1901419 h 2950205"/>
              <a:gd name="connsiteX7" fmla="*/ 1901420 w 3453522"/>
              <a:gd name="connsiteY7" fmla="*/ 0 h 2950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53522" h="2950205">
                <a:moveTo>
                  <a:pt x="1901420" y="0"/>
                </a:moveTo>
                <a:cubicBezTo>
                  <a:pt x="2492116" y="0"/>
                  <a:pt x="3019900" y="269355"/>
                  <a:pt x="3368648" y="691940"/>
                </a:cubicBezTo>
                <a:lnTo>
                  <a:pt x="3453522" y="805440"/>
                </a:lnTo>
                <a:lnTo>
                  <a:pt x="3453522" y="2950205"/>
                </a:lnTo>
                <a:lnTo>
                  <a:pt x="316036" y="2950205"/>
                </a:lnTo>
                <a:lnTo>
                  <a:pt x="229491" y="2807749"/>
                </a:lnTo>
                <a:cubicBezTo>
                  <a:pt x="83134" y="2538330"/>
                  <a:pt x="0" y="2229583"/>
                  <a:pt x="0" y="1901419"/>
                </a:cubicBezTo>
                <a:cubicBezTo>
                  <a:pt x="0" y="851294"/>
                  <a:pt x="851295" y="0"/>
                  <a:pt x="1901420" y="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8557749F-B943-4D30-8F08-8AA92F25A8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678733-28E7-436C-B6C1-F5E35AA7C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232" y="511588"/>
            <a:ext cx="4482821" cy="1651041"/>
          </a:xfrm>
        </p:spPr>
        <p:txBody>
          <a:bodyPr>
            <a:normAutofit fontScale="90000"/>
          </a:bodyPr>
          <a:lstStyle/>
          <a:p>
            <a:br>
              <a:rPr lang="en-US" sz="22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Inspiration!!!</a:t>
            </a:r>
            <a:br>
              <a:rPr lang="en-US" sz="28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Reflection to our childhood…. </a:t>
            </a:r>
            <a:br>
              <a:rPr lang="en-US" sz="2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2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Content Placeholder 10">
            <a:extLst>
              <a:ext uri="{FF2B5EF4-FFF2-40B4-BE49-F238E27FC236}">
                <a16:creationId xmlns:a16="http://schemas.microsoft.com/office/drawing/2014/main" id="{ABB2E9FC-AAEF-45A1-836A-D25A37C498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232" y="2421682"/>
            <a:ext cx="4282740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did we learn best to walk?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did we learned best  to talk?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word we said the first?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did we learned best to eat alone?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did we learned best to sleep alone?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song we had an impact in our childhood?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was our favorite teacher and why?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subject we understood the most?</a:t>
            </a:r>
          </a:p>
          <a:p>
            <a:pPr marL="0" indent="0">
              <a:buNone/>
            </a:pPr>
            <a:endParaRPr lang="en-US" sz="17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17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17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1572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1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6626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95EED4-53C8-4604-A76A-2469E1752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861597" cy="1625210"/>
          </a:xfrm>
        </p:spPr>
        <p:txBody>
          <a:bodyPr>
            <a:normAutofit/>
          </a:bodyPr>
          <a:lstStyle/>
          <a:p>
            <a:pPr algn="ctr"/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 have applied the best way for us to learn!!!</a:t>
            </a:r>
          </a:p>
        </p:txBody>
      </p:sp>
      <p:pic>
        <p:nvPicPr>
          <p:cNvPr id="4" name="Picture 3" descr="A picture containing outdoor&#10;&#10;Description generated with high confidence">
            <a:extLst>
              <a:ext uri="{FF2B5EF4-FFF2-40B4-BE49-F238E27FC236}">
                <a16:creationId xmlns:a16="http://schemas.microsoft.com/office/drawing/2014/main" id="{F93475EF-1535-4C79-A708-432B5D1903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08" r="-2" b="-2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30" name="Rectangle 2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6800B46E-59D1-47B9-87E2-8AF711F24A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4857063"/>
              </p:ext>
            </p:extLst>
          </p:nvPr>
        </p:nvGraphicFramePr>
        <p:xfrm>
          <a:off x="7534655" y="1046747"/>
          <a:ext cx="4329798" cy="47233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659274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Content Placeholder 4" descr="A close up of a person&#10;&#10;Description generated with high confidence">
            <a:extLst>
              <a:ext uri="{FF2B5EF4-FFF2-40B4-BE49-F238E27FC236}">
                <a16:creationId xmlns:a16="http://schemas.microsoft.com/office/drawing/2014/main" id="{816FA964-C343-436D-A5A9-8E0A8AC881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96" b="13260"/>
          <a:stretch/>
        </p:blipFill>
        <p:spPr>
          <a:xfrm>
            <a:off x="643467" y="1341842"/>
            <a:ext cx="10905066" cy="4174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66321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25215-3C0F-4B4C-8EB8-B7C1740396AE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5400000">
            <a:off x="3609562" y="3144943"/>
            <a:ext cx="5249994" cy="905023"/>
          </a:xfrm>
          <a:noFill/>
          <a:ln>
            <a:noFill/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80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63317E-A518-4ACB-AB9B-22BF997350F8}"/>
              </a:ext>
            </a:extLst>
          </p:cNvPr>
          <p:cNvSpPr txBox="1"/>
          <p:nvPr/>
        </p:nvSpPr>
        <p:spPr>
          <a:xfrm>
            <a:off x="7962314" y="1364566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2020A6-CADD-4283-BC7A-BC168DD8EE79}"/>
              </a:ext>
            </a:extLst>
          </p:cNvPr>
          <p:cNvSpPr txBox="1"/>
          <p:nvPr/>
        </p:nvSpPr>
        <p:spPr>
          <a:xfrm flipH="1">
            <a:off x="4007104" y="2684815"/>
            <a:ext cx="226138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Career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6776F4-C885-49C8-B654-C9696DDBF674}"/>
              </a:ext>
            </a:extLst>
          </p:cNvPr>
          <p:cNvSpPr txBox="1"/>
          <p:nvPr/>
        </p:nvSpPr>
        <p:spPr>
          <a:xfrm rot="5400000" flipH="1">
            <a:off x="4266690" y="4177467"/>
            <a:ext cx="11533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Aim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469CB7-B1D4-428D-987C-56AB81617A92}"/>
              </a:ext>
            </a:extLst>
          </p:cNvPr>
          <p:cNvSpPr txBox="1"/>
          <p:nvPr/>
        </p:nvSpPr>
        <p:spPr>
          <a:xfrm rot="5400000" flipH="1">
            <a:off x="1893453" y="4781746"/>
            <a:ext cx="28497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C0C3EA-78F6-414E-975F-4599A090FA52}"/>
              </a:ext>
            </a:extLst>
          </p:cNvPr>
          <p:cNvSpPr txBox="1"/>
          <p:nvPr/>
        </p:nvSpPr>
        <p:spPr>
          <a:xfrm rot="5400000">
            <a:off x="4447702" y="1659848"/>
            <a:ext cx="20515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tx2">
                    <a:lumMod val="75000"/>
                  </a:schemeClr>
                </a:solidFill>
              </a:rPr>
              <a:t>Analysis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1CBE508-0B3E-4C14-8880-8940A79373EB}"/>
              </a:ext>
            </a:extLst>
          </p:cNvPr>
          <p:cNvSpPr txBox="1"/>
          <p:nvPr/>
        </p:nvSpPr>
        <p:spPr>
          <a:xfrm>
            <a:off x="6096000" y="3383281"/>
            <a:ext cx="797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C93861-241C-4586-84FC-4B2EBE471F0A}"/>
              </a:ext>
            </a:extLst>
          </p:cNvPr>
          <p:cNvSpPr txBox="1"/>
          <p:nvPr/>
        </p:nvSpPr>
        <p:spPr>
          <a:xfrm>
            <a:off x="2070062" y="2653656"/>
            <a:ext cx="1747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Planning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6D9FE79-05E9-4D6D-8D6C-E7CA220A1E87}"/>
              </a:ext>
            </a:extLst>
          </p:cNvPr>
          <p:cNvSpPr txBox="1"/>
          <p:nvPr/>
        </p:nvSpPr>
        <p:spPr>
          <a:xfrm flipH="1">
            <a:off x="3605212" y="4728169"/>
            <a:ext cx="2030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accent5"/>
                </a:solidFill>
              </a:rPr>
              <a:t>Priorities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22CB08F-90DF-4ABB-BB85-786A6C9084D6}"/>
              </a:ext>
            </a:extLst>
          </p:cNvPr>
          <p:cNvSpPr txBox="1"/>
          <p:nvPr/>
        </p:nvSpPr>
        <p:spPr>
          <a:xfrm flipH="1">
            <a:off x="1472999" y="3498922"/>
            <a:ext cx="24864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Dreams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B5037E4-68CE-478F-87C9-00D0FE4B4238}"/>
              </a:ext>
            </a:extLst>
          </p:cNvPr>
          <p:cNvSpPr txBox="1"/>
          <p:nvPr/>
        </p:nvSpPr>
        <p:spPr>
          <a:xfrm flipH="1">
            <a:off x="6566202" y="4879356"/>
            <a:ext cx="20491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accent1">
                    <a:lumMod val="75000"/>
                  </a:schemeClr>
                </a:solidFill>
              </a:rPr>
              <a:t>Future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E57591B-F4AC-46CB-A286-60C554610624}"/>
              </a:ext>
            </a:extLst>
          </p:cNvPr>
          <p:cNvSpPr txBox="1"/>
          <p:nvPr/>
        </p:nvSpPr>
        <p:spPr>
          <a:xfrm rot="5400000" flipH="1">
            <a:off x="3510122" y="1810479"/>
            <a:ext cx="20761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2">
                    <a:lumMod val="75000"/>
                  </a:schemeClr>
                </a:solidFill>
              </a:rPr>
              <a:t>Destinations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955EB56-DBFD-465A-BE0F-54B2538524D7}"/>
              </a:ext>
            </a:extLst>
          </p:cNvPr>
          <p:cNvSpPr txBox="1"/>
          <p:nvPr/>
        </p:nvSpPr>
        <p:spPr>
          <a:xfrm rot="5400000">
            <a:off x="2378009" y="1379955"/>
            <a:ext cx="24246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Execution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81E0CB9-A6C5-463C-A0D9-7B76258D5DA0}"/>
              </a:ext>
            </a:extLst>
          </p:cNvPr>
          <p:cNvSpPr txBox="1"/>
          <p:nvPr/>
        </p:nvSpPr>
        <p:spPr>
          <a:xfrm>
            <a:off x="7103110" y="1156070"/>
            <a:ext cx="20761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FFFF00"/>
                </a:solidFill>
              </a:rPr>
              <a:t>Happiness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7E664E1-9D62-4F3B-8F4E-E79FD9727C2D}"/>
              </a:ext>
            </a:extLst>
          </p:cNvPr>
          <p:cNvSpPr txBox="1"/>
          <p:nvPr/>
        </p:nvSpPr>
        <p:spPr>
          <a:xfrm flipH="1">
            <a:off x="4588509" y="5275238"/>
            <a:ext cx="25146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rgbClr val="92D050"/>
                </a:solidFill>
              </a:rPr>
              <a:t>Goal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1444C1C-96C3-4428-B7DF-E87A847C7F7F}"/>
              </a:ext>
            </a:extLst>
          </p:cNvPr>
          <p:cNvSpPr txBox="1"/>
          <p:nvPr/>
        </p:nvSpPr>
        <p:spPr>
          <a:xfrm>
            <a:off x="6562561" y="5631308"/>
            <a:ext cx="29999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accent6">
                    <a:lumMod val="75000"/>
                  </a:schemeClr>
                </a:solidFill>
              </a:rPr>
              <a:t>Mind Mapping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FCF2897-04F4-4274-8D82-EA5AFDF8113A}"/>
              </a:ext>
            </a:extLst>
          </p:cNvPr>
          <p:cNvSpPr txBox="1"/>
          <p:nvPr/>
        </p:nvSpPr>
        <p:spPr>
          <a:xfrm>
            <a:off x="3650878" y="3407548"/>
            <a:ext cx="20515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rgbClr val="7030A0"/>
                </a:solidFill>
              </a:rPr>
              <a:t>Execution</a:t>
            </a:r>
          </a:p>
        </p:txBody>
      </p:sp>
      <p:sp>
        <p:nvSpPr>
          <p:cNvPr id="20" name="Freeform 5">
            <a:extLst>
              <a:ext uri="{FF2B5EF4-FFF2-40B4-BE49-F238E27FC236}">
                <a16:creationId xmlns:a16="http://schemas.microsoft.com/office/drawing/2014/main" id="{39900303-95BD-4F45-90E9-94648A1B912E}"/>
              </a:ext>
            </a:extLst>
          </p:cNvPr>
          <p:cNvSpPr>
            <a:spLocks noEditPoints="1"/>
          </p:cNvSpPr>
          <p:nvPr/>
        </p:nvSpPr>
        <p:spPr bwMode="auto">
          <a:xfrm>
            <a:off x="7048999" y="1752086"/>
            <a:ext cx="4192172" cy="3957253"/>
          </a:xfrm>
          <a:custGeom>
            <a:avLst/>
            <a:gdLst>
              <a:gd name="T0" fmla="*/ 1404 w 1558"/>
              <a:gd name="T1" fmla="*/ 1563 h 1563"/>
              <a:gd name="T2" fmla="*/ 1293 w 1558"/>
              <a:gd name="T3" fmla="*/ 1519 h 1563"/>
              <a:gd name="T4" fmla="*/ 857 w 1558"/>
              <a:gd name="T5" fmla="*/ 1081 h 1563"/>
              <a:gd name="T6" fmla="*/ 843 w 1558"/>
              <a:gd name="T7" fmla="*/ 1090 h 1563"/>
              <a:gd name="T8" fmla="*/ 579 w 1558"/>
              <a:gd name="T9" fmla="*/ 1162 h 1563"/>
              <a:gd name="T10" fmla="*/ 167 w 1558"/>
              <a:gd name="T11" fmla="*/ 994 h 1563"/>
              <a:gd name="T12" fmla="*/ 0 w 1558"/>
              <a:gd name="T13" fmla="*/ 581 h 1563"/>
              <a:gd name="T14" fmla="*/ 167 w 1558"/>
              <a:gd name="T15" fmla="*/ 168 h 1563"/>
              <a:gd name="T16" fmla="*/ 579 w 1558"/>
              <a:gd name="T17" fmla="*/ 0 h 1563"/>
              <a:gd name="T18" fmla="*/ 991 w 1558"/>
              <a:gd name="T19" fmla="*/ 168 h 1563"/>
              <a:gd name="T20" fmla="*/ 1159 w 1558"/>
              <a:gd name="T21" fmla="*/ 581 h 1563"/>
              <a:gd name="T22" fmla="*/ 1087 w 1558"/>
              <a:gd name="T23" fmla="*/ 845 h 1563"/>
              <a:gd name="T24" fmla="*/ 1078 w 1558"/>
              <a:gd name="T25" fmla="*/ 859 h 1563"/>
              <a:gd name="T26" fmla="*/ 1514 w 1558"/>
              <a:gd name="T27" fmla="*/ 1296 h 1563"/>
              <a:gd name="T28" fmla="*/ 1558 w 1558"/>
              <a:gd name="T29" fmla="*/ 1407 h 1563"/>
              <a:gd name="T30" fmla="*/ 1404 w 1558"/>
              <a:gd name="T31" fmla="*/ 1563 h 1563"/>
              <a:gd name="T32" fmla="*/ 913 w 1558"/>
              <a:gd name="T33" fmla="*/ 1069 h 1563"/>
              <a:gd name="T34" fmla="*/ 1327 w 1558"/>
              <a:gd name="T35" fmla="*/ 1484 h 1563"/>
              <a:gd name="T36" fmla="*/ 1404 w 1558"/>
              <a:gd name="T37" fmla="*/ 1515 h 1563"/>
              <a:gd name="T38" fmla="*/ 1511 w 1558"/>
              <a:gd name="T39" fmla="*/ 1407 h 1563"/>
              <a:gd name="T40" fmla="*/ 1480 w 1558"/>
              <a:gd name="T41" fmla="*/ 1331 h 1563"/>
              <a:gd name="T42" fmla="*/ 1066 w 1558"/>
              <a:gd name="T43" fmla="*/ 916 h 1563"/>
              <a:gd name="T44" fmla="*/ 913 w 1558"/>
              <a:gd name="T45" fmla="*/ 1069 h 1563"/>
              <a:gd name="T46" fmla="*/ 579 w 1558"/>
              <a:gd name="T47" fmla="*/ 60 h 1563"/>
              <a:gd name="T48" fmla="*/ 60 w 1558"/>
              <a:gd name="T49" fmla="*/ 581 h 1563"/>
              <a:gd name="T50" fmla="*/ 579 w 1558"/>
              <a:gd name="T51" fmla="*/ 1102 h 1563"/>
              <a:gd name="T52" fmla="*/ 1099 w 1558"/>
              <a:gd name="T53" fmla="*/ 581 h 1563"/>
              <a:gd name="T54" fmla="*/ 579 w 1558"/>
              <a:gd name="T55" fmla="*/ 60 h 15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</a:cxnLst>
            <a:rect l="0" t="0" r="r" b="b"/>
            <a:pathLst>
              <a:path w="1558" h="1563">
                <a:moveTo>
                  <a:pt x="1404" y="1563"/>
                </a:moveTo>
                <a:cubicBezTo>
                  <a:pt x="1360" y="1563"/>
                  <a:pt x="1315" y="1541"/>
                  <a:pt x="1293" y="1519"/>
                </a:cubicBezTo>
                <a:cubicBezTo>
                  <a:pt x="857" y="1081"/>
                  <a:pt x="857" y="1081"/>
                  <a:pt x="857" y="1081"/>
                </a:cubicBezTo>
                <a:cubicBezTo>
                  <a:pt x="843" y="1090"/>
                  <a:pt x="843" y="1090"/>
                  <a:pt x="843" y="1090"/>
                </a:cubicBezTo>
                <a:cubicBezTo>
                  <a:pt x="774" y="1137"/>
                  <a:pt x="680" y="1162"/>
                  <a:pt x="579" y="1162"/>
                </a:cubicBezTo>
                <a:cubicBezTo>
                  <a:pt x="422" y="1162"/>
                  <a:pt x="275" y="1102"/>
                  <a:pt x="167" y="994"/>
                </a:cubicBezTo>
                <a:cubicBezTo>
                  <a:pt x="60" y="886"/>
                  <a:pt x="0" y="739"/>
                  <a:pt x="0" y="581"/>
                </a:cubicBezTo>
                <a:cubicBezTo>
                  <a:pt x="0" y="423"/>
                  <a:pt x="60" y="276"/>
                  <a:pt x="167" y="168"/>
                </a:cubicBezTo>
                <a:cubicBezTo>
                  <a:pt x="275" y="59"/>
                  <a:pt x="422" y="0"/>
                  <a:pt x="579" y="0"/>
                </a:cubicBezTo>
                <a:cubicBezTo>
                  <a:pt x="737" y="0"/>
                  <a:pt x="883" y="59"/>
                  <a:pt x="991" y="168"/>
                </a:cubicBezTo>
                <a:cubicBezTo>
                  <a:pt x="1099" y="276"/>
                  <a:pt x="1159" y="423"/>
                  <a:pt x="1159" y="581"/>
                </a:cubicBezTo>
                <a:cubicBezTo>
                  <a:pt x="1159" y="682"/>
                  <a:pt x="1133" y="776"/>
                  <a:pt x="1087" y="845"/>
                </a:cubicBezTo>
                <a:cubicBezTo>
                  <a:pt x="1078" y="859"/>
                  <a:pt x="1078" y="859"/>
                  <a:pt x="1078" y="859"/>
                </a:cubicBezTo>
                <a:cubicBezTo>
                  <a:pt x="1514" y="1296"/>
                  <a:pt x="1514" y="1296"/>
                  <a:pt x="1514" y="1296"/>
                </a:cubicBezTo>
                <a:cubicBezTo>
                  <a:pt x="1536" y="1318"/>
                  <a:pt x="1558" y="1364"/>
                  <a:pt x="1558" y="1407"/>
                </a:cubicBezTo>
                <a:cubicBezTo>
                  <a:pt x="1558" y="1496"/>
                  <a:pt x="1492" y="1563"/>
                  <a:pt x="1404" y="1563"/>
                </a:cubicBezTo>
                <a:close/>
                <a:moveTo>
                  <a:pt x="913" y="1069"/>
                </a:moveTo>
                <a:cubicBezTo>
                  <a:pt x="1327" y="1484"/>
                  <a:pt x="1327" y="1484"/>
                  <a:pt x="1327" y="1484"/>
                </a:cubicBezTo>
                <a:cubicBezTo>
                  <a:pt x="1342" y="1500"/>
                  <a:pt x="1372" y="1515"/>
                  <a:pt x="1404" y="1515"/>
                </a:cubicBezTo>
                <a:cubicBezTo>
                  <a:pt x="1465" y="1515"/>
                  <a:pt x="1511" y="1469"/>
                  <a:pt x="1511" y="1407"/>
                </a:cubicBezTo>
                <a:cubicBezTo>
                  <a:pt x="1511" y="1376"/>
                  <a:pt x="1496" y="1346"/>
                  <a:pt x="1480" y="1331"/>
                </a:cubicBezTo>
                <a:cubicBezTo>
                  <a:pt x="1066" y="916"/>
                  <a:pt x="1066" y="916"/>
                  <a:pt x="1066" y="916"/>
                </a:cubicBezTo>
                <a:lnTo>
                  <a:pt x="913" y="1069"/>
                </a:lnTo>
                <a:close/>
                <a:moveTo>
                  <a:pt x="579" y="60"/>
                </a:moveTo>
                <a:cubicBezTo>
                  <a:pt x="293" y="60"/>
                  <a:pt x="60" y="294"/>
                  <a:pt x="60" y="581"/>
                </a:cubicBezTo>
                <a:cubicBezTo>
                  <a:pt x="60" y="868"/>
                  <a:pt x="293" y="1102"/>
                  <a:pt x="579" y="1102"/>
                </a:cubicBezTo>
                <a:cubicBezTo>
                  <a:pt x="866" y="1102"/>
                  <a:pt x="1099" y="868"/>
                  <a:pt x="1099" y="581"/>
                </a:cubicBezTo>
                <a:cubicBezTo>
                  <a:pt x="1099" y="294"/>
                  <a:pt x="866" y="60"/>
                  <a:pt x="579" y="6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wrap="square" lIns="91422" tIns="45711" rIns="91422" bIns="45711" numCol="1" anchor="t" anchorCtr="0" compatLnSpc="1">
            <a:prstTxWarp prst="textNoShape">
              <a:avLst/>
            </a:prstTxWarp>
          </a:bodyPr>
          <a:lstStyle/>
          <a:p>
            <a:endParaRPr lang="id-ID" sz="9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8F8F307-02A5-46E4-88B9-89875E0F6AB1}"/>
              </a:ext>
            </a:extLst>
          </p:cNvPr>
          <p:cNvSpPr txBox="1"/>
          <p:nvPr/>
        </p:nvSpPr>
        <p:spPr>
          <a:xfrm>
            <a:off x="7302277" y="2935420"/>
            <a:ext cx="33445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FF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Learning Styles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115884C-80DC-4B72-8A62-C25443F85CE0}"/>
              </a:ext>
            </a:extLst>
          </p:cNvPr>
          <p:cNvSpPr txBox="1"/>
          <p:nvPr/>
        </p:nvSpPr>
        <p:spPr>
          <a:xfrm>
            <a:off x="889733" y="5108061"/>
            <a:ext cx="23466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chemeClr val="accent2">
                    <a:lumMod val="75000"/>
                  </a:schemeClr>
                </a:solidFill>
              </a:rPr>
              <a:t>Inspiration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99770B7-46FA-421F-90BD-22610BF78487}"/>
              </a:ext>
            </a:extLst>
          </p:cNvPr>
          <p:cNvSpPr txBox="1"/>
          <p:nvPr/>
        </p:nvSpPr>
        <p:spPr>
          <a:xfrm>
            <a:off x="6687071" y="658738"/>
            <a:ext cx="29542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rgbClr val="92D050"/>
                </a:solidFill>
              </a:rPr>
              <a:t>Aspiration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B4AB4A0-EEF5-4EC7-9290-B2518B15512D}"/>
              </a:ext>
            </a:extLst>
          </p:cNvPr>
          <p:cNvSpPr txBox="1"/>
          <p:nvPr/>
        </p:nvSpPr>
        <p:spPr>
          <a:xfrm>
            <a:off x="623804" y="1749939"/>
            <a:ext cx="28384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</a:p>
        </p:txBody>
      </p:sp>
    </p:spTree>
    <p:extLst>
      <p:ext uri="{BB962C8B-B14F-4D97-AF65-F5344CB8AC3E}">
        <p14:creationId xmlns:p14="http://schemas.microsoft.com/office/powerpoint/2010/main" val="99092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Content Placeholder 7">
            <a:extLst>
              <a:ext uri="{FF2B5EF4-FFF2-40B4-BE49-F238E27FC236}">
                <a16:creationId xmlns:a16="http://schemas.microsoft.com/office/drawing/2014/main" id="{F79523C9-5CB1-46C7-93B9-F42901E8E8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367" y="756568"/>
            <a:ext cx="10905066" cy="376224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C4B8AB5-C35E-4F8B-A27A-FFF658B83962}"/>
              </a:ext>
            </a:extLst>
          </p:cNvPr>
          <p:cNvSpPr txBox="1"/>
          <p:nvPr/>
        </p:nvSpPr>
        <p:spPr>
          <a:xfrm>
            <a:off x="1589650" y="3429000"/>
            <a:ext cx="14243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bg2">
                    <a:lumMod val="25000"/>
                  </a:schemeClr>
                </a:solidFill>
                <a:latin typeface="AR BERKLEY" panose="02000000000000000000" pitchFamily="2" charset="0"/>
              </a:rPr>
              <a:t>Adults</a:t>
            </a:r>
            <a:r>
              <a:rPr lang="en-US" sz="4000" dirty="0">
                <a:solidFill>
                  <a:srgbClr val="FF3399"/>
                </a:solidFill>
                <a:latin typeface="AR BERKLEY" panose="02000000000000000000" pitchFamily="2" charset="0"/>
              </a:rPr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E166777-B33C-48E9-8577-2C02415E6B33}"/>
              </a:ext>
            </a:extLst>
          </p:cNvPr>
          <p:cNvSpPr txBox="1"/>
          <p:nvPr/>
        </p:nvSpPr>
        <p:spPr>
          <a:xfrm>
            <a:off x="2700998" y="4518815"/>
            <a:ext cx="95931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rgbClr val="FFFF00"/>
                </a:solidFill>
                <a:latin typeface="AR BERKLEY" panose="02000000000000000000" pitchFamily="2" charset="0"/>
              </a:rPr>
              <a:t>And</a:t>
            </a:r>
            <a:r>
              <a:rPr lang="en-US" sz="4000" dirty="0">
                <a:latin typeface="AR BERKLEY" panose="02000000000000000000" pitchFamily="2" charset="0"/>
              </a:rPr>
              <a:t> </a:t>
            </a:r>
            <a:r>
              <a:rPr lang="en-US" sz="4000" dirty="0">
                <a:solidFill>
                  <a:srgbClr val="FF3399"/>
                </a:solidFill>
                <a:latin typeface="AR BERKLEY" panose="02000000000000000000" pitchFamily="2" charset="0"/>
              </a:rPr>
              <a:t>for </a:t>
            </a:r>
            <a:r>
              <a:rPr lang="en-US" sz="4000" dirty="0">
                <a:solidFill>
                  <a:srgbClr val="FF0000"/>
                </a:solidFill>
                <a:latin typeface="AR BERKLEY" panose="02000000000000000000" pitchFamily="2" charset="0"/>
              </a:rPr>
              <a:t>an</a:t>
            </a:r>
            <a:r>
              <a:rPr lang="en-US" sz="4000" dirty="0">
                <a:latin typeface="AR BERKLEY" panose="02000000000000000000" pitchFamily="2" charset="0"/>
              </a:rPr>
              <a:t> </a:t>
            </a:r>
            <a:r>
              <a:rPr lang="en-US" sz="4000" dirty="0">
                <a:solidFill>
                  <a:schemeClr val="bg2">
                    <a:lumMod val="25000"/>
                  </a:schemeClr>
                </a:solidFill>
                <a:latin typeface="AR BERKLEY" panose="02000000000000000000" pitchFamily="2" charset="0"/>
              </a:rPr>
              <a:t>insp</a:t>
            </a:r>
            <a:r>
              <a:rPr lang="en-US" sz="4000" dirty="0">
                <a:solidFill>
                  <a:srgbClr val="FF3399"/>
                </a:solidFill>
                <a:latin typeface="AR BERKLEY" panose="02000000000000000000" pitchFamily="2" charset="0"/>
              </a:rPr>
              <a:t>iri</a:t>
            </a:r>
            <a:r>
              <a:rPr lang="en-US" sz="4000" dirty="0">
                <a:solidFill>
                  <a:schemeClr val="bg2">
                    <a:lumMod val="25000"/>
                  </a:schemeClr>
                </a:solidFill>
                <a:latin typeface="AR BERKLEY" panose="02000000000000000000" pitchFamily="2" charset="0"/>
              </a:rPr>
              <a:t>ng</a:t>
            </a:r>
            <a:r>
              <a:rPr lang="en-US" sz="4000" dirty="0">
                <a:solidFill>
                  <a:schemeClr val="accent5"/>
                </a:solidFill>
                <a:latin typeface="AR BERKLEY" panose="02000000000000000000" pitchFamily="2" charset="0"/>
              </a:rPr>
              <a:t> </a:t>
            </a:r>
            <a:r>
              <a:rPr lang="en-US" sz="4000" dirty="0">
                <a:solidFill>
                  <a:schemeClr val="bg2">
                    <a:lumMod val="25000"/>
                  </a:schemeClr>
                </a:solidFill>
                <a:latin typeface="AR BERKLEY" panose="02000000000000000000" pitchFamily="2" charset="0"/>
              </a:rPr>
              <a:t>culture</a:t>
            </a:r>
            <a:r>
              <a:rPr lang="en-US" sz="4000" dirty="0">
                <a:solidFill>
                  <a:schemeClr val="accent5"/>
                </a:solidFill>
                <a:latin typeface="AR BERKLEY" panose="02000000000000000000" pitchFamily="2" charset="0"/>
              </a:rPr>
              <a:t> </a:t>
            </a:r>
            <a:r>
              <a:rPr lang="en-US" sz="4000" dirty="0">
                <a:solidFill>
                  <a:srgbClr val="92D050"/>
                </a:solidFill>
                <a:latin typeface="AR BERKLEY" panose="02000000000000000000" pitchFamily="2" charset="0"/>
              </a:rPr>
              <a:t>of</a:t>
            </a:r>
            <a:r>
              <a:rPr lang="en-US" sz="4000" dirty="0">
                <a:latin typeface="AR BERKLEY" panose="02000000000000000000" pitchFamily="2" charset="0"/>
              </a:rPr>
              <a:t> </a:t>
            </a:r>
            <a:r>
              <a:rPr lang="en-US" sz="4000" dirty="0">
                <a:solidFill>
                  <a:schemeClr val="bg2">
                    <a:lumMod val="25000"/>
                  </a:schemeClr>
                </a:solidFill>
                <a:latin typeface="AR BERKLEY" panose="02000000000000000000" pitchFamily="2" charset="0"/>
              </a:rPr>
              <a:t>L</a:t>
            </a:r>
            <a:r>
              <a:rPr lang="en-US" sz="4000" dirty="0">
                <a:solidFill>
                  <a:srgbClr val="FFFF00"/>
                </a:solidFill>
                <a:latin typeface="AR BERKLEY" panose="02000000000000000000" pitchFamily="2" charset="0"/>
              </a:rPr>
              <a:t>earning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FB71830A-C7C5-46B1-9A14-D483B76F6E71}"/>
              </a:ext>
            </a:extLst>
          </p:cNvPr>
          <p:cNvSpPr/>
          <p:nvPr/>
        </p:nvSpPr>
        <p:spPr>
          <a:xfrm>
            <a:off x="7216726" y="3433225"/>
            <a:ext cx="2293033" cy="959689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0630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3B9AAB4-28B3-44C3-9BB6-AACD86473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rgbClr val="FFFFFF"/>
                </a:solidFill>
                <a:latin typeface="Galliard-BoldItalic"/>
              </a:rPr>
              <a:t> </a:t>
            </a:r>
            <a:br>
              <a:rPr lang="en-US" sz="4000" b="1" i="1" dirty="0">
                <a:solidFill>
                  <a:srgbClr val="FFFFFF"/>
                </a:solidFill>
                <a:latin typeface="Galliard-BoldItalic"/>
              </a:rPr>
            </a:br>
            <a:endParaRPr lang="en-US" sz="4000" dirty="0">
              <a:solidFill>
                <a:srgbClr val="FFFFFF"/>
              </a:solidFill>
            </a:endParaRPr>
          </a:p>
        </p:txBody>
      </p:sp>
      <p:graphicFrame>
        <p:nvGraphicFramePr>
          <p:cNvPr id="13" name="Content Placeholder 10">
            <a:extLst>
              <a:ext uri="{FF2B5EF4-FFF2-40B4-BE49-F238E27FC236}">
                <a16:creationId xmlns:a16="http://schemas.microsoft.com/office/drawing/2014/main" id="{E430BE36-891E-442E-8764-D140CF4389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0837331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E404680-625E-4FC3-B829-76D465172C93}"/>
              </a:ext>
            </a:extLst>
          </p:cNvPr>
          <p:cNvSpPr txBox="1"/>
          <p:nvPr/>
        </p:nvSpPr>
        <p:spPr>
          <a:xfrm>
            <a:off x="191652" y="3013500"/>
            <a:ext cx="32768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The flow of my professional journey</a:t>
            </a:r>
          </a:p>
        </p:txBody>
      </p:sp>
    </p:spTree>
    <p:extLst>
      <p:ext uri="{BB962C8B-B14F-4D97-AF65-F5344CB8AC3E}">
        <p14:creationId xmlns:p14="http://schemas.microsoft.com/office/powerpoint/2010/main" val="7002852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54">
            <a:extLst>
              <a:ext uri="{FF2B5EF4-FFF2-40B4-BE49-F238E27FC236}">
                <a16:creationId xmlns:a16="http://schemas.microsoft.com/office/drawing/2014/main" id="{14A2F755-5219-4C4E-9378-2C80BB08D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57" name="Freeform: Shape 56">
            <a:extLst>
              <a:ext uri="{FF2B5EF4-FFF2-40B4-BE49-F238E27FC236}">
                <a16:creationId xmlns:a16="http://schemas.microsoft.com/office/drawing/2014/main" id="{9A87AD7E-457F-4836-8DDE-FFE0F0093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241D6C-501D-417C-86D2-87D28F4E3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983" y="498143"/>
            <a:ext cx="10269613" cy="127890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Learning preferences?</a:t>
            </a:r>
          </a:p>
        </p:txBody>
      </p:sp>
      <p:pic>
        <p:nvPicPr>
          <p:cNvPr id="19" name="Graphic 18" descr="Easel">
            <a:extLst>
              <a:ext uri="{FF2B5EF4-FFF2-40B4-BE49-F238E27FC236}">
                <a16:creationId xmlns:a16="http://schemas.microsoft.com/office/drawing/2014/main" id="{E519AE7E-AEDA-443F-964D-EB6F21FCE5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60983" y="2651912"/>
            <a:ext cx="2603386" cy="2603386"/>
          </a:xfrm>
          <a:prstGeom prst="rect">
            <a:avLst/>
          </a:prstGeom>
        </p:spPr>
      </p:pic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BE6A081E-BCC9-4673-B8AE-F76217B855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9062" y="2944460"/>
            <a:ext cx="6841534" cy="2866318"/>
          </a:xfrm>
        </p:spPr>
        <p:txBody>
          <a:bodyPr>
            <a:normAutofit/>
          </a:bodyPr>
          <a:lstStyle/>
          <a:p>
            <a:r>
              <a:rPr lang="en-US" sz="19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Teach me my most difficult concepts in my preferred style</a:t>
            </a:r>
          </a:p>
          <a:p>
            <a:r>
              <a:rPr lang="en-US" sz="19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Let me explore my easiest concepts in a different style</a:t>
            </a:r>
          </a:p>
          <a:p>
            <a:r>
              <a:rPr lang="en-US" sz="19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Just don’t teach me all the time in your preferred style,</a:t>
            </a:r>
            <a:br>
              <a:rPr lang="en-US" sz="19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9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think I’m not capable of learning”</a:t>
            </a:r>
          </a:p>
          <a:p>
            <a:pPr marL="0" indent="0">
              <a:buNone/>
            </a:pPr>
            <a:endParaRPr lang="en-US" sz="19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9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story and a comment from Virleen M. Carlson , Center for Learning and Teaching, Cornell University, USA.</a:t>
            </a:r>
          </a:p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2080859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19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D64F78A-EF92-443C-A4DE-2B10487CE065}"/>
              </a:ext>
            </a:extLst>
          </p:cNvPr>
          <p:cNvSpPr txBox="1">
            <a:spLocks/>
          </p:cNvSpPr>
          <p:nvPr/>
        </p:nvSpPr>
        <p:spPr>
          <a:xfrm>
            <a:off x="645161" y="1007078"/>
            <a:ext cx="3292357" cy="4587607"/>
          </a:xfrm>
          <a:prstGeom prst="rect">
            <a:avLst/>
          </a:prstGeom>
          <a:ln>
            <a:solidFill>
              <a:srgbClr val="FF3399"/>
            </a:solidFill>
          </a:ln>
        </p:spPr>
        <p:txBody>
          <a:bodyPr vert="horz" lIns="91440" tIns="45720" rIns="91440" bIns="45720" rtlCol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US" sz="2000" dirty="0">
              <a:solidFill>
                <a:schemeClr val="accent1">
                  <a:lumMod val="75000"/>
                </a:schemeClr>
              </a:solidFill>
              <a:latin typeface="+mn-lt"/>
              <a:ea typeface="+mn-ea"/>
              <a:cs typeface="+mn-cs"/>
            </a:endParaRPr>
          </a:p>
          <a:p>
            <a:pPr algn="ctr">
              <a:spcAft>
                <a:spcPts val="600"/>
              </a:spcAft>
            </a:pPr>
            <a:r>
              <a:rPr lang="en-US" sz="20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Analysis of my learning styles through VARK model</a:t>
            </a:r>
          </a:p>
          <a:p>
            <a:pPr algn="ctr">
              <a:spcAft>
                <a:spcPts val="600"/>
              </a:spcAft>
            </a:pPr>
            <a:endParaRPr lang="en-US" sz="2000" dirty="0">
              <a:solidFill>
                <a:schemeClr val="bg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algn="ctr">
              <a:spcAft>
                <a:spcPts val="600"/>
              </a:spcAft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Developed in 1987 by Neil D. Fleming</a:t>
            </a:r>
            <a:b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b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 educator for more than 40 years, the VARK inventory was developed in an</a:t>
            </a:r>
            <a:b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effort to improve faculty development and to help students</a:t>
            </a:r>
            <a:b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become better learners</a:t>
            </a:r>
            <a:endParaRPr lang="en-US" sz="2000" dirty="0">
              <a:solidFill>
                <a:schemeClr val="accent1">
                  <a:lumMod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10" name="Content Placeholder 9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9E126D54-E9D8-4770-8869-92D2A975A7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97764" y="647114"/>
            <a:ext cx="6802349" cy="5101761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253E28A-098A-4800-AAC4-8FA823DB99DD}"/>
              </a:ext>
            </a:extLst>
          </p:cNvPr>
          <p:cNvSpPr/>
          <p:nvPr/>
        </p:nvSpPr>
        <p:spPr>
          <a:xfrm>
            <a:off x="5883442" y="3609475"/>
            <a:ext cx="2791326" cy="1985210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0915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CA23A-5928-4B94-97D1-3AB85BA16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859" y="766994"/>
            <a:ext cx="3930297" cy="3452889"/>
          </a:xfrm>
        </p:spPr>
        <p:txBody>
          <a:bodyPr>
            <a:normAutofit/>
          </a:bodyPr>
          <a:lstStyle/>
          <a:p>
            <a:pPr algn="ctr"/>
            <a:r>
              <a:rPr lang="en-US" sz="18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Adult Learning Styles:</a:t>
            </a:r>
            <a:br>
              <a:rPr lang="en-US" sz="18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Let’s discover how the VARK Learning Style Inventory can be used to Improve student learning</a:t>
            </a:r>
            <a:br>
              <a:rPr lang="en-US" sz="28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solidFill>
                <a:schemeClr val="bg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822A5670-0F7B-4199-AEAB-33FBA9CEA4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627" y="-1"/>
            <a:ext cx="0" cy="4572000"/>
          </a:xfrm>
          <a:prstGeom prst="line">
            <a:avLst/>
          </a:prstGeom>
          <a:ln w="3810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Graphic 4" descr="Eye">
            <a:extLst>
              <a:ext uri="{FF2B5EF4-FFF2-40B4-BE49-F238E27FC236}">
                <a16:creationId xmlns:a16="http://schemas.microsoft.com/office/drawing/2014/main" id="{6E3C8349-7B98-44C4-9A0B-4AEF99128E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91706" y="375320"/>
            <a:ext cx="1657612" cy="1657612"/>
          </a:xfrm>
          <a:prstGeom prst="rect">
            <a:avLst/>
          </a:prstGeom>
        </p:spPr>
      </p:pic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8BB1744D-A7DF-4B65-B6E3-DCF12BB2D8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627" y="2228770"/>
            <a:ext cx="2877035" cy="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Graphic 14" descr="Robber">
            <a:extLst>
              <a:ext uri="{FF2B5EF4-FFF2-40B4-BE49-F238E27FC236}">
                <a16:creationId xmlns:a16="http://schemas.microsoft.com/office/drawing/2014/main" id="{A730EE6B-607C-4583-8C2C-9701A2D61E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317111" y="2424609"/>
            <a:ext cx="1799367" cy="1799367"/>
          </a:xfrm>
          <a:prstGeom prst="rect">
            <a:avLst/>
          </a:prstGeom>
        </p:spPr>
      </p:pic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882DD753-EA38-4E86-91FB-05041A44A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4567905"/>
            <a:ext cx="7530662" cy="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Graphic 9" descr="Books">
            <a:extLst>
              <a:ext uri="{FF2B5EF4-FFF2-40B4-BE49-F238E27FC236}">
                <a16:creationId xmlns:a16="http://schemas.microsoft.com/office/drawing/2014/main" id="{5C7BD4CA-80BA-4041-89EA-B1F55A1619A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89126" y="4911833"/>
            <a:ext cx="1448019" cy="1448019"/>
          </a:xfrm>
          <a:prstGeom prst="rect">
            <a:avLst/>
          </a:prstGeom>
        </p:spPr>
      </p:pic>
      <p:pic>
        <p:nvPicPr>
          <p:cNvPr id="7" name="Graphic 6" descr="Headphones">
            <a:extLst>
              <a:ext uri="{FF2B5EF4-FFF2-40B4-BE49-F238E27FC236}">
                <a16:creationId xmlns:a16="http://schemas.microsoft.com/office/drawing/2014/main" id="{650BEDE1-E989-444D-B6E3-BEF09E512E3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621010" y="4911833"/>
            <a:ext cx="1448024" cy="1448024"/>
          </a:xfrm>
          <a:prstGeom prst="rect">
            <a:avLst/>
          </a:prstGeom>
        </p:spPr>
      </p:pic>
      <p:sp>
        <p:nvSpPr>
          <p:cNvPr id="33" name="Content Placeholder 22">
            <a:extLst>
              <a:ext uri="{FF2B5EF4-FFF2-40B4-BE49-F238E27FC236}">
                <a16:creationId xmlns:a16="http://schemas.microsoft.com/office/drawing/2014/main" id="{0270928E-D21B-4489-99A6-5A432741D4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68740" y="1832808"/>
            <a:ext cx="3336546" cy="3902472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year Emory University PA students were asked to take the VARK inventory and then submit their results</a:t>
            </a:r>
          </a:p>
          <a:p>
            <a:r>
              <a:rPr lang="en-US" sz="18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addition the students were asked to respond to the questionnaire regarding their thoughts on the VARK inventory</a:t>
            </a:r>
          </a:p>
          <a:p>
            <a:endParaRPr lang="en-US" sz="2000" dirty="0"/>
          </a:p>
        </p:txBody>
      </p:sp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6DA63E78-7704-45EF-B5D3-EADDF5D826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1730262" y="5706812"/>
            <a:ext cx="2286000" cy="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90832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E5026-3AFA-4823-A9C0-1CD57669A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0204" y="606564"/>
            <a:ext cx="10451592" cy="1325563"/>
          </a:xfrm>
        </p:spPr>
        <p:txBody>
          <a:bodyPr anchor="ctr">
            <a:normAutofit/>
          </a:bodyPr>
          <a:lstStyle/>
          <a:p>
            <a:pPr algn="ctr"/>
            <a:r>
              <a:rPr lang="en-US" sz="28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Models of learning styles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29B8CF-45D6-454E-9C8F-08FA1B7B1E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125947"/>
              </p:ext>
            </p:extLst>
          </p:nvPr>
        </p:nvGraphicFramePr>
        <p:xfrm>
          <a:off x="890337" y="1716258"/>
          <a:ext cx="10431458" cy="49251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8391DC50-0FFD-45FB-8431-9D3DDDDD9004}"/>
              </a:ext>
            </a:extLst>
          </p:cNvPr>
          <p:cNvSpPr/>
          <p:nvPr/>
        </p:nvSpPr>
        <p:spPr>
          <a:xfrm>
            <a:off x="9512439" y="2280751"/>
            <a:ext cx="1629157" cy="296828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8065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9AAB4-28B3-44C3-9BB6-AACD86473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 i="1">
                <a:latin typeface="Galliard-BoldItalic"/>
              </a:rPr>
              <a:t> Results by the PA students survey</a:t>
            </a:r>
            <a:br>
              <a:rPr lang="en-US" b="1" i="1">
                <a:latin typeface="Galliard-BoldItalic"/>
              </a:rPr>
            </a:br>
            <a:endParaRPr lang="en-US"/>
          </a:p>
        </p:txBody>
      </p:sp>
      <p:graphicFrame>
        <p:nvGraphicFramePr>
          <p:cNvPr id="13" name="Content Placeholder 10">
            <a:extLst>
              <a:ext uri="{FF2B5EF4-FFF2-40B4-BE49-F238E27FC236}">
                <a16:creationId xmlns:a16="http://schemas.microsoft.com/office/drawing/2014/main" id="{E430BE36-891E-442E-8764-D140CF4389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9289239"/>
              </p:ext>
            </p:extLst>
          </p:nvPr>
        </p:nvGraphicFramePr>
        <p:xfrm>
          <a:off x="749968" y="1488848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Oval 2">
            <a:extLst>
              <a:ext uri="{FF2B5EF4-FFF2-40B4-BE49-F238E27FC236}">
                <a16:creationId xmlns:a16="http://schemas.microsoft.com/office/drawing/2014/main" id="{28FCFDA9-BB4F-4A41-A2A6-A7D014A71DA8}"/>
              </a:ext>
            </a:extLst>
          </p:cNvPr>
          <p:cNvSpPr/>
          <p:nvPr/>
        </p:nvSpPr>
        <p:spPr>
          <a:xfrm>
            <a:off x="6995900" y="1316276"/>
            <a:ext cx="2025747" cy="2729134"/>
          </a:xfrm>
          <a:prstGeom prst="ellips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B73E3DF7-262E-45B7-890D-4CE1CFD75A0A}"/>
              </a:ext>
            </a:extLst>
          </p:cNvPr>
          <p:cNvCxnSpPr>
            <a:cxnSpLocks/>
          </p:cNvCxnSpPr>
          <p:nvPr/>
        </p:nvCxnSpPr>
        <p:spPr>
          <a:xfrm>
            <a:off x="8169442" y="4045410"/>
            <a:ext cx="0" cy="79188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C29F1432-31D5-4D84-A35A-91A325816832}"/>
              </a:ext>
            </a:extLst>
          </p:cNvPr>
          <p:cNvSpPr txBox="1"/>
          <p:nvPr/>
        </p:nvSpPr>
        <p:spPr>
          <a:xfrm>
            <a:off x="7385352" y="4837295"/>
            <a:ext cx="32725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6">
                    <a:lumMod val="75000"/>
                  </a:schemeClr>
                </a:solidFill>
              </a:rPr>
              <a:t>  My learning preferences</a:t>
            </a:r>
          </a:p>
        </p:txBody>
      </p:sp>
    </p:spTree>
    <p:extLst>
      <p:ext uri="{BB962C8B-B14F-4D97-AF65-F5344CB8AC3E}">
        <p14:creationId xmlns:p14="http://schemas.microsoft.com/office/powerpoint/2010/main" val="2968478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9C343-A8AC-49F8-9985-27DF86C65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2368" y="820551"/>
            <a:ext cx="6586491" cy="1286160"/>
          </a:xfrm>
        </p:spPr>
        <p:txBody>
          <a:bodyPr anchor="b">
            <a:normAutofit/>
          </a:bodyPr>
          <a:lstStyle/>
          <a:p>
            <a:pPr algn="ctr"/>
            <a:r>
              <a:rPr lang="en-US" sz="28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learning culture of my profession</a:t>
            </a:r>
            <a:br>
              <a:rPr lang="en-US" sz="28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8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Content Placeholder 4">
            <a:extLst>
              <a:ext uri="{FF2B5EF4-FFF2-40B4-BE49-F238E27FC236}">
                <a16:creationId xmlns:a16="http://schemas.microsoft.com/office/drawing/2014/main" id="{CA419D9E-4251-43F6-9B69-913FEAAA19F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87" r="12419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46F5F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9">
            <a:extLst>
              <a:ext uri="{FF2B5EF4-FFF2-40B4-BE49-F238E27FC236}">
                <a16:creationId xmlns:a16="http://schemas.microsoft.com/office/drawing/2014/main" id="{08F72807-BBCC-49EA-B7DF-A7C71A730C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2560" y="2443313"/>
            <a:ext cx="6813081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US" sz="1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did I learn?</a:t>
            </a:r>
          </a:p>
          <a:p>
            <a:r>
              <a:rPr lang="en-US" sz="1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by practicing from my profession</a:t>
            </a:r>
          </a:p>
          <a:p>
            <a:r>
              <a:rPr lang="en-US" sz="1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Involvement in the process of continuous learning</a:t>
            </a:r>
          </a:p>
          <a:p>
            <a:r>
              <a:rPr lang="en-US" sz="1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Generating new ideas through innovation  &amp; Creativity</a:t>
            </a:r>
          </a:p>
          <a:p>
            <a:r>
              <a:rPr lang="en-US" sz="1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Accepting given challenges on customer service</a:t>
            </a:r>
          </a:p>
          <a:p>
            <a:r>
              <a:rPr lang="en-US" sz="1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 online research</a:t>
            </a:r>
          </a:p>
          <a:p>
            <a:r>
              <a:rPr lang="en-US" sz="1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Being more interactive with guest </a:t>
            </a:r>
          </a:p>
          <a:p>
            <a:r>
              <a:rPr lang="en-US" sz="1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Persistence during failures </a:t>
            </a:r>
          </a:p>
          <a:p>
            <a:r>
              <a:rPr lang="en-US" sz="1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the job trainings and role plays</a:t>
            </a:r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572215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B8A7E-6A92-4234-A444-3ABC36F6B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926432"/>
            <a:ext cx="6586491" cy="98899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lvl="0" defTabSz="914400">
              <a:spcBef>
                <a:spcPts val="1000"/>
              </a:spcBef>
            </a:pPr>
            <a:r>
              <a:rPr lang="en-US" sz="28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must to inculcate the culture of understanding as a priority for teaching</a:t>
            </a:r>
            <a:br>
              <a:rPr lang="en-US" sz="28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US" sz="2800" kern="1200" dirty="0">
              <a:latin typeface="+mj-lt"/>
              <a:ea typeface="+mj-ea"/>
              <a:cs typeface="+mj-cs"/>
            </a:endParaRPr>
          </a:p>
        </p:txBody>
      </p:sp>
      <p:pic>
        <p:nvPicPr>
          <p:cNvPr id="82" name="Picture 81">
            <a:extLst>
              <a:ext uri="{FF2B5EF4-FFF2-40B4-BE49-F238E27FC236}">
                <a16:creationId xmlns:a16="http://schemas.microsoft.com/office/drawing/2014/main" id="{7E5BA206-E82D-4366-B037-177833E314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79" r="1191" b="1"/>
          <a:stretch/>
        </p:blipFill>
        <p:spPr>
          <a:xfrm>
            <a:off x="1181121" y="1361732"/>
            <a:ext cx="2743180" cy="4058335"/>
          </a:xfrm>
          <a:prstGeom prst="rect">
            <a:avLst/>
          </a:prstGeom>
          <a:effectLst/>
        </p:spPr>
      </p:pic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F8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8" name="Content Placeholder 3">
            <a:extLst>
              <a:ext uri="{FF2B5EF4-FFF2-40B4-BE49-F238E27FC236}">
                <a16:creationId xmlns:a16="http://schemas.microsoft.com/office/drawing/2014/main" id="{67FE3138-D0EB-4767-B336-D1A541FDF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2369" y="2314809"/>
            <a:ext cx="6586489" cy="3872916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Every individual is unique and they deserve to be considered with a different approach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We’ve known for many years that people have different ways of learning and that the same teaching method does not work equally well for all learners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Trainers and tutors are, to encourage learners to understand the ways that work best for them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Things do not become simple by being oversimplified, they risk losing their meaning altogether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Creative learning for better understanding</a:t>
            </a:r>
          </a:p>
          <a:p>
            <a:pPr marL="0" indent="0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69779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Content Placeholder 11" descr="A close up of a logo&#10;&#10;Description generated with high confidence">
            <a:extLst>
              <a:ext uri="{FF2B5EF4-FFF2-40B4-BE49-F238E27FC236}">
                <a16:creationId xmlns:a16="http://schemas.microsoft.com/office/drawing/2014/main" id="{A7DB1F3B-5A74-45AA-BCE9-7E1F0FABE5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521" y="51029"/>
            <a:ext cx="3119796" cy="6318796"/>
          </a:xfrm>
          <a:prstGeom prst="rect">
            <a:avLst/>
          </a:prstGeom>
        </p:spPr>
      </p:pic>
      <p:pic>
        <p:nvPicPr>
          <p:cNvPr id="7" name="Content Placeholder 3" descr="A group of people posing for a photo&#10;&#10;Description generated with high confidence">
            <a:extLst>
              <a:ext uri="{FF2B5EF4-FFF2-40B4-BE49-F238E27FC236}">
                <a16:creationId xmlns:a16="http://schemas.microsoft.com/office/drawing/2014/main" id="{04CB6393-706E-431F-9A92-73A5863EF2B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4" r="2" b="10545"/>
          <a:stretch/>
        </p:blipFill>
        <p:spPr>
          <a:xfrm>
            <a:off x="3979964" y="497306"/>
            <a:ext cx="7920487" cy="554655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EF9A702-679D-45FF-8D0E-B9844BC6384B}"/>
              </a:ext>
            </a:extLst>
          </p:cNvPr>
          <p:cNvSpPr txBox="1"/>
          <p:nvPr/>
        </p:nvSpPr>
        <p:spPr>
          <a:xfrm flipH="1">
            <a:off x="498518" y="856199"/>
            <a:ext cx="31197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My Inspiration and motivation…..</a:t>
            </a: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48 Famous Failures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BC9DE35-E340-45AB-A149-C912BF4EDC31}"/>
              </a:ext>
            </a:extLst>
          </p:cNvPr>
          <p:cNvSpPr txBox="1"/>
          <p:nvPr/>
        </p:nvSpPr>
        <p:spPr>
          <a:xfrm>
            <a:off x="767624" y="2031483"/>
            <a:ext cx="265940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have they done?</a:t>
            </a:r>
          </a:p>
          <a:p>
            <a:endParaRPr lang="en-US" dirty="0"/>
          </a:p>
          <a:p>
            <a:r>
              <a:rPr lang="en-US" dirty="0"/>
              <a:t>How they have achieved Success?</a:t>
            </a:r>
          </a:p>
          <a:p>
            <a:endParaRPr lang="en-US" dirty="0"/>
          </a:p>
          <a:p>
            <a:r>
              <a:rPr lang="en-US" dirty="0"/>
              <a:t>Which Key Learning have they applied to learn  more  effectively even after failure?</a:t>
            </a:r>
          </a:p>
          <a:p>
            <a:endParaRPr lang="en-US" dirty="0"/>
          </a:p>
          <a:p>
            <a:r>
              <a:rPr lang="en-US" dirty="0"/>
              <a:t>They never gave up after failing…..</a:t>
            </a:r>
          </a:p>
          <a:p>
            <a:r>
              <a:rPr lang="en-US" dirty="0"/>
              <a:t>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5886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F6588-C83B-4A67-806C-4E374D0E76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11031" y="1409200"/>
            <a:ext cx="9144000" cy="1221458"/>
          </a:xfrm>
        </p:spPr>
        <p:txBody>
          <a:bodyPr>
            <a:normAutofit/>
          </a:bodyPr>
          <a:lstStyle/>
          <a:p>
            <a:b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B1021F-747F-4F2A-874E-F9C5FC874F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11053" y="2156096"/>
            <a:ext cx="4535906" cy="681781"/>
          </a:xfrm>
        </p:spPr>
        <p:txBody>
          <a:bodyPr>
            <a:normAutofit lnSpcReduction="10000"/>
          </a:bodyPr>
          <a:lstStyle/>
          <a:p>
            <a:endParaRPr lang="en-US" sz="18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</a:t>
            </a: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mind with </a:t>
            </a:r>
            <a:r>
              <a:rPr lang="en-US" sz="18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Culture </a:t>
            </a:r>
            <a:r>
              <a:rPr lang="en-US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Learning  </a:t>
            </a:r>
          </a:p>
          <a:p>
            <a:endParaRPr lang="en-US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468AA3-33D4-4F51-B5BC-ABCE2E21DE26}"/>
              </a:ext>
            </a:extLst>
          </p:cNvPr>
          <p:cNvSpPr txBox="1"/>
          <p:nvPr/>
        </p:nvSpPr>
        <p:spPr>
          <a:xfrm>
            <a:off x="3463164" y="3190193"/>
            <a:ext cx="5189471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&amp;</a:t>
            </a:r>
            <a:endParaRPr lang="en-US" sz="2800" dirty="0">
              <a:solidFill>
                <a:srgbClr val="FF33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dirty="0">
              <a:solidFill>
                <a:srgbClr val="FF33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Seed </a:t>
            </a:r>
            <a:r>
              <a:rPr lang="en-US" dirty="0">
                <a:solidFill>
                  <a:srgbClr val="FF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mind </a:t>
            </a:r>
          </a:p>
          <a:p>
            <a:pPr algn="ctr"/>
            <a:r>
              <a:rPr lang="en-US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</a:t>
            </a:r>
          </a:p>
          <a:p>
            <a:pPr algn="ctr"/>
            <a:r>
              <a:rPr lang="en-US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culture </a:t>
            </a:r>
            <a:r>
              <a:rPr lang="en-US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understanding</a:t>
            </a:r>
          </a:p>
          <a:p>
            <a:pPr algn="ctr"/>
            <a:endParaRPr lang="en-US" sz="28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BF5A4F-0F1D-4237-97F1-F3A39C52A2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181770" y="1747363"/>
            <a:ext cx="2017458" cy="21431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37B70BB-7E91-4E31-9751-10DEB20D25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76780" y="3190193"/>
            <a:ext cx="1866900" cy="2447925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FB06510B-AB92-4805-B46D-9A47FC7F0139}"/>
              </a:ext>
            </a:extLst>
          </p:cNvPr>
          <p:cNvCxnSpPr>
            <a:cxnSpLocks/>
          </p:cNvCxnSpPr>
          <p:nvPr/>
        </p:nvCxnSpPr>
        <p:spPr>
          <a:xfrm flipV="1">
            <a:off x="2725278" y="2691452"/>
            <a:ext cx="1377490" cy="428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28779E7-4C0C-4B45-89F6-27DDC12885D3}"/>
              </a:ext>
            </a:extLst>
          </p:cNvPr>
          <p:cNvCxnSpPr>
            <a:cxnSpLocks/>
          </p:cNvCxnSpPr>
          <p:nvPr/>
        </p:nvCxnSpPr>
        <p:spPr>
          <a:xfrm flipH="1" flipV="1">
            <a:off x="7146757" y="3997635"/>
            <a:ext cx="3344780" cy="6817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1563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F732853-04AF-4E53-9F2B-90A6E81323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3175" y="2682081"/>
            <a:ext cx="7105650" cy="2638425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E8E2FEE-BC99-4D8E-8781-CB7375965B9A}"/>
              </a:ext>
            </a:extLst>
          </p:cNvPr>
          <p:cNvSpPr/>
          <p:nvPr/>
        </p:nvSpPr>
        <p:spPr>
          <a:xfrm>
            <a:off x="5149075" y="1103086"/>
            <a:ext cx="261606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Thank you</a:t>
            </a:r>
            <a:endParaRPr lang="en-US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2051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>
            <a:extLst>
              <a:ext uri="{FF2B5EF4-FFF2-40B4-BE49-F238E27FC236}">
                <a16:creationId xmlns:a16="http://schemas.microsoft.com/office/drawing/2014/main" id="{6F50800E-D750-4964-850D-A7F0F355D64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199" y="1646804"/>
            <a:ext cx="10724147" cy="4708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3B383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rgbClr val="3B3838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Anon., n.d.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48 Famous Failures Who Will Inspire You To Achieve.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https://www.wanderlustworker.com/48-famous-failures-who-will-inspire-you-to-achieve/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12 10 2018].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Anon., n.d.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Understanding the result.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25 10 18].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Fleming's, N., n.d.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styles.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Zealand: 1987.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Kalam, A. A., n.d. 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11 10 2018].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Neil Flemings, n.d.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VARK Questionnaire.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http://vark-learn.com/the-vark-questionnaire/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01 09 2018].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study mode, 2012.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Analysis of Learning Styles through VARK Study.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https://www.studymode.com/essays/The-Analysis-Of-Learning-Styles-Through-953340.html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25 10 2018].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95025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9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A8610352-97C4-4A0E-929D-C1E0595589AB}">
  <we:reference id="wa104178141" version="3.1.2.28" store="en-US" storeType="OMEX"/>
  <we:alternateReferences>
    <we:reference id="wa104178141" version="3.1.2.28" store="en-US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528</TotalTime>
  <Words>679</Words>
  <Application>Microsoft Office PowerPoint</Application>
  <PresentationFormat>Widescreen</PresentationFormat>
  <Paragraphs>173</Paragraphs>
  <Slides>19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 BERKLEY</vt:lpstr>
      <vt:lpstr>Arial</vt:lpstr>
      <vt:lpstr>Calibri</vt:lpstr>
      <vt:lpstr>Calibri Light</vt:lpstr>
      <vt:lpstr>Galliard-BoldItalic</vt:lpstr>
      <vt:lpstr>Times New Roman</vt:lpstr>
      <vt:lpstr>Office Theme</vt:lpstr>
      <vt:lpstr>Presentation</vt:lpstr>
      <vt:lpstr>PowerPoint Presentation</vt:lpstr>
      <vt:lpstr> Inspiration!!!   Reflection to our childhood….  </vt:lpstr>
      <vt:lpstr>They have applied the best way for us to learn!!!</vt:lpstr>
      <vt:lpstr>PowerPoint Presentation</vt:lpstr>
      <vt:lpstr>PowerPoint Presentation</vt:lpstr>
      <vt:lpstr>PowerPoint Presentation</vt:lpstr>
      <vt:lpstr>  </vt:lpstr>
      <vt:lpstr>My Learning preferences?</vt:lpstr>
      <vt:lpstr>PowerPoint Presentation</vt:lpstr>
      <vt:lpstr>Adult Learning Styles: Let’s discover how the VARK Learning Style Inventory can be used to Improve student learning  </vt:lpstr>
      <vt:lpstr>Models of learning styles</vt:lpstr>
      <vt:lpstr> Results by the PA students survey </vt:lpstr>
      <vt:lpstr>The learning culture of my profession </vt:lpstr>
      <vt:lpstr>The must to inculcate the culture of understanding as a priority for teaching </vt:lpstr>
      <vt:lpstr>PowerPoint Presentation</vt:lpstr>
      <vt:lpstr>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tina seetaram</dc:creator>
  <cp:lastModifiedBy>tina seetaram</cp:lastModifiedBy>
  <cp:revision>39</cp:revision>
  <dcterms:created xsi:type="dcterms:W3CDTF">2018-10-18T02:58:37Z</dcterms:created>
  <dcterms:modified xsi:type="dcterms:W3CDTF">2018-10-26T14:29:01Z</dcterms:modified>
</cp:coreProperties>
</file>