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7" r:id="rId4"/>
    <p:sldId id="258" r:id="rId5"/>
    <p:sldId id="259"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9" r:id="rId34"/>
    <p:sldId id="291" r:id="rId35"/>
    <p:sldId id="292" r:id="rId36"/>
    <p:sldId id="293" r:id="rId37"/>
    <p:sldId id="294" r:id="rId38"/>
    <p:sldId id="295" r:id="rId39"/>
    <p:sldId id="296" r:id="rId40"/>
    <p:sldId id="297" r:id="rId41"/>
    <p:sldId id="298" r:id="rId42"/>
    <p:sldId id="299" r:id="rId43"/>
    <p:sldId id="300" r:id="rId44"/>
    <p:sldId id="301" r:id="rId45"/>
    <p:sldId id="302" r:id="rId46"/>
    <p:sldId id="303" r:id="rId47"/>
    <p:sldId id="304" r:id="rId48"/>
    <p:sldId id="305" r:id="rId49"/>
    <p:sldId id="306" r:id="rId50"/>
    <p:sldId id="307" r:id="rId51"/>
    <p:sldId id="308" r:id="rId52"/>
    <p:sldId id="309" r:id="rId53"/>
    <p:sldId id="310" r:id="rId54"/>
    <p:sldId id="288" r:id="rId55"/>
    <p:sldId id="311" r:id="rId56"/>
    <p:sldId id="290" r:id="rId57"/>
    <p:sldId id="312"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009" autoAdjust="0"/>
    <p:restoredTop sz="94660"/>
  </p:normalViewPr>
  <p:slideViewPr>
    <p:cSldViewPr snapToGrid="0">
      <p:cViewPr varScale="1">
        <p:scale>
          <a:sx n="45" d="100"/>
          <a:sy n="45" d="100"/>
        </p:scale>
        <p:origin x="54" y="10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diagrams/_rels/data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42F2EAAD-B5B7-4561-8AE5-8ADE9280F6BF}"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48CD0C0-BF19-41AD-AEAA-7B207775F1A8}">
      <dgm:prSet/>
      <dgm:spPr/>
      <dgm:t>
        <a:bodyPr/>
        <a:lstStyle/>
        <a:p>
          <a:r>
            <a:rPr lang="en-GB" b="1"/>
            <a:t>Why do you think it took so long for Edgware Road to be declared a major incident by all emergency responders?</a:t>
          </a:r>
          <a:endParaRPr lang="en-US"/>
        </a:p>
      </dgm:t>
    </dgm:pt>
    <dgm:pt modelId="{56EA6C81-AE61-4740-AB00-0CBA1B57EF0E}" type="parTrans" cxnId="{A635D1A2-9848-4CC1-9D6C-2999CC6F3789}">
      <dgm:prSet/>
      <dgm:spPr/>
      <dgm:t>
        <a:bodyPr/>
        <a:lstStyle/>
        <a:p>
          <a:endParaRPr lang="en-US"/>
        </a:p>
      </dgm:t>
    </dgm:pt>
    <dgm:pt modelId="{2CCACC57-D76D-4129-98FF-55139769D791}" type="sibTrans" cxnId="{A635D1A2-9848-4CC1-9D6C-2999CC6F3789}">
      <dgm:prSet/>
      <dgm:spPr/>
      <dgm:t>
        <a:bodyPr/>
        <a:lstStyle/>
        <a:p>
          <a:endParaRPr lang="en-US"/>
        </a:p>
      </dgm:t>
    </dgm:pt>
    <dgm:pt modelId="{5046BDA0-CC1D-4098-A81A-24BDFBF707A5}">
      <dgm:prSet/>
      <dgm:spPr/>
      <dgm:t>
        <a:bodyPr/>
        <a:lstStyle/>
        <a:p>
          <a:r>
            <a:rPr lang="en-GB" b="1"/>
            <a:t>Why do you think it took so long for Russel Square to be declared as a major incident?</a:t>
          </a:r>
          <a:endParaRPr lang="en-US"/>
        </a:p>
      </dgm:t>
    </dgm:pt>
    <dgm:pt modelId="{823D101E-F453-487D-AACB-B84AB3E80163}" type="parTrans" cxnId="{0B3034AA-EFD2-4785-A9D0-801D3B57A2E9}">
      <dgm:prSet/>
      <dgm:spPr/>
      <dgm:t>
        <a:bodyPr/>
        <a:lstStyle/>
        <a:p>
          <a:endParaRPr lang="en-US"/>
        </a:p>
      </dgm:t>
    </dgm:pt>
    <dgm:pt modelId="{CA47CEFC-5DBD-42D3-83E9-90A07F694893}" type="sibTrans" cxnId="{0B3034AA-EFD2-4785-A9D0-801D3B57A2E9}">
      <dgm:prSet/>
      <dgm:spPr/>
      <dgm:t>
        <a:bodyPr/>
        <a:lstStyle/>
        <a:p>
          <a:endParaRPr lang="en-US"/>
        </a:p>
      </dgm:t>
    </dgm:pt>
    <dgm:pt modelId="{E0A33B1C-FA2D-4A1F-A0D8-BEDD6F0247B2}">
      <dgm:prSet/>
      <dgm:spPr/>
      <dgm:t>
        <a:bodyPr/>
        <a:lstStyle/>
        <a:p>
          <a:r>
            <a:rPr lang="en-GB" b="1"/>
            <a:t>Do you think the emergency services responded correctly to Aldgate and Kings Cross?</a:t>
          </a:r>
          <a:endParaRPr lang="en-US"/>
        </a:p>
      </dgm:t>
    </dgm:pt>
    <dgm:pt modelId="{B6ECF6C5-E299-48C1-BAA6-A656655015FE}" type="parTrans" cxnId="{A77F2BC8-C486-4651-A9BD-EF44008B1127}">
      <dgm:prSet/>
      <dgm:spPr/>
      <dgm:t>
        <a:bodyPr/>
        <a:lstStyle/>
        <a:p>
          <a:endParaRPr lang="en-US"/>
        </a:p>
      </dgm:t>
    </dgm:pt>
    <dgm:pt modelId="{E4866B83-CB14-4D24-A15B-E5E7C9C767CE}" type="sibTrans" cxnId="{A77F2BC8-C486-4651-A9BD-EF44008B1127}">
      <dgm:prSet/>
      <dgm:spPr/>
      <dgm:t>
        <a:bodyPr/>
        <a:lstStyle/>
        <a:p>
          <a:endParaRPr lang="en-US"/>
        </a:p>
      </dgm:t>
    </dgm:pt>
    <dgm:pt modelId="{1212A91A-6959-428C-A727-C2F4F9EC7E98}">
      <dgm:prSet/>
      <dgm:spPr/>
      <dgm:t>
        <a:bodyPr/>
        <a:lstStyle/>
        <a:p>
          <a:r>
            <a:rPr lang="en-GB" b="1"/>
            <a:t>What are the reasons it took so long for some scenes to be declared as a major incident?</a:t>
          </a:r>
          <a:endParaRPr lang="en-US"/>
        </a:p>
      </dgm:t>
    </dgm:pt>
    <dgm:pt modelId="{29A2034B-EF44-44A7-A2EC-26563157DC23}" type="parTrans" cxnId="{D20BA501-EA02-410C-B89C-2A29A514F752}">
      <dgm:prSet/>
      <dgm:spPr/>
      <dgm:t>
        <a:bodyPr/>
        <a:lstStyle/>
        <a:p>
          <a:endParaRPr lang="en-US"/>
        </a:p>
      </dgm:t>
    </dgm:pt>
    <dgm:pt modelId="{DB845815-ACA1-4502-9019-F0C996AC7725}" type="sibTrans" cxnId="{D20BA501-EA02-410C-B89C-2A29A514F752}">
      <dgm:prSet/>
      <dgm:spPr/>
      <dgm:t>
        <a:bodyPr/>
        <a:lstStyle/>
        <a:p>
          <a:endParaRPr lang="en-US"/>
        </a:p>
      </dgm:t>
    </dgm:pt>
    <dgm:pt modelId="{F6312F7A-C303-4585-95A5-BA2E72F3A603}" type="pres">
      <dgm:prSet presAssocID="{42F2EAAD-B5B7-4561-8AE5-8ADE9280F6BF}" presName="root" presStyleCnt="0">
        <dgm:presLayoutVars>
          <dgm:dir/>
          <dgm:resizeHandles val="exact"/>
        </dgm:presLayoutVars>
      </dgm:prSet>
      <dgm:spPr/>
    </dgm:pt>
    <dgm:pt modelId="{F35C134B-8343-4D17-8DC2-16FFAC71EA37}" type="pres">
      <dgm:prSet presAssocID="{42F2EAAD-B5B7-4561-8AE5-8ADE9280F6BF}" presName="container" presStyleCnt="0">
        <dgm:presLayoutVars>
          <dgm:dir/>
          <dgm:resizeHandles val="exact"/>
        </dgm:presLayoutVars>
      </dgm:prSet>
      <dgm:spPr/>
    </dgm:pt>
    <dgm:pt modelId="{30998F7B-F920-40AE-932A-5F96F463779F}" type="pres">
      <dgm:prSet presAssocID="{248CD0C0-BF19-41AD-AEAA-7B207775F1A8}" presName="compNode" presStyleCnt="0"/>
      <dgm:spPr/>
    </dgm:pt>
    <dgm:pt modelId="{8EC689EF-87AF-4119-AB16-52A47C0A1582}" type="pres">
      <dgm:prSet presAssocID="{248CD0C0-BF19-41AD-AEAA-7B207775F1A8}" presName="iconBgRect" presStyleLbl="bgShp" presStyleIdx="0" presStyleCnt="4"/>
      <dgm:spPr/>
    </dgm:pt>
    <dgm:pt modelId="{904B55CD-259B-41AE-A8CB-1F14560F3AD6}" type="pres">
      <dgm:prSet presAssocID="{248CD0C0-BF19-41AD-AEAA-7B207775F1A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ning"/>
        </a:ext>
      </dgm:extLst>
    </dgm:pt>
    <dgm:pt modelId="{65B1A1EE-B467-478F-BECC-21C3027ECBDC}" type="pres">
      <dgm:prSet presAssocID="{248CD0C0-BF19-41AD-AEAA-7B207775F1A8}" presName="spaceRect" presStyleCnt="0"/>
      <dgm:spPr/>
    </dgm:pt>
    <dgm:pt modelId="{F165DA9D-3668-418D-95B5-5E9B8BEF3080}" type="pres">
      <dgm:prSet presAssocID="{248CD0C0-BF19-41AD-AEAA-7B207775F1A8}" presName="textRect" presStyleLbl="revTx" presStyleIdx="0" presStyleCnt="4">
        <dgm:presLayoutVars>
          <dgm:chMax val="1"/>
          <dgm:chPref val="1"/>
        </dgm:presLayoutVars>
      </dgm:prSet>
      <dgm:spPr/>
    </dgm:pt>
    <dgm:pt modelId="{6C5B06F4-723C-4FB8-A48E-D3A5A8E0084F}" type="pres">
      <dgm:prSet presAssocID="{2CCACC57-D76D-4129-98FF-55139769D791}" presName="sibTrans" presStyleLbl="sibTrans2D1" presStyleIdx="0" presStyleCnt="0"/>
      <dgm:spPr/>
    </dgm:pt>
    <dgm:pt modelId="{E8A42BDD-6913-43FA-B407-6A8A4800797E}" type="pres">
      <dgm:prSet presAssocID="{5046BDA0-CC1D-4098-A81A-24BDFBF707A5}" presName="compNode" presStyleCnt="0"/>
      <dgm:spPr/>
    </dgm:pt>
    <dgm:pt modelId="{CC6411E7-C8C6-4987-984D-416F30678034}" type="pres">
      <dgm:prSet presAssocID="{5046BDA0-CC1D-4098-A81A-24BDFBF707A5}" presName="iconBgRect" presStyleLbl="bgShp" presStyleIdx="1" presStyleCnt="4"/>
      <dgm:spPr/>
    </dgm:pt>
    <dgm:pt modelId="{BFB172C1-0B05-44FC-BB2B-36E40ABF638C}" type="pres">
      <dgm:prSet presAssocID="{5046BDA0-CC1D-4098-A81A-24BDFBF707A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5F7A6945-A57D-4DF3-9F07-044F6632F63A}" type="pres">
      <dgm:prSet presAssocID="{5046BDA0-CC1D-4098-A81A-24BDFBF707A5}" presName="spaceRect" presStyleCnt="0"/>
      <dgm:spPr/>
    </dgm:pt>
    <dgm:pt modelId="{25038440-37D1-4AAE-B45C-F1BCDC776984}" type="pres">
      <dgm:prSet presAssocID="{5046BDA0-CC1D-4098-A81A-24BDFBF707A5}" presName="textRect" presStyleLbl="revTx" presStyleIdx="1" presStyleCnt="4">
        <dgm:presLayoutVars>
          <dgm:chMax val="1"/>
          <dgm:chPref val="1"/>
        </dgm:presLayoutVars>
      </dgm:prSet>
      <dgm:spPr/>
    </dgm:pt>
    <dgm:pt modelId="{8CCF958B-C80A-4196-8525-4BFD0876E030}" type="pres">
      <dgm:prSet presAssocID="{CA47CEFC-5DBD-42D3-83E9-90A07F694893}" presName="sibTrans" presStyleLbl="sibTrans2D1" presStyleIdx="0" presStyleCnt="0"/>
      <dgm:spPr/>
    </dgm:pt>
    <dgm:pt modelId="{905740F1-3ADF-4A0B-81F7-A88EA8DE8421}" type="pres">
      <dgm:prSet presAssocID="{E0A33B1C-FA2D-4A1F-A0D8-BEDD6F0247B2}" presName="compNode" presStyleCnt="0"/>
      <dgm:spPr/>
    </dgm:pt>
    <dgm:pt modelId="{E2A33BDA-44C1-47CF-A28D-70D40986150C}" type="pres">
      <dgm:prSet presAssocID="{E0A33B1C-FA2D-4A1F-A0D8-BEDD6F0247B2}" presName="iconBgRect" presStyleLbl="bgShp" presStyleIdx="2" presStyleCnt="4"/>
      <dgm:spPr/>
    </dgm:pt>
    <dgm:pt modelId="{C397C6AD-8507-4644-8371-306DA548FC35}" type="pres">
      <dgm:prSet presAssocID="{E0A33B1C-FA2D-4A1F-A0D8-BEDD6F0247B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fighter"/>
        </a:ext>
      </dgm:extLst>
    </dgm:pt>
    <dgm:pt modelId="{A5DDFC26-DAEE-4623-91EE-E107952387BE}" type="pres">
      <dgm:prSet presAssocID="{E0A33B1C-FA2D-4A1F-A0D8-BEDD6F0247B2}" presName="spaceRect" presStyleCnt="0"/>
      <dgm:spPr/>
    </dgm:pt>
    <dgm:pt modelId="{47934F76-12F5-447A-BD55-1BE3CC24E407}" type="pres">
      <dgm:prSet presAssocID="{E0A33B1C-FA2D-4A1F-A0D8-BEDD6F0247B2}" presName="textRect" presStyleLbl="revTx" presStyleIdx="2" presStyleCnt="4">
        <dgm:presLayoutVars>
          <dgm:chMax val="1"/>
          <dgm:chPref val="1"/>
        </dgm:presLayoutVars>
      </dgm:prSet>
      <dgm:spPr/>
    </dgm:pt>
    <dgm:pt modelId="{9C11E974-4987-4D07-AE80-4DF54FA5F9F5}" type="pres">
      <dgm:prSet presAssocID="{E4866B83-CB14-4D24-A15B-E5E7C9C767CE}" presName="sibTrans" presStyleLbl="sibTrans2D1" presStyleIdx="0" presStyleCnt="0"/>
      <dgm:spPr/>
    </dgm:pt>
    <dgm:pt modelId="{F3227404-4F25-40D2-9A91-3800B9FB7A71}" type="pres">
      <dgm:prSet presAssocID="{1212A91A-6959-428C-A727-C2F4F9EC7E98}" presName="compNode" presStyleCnt="0"/>
      <dgm:spPr/>
    </dgm:pt>
    <dgm:pt modelId="{11CBC047-A7F8-4D58-A742-CF7D5ADAB5DC}" type="pres">
      <dgm:prSet presAssocID="{1212A91A-6959-428C-A727-C2F4F9EC7E98}" presName="iconBgRect" presStyleLbl="bgShp" presStyleIdx="3" presStyleCnt="4"/>
      <dgm:spPr/>
    </dgm:pt>
    <dgm:pt modelId="{E92BE9B8-0FF1-4DFD-B0FB-6DA6E7CDA7E6}" type="pres">
      <dgm:prSet presAssocID="{1212A91A-6959-428C-A727-C2F4F9EC7E9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opwatch"/>
        </a:ext>
      </dgm:extLst>
    </dgm:pt>
    <dgm:pt modelId="{8A4D12B2-1952-441F-8BE9-6A6FE82669F4}" type="pres">
      <dgm:prSet presAssocID="{1212A91A-6959-428C-A727-C2F4F9EC7E98}" presName="spaceRect" presStyleCnt="0"/>
      <dgm:spPr/>
    </dgm:pt>
    <dgm:pt modelId="{245DB729-91E5-4FBC-B398-51200846BA8D}" type="pres">
      <dgm:prSet presAssocID="{1212A91A-6959-428C-A727-C2F4F9EC7E98}" presName="textRect" presStyleLbl="revTx" presStyleIdx="3" presStyleCnt="4">
        <dgm:presLayoutVars>
          <dgm:chMax val="1"/>
          <dgm:chPref val="1"/>
        </dgm:presLayoutVars>
      </dgm:prSet>
      <dgm:spPr/>
    </dgm:pt>
  </dgm:ptLst>
  <dgm:cxnLst>
    <dgm:cxn modelId="{D20BA501-EA02-410C-B89C-2A29A514F752}" srcId="{42F2EAAD-B5B7-4561-8AE5-8ADE9280F6BF}" destId="{1212A91A-6959-428C-A727-C2F4F9EC7E98}" srcOrd="3" destOrd="0" parTransId="{29A2034B-EF44-44A7-A2EC-26563157DC23}" sibTransId="{DB845815-ACA1-4502-9019-F0C996AC7725}"/>
    <dgm:cxn modelId="{25482208-8D1E-4EAD-BF91-A1D0D0E767AA}" type="presOf" srcId="{CA47CEFC-5DBD-42D3-83E9-90A07F694893}" destId="{8CCF958B-C80A-4196-8525-4BFD0876E030}" srcOrd="0" destOrd="0" presId="urn:microsoft.com/office/officeart/2018/2/layout/IconCircleList"/>
    <dgm:cxn modelId="{C0BEE945-4CD9-4AE7-8E31-58FEC7C66ADF}" type="presOf" srcId="{E4866B83-CB14-4D24-A15B-E5E7C9C767CE}" destId="{9C11E974-4987-4D07-AE80-4DF54FA5F9F5}" srcOrd="0" destOrd="0" presId="urn:microsoft.com/office/officeart/2018/2/layout/IconCircleList"/>
    <dgm:cxn modelId="{7A01534E-1238-4ADF-BB71-80273E64E31A}" type="presOf" srcId="{1212A91A-6959-428C-A727-C2F4F9EC7E98}" destId="{245DB729-91E5-4FBC-B398-51200846BA8D}" srcOrd="0" destOrd="0" presId="urn:microsoft.com/office/officeart/2018/2/layout/IconCircleList"/>
    <dgm:cxn modelId="{7296C975-A133-45A5-A00F-276750A2640E}" type="presOf" srcId="{2CCACC57-D76D-4129-98FF-55139769D791}" destId="{6C5B06F4-723C-4FB8-A48E-D3A5A8E0084F}" srcOrd="0" destOrd="0" presId="urn:microsoft.com/office/officeart/2018/2/layout/IconCircleList"/>
    <dgm:cxn modelId="{4730F09F-E3A5-426D-A7AF-1F2939D81231}" type="presOf" srcId="{E0A33B1C-FA2D-4A1F-A0D8-BEDD6F0247B2}" destId="{47934F76-12F5-447A-BD55-1BE3CC24E407}" srcOrd="0" destOrd="0" presId="urn:microsoft.com/office/officeart/2018/2/layout/IconCircleList"/>
    <dgm:cxn modelId="{A635D1A2-9848-4CC1-9D6C-2999CC6F3789}" srcId="{42F2EAAD-B5B7-4561-8AE5-8ADE9280F6BF}" destId="{248CD0C0-BF19-41AD-AEAA-7B207775F1A8}" srcOrd="0" destOrd="0" parTransId="{56EA6C81-AE61-4740-AB00-0CBA1B57EF0E}" sibTransId="{2CCACC57-D76D-4129-98FF-55139769D791}"/>
    <dgm:cxn modelId="{0B3034AA-EFD2-4785-A9D0-801D3B57A2E9}" srcId="{42F2EAAD-B5B7-4561-8AE5-8ADE9280F6BF}" destId="{5046BDA0-CC1D-4098-A81A-24BDFBF707A5}" srcOrd="1" destOrd="0" parTransId="{823D101E-F453-487D-AACB-B84AB3E80163}" sibTransId="{CA47CEFC-5DBD-42D3-83E9-90A07F694893}"/>
    <dgm:cxn modelId="{0EEDB5AD-B482-4FF7-9AA8-36B3ED9A5D9C}" type="presOf" srcId="{248CD0C0-BF19-41AD-AEAA-7B207775F1A8}" destId="{F165DA9D-3668-418D-95B5-5E9B8BEF3080}" srcOrd="0" destOrd="0" presId="urn:microsoft.com/office/officeart/2018/2/layout/IconCircleList"/>
    <dgm:cxn modelId="{E38859BB-D348-4102-967B-ADF6BBDDCDDD}" type="presOf" srcId="{42F2EAAD-B5B7-4561-8AE5-8ADE9280F6BF}" destId="{F6312F7A-C303-4585-95A5-BA2E72F3A603}" srcOrd="0" destOrd="0" presId="urn:microsoft.com/office/officeart/2018/2/layout/IconCircleList"/>
    <dgm:cxn modelId="{A77F2BC8-C486-4651-A9BD-EF44008B1127}" srcId="{42F2EAAD-B5B7-4561-8AE5-8ADE9280F6BF}" destId="{E0A33B1C-FA2D-4A1F-A0D8-BEDD6F0247B2}" srcOrd="2" destOrd="0" parTransId="{B6ECF6C5-E299-48C1-BAA6-A656655015FE}" sibTransId="{E4866B83-CB14-4D24-A15B-E5E7C9C767CE}"/>
    <dgm:cxn modelId="{61C1E0E2-FDEA-4068-A459-CE9A8105FA01}" type="presOf" srcId="{5046BDA0-CC1D-4098-A81A-24BDFBF707A5}" destId="{25038440-37D1-4AAE-B45C-F1BCDC776984}" srcOrd="0" destOrd="0" presId="urn:microsoft.com/office/officeart/2018/2/layout/IconCircleList"/>
    <dgm:cxn modelId="{1C6ABACC-4168-46CC-97B6-450BEC2FD60A}" type="presParOf" srcId="{F6312F7A-C303-4585-95A5-BA2E72F3A603}" destId="{F35C134B-8343-4D17-8DC2-16FFAC71EA37}" srcOrd="0" destOrd="0" presId="urn:microsoft.com/office/officeart/2018/2/layout/IconCircleList"/>
    <dgm:cxn modelId="{56222C6F-5271-48CB-BE07-CB2601BC6B77}" type="presParOf" srcId="{F35C134B-8343-4D17-8DC2-16FFAC71EA37}" destId="{30998F7B-F920-40AE-932A-5F96F463779F}" srcOrd="0" destOrd="0" presId="urn:microsoft.com/office/officeart/2018/2/layout/IconCircleList"/>
    <dgm:cxn modelId="{1949C25F-7669-4144-8303-B5C7E1417824}" type="presParOf" srcId="{30998F7B-F920-40AE-932A-5F96F463779F}" destId="{8EC689EF-87AF-4119-AB16-52A47C0A1582}" srcOrd="0" destOrd="0" presId="urn:microsoft.com/office/officeart/2018/2/layout/IconCircleList"/>
    <dgm:cxn modelId="{B122AD38-9ADA-4EA6-B16E-3A862B4CB2B7}" type="presParOf" srcId="{30998F7B-F920-40AE-932A-5F96F463779F}" destId="{904B55CD-259B-41AE-A8CB-1F14560F3AD6}" srcOrd="1" destOrd="0" presId="urn:microsoft.com/office/officeart/2018/2/layout/IconCircleList"/>
    <dgm:cxn modelId="{DEA616B1-5969-4033-B3FF-50676E3D3CA2}" type="presParOf" srcId="{30998F7B-F920-40AE-932A-5F96F463779F}" destId="{65B1A1EE-B467-478F-BECC-21C3027ECBDC}" srcOrd="2" destOrd="0" presId="urn:microsoft.com/office/officeart/2018/2/layout/IconCircleList"/>
    <dgm:cxn modelId="{013CDAFB-229C-4A13-B3FD-6665DC6D60E5}" type="presParOf" srcId="{30998F7B-F920-40AE-932A-5F96F463779F}" destId="{F165DA9D-3668-418D-95B5-5E9B8BEF3080}" srcOrd="3" destOrd="0" presId="urn:microsoft.com/office/officeart/2018/2/layout/IconCircleList"/>
    <dgm:cxn modelId="{E3603107-9C62-4FF9-A208-BF75A825FBAF}" type="presParOf" srcId="{F35C134B-8343-4D17-8DC2-16FFAC71EA37}" destId="{6C5B06F4-723C-4FB8-A48E-D3A5A8E0084F}" srcOrd="1" destOrd="0" presId="urn:microsoft.com/office/officeart/2018/2/layout/IconCircleList"/>
    <dgm:cxn modelId="{3EA7903F-301C-4E62-9163-83F5CD55F23D}" type="presParOf" srcId="{F35C134B-8343-4D17-8DC2-16FFAC71EA37}" destId="{E8A42BDD-6913-43FA-B407-6A8A4800797E}" srcOrd="2" destOrd="0" presId="urn:microsoft.com/office/officeart/2018/2/layout/IconCircleList"/>
    <dgm:cxn modelId="{26FE57F0-06A6-4A6B-99F9-7051366C97E0}" type="presParOf" srcId="{E8A42BDD-6913-43FA-B407-6A8A4800797E}" destId="{CC6411E7-C8C6-4987-984D-416F30678034}" srcOrd="0" destOrd="0" presId="urn:microsoft.com/office/officeart/2018/2/layout/IconCircleList"/>
    <dgm:cxn modelId="{8FD1545C-22CC-4697-A323-56ED5245BFCE}" type="presParOf" srcId="{E8A42BDD-6913-43FA-B407-6A8A4800797E}" destId="{BFB172C1-0B05-44FC-BB2B-36E40ABF638C}" srcOrd="1" destOrd="0" presId="urn:microsoft.com/office/officeart/2018/2/layout/IconCircleList"/>
    <dgm:cxn modelId="{B4914E2B-7989-488E-9346-7DE4CB2E6AF9}" type="presParOf" srcId="{E8A42BDD-6913-43FA-B407-6A8A4800797E}" destId="{5F7A6945-A57D-4DF3-9F07-044F6632F63A}" srcOrd="2" destOrd="0" presId="urn:microsoft.com/office/officeart/2018/2/layout/IconCircleList"/>
    <dgm:cxn modelId="{9CAE7CE5-C13A-42DA-989D-938D61B638A9}" type="presParOf" srcId="{E8A42BDD-6913-43FA-B407-6A8A4800797E}" destId="{25038440-37D1-4AAE-B45C-F1BCDC776984}" srcOrd="3" destOrd="0" presId="urn:microsoft.com/office/officeart/2018/2/layout/IconCircleList"/>
    <dgm:cxn modelId="{18AC19C1-FBE5-41BB-B2BC-B77C8BFB8777}" type="presParOf" srcId="{F35C134B-8343-4D17-8DC2-16FFAC71EA37}" destId="{8CCF958B-C80A-4196-8525-4BFD0876E030}" srcOrd="3" destOrd="0" presId="urn:microsoft.com/office/officeart/2018/2/layout/IconCircleList"/>
    <dgm:cxn modelId="{CCAEC689-F7D5-45BE-8F3D-99BA9AC836E9}" type="presParOf" srcId="{F35C134B-8343-4D17-8DC2-16FFAC71EA37}" destId="{905740F1-3ADF-4A0B-81F7-A88EA8DE8421}" srcOrd="4" destOrd="0" presId="urn:microsoft.com/office/officeart/2018/2/layout/IconCircleList"/>
    <dgm:cxn modelId="{8907D639-CE02-4B39-9A1F-BB247B8357DB}" type="presParOf" srcId="{905740F1-3ADF-4A0B-81F7-A88EA8DE8421}" destId="{E2A33BDA-44C1-47CF-A28D-70D40986150C}" srcOrd="0" destOrd="0" presId="urn:microsoft.com/office/officeart/2018/2/layout/IconCircleList"/>
    <dgm:cxn modelId="{207B8E73-01F0-491F-8809-2881B8445326}" type="presParOf" srcId="{905740F1-3ADF-4A0B-81F7-A88EA8DE8421}" destId="{C397C6AD-8507-4644-8371-306DA548FC35}" srcOrd="1" destOrd="0" presId="urn:microsoft.com/office/officeart/2018/2/layout/IconCircleList"/>
    <dgm:cxn modelId="{9DF8B083-AE88-4D64-80FD-40AF12E6A856}" type="presParOf" srcId="{905740F1-3ADF-4A0B-81F7-A88EA8DE8421}" destId="{A5DDFC26-DAEE-4623-91EE-E107952387BE}" srcOrd="2" destOrd="0" presId="urn:microsoft.com/office/officeart/2018/2/layout/IconCircleList"/>
    <dgm:cxn modelId="{729F9F98-F5B5-4B3F-8858-517489140954}" type="presParOf" srcId="{905740F1-3ADF-4A0B-81F7-A88EA8DE8421}" destId="{47934F76-12F5-447A-BD55-1BE3CC24E407}" srcOrd="3" destOrd="0" presId="urn:microsoft.com/office/officeart/2018/2/layout/IconCircleList"/>
    <dgm:cxn modelId="{B1739939-A63B-4628-B9CC-54B710AC6025}" type="presParOf" srcId="{F35C134B-8343-4D17-8DC2-16FFAC71EA37}" destId="{9C11E974-4987-4D07-AE80-4DF54FA5F9F5}" srcOrd="5" destOrd="0" presId="urn:microsoft.com/office/officeart/2018/2/layout/IconCircleList"/>
    <dgm:cxn modelId="{C9B0CF8B-6B50-4C2E-9508-880EA9933B7B}" type="presParOf" srcId="{F35C134B-8343-4D17-8DC2-16FFAC71EA37}" destId="{F3227404-4F25-40D2-9A91-3800B9FB7A71}" srcOrd="6" destOrd="0" presId="urn:microsoft.com/office/officeart/2018/2/layout/IconCircleList"/>
    <dgm:cxn modelId="{15F7C985-7CD5-4531-AE7D-DE9BF2EE0A4F}" type="presParOf" srcId="{F3227404-4F25-40D2-9A91-3800B9FB7A71}" destId="{11CBC047-A7F8-4D58-A742-CF7D5ADAB5DC}" srcOrd="0" destOrd="0" presId="urn:microsoft.com/office/officeart/2018/2/layout/IconCircleList"/>
    <dgm:cxn modelId="{0A08C754-164E-4FE3-93B3-1E29914CED07}" type="presParOf" srcId="{F3227404-4F25-40D2-9A91-3800B9FB7A71}" destId="{E92BE9B8-0FF1-4DFD-B0FB-6DA6E7CDA7E6}" srcOrd="1" destOrd="0" presId="urn:microsoft.com/office/officeart/2018/2/layout/IconCircleList"/>
    <dgm:cxn modelId="{B53316EF-6D3F-4D7C-813E-BA6A6FD7E8A5}" type="presParOf" srcId="{F3227404-4F25-40D2-9A91-3800B9FB7A71}" destId="{8A4D12B2-1952-441F-8BE9-6A6FE82669F4}" srcOrd="2" destOrd="0" presId="urn:microsoft.com/office/officeart/2018/2/layout/IconCircleList"/>
    <dgm:cxn modelId="{A2200E3D-A3DC-4175-AA11-A5DAB80C6F18}" type="presParOf" srcId="{F3227404-4F25-40D2-9A91-3800B9FB7A71}" destId="{245DB729-91E5-4FBC-B398-51200846BA8D}"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689EF-87AF-4119-AB16-52A47C0A1582}">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4B55CD-259B-41AE-A8CB-1F14560F3AD6}">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65DA9D-3668-418D-95B5-5E9B8BEF3080}">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a:t>Why do you think it took so long for Edgware Road to be declared a major incident by all emergency responders?</a:t>
          </a:r>
          <a:endParaRPr lang="en-US" sz="2100" kern="1200"/>
        </a:p>
      </dsp:txBody>
      <dsp:txXfrm>
        <a:off x="1834517" y="469890"/>
        <a:ext cx="3148942" cy="1335915"/>
      </dsp:txXfrm>
    </dsp:sp>
    <dsp:sp modelId="{CC6411E7-C8C6-4987-984D-416F30678034}">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B172C1-0B05-44FC-BB2B-36E40ABF638C}">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038440-37D1-4AAE-B45C-F1BCDC776984}">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a:t>Why do you think it took so long for Russel Square to be declared as a major incident?</a:t>
          </a:r>
          <a:endParaRPr lang="en-US" sz="2100" kern="1200"/>
        </a:p>
      </dsp:txBody>
      <dsp:txXfrm>
        <a:off x="7154322" y="469890"/>
        <a:ext cx="3148942" cy="1335915"/>
      </dsp:txXfrm>
    </dsp:sp>
    <dsp:sp modelId="{E2A33BDA-44C1-47CF-A28D-70D40986150C}">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97C6AD-8507-4644-8371-306DA548FC35}">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7934F76-12F5-447A-BD55-1BE3CC24E407}">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a:t>Do you think the emergency services responded correctly to Aldgate and Kings Cross?</a:t>
          </a:r>
          <a:endParaRPr lang="en-US" sz="2100" kern="1200"/>
        </a:p>
      </dsp:txBody>
      <dsp:txXfrm>
        <a:off x="1834517" y="2545532"/>
        <a:ext cx="3148942" cy="1335915"/>
      </dsp:txXfrm>
    </dsp:sp>
    <dsp:sp modelId="{11CBC047-A7F8-4D58-A742-CF7D5ADAB5DC}">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2BE9B8-0FF1-4DFD-B0FB-6DA6E7CDA7E6}">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5DB729-91E5-4FBC-B398-51200846BA8D}">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33450">
            <a:lnSpc>
              <a:spcPct val="90000"/>
            </a:lnSpc>
            <a:spcBef>
              <a:spcPct val="0"/>
            </a:spcBef>
            <a:spcAft>
              <a:spcPct val="35000"/>
            </a:spcAft>
            <a:buNone/>
          </a:pPr>
          <a:r>
            <a:rPr lang="en-GB" sz="2100" b="1" kern="1200"/>
            <a:t>What are the reasons it took so long for some scenes to be declared as a major incident?</a:t>
          </a:r>
          <a:endParaRPr lang="en-US" sz="2100" kern="1200"/>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65461-AFE9-BF98-95E2-441657D3592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694AA6F-49AF-D347-3DA1-225CFA3C2D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19298B-7E98-D8AC-92EC-D7D30FA383C3}"/>
              </a:ext>
            </a:extLst>
          </p:cNvPr>
          <p:cNvSpPr>
            <a:spLocks noGrp="1"/>
          </p:cNvSpPr>
          <p:nvPr>
            <p:ph type="dt" sz="half" idx="10"/>
          </p:nvPr>
        </p:nvSpPr>
        <p:spPr/>
        <p:txBody>
          <a:bodyPr/>
          <a:lstStyle/>
          <a:p>
            <a:fld id="{A0D49901-4B26-44D0-9793-F8AC79329B06}" type="datetimeFigureOut">
              <a:rPr lang="en-GB" smtClean="0"/>
              <a:t>21/11/2022</a:t>
            </a:fld>
            <a:endParaRPr lang="en-GB"/>
          </a:p>
        </p:txBody>
      </p:sp>
      <p:sp>
        <p:nvSpPr>
          <p:cNvPr id="5" name="Footer Placeholder 4">
            <a:extLst>
              <a:ext uri="{FF2B5EF4-FFF2-40B4-BE49-F238E27FC236}">
                <a16:creationId xmlns:a16="http://schemas.microsoft.com/office/drawing/2014/main" id="{199E8524-235A-FCC4-94AC-0C78221FFC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1404A0-CB8C-6CD9-5A8A-DE9E5F0660A0}"/>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13526821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D2ED1-2956-3297-72F1-4AC1C371AB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A65316-868D-9D22-B7C0-2C72D75A905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2E0DDD-D25F-CB2E-C9C5-3A89D68EFB42}"/>
              </a:ext>
            </a:extLst>
          </p:cNvPr>
          <p:cNvSpPr>
            <a:spLocks noGrp="1"/>
          </p:cNvSpPr>
          <p:nvPr>
            <p:ph type="dt" sz="half" idx="10"/>
          </p:nvPr>
        </p:nvSpPr>
        <p:spPr/>
        <p:txBody>
          <a:bodyPr/>
          <a:lstStyle/>
          <a:p>
            <a:fld id="{A0D49901-4B26-44D0-9793-F8AC79329B06}" type="datetimeFigureOut">
              <a:rPr lang="en-GB" smtClean="0"/>
              <a:t>21/11/2022</a:t>
            </a:fld>
            <a:endParaRPr lang="en-GB"/>
          </a:p>
        </p:txBody>
      </p:sp>
      <p:sp>
        <p:nvSpPr>
          <p:cNvPr id="5" name="Footer Placeholder 4">
            <a:extLst>
              <a:ext uri="{FF2B5EF4-FFF2-40B4-BE49-F238E27FC236}">
                <a16:creationId xmlns:a16="http://schemas.microsoft.com/office/drawing/2014/main" id="{11E84456-2A07-1071-BEC6-9210890B2D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D29919-FD28-51C8-0462-52859FAA4DB1}"/>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2632130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D5E34-4E6D-9F94-3D22-6C550A6D5C4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9816F18-3D72-54B5-8C0A-CC4842DFDBB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5897FA-6BA2-25A3-A82B-540D9CEAAF91}"/>
              </a:ext>
            </a:extLst>
          </p:cNvPr>
          <p:cNvSpPr>
            <a:spLocks noGrp="1"/>
          </p:cNvSpPr>
          <p:nvPr>
            <p:ph type="dt" sz="half" idx="10"/>
          </p:nvPr>
        </p:nvSpPr>
        <p:spPr/>
        <p:txBody>
          <a:bodyPr/>
          <a:lstStyle/>
          <a:p>
            <a:fld id="{A0D49901-4B26-44D0-9793-F8AC79329B06}" type="datetimeFigureOut">
              <a:rPr lang="en-GB" smtClean="0"/>
              <a:t>21/11/2022</a:t>
            </a:fld>
            <a:endParaRPr lang="en-GB"/>
          </a:p>
        </p:txBody>
      </p:sp>
      <p:sp>
        <p:nvSpPr>
          <p:cNvPr id="5" name="Footer Placeholder 4">
            <a:extLst>
              <a:ext uri="{FF2B5EF4-FFF2-40B4-BE49-F238E27FC236}">
                <a16:creationId xmlns:a16="http://schemas.microsoft.com/office/drawing/2014/main" id="{C7528DB8-31C4-84FF-DB13-E51CD8BDEE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072C17-3227-C398-399C-D5E0678D3214}"/>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1474012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7D076-7283-9E32-12A6-89488E065DA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51403C-2E40-585E-7D7E-5BD48DBFF09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3BFD0D-D24E-61BD-9C22-1B5EFA6F710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6A37665-13AC-1BD1-B3E4-95BACFFEE3EF}"/>
              </a:ext>
            </a:extLst>
          </p:cNvPr>
          <p:cNvSpPr>
            <a:spLocks noGrp="1"/>
          </p:cNvSpPr>
          <p:nvPr>
            <p:ph type="dt" sz="half" idx="10"/>
          </p:nvPr>
        </p:nvSpPr>
        <p:spPr/>
        <p:txBody>
          <a:bodyPr/>
          <a:lstStyle/>
          <a:p>
            <a:fld id="{A0D49901-4B26-44D0-9793-F8AC79329B06}" type="datetimeFigureOut">
              <a:rPr lang="en-GB" smtClean="0"/>
              <a:t>21/11/2022</a:t>
            </a:fld>
            <a:endParaRPr lang="en-GB"/>
          </a:p>
        </p:txBody>
      </p:sp>
      <p:sp>
        <p:nvSpPr>
          <p:cNvPr id="6" name="Footer Placeholder 5">
            <a:extLst>
              <a:ext uri="{FF2B5EF4-FFF2-40B4-BE49-F238E27FC236}">
                <a16:creationId xmlns:a16="http://schemas.microsoft.com/office/drawing/2014/main" id="{2D3CA75B-9ECD-3F4E-9E58-FD313855B95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C2700F-9FA8-B5F9-B2A3-36CAC75546DA}"/>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3894664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40316-14FF-4CA2-E218-D25D09B1CB7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8943C7-5360-AE56-4C99-1E5AEF45675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08F020A-C608-AAD5-3E0E-D8E431A5063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A46B0AF-F16E-54A6-F04F-B676EB03729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2B773DA-1368-344C-84DC-634FC68D774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0DB871-C9BE-84DB-568E-2D28CF796FB7}"/>
              </a:ext>
            </a:extLst>
          </p:cNvPr>
          <p:cNvSpPr>
            <a:spLocks noGrp="1"/>
          </p:cNvSpPr>
          <p:nvPr>
            <p:ph type="dt" sz="half" idx="10"/>
          </p:nvPr>
        </p:nvSpPr>
        <p:spPr/>
        <p:txBody>
          <a:bodyPr/>
          <a:lstStyle/>
          <a:p>
            <a:fld id="{A0D49901-4B26-44D0-9793-F8AC79329B06}" type="datetimeFigureOut">
              <a:rPr lang="en-GB" smtClean="0"/>
              <a:t>21/11/2022</a:t>
            </a:fld>
            <a:endParaRPr lang="en-GB"/>
          </a:p>
        </p:txBody>
      </p:sp>
      <p:sp>
        <p:nvSpPr>
          <p:cNvPr id="8" name="Footer Placeholder 7">
            <a:extLst>
              <a:ext uri="{FF2B5EF4-FFF2-40B4-BE49-F238E27FC236}">
                <a16:creationId xmlns:a16="http://schemas.microsoft.com/office/drawing/2014/main" id="{AB59B7EE-30A2-5CBD-6B1D-120652AD7D1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7061929-9654-3D5A-3BE9-91132DF5291E}"/>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13798810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7B7F8-5CD6-1E6C-624E-975B18AA00C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331BB9F-FE16-60E1-433D-6D5FA90AF1B3}"/>
              </a:ext>
            </a:extLst>
          </p:cNvPr>
          <p:cNvSpPr>
            <a:spLocks noGrp="1"/>
          </p:cNvSpPr>
          <p:nvPr>
            <p:ph type="dt" sz="half" idx="10"/>
          </p:nvPr>
        </p:nvSpPr>
        <p:spPr/>
        <p:txBody>
          <a:bodyPr/>
          <a:lstStyle/>
          <a:p>
            <a:fld id="{A0D49901-4B26-44D0-9793-F8AC79329B06}" type="datetimeFigureOut">
              <a:rPr lang="en-GB" smtClean="0"/>
              <a:t>21/11/2022</a:t>
            </a:fld>
            <a:endParaRPr lang="en-GB"/>
          </a:p>
        </p:txBody>
      </p:sp>
      <p:sp>
        <p:nvSpPr>
          <p:cNvPr id="4" name="Footer Placeholder 3">
            <a:extLst>
              <a:ext uri="{FF2B5EF4-FFF2-40B4-BE49-F238E27FC236}">
                <a16:creationId xmlns:a16="http://schemas.microsoft.com/office/drawing/2014/main" id="{29D2D996-C8A3-463A-7E53-AAF7D6786B3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D79095-0BD6-762E-7819-B67F20908442}"/>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7406138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7B22AA-E67E-7981-2C67-1F8BFC8685FF}"/>
              </a:ext>
            </a:extLst>
          </p:cNvPr>
          <p:cNvSpPr>
            <a:spLocks noGrp="1"/>
          </p:cNvSpPr>
          <p:nvPr>
            <p:ph type="dt" sz="half" idx="10"/>
          </p:nvPr>
        </p:nvSpPr>
        <p:spPr/>
        <p:txBody>
          <a:bodyPr/>
          <a:lstStyle/>
          <a:p>
            <a:fld id="{A0D49901-4B26-44D0-9793-F8AC79329B06}" type="datetimeFigureOut">
              <a:rPr lang="en-GB" smtClean="0"/>
              <a:t>21/11/2022</a:t>
            </a:fld>
            <a:endParaRPr lang="en-GB"/>
          </a:p>
        </p:txBody>
      </p:sp>
      <p:sp>
        <p:nvSpPr>
          <p:cNvPr id="3" name="Footer Placeholder 2">
            <a:extLst>
              <a:ext uri="{FF2B5EF4-FFF2-40B4-BE49-F238E27FC236}">
                <a16:creationId xmlns:a16="http://schemas.microsoft.com/office/drawing/2014/main" id="{4DFF279A-4457-BB74-D179-EF3D4A873A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4AB328-4C17-3C3D-FDD0-4EE7967AFFC6}"/>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3327427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A1485-CFAA-D2D8-17EB-ED4616EE4F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7F4243A-5D68-4306-8A5E-826A285936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D76D36F-24DB-4980-8169-540F2D88149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08F6B3-1AF2-A42F-ED02-C887DE9F9244}"/>
              </a:ext>
            </a:extLst>
          </p:cNvPr>
          <p:cNvSpPr>
            <a:spLocks noGrp="1"/>
          </p:cNvSpPr>
          <p:nvPr>
            <p:ph type="dt" sz="half" idx="10"/>
          </p:nvPr>
        </p:nvSpPr>
        <p:spPr/>
        <p:txBody>
          <a:bodyPr/>
          <a:lstStyle/>
          <a:p>
            <a:fld id="{A0D49901-4B26-44D0-9793-F8AC79329B06}" type="datetimeFigureOut">
              <a:rPr lang="en-GB" smtClean="0"/>
              <a:t>21/11/2022</a:t>
            </a:fld>
            <a:endParaRPr lang="en-GB"/>
          </a:p>
        </p:txBody>
      </p:sp>
      <p:sp>
        <p:nvSpPr>
          <p:cNvPr id="6" name="Footer Placeholder 5">
            <a:extLst>
              <a:ext uri="{FF2B5EF4-FFF2-40B4-BE49-F238E27FC236}">
                <a16:creationId xmlns:a16="http://schemas.microsoft.com/office/drawing/2014/main" id="{69B1FC27-A59A-6EF7-C7C5-5FD95538D0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2F25124-6C3A-E4B1-3D3E-1882020DE00E}"/>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3497192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91E3A-8EC8-5493-21F7-49B2D66152F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A853C15-7494-AF2E-F618-E52D12FB2D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06EEAC1-31EF-7FE5-1207-B23A51F442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4DC9EE-A3FD-A3B5-43F2-8858404B1E55}"/>
              </a:ext>
            </a:extLst>
          </p:cNvPr>
          <p:cNvSpPr>
            <a:spLocks noGrp="1"/>
          </p:cNvSpPr>
          <p:nvPr>
            <p:ph type="dt" sz="half" idx="10"/>
          </p:nvPr>
        </p:nvSpPr>
        <p:spPr/>
        <p:txBody>
          <a:bodyPr/>
          <a:lstStyle/>
          <a:p>
            <a:fld id="{A0D49901-4B26-44D0-9793-F8AC79329B06}" type="datetimeFigureOut">
              <a:rPr lang="en-GB" smtClean="0"/>
              <a:t>21/11/2022</a:t>
            </a:fld>
            <a:endParaRPr lang="en-GB"/>
          </a:p>
        </p:txBody>
      </p:sp>
      <p:sp>
        <p:nvSpPr>
          <p:cNvPr id="6" name="Footer Placeholder 5">
            <a:extLst>
              <a:ext uri="{FF2B5EF4-FFF2-40B4-BE49-F238E27FC236}">
                <a16:creationId xmlns:a16="http://schemas.microsoft.com/office/drawing/2014/main" id="{203D66CE-F9D3-E4EA-EFC6-C376B81BB6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7D84566-AFC3-2E9D-589C-A7CB3B561934}"/>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2294438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84D7B-E004-6FE4-F648-7000664ABB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2D34AE-4DEF-2698-87DA-766CD3AC446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C2F7BB-EE88-AAE8-7C9E-ECD6D1626E85}"/>
              </a:ext>
            </a:extLst>
          </p:cNvPr>
          <p:cNvSpPr>
            <a:spLocks noGrp="1"/>
          </p:cNvSpPr>
          <p:nvPr>
            <p:ph type="dt" sz="half" idx="10"/>
          </p:nvPr>
        </p:nvSpPr>
        <p:spPr/>
        <p:txBody>
          <a:bodyPr/>
          <a:lstStyle/>
          <a:p>
            <a:fld id="{A0D49901-4B26-44D0-9793-F8AC79329B06}" type="datetimeFigureOut">
              <a:rPr lang="en-GB" smtClean="0"/>
              <a:t>21/11/2022</a:t>
            </a:fld>
            <a:endParaRPr lang="en-GB"/>
          </a:p>
        </p:txBody>
      </p:sp>
      <p:sp>
        <p:nvSpPr>
          <p:cNvPr id="5" name="Footer Placeholder 4">
            <a:extLst>
              <a:ext uri="{FF2B5EF4-FFF2-40B4-BE49-F238E27FC236}">
                <a16:creationId xmlns:a16="http://schemas.microsoft.com/office/drawing/2014/main" id="{20B299DA-EAB8-D0CF-E4B1-611022111F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4721E1-581E-7C5F-5171-47E119F52579}"/>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17767416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63BF68-8CFE-C87B-1118-36F271925B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764E5F-0DB1-ED08-B8C0-493E237CBEC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1F5B8D-9FBF-8C2D-5715-D26E9BD4A166}"/>
              </a:ext>
            </a:extLst>
          </p:cNvPr>
          <p:cNvSpPr>
            <a:spLocks noGrp="1"/>
          </p:cNvSpPr>
          <p:nvPr>
            <p:ph type="dt" sz="half" idx="10"/>
          </p:nvPr>
        </p:nvSpPr>
        <p:spPr/>
        <p:txBody>
          <a:bodyPr/>
          <a:lstStyle/>
          <a:p>
            <a:fld id="{A0D49901-4B26-44D0-9793-F8AC79329B06}" type="datetimeFigureOut">
              <a:rPr lang="en-GB" smtClean="0"/>
              <a:t>21/11/2022</a:t>
            </a:fld>
            <a:endParaRPr lang="en-GB"/>
          </a:p>
        </p:txBody>
      </p:sp>
      <p:sp>
        <p:nvSpPr>
          <p:cNvPr id="5" name="Footer Placeholder 4">
            <a:extLst>
              <a:ext uri="{FF2B5EF4-FFF2-40B4-BE49-F238E27FC236}">
                <a16:creationId xmlns:a16="http://schemas.microsoft.com/office/drawing/2014/main" id="{5D94C46F-2FF7-CC6B-0B3D-90258695C7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036471-C76D-9054-15BF-C32611EB90AE}"/>
              </a:ext>
            </a:extLst>
          </p:cNvPr>
          <p:cNvSpPr>
            <a:spLocks noGrp="1"/>
          </p:cNvSpPr>
          <p:nvPr>
            <p:ph type="sldNum" sz="quarter" idx="12"/>
          </p:nvPr>
        </p:nvSpPr>
        <p:spPr/>
        <p:txBody>
          <a:bodyPr/>
          <a:lstStyle/>
          <a:p>
            <a:fld id="{05CC39DB-E47C-4571-AAF5-3C6F9F9650C1}" type="slidenum">
              <a:rPr lang="en-GB" smtClean="0"/>
              <a:t>‹#›</a:t>
            </a:fld>
            <a:endParaRPr lang="en-GB"/>
          </a:p>
        </p:txBody>
      </p:sp>
    </p:spTree>
    <p:extLst>
      <p:ext uri="{BB962C8B-B14F-4D97-AF65-F5344CB8AC3E}">
        <p14:creationId xmlns:p14="http://schemas.microsoft.com/office/powerpoint/2010/main" val="12973158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2A4EEE-7A80-D667-B3EF-84C9D026ED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BBDB23-ACE7-955C-7251-208CC3E21E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42BA0-9A53-0C46-6AAC-937F6774C4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D49901-4B26-44D0-9793-F8AC79329B06}" type="datetimeFigureOut">
              <a:rPr lang="en-GB" smtClean="0"/>
              <a:t>21/11/2022</a:t>
            </a:fld>
            <a:endParaRPr lang="en-GB"/>
          </a:p>
        </p:txBody>
      </p:sp>
      <p:sp>
        <p:nvSpPr>
          <p:cNvPr id="5" name="Footer Placeholder 4">
            <a:extLst>
              <a:ext uri="{FF2B5EF4-FFF2-40B4-BE49-F238E27FC236}">
                <a16:creationId xmlns:a16="http://schemas.microsoft.com/office/drawing/2014/main" id="{1A0D0C83-D883-80AF-363E-C551D689B6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42D1A53-5542-E84F-21F7-C5E871BD9C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5CC39DB-E47C-4571-AAF5-3C6F9F9650C1}" type="slidenum">
              <a:rPr lang="en-GB" smtClean="0"/>
              <a:t>‹#›</a:t>
            </a:fld>
            <a:endParaRPr lang="en-GB"/>
          </a:p>
        </p:txBody>
      </p:sp>
    </p:spTree>
    <p:extLst>
      <p:ext uri="{BB962C8B-B14F-4D97-AF65-F5344CB8AC3E}">
        <p14:creationId xmlns:p14="http://schemas.microsoft.com/office/powerpoint/2010/main" val="4347828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bbc.co.uk/news/uk-33388286" TargetMode="External"/><Relationship Id="rId2" Type="http://schemas.openxmlformats.org/officeDocument/2006/relationships/hyperlink" Target="https://www.ojp.gov/pdffiles1/nij/224088.pdf"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kent.police.uk/foi-ai/kent-police/Policy/operational-partnerships/critical-incident-management-policy-o01/" TargetMode="External"/><Relationship Id="rId2" Type="http://schemas.openxmlformats.org/officeDocument/2006/relationships/hyperlink" Target="https://www.towerhamlets.gov.uk/Documents/Community-safety-and-emergencies/Major_Incident_Procedure_A_Guide_for_Local_Business.pdf"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jesip.org.uk/uploads/media/incident_reports_and_inquiries/Addressing%20Lessons%20from%20London%207th%20July%202005%20Bombings.pdf" TargetMode="Externa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8" Type="http://schemas.openxmlformats.org/officeDocument/2006/relationships/hyperlink" Target="https://www.theguardian.com/politics/2005/aug/06/terrorism.july7" TargetMode="External"/><Relationship Id="rId3" Type="http://schemas.openxmlformats.org/officeDocument/2006/relationships/hyperlink" Target="https://www.bbc.co.uk/news/uk-12621381" TargetMode="External"/><Relationship Id="rId7" Type="http://schemas.openxmlformats.org/officeDocument/2006/relationships/hyperlink" Target="https://www.researchgate.net/publication/287986179_Al-Qaeda%27s_Human_Bombs_The_Strategic_Impact_of_the_77_Suicide_Terrorist_Attacks" TargetMode="External"/><Relationship Id="rId12" Type="http://schemas.openxmlformats.org/officeDocument/2006/relationships/hyperlink" Target="https://rusi.org/publication/london-bombings-lessons-first-responders-0" TargetMode="External"/><Relationship Id="rId2" Type="http://schemas.openxmlformats.org/officeDocument/2006/relationships/hyperlink" Target="https://www.bbc.co.uk/news/uk-12621387"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228837/1087.pdf" TargetMode="External"/><Relationship Id="rId11" Type="http://schemas.openxmlformats.org/officeDocument/2006/relationships/hyperlink" Target="https://assets.publishing.service.gov.uk/government/uploads/system/uploads/attachment_data/file/97988/inquest-7-7-progress-report.pdf" TargetMode="External"/><Relationship Id="rId5" Type="http://schemas.openxmlformats.org/officeDocument/2006/relationships/hyperlink" Target="https://www.bbc.co.uk/news/uk-12636731" TargetMode="External"/><Relationship Id="rId10" Type="http://schemas.openxmlformats.org/officeDocument/2006/relationships/hyperlink" Target="https://www.jesip.org.uk/uploads/media/incident_reports_and_inquiries/Addressing%20Lessons%20from%20London%207th%20July%202005%20Bombings.pdf" TargetMode="External"/><Relationship Id="rId4" Type="http://schemas.openxmlformats.org/officeDocument/2006/relationships/hyperlink" Target="https://www.bbc.co.uk/news/uk-33253598" TargetMode="External"/><Relationship Id="rId9" Type="http://schemas.openxmlformats.org/officeDocument/2006/relationships/hyperlink" Target="https://www.london.gov.uk/sites/default/files/gla_migrate_files_destination/archives/assembly-reports-7july-report.pdf" TargetMode="External"/></Relationships>
</file>

<file path=ppt/slides/_rels/slide57.xml.rels><?xml version="1.0" encoding="UTF-8" standalone="yes"?>
<Relationships xmlns="http://schemas.openxmlformats.org/package/2006/relationships"><Relationship Id="rId2" Type="http://schemas.openxmlformats.org/officeDocument/2006/relationships/image" Target="../media/image29.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9">
            <a:extLst>
              <a:ext uri="{FF2B5EF4-FFF2-40B4-BE49-F238E27FC236}">
                <a16:creationId xmlns:a16="http://schemas.microsoft.com/office/drawing/2014/main" id="{C497725C-6431-496A-B11C-691354780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22BDE4A-8A20-4A69-9C5A-581C82036A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C3E0F5-B01B-F120-FDB2-786D2710DF4F}"/>
              </a:ext>
            </a:extLst>
          </p:cNvPr>
          <p:cNvSpPr>
            <a:spLocks noGrp="1"/>
          </p:cNvSpPr>
          <p:nvPr>
            <p:ph type="ctrTitle"/>
          </p:nvPr>
        </p:nvSpPr>
        <p:spPr>
          <a:xfrm>
            <a:off x="1113810" y="3023754"/>
            <a:ext cx="4900144" cy="2736965"/>
          </a:xfrm>
        </p:spPr>
        <p:txBody>
          <a:bodyPr anchor="t">
            <a:normAutofit/>
          </a:bodyPr>
          <a:lstStyle/>
          <a:p>
            <a:pPr algn="l"/>
            <a:r>
              <a:rPr lang="en-GB" sz="5400" dirty="0"/>
              <a:t>Policing Terrorism</a:t>
            </a:r>
          </a:p>
        </p:txBody>
      </p:sp>
      <p:sp>
        <p:nvSpPr>
          <p:cNvPr id="3" name="Subtitle 2">
            <a:extLst>
              <a:ext uri="{FF2B5EF4-FFF2-40B4-BE49-F238E27FC236}">
                <a16:creationId xmlns:a16="http://schemas.microsoft.com/office/drawing/2014/main" id="{8F93DF37-C3B2-7F1C-7973-9F23DFF0B765}"/>
              </a:ext>
            </a:extLst>
          </p:cNvPr>
          <p:cNvSpPr>
            <a:spLocks noGrp="1"/>
          </p:cNvSpPr>
          <p:nvPr>
            <p:ph type="subTitle" idx="1"/>
          </p:nvPr>
        </p:nvSpPr>
        <p:spPr>
          <a:xfrm>
            <a:off x="1113809" y="1016076"/>
            <a:ext cx="4900143" cy="1709849"/>
          </a:xfrm>
        </p:spPr>
        <p:txBody>
          <a:bodyPr anchor="b">
            <a:normAutofit/>
          </a:bodyPr>
          <a:lstStyle/>
          <a:p>
            <a:pPr algn="l"/>
            <a:r>
              <a:rPr lang="en-GB" sz="2000" dirty="0"/>
              <a:t>Week 7 – The 7/7 London Bombings and Assessment 2</a:t>
            </a:r>
          </a:p>
          <a:p>
            <a:pPr algn="l"/>
            <a:r>
              <a:rPr lang="en-GB" sz="2000" dirty="0" err="1"/>
              <a:t>Dr.</a:t>
            </a:r>
            <a:r>
              <a:rPr lang="en-GB" sz="2000" dirty="0"/>
              <a:t> Luke Roach</a:t>
            </a:r>
          </a:p>
          <a:p>
            <a:pPr algn="l"/>
            <a:r>
              <a:rPr lang="en-GB" sz="2000" dirty="0"/>
              <a:t>l.roach@uwtsd.ac.uk</a:t>
            </a:r>
          </a:p>
        </p:txBody>
      </p:sp>
      <p:grpSp>
        <p:nvGrpSpPr>
          <p:cNvPr id="12" name="Group 1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048031"/>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B089A89A-1E9C-4761-9DFF-53C275FBF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257770"/>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2" descr="7/7 London bombings: Reflections on the last decade | Asian Sunday Newspaper">
            <a:extLst>
              <a:ext uri="{FF2B5EF4-FFF2-40B4-BE49-F238E27FC236}">
                <a16:creationId xmlns:a16="http://schemas.microsoft.com/office/drawing/2014/main" id="{CBCCDB09-43EE-E860-7519-ED242F5A482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459" r="-1" b="9800"/>
          <a:stretch/>
        </p:blipFill>
        <p:spPr bwMode="auto">
          <a:xfrm>
            <a:off x="7114162" y="471748"/>
            <a:ext cx="4324849" cy="2552007"/>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0" y="3462252"/>
            <a:ext cx="4837176" cy="2979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J7: The July 7th Truth Campaign - Home">
            <a:extLst>
              <a:ext uri="{FF2B5EF4-FFF2-40B4-BE49-F238E27FC236}">
                <a16:creationId xmlns:a16="http://schemas.microsoft.com/office/drawing/2014/main" id="{B841DEBC-3E25-4853-8490-88A6C6C01C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1655" r="-1" b="14814"/>
          <a:stretch/>
        </p:blipFill>
        <p:spPr bwMode="auto">
          <a:xfrm>
            <a:off x="7114162" y="3676230"/>
            <a:ext cx="4324849" cy="25520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41178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3C8B2F0-B5CA-297B-C4B2-9E08860DCB29}"/>
              </a:ext>
            </a:extLst>
          </p:cNvPr>
          <p:cNvSpPr>
            <a:spLocks noGrp="1"/>
          </p:cNvSpPr>
          <p:nvPr>
            <p:ph type="title"/>
          </p:nvPr>
        </p:nvSpPr>
        <p:spPr>
          <a:xfrm>
            <a:off x="1137036" y="548640"/>
            <a:ext cx="9543405" cy="1188720"/>
          </a:xfrm>
        </p:spPr>
        <p:txBody>
          <a:bodyPr>
            <a:normAutofit/>
          </a:bodyPr>
          <a:lstStyle/>
          <a:p>
            <a:r>
              <a:rPr lang="en-GB">
                <a:solidFill>
                  <a:schemeClr val="tx1">
                    <a:lumMod val="85000"/>
                    <a:lumOff val="15000"/>
                  </a:schemeClr>
                </a:solidFill>
              </a:rPr>
              <a:t>Assessment 2</a:t>
            </a:r>
          </a:p>
        </p:txBody>
      </p:sp>
      <p:sp>
        <p:nvSpPr>
          <p:cNvPr id="3" name="Content Placeholder 2">
            <a:extLst>
              <a:ext uri="{FF2B5EF4-FFF2-40B4-BE49-F238E27FC236}">
                <a16:creationId xmlns:a16="http://schemas.microsoft.com/office/drawing/2014/main" id="{765FB1E2-DBDD-1109-DB34-97755F52485F}"/>
              </a:ext>
            </a:extLst>
          </p:cNvPr>
          <p:cNvSpPr>
            <a:spLocks noGrp="1"/>
          </p:cNvSpPr>
          <p:nvPr>
            <p:ph idx="1"/>
          </p:nvPr>
        </p:nvSpPr>
        <p:spPr>
          <a:xfrm>
            <a:off x="1957987" y="2431765"/>
            <a:ext cx="8276026" cy="3320031"/>
          </a:xfrm>
        </p:spPr>
        <p:txBody>
          <a:bodyPr anchor="ctr">
            <a:normAutofit/>
          </a:bodyPr>
          <a:lstStyle/>
          <a:p>
            <a:r>
              <a:rPr lang="en-GB" sz="2000">
                <a:solidFill>
                  <a:schemeClr val="tx1">
                    <a:lumMod val="85000"/>
                    <a:lumOff val="15000"/>
                  </a:schemeClr>
                </a:solidFill>
              </a:rPr>
              <a:t>Word Count: 2000 (+/-10%)</a:t>
            </a:r>
          </a:p>
          <a:p>
            <a:r>
              <a:rPr lang="en-GB" sz="2000">
                <a:solidFill>
                  <a:schemeClr val="tx1">
                    <a:lumMod val="85000"/>
                    <a:lumOff val="15000"/>
                  </a:schemeClr>
                </a:solidFill>
              </a:rPr>
              <a:t>Submission Date: Friday 6th January 2023 at 23:59hrs</a:t>
            </a:r>
          </a:p>
          <a:p>
            <a:r>
              <a:rPr lang="en-GB" sz="2000">
                <a:solidFill>
                  <a:schemeClr val="tx1">
                    <a:lumMod val="85000"/>
                    <a:lumOff val="15000"/>
                  </a:schemeClr>
                </a:solidFill>
              </a:rPr>
              <a:t>Feedback Date: Monday 6th of February 2023 at 09:00hrs</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89588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7A60E26-C4E5-B7D1-8801-366AE1CB7313}"/>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Assessment 2</a:t>
            </a:r>
          </a:p>
        </p:txBody>
      </p:sp>
      <p:sp>
        <p:nvSpPr>
          <p:cNvPr id="3" name="Content Placeholder 2">
            <a:extLst>
              <a:ext uri="{FF2B5EF4-FFF2-40B4-BE49-F238E27FC236}">
                <a16:creationId xmlns:a16="http://schemas.microsoft.com/office/drawing/2014/main" id="{EFEA5CC3-D39D-E4ED-F520-1BDA145603EB}"/>
              </a:ext>
            </a:extLst>
          </p:cNvPr>
          <p:cNvSpPr>
            <a:spLocks noGrp="1"/>
          </p:cNvSpPr>
          <p:nvPr>
            <p:ph idx="1"/>
          </p:nvPr>
        </p:nvSpPr>
        <p:spPr>
          <a:xfrm>
            <a:off x="1957987" y="2431767"/>
            <a:ext cx="8276026" cy="3685156"/>
          </a:xfrm>
        </p:spPr>
        <p:txBody>
          <a:bodyPr anchor="ctr">
            <a:normAutofit/>
          </a:bodyPr>
          <a:lstStyle/>
          <a:p>
            <a:r>
              <a:rPr lang="en-GB" sz="2000">
                <a:solidFill>
                  <a:schemeClr val="tx1">
                    <a:lumMod val="85000"/>
                    <a:lumOff val="15000"/>
                  </a:schemeClr>
                </a:solidFill>
                <a:effectLst/>
                <a:latin typeface="Arial" panose="020B0604020202020204" pitchFamily="34" charset="0"/>
                <a:ea typeface="Times New Roman" panose="02020603050405020304" pitchFamily="18" charset="0"/>
              </a:rPr>
              <a:t>Question:</a:t>
            </a:r>
          </a:p>
          <a:p>
            <a:pPr lvl="1"/>
            <a:r>
              <a:rPr lang="en-GB" sz="2000">
                <a:solidFill>
                  <a:schemeClr val="tx1">
                    <a:lumMod val="85000"/>
                    <a:lumOff val="15000"/>
                  </a:schemeClr>
                </a:solidFill>
                <a:effectLst/>
                <a:latin typeface="Arial" panose="020B0604020202020204" pitchFamily="34" charset="0"/>
                <a:ea typeface="Times New Roman" panose="02020603050405020304" pitchFamily="18" charset="0"/>
              </a:rPr>
              <a:t>Students will produce a 2000 word essay which evaluates the effectiveness of the emergency services, partner agencies and counter terrorism measures in response to a terrorist attack perpetrated within the United Kingdom. </a:t>
            </a:r>
            <a:endParaRPr lang="en-GB" sz="2000">
              <a:solidFill>
                <a:schemeClr val="tx1">
                  <a:lumMod val="85000"/>
                  <a:lumOff val="15000"/>
                </a:schemeClr>
              </a:solidFill>
              <a:effectLst/>
              <a:latin typeface="Times New Roman" panose="02020603050405020304" pitchFamily="18" charset="0"/>
              <a:ea typeface="Times New Roman" panose="02020603050405020304" pitchFamily="18" charset="0"/>
            </a:endParaRPr>
          </a:p>
          <a:p>
            <a:endParaRPr lang="en-GB" sz="2000">
              <a:solidFill>
                <a:schemeClr val="tx1">
                  <a:lumMod val="85000"/>
                  <a:lumOff val="15000"/>
                </a:schemeClr>
              </a:solidFill>
            </a:endParaRPr>
          </a:p>
        </p:txBody>
      </p:sp>
    </p:spTree>
    <p:extLst>
      <p:ext uri="{BB962C8B-B14F-4D97-AF65-F5344CB8AC3E}">
        <p14:creationId xmlns:p14="http://schemas.microsoft.com/office/powerpoint/2010/main" val="4012265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58D4F5-98EB-C99D-6A23-FAC491591D97}"/>
              </a:ext>
            </a:extLst>
          </p:cNvPr>
          <p:cNvSpPr>
            <a:spLocks noGrp="1"/>
          </p:cNvSpPr>
          <p:nvPr>
            <p:ph type="title"/>
          </p:nvPr>
        </p:nvSpPr>
        <p:spPr>
          <a:xfrm>
            <a:off x="1137036" y="609600"/>
            <a:ext cx="8548386" cy="1282459"/>
          </a:xfrm>
        </p:spPr>
        <p:txBody>
          <a:bodyPr>
            <a:normAutofit/>
          </a:bodyPr>
          <a:lstStyle/>
          <a:p>
            <a:r>
              <a:rPr lang="en-GB" sz="4100"/>
              <a:t>Assessment 2 – How to answer your question</a:t>
            </a:r>
          </a:p>
        </p:txBody>
      </p:sp>
      <p:sp>
        <p:nvSpPr>
          <p:cNvPr id="3" name="Content Placeholder 2">
            <a:extLst>
              <a:ext uri="{FF2B5EF4-FFF2-40B4-BE49-F238E27FC236}">
                <a16:creationId xmlns:a16="http://schemas.microsoft.com/office/drawing/2014/main" id="{BB5FBDAE-A9F9-1729-A26B-7E5197EAE9E6}"/>
              </a:ext>
            </a:extLst>
          </p:cNvPr>
          <p:cNvSpPr>
            <a:spLocks noGrp="1"/>
          </p:cNvSpPr>
          <p:nvPr>
            <p:ph idx="1"/>
          </p:nvPr>
        </p:nvSpPr>
        <p:spPr>
          <a:xfrm>
            <a:off x="1137035" y="2147358"/>
            <a:ext cx="8548386" cy="4076394"/>
          </a:xfrm>
        </p:spPr>
        <p:txBody>
          <a:bodyPr>
            <a:normAutofit fontScale="92500" lnSpcReduction="10000"/>
          </a:bodyPr>
          <a:lstStyle/>
          <a:p>
            <a:pPr marL="270510"/>
            <a:r>
              <a:rPr lang="en-GB" sz="2000" dirty="0">
                <a:effectLst/>
                <a:latin typeface="Arial" panose="020B0604020202020204" pitchFamily="34" charset="0"/>
                <a:ea typeface="Times New Roman" panose="02020603050405020304" pitchFamily="18" charset="0"/>
              </a:rPr>
              <a:t>To complete this essay the student will:</a:t>
            </a:r>
            <a:endParaRPr lang="en-GB" sz="2000" dirty="0">
              <a:effectLst/>
              <a:latin typeface="Times New Roman" panose="02020603050405020304" pitchFamily="18" charset="0"/>
              <a:ea typeface="Times New Roman" panose="02020603050405020304" pitchFamily="18" charset="0"/>
            </a:endParaRPr>
          </a:p>
          <a:p>
            <a:pPr marL="41910" indent="0">
              <a:buNone/>
            </a:pP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000" dirty="0">
                <a:effectLst/>
                <a:latin typeface="Arial" panose="020B0604020202020204" pitchFamily="34" charset="0"/>
                <a:ea typeface="Times New Roman" panose="02020603050405020304" pitchFamily="18" charset="0"/>
              </a:rPr>
              <a:t>Describe and explain the different public services that are involved in response to terrorism</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000" dirty="0">
                <a:effectLst/>
                <a:latin typeface="Arial" panose="020B0604020202020204" pitchFamily="34" charset="0"/>
                <a:ea typeface="Times New Roman" panose="02020603050405020304" pitchFamily="18" charset="0"/>
              </a:rPr>
              <a:t>Analyse and evaluate the collaboration and partnership between these institutions</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000" dirty="0">
                <a:effectLst/>
                <a:latin typeface="Arial" panose="020B0604020202020204" pitchFamily="34" charset="0"/>
                <a:ea typeface="Times New Roman" panose="02020603050405020304" pitchFamily="18" charset="0"/>
              </a:rPr>
              <a:t>Discuss the issues and drawbacks to these collaborations (pragmatic, logistic, ideological)</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000" dirty="0">
                <a:effectLst/>
                <a:latin typeface="Arial" panose="020B0604020202020204" pitchFamily="34" charset="0"/>
                <a:ea typeface="Times New Roman" panose="02020603050405020304" pitchFamily="18" charset="0"/>
              </a:rPr>
              <a:t>Choose a terrorist attack event and briefly explain the relevant details for your discussion</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000" dirty="0">
                <a:effectLst/>
                <a:latin typeface="Arial" panose="020B0604020202020204" pitchFamily="34" charset="0"/>
                <a:ea typeface="Times New Roman" panose="02020603050405020304" pitchFamily="18" charset="0"/>
              </a:rPr>
              <a:t>Explain how public service responses were deployed to deal with this event</a:t>
            </a:r>
            <a:endParaRPr lang="en-GB" sz="2000" dirty="0">
              <a:effectLst/>
              <a:latin typeface="Times New Roman" panose="02020603050405020304" pitchFamily="18" charset="0"/>
              <a:ea typeface="Times New Roman" panose="02020603050405020304" pitchFamily="18" charset="0"/>
            </a:endParaRPr>
          </a:p>
          <a:p>
            <a:pPr marL="342900" lvl="0" indent="-342900">
              <a:buFont typeface="+mj-lt"/>
              <a:buAutoNum type="arabicPeriod"/>
            </a:pPr>
            <a:r>
              <a:rPr lang="en-GB" sz="2000" dirty="0">
                <a:effectLst/>
                <a:latin typeface="Arial" panose="020B0604020202020204" pitchFamily="34" charset="0"/>
                <a:ea typeface="Times New Roman" panose="02020603050405020304" pitchFamily="18" charset="0"/>
              </a:rPr>
              <a:t>Critically evaluate the success and limitations of those responses</a:t>
            </a:r>
            <a:endParaRPr lang="en-GB" sz="2000" dirty="0">
              <a:effectLst/>
              <a:latin typeface="Times New Roman" panose="02020603050405020304" pitchFamily="18" charset="0"/>
              <a:ea typeface="Times New Roman" panose="02020603050405020304" pitchFamily="18" charset="0"/>
            </a:endParaRPr>
          </a:p>
        </p:txBody>
      </p:sp>
      <p:sp>
        <p:nvSpPr>
          <p:cNvPr id="10" name="Freeform: Shape 9">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57645 w 1605470"/>
              <a:gd name="connsiteY188" fmla="*/ 474761 h 6858000"/>
              <a:gd name="connsiteX189" fmla="*/ 201693 w 1605470"/>
              <a:gd name="connsiteY189" fmla="*/ 469651 h 6858000"/>
              <a:gd name="connsiteX190" fmla="*/ 195012 w 1605470"/>
              <a:gd name="connsiteY190" fmla="*/ 448559 h 6858000"/>
              <a:gd name="connsiteX191" fmla="*/ 201434 w 1605470"/>
              <a:gd name="connsiteY191" fmla="*/ 441529 h 6858000"/>
              <a:gd name="connsiteX192" fmla="*/ 200655 w 1605470"/>
              <a:gd name="connsiteY192" fmla="*/ 428927 h 6858000"/>
              <a:gd name="connsiteX193" fmla="*/ 190059 w 1605470"/>
              <a:gd name="connsiteY193" fmla="*/ 430161 h 6858000"/>
              <a:gd name="connsiteX194" fmla="*/ 184450 w 1605470"/>
              <a:gd name="connsiteY194" fmla="*/ 396240 h 6858000"/>
              <a:gd name="connsiteX195" fmla="*/ 146196 w 1605470"/>
              <a:gd name="connsiteY195" fmla="*/ 358810 h 6858000"/>
              <a:gd name="connsiteX196" fmla="*/ 124571 w 1605470"/>
              <a:gd name="connsiteY196" fmla="*/ 302178 h 6858000"/>
              <a:gd name="connsiteX197" fmla="*/ 103243 w 1605470"/>
              <a:gd name="connsiteY197" fmla="*/ 211375 h 6858000"/>
              <a:gd name="connsiteX198" fmla="*/ 94571 w 1605470"/>
              <a:gd name="connsiteY198" fmla="*/ 184179 h 6858000"/>
              <a:gd name="connsiteX199" fmla="*/ 13437 w 1605470"/>
              <a:gd name="connsiteY199" fmla="*/ 19287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593254 w 1605470"/>
              <a:gd name="connsiteY132" fmla="*/ 2766463 h 6858000"/>
              <a:gd name="connsiteX133" fmla="*/ 613412 w 1605470"/>
              <a:gd name="connsiteY133" fmla="*/ 2731184 h 6858000"/>
              <a:gd name="connsiteX134" fmla="*/ 555080 w 1605470"/>
              <a:gd name="connsiteY134" fmla="*/ 2538816 h 6858000"/>
              <a:gd name="connsiteX135" fmla="*/ 551827 w 1605470"/>
              <a:gd name="connsiteY135" fmla="*/ 2485734 h 6858000"/>
              <a:gd name="connsiteX136" fmla="*/ 525179 w 1605470"/>
              <a:gd name="connsiteY136" fmla="*/ 2447068 h 6858000"/>
              <a:gd name="connsiteX137" fmla="*/ 529511 w 1605470"/>
              <a:gd name="connsiteY137" fmla="*/ 2425819 h 6858000"/>
              <a:gd name="connsiteX138" fmla="*/ 530521 w 1605470"/>
              <a:gd name="connsiteY138" fmla="*/ 2422066 h 6858000"/>
              <a:gd name="connsiteX139" fmla="*/ 528878 w 1605470"/>
              <a:gd name="connsiteY139" fmla="*/ 2408971 h 6858000"/>
              <a:gd name="connsiteX140" fmla="*/ 535510 w 1605470"/>
              <a:gd name="connsiteY140" fmla="*/ 2402874 h 6858000"/>
              <a:gd name="connsiteX141" fmla="*/ 538122 w 1605470"/>
              <a:gd name="connsiteY141" fmla="*/ 2381443 h 6858000"/>
              <a:gd name="connsiteX142" fmla="*/ 533116 w 1605470"/>
              <a:gd name="connsiteY142" fmla="*/ 2358011 h 6858000"/>
              <a:gd name="connsiteX143" fmla="*/ 501423 w 1605470"/>
              <a:gd name="connsiteY143" fmla="*/ 2249479 h 6858000"/>
              <a:gd name="connsiteX144" fmla="*/ 486968 w 1605470"/>
              <a:gd name="connsiteY144" fmla="*/ 2182937 h 6858000"/>
              <a:gd name="connsiteX145" fmla="*/ 488555 w 1605470"/>
              <a:gd name="connsiteY145" fmla="*/ 2155135 h 6858000"/>
              <a:gd name="connsiteX146" fmla="*/ 486013 w 1605470"/>
              <a:gd name="connsiteY146" fmla="*/ 2118008 h 6858000"/>
              <a:gd name="connsiteX147" fmla="*/ 487006 w 1605470"/>
              <a:gd name="connsiteY147" fmla="*/ 2050531 h 6858000"/>
              <a:gd name="connsiteX148" fmla="*/ 478812 w 1605470"/>
              <a:gd name="connsiteY148" fmla="*/ 1963269 h 6858000"/>
              <a:gd name="connsiteX149" fmla="*/ 442619 w 1605470"/>
              <a:gd name="connsiteY149" fmla="*/ 1910499 h 6858000"/>
              <a:gd name="connsiteX150" fmla="*/ 446785 w 1605470"/>
              <a:gd name="connsiteY150" fmla="*/ 1903212 h 6858000"/>
              <a:gd name="connsiteX151" fmla="*/ 436547 w 1605470"/>
              <a:gd name="connsiteY151" fmla="*/ 1861531 h 6858000"/>
              <a:gd name="connsiteX152" fmla="*/ 364290 w 1605470"/>
              <a:gd name="connsiteY152" fmla="*/ 1728772 h 6858000"/>
              <a:gd name="connsiteX153" fmla="*/ 345287 w 1605470"/>
              <a:gd name="connsiteY153" fmla="*/ 1646953 h 6858000"/>
              <a:gd name="connsiteX154" fmla="*/ 344412 w 1605470"/>
              <a:gd name="connsiteY154" fmla="*/ 1615777 h 6858000"/>
              <a:gd name="connsiteX155" fmla="*/ 342578 w 1605470"/>
              <a:gd name="connsiteY155" fmla="*/ 1563678 h 6858000"/>
              <a:gd name="connsiteX156" fmla="*/ 355658 w 1605470"/>
              <a:gd name="connsiteY156" fmla="*/ 1519474 h 6858000"/>
              <a:gd name="connsiteX157" fmla="*/ 348400 w 1605470"/>
              <a:gd name="connsiteY157" fmla="*/ 1477995 h 6858000"/>
              <a:gd name="connsiteX158" fmla="*/ 328025 w 1605470"/>
              <a:gd name="connsiteY158" fmla="*/ 1475165 h 6858000"/>
              <a:gd name="connsiteX159" fmla="*/ 326326 w 1605470"/>
              <a:gd name="connsiteY159" fmla="*/ 1428585 h 6858000"/>
              <a:gd name="connsiteX160" fmla="*/ 325799 w 1605470"/>
              <a:gd name="connsiteY160" fmla="*/ 1357181 h 6858000"/>
              <a:gd name="connsiteX161" fmla="*/ 320507 w 1605470"/>
              <a:gd name="connsiteY161" fmla="*/ 1347099 h 6858000"/>
              <a:gd name="connsiteX162" fmla="*/ 335347 w 1605470"/>
              <a:gd name="connsiteY162" fmla="*/ 1334233 h 6858000"/>
              <a:gd name="connsiteX163" fmla="*/ 342792 w 1605470"/>
              <a:gd name="connsiteY163" fmla="*/ 1307086 h 6858000"/>
              <a:gd name="connsiteX164" fmla="*/ 343980 w 1605470"/>
              <a:gd name="connsiteY164" fmla="*/ 1189033 h 6858000"/>
              <a:gd name="connsiteX165" fmla="*/ 348665 w 1605470"/>
              <a:gd name="connsiteY165" fmla="*/ 1168288 h 6858000"/>
              <a:gd name="connsiteX166" fmla="*/ 340947 w 1605470"/>
              <a:gd name="connsiteY166" fmla="*/ 1142577 h 6858000"/>
              <a:gd name="connsiteX167" fmla="*/ 330253 w 1605470"/>
              <a:gd name="connsiteY167" fmla="*/ 1088484 h 6858000"/>
              <a:gd name="connsiteX168" fmla="*/ 314647 w 1605470"/>
              <a:gd name="connsiteY168" fmla="*/ 1053424 h 6858000"/>
              <a:gd name="connsiteX169" fmla="*/ 322906 w 1605470"/>
              <a:gd name="connsiteY169" fmla="*/ 1044367 h 6858000"/>
              <a:gd name="connsiteX170" fmla="*/ 326818 w 1605470"/>
              <a:gd name="connsiteY170" fmla="*/ 1022828 h 6858000"/>
              <a:gd name="connsiteX171" fmla="*/ 320445 w 1605470"/>
              <a:gd name="connsiteY171" fmla="*/ 932283 h 6858000"/>
              <a:gd name="connsiteX172" fmla="*/ 322681 w 1605470"/>
              <a:gd name="connsiteY172" fmla="*/ 915925 h 6858000"/>
              <a:gd name="connsiteX173" fmla="*/ 315310 w 1605470"/>
              <a:gd name="connsiteY173" fmla="*/ 896999 h 6858000"/>
              <a:gd name="connsiteX174" fmla="*/ 284718 w 1605470"/>
              <a:gd name="connsiteY174" fmla="*/ 821517 h 6858000"/>
              <a:gd name="connsiteX175" fmla="*/ 270682 w 1605470"/>
              <a:gd name="connsiteY175" fmla="*/ 786519 h 6858000"/>
              <a:gd name="connsiteX176" fmla="*/ 265483 w 1605470"/>
              <a:gd name="connsiteY176" fmla="*/ 784963 h 6858000"/>
              <a:gd name="connsiteX177" fmla="*/ 270939 w 1605470"/>
              <a:gd name="connsiteY177" fmla="*/ 776648 h 6858000"/>
              <a:gd name="connsiteX178" fmla="*/ 263668 w 1605470"/>
              <a:gd name="connsiteY178" fmla="*/ 751353 h 6858000"/>
              <a:gd name="connsiteX179" fmla="*/ 254540 w 1605470"/>
              <a:gd name="connsiteY179" fmla="*/ 741965 h 6858000"/>
              <a:gd name="connsiteX180" fmla="*/ 252501 w 1605470"/>
              <a:gd name="connsiteY180" fmla="*/ 724635 h 6858000"/>
              <a:gd name="connsiteX181" fmla="*/ 248897 w 1605470"/>
              <a:gd name="connsiteY181" fmla="*/ 681659 h 6858000"/>
              <a:gd name="connsiteX182" fmla="*/ 234316 w 1605470"/>
              <a:gd name="connsiteY182" fmla="*/ 635218 h 6858000"/>
              <a:gd name="connsiteX183" fmla="*/ 239327 w 1605470"/>
              <a:gd name="connsiteY183" fmla="*/ 613763 h 6858000"/>
              <a:gd name="connsiteX184" fmla="*/ 225269 w 1605470"/>
              <a:gd name="connsiteY184" fmla="*/ 598582 h 6858000"/>
              <a:gd name="connsiteX185" fmla="*/ 224950 w 1605470"/>
              <a:gd name="connsiteY185" fmla="*/ 576846 h 6858000"/>
              <a:gd name="connsiteX186" fmla="*/ 204632 w 1605470"/>
              <a:gd name="connsiteY186" fmla="*/ 553868 h 6858000"/>
              <a:gd name="connsiteX187" fmla="*/ 239317 w 1605470"/>
              <a:gd name="connsiteY187" fmla="*/ 517614 h 6858000"/>
              <a:gd name="connsiteX188" fmla="*/ 201693 w 1605470"/>
              <a:gd name="connsiteY188" fmla="*/ 469651 h 6858000"/>
              <a:gd name="connsiteX189" fmla="*/ 195012 w 1605470"/>
              <a:gd name="connsiteY189" fmla="*/ 448559 h 6858000"/>
              <a:gd name="connsiteX190" fmla="*/ 201434 w 1605470"/>
              <a:gd name="connsiteY190" fmla="*/ 441529 h 6858000"/>
              <a:gd name="connsiteX191" fmla="*/ 200655 w 1605470"/>
              <a:gd name="connsiteY191" fmla="*/ 428927 h 6858000"/>
              <a:gd name="connsiteX192" fmla="*/ 190059 w 1605470"/>
              <a:gd name="connsiteY192" fmla="*/ 430161 h 6858000"/>
              <a:gd name="connsiteX193" fmla="*/ 184450 w 1605470"/>
              <a:gd name="connsiteY193" fmla="*/ 396240 h 6858000"/>
              <a:gd name="connsiteX194" fmla="*/ 146196 w 1605470"/>
              <a:gd name="connsiteY194" fmla="*/ 358810 h 6858000"/>
              <a:gd name="connsiteX195" fmla="*/ 124571 w 1605470"/>
              <a:gd name="connsiteY195" fmla="*/ 302178 h 6858000"/>
              <a:gd name="connsiteX196" fmla="*/ 103243 w 1605470"/>
              <a:gd name="connsiteY196" fmla="*/ 211375 h 6858000"/>
              <a:gd name="connsiteX197" fmla="*/ 94571 w 1605470"/>
              <a:gd name="connsiteY197" fmla="*/ 184179 h 6858000"/>
              <a:gd name="connsiteX198" fmla="*/ 13437 w 1605470"/>
              <a:gd name="connsiteY198" fmla="*/ 19287 h 6858000"/>
              <a:gd name="connsiteX199" fmla="*/ 0 w 1605470"/>
              <a:gd name="connsiteY19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06772 w 1605470"/>
              <a:gd name="connsiteY131" fmla="*/ 2847273 h 6858000"/>
              <a:gd name="connsiteX132" fmla="*/ 613412 w 1605470"/>
              <a:gd name="connsiteY132" fmla="*/ 2731184 h 6858000"/>
              <a:gd name="connsiteX133" fmla="*/ 555080 w 1605470"/>
              <a:gd name="connsiteY133" fmla="*/ 2538816 h 6858000"/>
              <a:gd name="connsiteX134" fmla="*/ 551827 w 1605470"/>
              <a:gd name="connsiteY134" fmla="*/ 2485734 h 6858000"/>
              <a:gd name="connsiteX135" fmla="*/ 525179 w 1605470"/>
              <a:gd name="connsiteY135" fmla="*/ 2447068 h 6858000"/>
              <a:gd name="connsiteX136" fmla="*/ 529511 w 1605470"/>
              <a:gd name="connsiteY136" fmla="*/ 2425819 h 6858000"/>
              <a:gd name="connsiteX137" fmla="*/ 530521 w 1605470"/>
              <a:gd name="connsiteY137" fmla="*/ 2422066 h 6858000"/>
              <a:gd name="connsiteX138" fmla="*/ 528878 w 1605470"/>
              <a:gd name="connsiteY138" fmla="*/ 2408971 h 6858000"/>
              <a:gd name="connsiteX139" fmla="*/ 535510 w 1605470"/>
              <a:gd name="connsiteY139" fmla="*/ 2402874 h 6858000"/>
              <a:gd name="connsiteX140" fmla="*/ 538122 w 1605470"/>
              <a:gd name="connsiteY140" fmla="*/ 2381443 h 6858000"/>
              <a:gd name="connsiteX141" fmla="*/ 533116 w 1605470"/>
              <a:gd name="connsiteY141" fmla="*/ 2358011 h 6858000"/>
              <a:gd name="connsiteX142" fmla="*/ 501423 w 1605470"/>
              <a:gd name="connsiteY142" fmla="*/ 2249479 h 6858000"/>
              <a:gd name="connsiteX143" fmla="*/ 486968 w 1605470"/>
              <a:gd name="connsiteY143" fmla="*/ 2182937 h 6858000"/>
              <a:gd name="connsiteX144" fmla="*/ 488555 w 1605470"/>
              <a:gd name="connsiteY144" fmla="*/ 2155135 h 6858000"/>
              <a:gd name="connsiteX145" fmla="*/ 486013 w 1605470"/>
              <a:gd name="connsiteY145" fmla="*/ 2118008 h 6858000"/>
              <a:gd name="connsiteX146" fmla="*/ 487006 w 1605470"/>
              <a:gd name="connsiteY146" fmla="*/ 2050531 h 6858000"/>
              <a:gd name="connsiteX147" fmla="*/ 478812 w 1605470"/>
              <a:gd name="connsiteY147" fmla="*/ 1963269 h 6858000"/>
              <a:gd name="connsiteX148" fmla="*/ 442619 w 1605470"/>
              <a:gd name="connsiteY148" fmla="*/ 1910499 h 6858000"/>
              <a:gd name="connsiteX149" fmla="*/ 446785 w 1605470"/>
              <a:gd name="connsiteY149" fmla="*/ 1903212 h 6858000"/>
              <a:gd name="connsiteX150" fmla="*/ 436547 w 1605470"/>
              <a:gd name="connsiteY150" fmla="*/ 1861531 h 6858000"/>
              <a:gd name="connsiteX151" fmla="*/ 364290 w 1605470"/>
              <a:gd name="connsiteY151" fmla="*/ 1728772 h 6858000"/>
              <a:gd name="connsiteX152" fmla="*/ 345287 w 1605470"/>
              <a:gd name="connsiteY152" fmla="*/ 1646953 h 6858000"/>
              <a:gd name="connsiteX153" fmla="*/ 344412 w 1605470"/>
              <a:gd name="connsiteY153" fmla="*/ 1615777 h 6858000"/>
              <a:gd name="connsiteX154" fmla="*/ 342578 w 1605470"/>
              <a:gd name="connsiteY154" fmla="*/ 1563678 h 6858000"/>
              <a:gd name="connsiteX155" fmla="*/ 355658 w 1605470"/>
              <a:gd name="connsiteY155" fmla="*/ 1519474 h 6858000"/>
              <a:gd name="connsiteX156" fmla="*/ 348400 w 1605470"/>
              <a:gd name="connsiteY156" fmla="*/ 1477995 h 6858000"/>
              <a:gd name="connsiteX157" fmla="*/ 328025 w 1605470"/>
              <a:gd name="connsiteY157" fmla="*/ 1475165 h 6858000"/>
              <a:gd name="connsiteX158" fmla="*/ 326326 w 1605470"/>
              <a:gd name="connsiteY158" fmla="*/ 1428585 h 6858000"/>
              <a:gd name="connsiteX159" fmla="*/ 325799 w 1605470"/>
              <a:gd name="connsiteY159" fmla="*/ 1357181 h 6858000"/>
              <a:gd name="connsiteX160" fmla="*/ 320507 w 1605470"/>
              <a:gd name="connsiteY160" fmla="*/ 1347099 h 6858000"/>
              <a:gd name="connsiteX161" fmla="*/ 335347 w 1605470"/>
              <a:gd name="connsiteY161" fmla="*/ 1334233 h 6858000"/>
              <a:gd name="connsiteX162" fmla="*/ 342792 w 1605470"/>
              <a:gd name="connsiteY162" fmla="*/ 1307086 h 6858000"/>
              <a:gd name="connsiteX163" fmla="*/ 343980 w 1605470"/>
              <a:gd name="connsiteY163" fmla="*/ 1189033 h 6858000"/>
              <a:gd name="connsiteX164" fmla="*/ 348665 w 1605470"/>
              <a:gd name="connsiteY164" fmla="*/ 1168288 h 6858000"/>
              <a:gd name="connsiteX165" fmla="*/ 340947 w 1605470"/>
              <a:gd name="connsiteY165" fmla="*/ 1142577 h 6858000"/>
              <a:gd name="connsiteX166" fmla="*/ 330253 w 1605470"/>
              <a:gd name="connsiteY166" fmla="*/ 1088484 h 6858000"/>
              <a:gd name="connsiteX167" fmla="*/ 314647 w 1605470"/>
              <a:gd name="connsiteY167" fmla="*/ 1053424 h 6858000"/>
              <a:gd name="connsiteX168" fmla="*/ 322906 w 1605470"/>
              <a:gd name="connsiteY168" fmla="*/ 1044367 h 6858000"/>
              <a:gd name="connsiteX169" fmla="*/ 326818 w 1605470"/>
              <a:gd name="connsiteY169" fmla="*/ 1022828 h 6858000"/>
              <a:gd name="connsiteX170" fmla="*/ 320445 w 1605470"/>
              <a:gd name="connsiteY170" fmla="*/ 932283 h 6858000"/>
              <a:gd name="connsiteX171" fmla="*/ 322681 w 1605470"/>
              <a:gd name="connsiteY171" fmla="*/ 915925 h 6858000"/>
              <a:gd name="connsiteX172" fmla="*/ 315310 w 1605470"/>
              <a:gd name="connsiteY172" fmla="*/ 896999 h 6858000"/>
              <a:gd name="connsiteX173" fmla="*/ 284718 w 1605470"/>
              <a:gd name="connsiteY173" fmla="*/ 821517 h 6858000"/>
              <a:gd name="connsiteX174" fmla="*/ 270682 w 1605470"/>
              <a:gd name="connsiteY174" fmla="*/ 786519 h 6858000"/>
              <a:gd name="connsiteX175" fmla="*/ 265483 w 1605470"/>
              <a:gd name="connsiteY175" fmla="*/ 784963 h 6858000"/>
              <a:gd name="connsiteX176" fmla="*/ 270939 w 1605470"/>
              <a:gd name="connsiteY176" fmla="*/ 776648 h 6858000"/>
              <a:gd name="connsiteX177" fmla="*/ 263668 w 1605470"/>
              <a:gd name="connsiteY177" fmla="*/ 751353 h 6858000"/>
              <a:gd name="connsiteX178" fmla="*/ 254540 w 1605470"/>
              <a:gd name="connsiteY178" fmla="*/ 741965 h 6858000"/>
              <a:gd name="connsiteX179" fmla="*/ 252501 w 1605470"/>
              <a:gd name="connsiteY179" fmla="*/ 724635 h 6858000"/>
              <a:gd name="connsiteX180" fmla="*/ 248897 w 1605470"/>
              <a:gd name="connsiteY180" fmla="*/ 681659 h 6858000"/>
              <a:gd name="connsiteX181" fmla="*/ 234316 w 1605470"/>
              <a:gd name="connsiteY181" fmla="*/ 635218 h 6858000"/>
              <a:gd name="connsiteX182" fmla="*/ 239327 w 1605470"/>
              <a:gd name="connsiteY182" fmla="*/ 613763 h 6858000"/>
              <a:gd name="connsiteX183" fmla="*/ 225269 w 1605470"/>
              <a:gd name="connsiteY183" fmla="*/ 598582 h 6858000"/>
              <a:gd name="connsiteX184" fmla="*/ 224950 w 1605470"/>
              <a:gd name="connsiteY184" fmla="*/ 576846 h 6858000"/>
              <a:gd name="connsiteX185" fmla="*/ 204632 w 1605470"/>
              <a:gd name="connsiteY185" fmla="*/ 553868 h 6858000"/>
              <a:gd name="connsiteX186" fmla="*/ 239317 w 1605470"/>
              <a:gd name="connsiteY186" fmla="*/ 517614 h 6858000"/>
              <a:gd name="connsiteX187" fmla="*/ 201693 w 1605470"/>
              <a:gd name="connsiteY187" fmla="*/ 469651 h 6858000"/>
              <a:gd name="connsiteX188" fmla="*/ 195012 w 1605470"/>
              <a:gd name="connsiteY188" fmla="*/ 448559 h 6858000"/>
              <a:gd name="connsiteX189" fmla="*/ 201434 w 1605470"/>
              <a:gd name="connsiteY189" fmla="*/ 441529 h 6858000"/>
              <a:gd name="connsiteX190" fmla="*/ 200655 w 1605470"/>
              <a:gd name="connsiteY190" fmla="*/ 428927 h 6858000"/>
              <a:gd name="connsiteX191" fmla="*/ 190059 w 1605470"/>
              <a:gd name="connsiteY191" fmla="*/ 430161 h 6858000"/>
              <a:gd name="connsiteX192" fmla="*/ 184450 w 1605470"/>
              <a:gd name="connsiteY192" fmla="*/ 396240 h 6858000"/>
              <a:gd name="connsiteX193" fmla="*/ 146196 w 1605470"/>
              <a:gd name="connsiteY193" fmla="*/ 358810 h 6858000"/>
              <a:gd name="connsiteX194" fmla="*/ 124571 w 1605470"/>
              <a:gd name="connsiteY194" fmla="*/ 302178 h 6858000"/>
              <a:gd name="connsiteX195" fmla="*/ 103243 w 1605470"/>
              <a:gd name="connsiteY195" fmla="*/ 211375 h 6858000"/>
              <a:gd name="connsiteX196" fmla="*/ 94571 w 1605470"/>
              <a:gd name="connsiteY196" fmla="*/ 184179 h 6858000"/>
              <a:gd name="connsiteX197" fmla="*/ 13437 w 1605470"/>
              <a:gd name="connsiteY197" fmla="*/ 19287 h 6858000"/>
              <a:gd name="connsiteX198" fmla="*/ 0 w 1605470"/>
              <a:gd name="connsiteY19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13412 w 1605470"/>
              <a:gd name="connsiteY131" fmla="*/ 2731184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55080 w 1605470"/>
              <a:gd name="connsiteY132" fmla="*/ 2538816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70939 w 1605470"/>
              <a:gd name="connsiteY175" fmla="*/ 776648 h 6858000"/>
              <a:gd name="connsiteX176" fmla="*/ 263668 w 1605470"/>
              <a:gd name="connsiteY176" fmla="*/ 751353 h 6858000"/>
              <a:gd name="connsiteX177" fmla="*/ 254540 w 1605470"/>
              <a:gd name="connsiteY177" fmla="*/ 741965 h 6858000"/>
              <a:gd name="connsiteX178" fmla="*/ 252501 w 1605470"/>
              <a:gd name="connsiteY178" fmla="*/ 724635 h 6858000"/>
              <a:gd name="connsiteX179" fmla="*/ 248897 w 1605470"/>
              <a:gd name="connsiteY179" fmla="*/ 681659 h 6858000"/>
              <a:gd name="connsiteX180" fmla="*/ 234316 w 1605470"/>
              <a:gd name="connsiteY180" fmla="*/ 635218 h 6858000"/>
              <a:gd name="connsiteX181" fmla="*/ 239327 w 1605470"/>
              <a:gd name="connsiteY181" fmla="*/ 613763 h 6858000"/>
              <a:gd name="connsiteX182" fmla="*/ 225269 w 1605470"/>
              <a:gd name="connsiteY182" fmla="*/ 598582 h 6858000"/>
              <a:gd name="connsiteX183" fmla="*/ 224950 w 1605470"/>
              <a:gd name="connsiteY183" fmla="*/ 576846 h 6858000"/>
              <a:gd name="connsiteX184" fmla="*/ 204632 w 1605470"/>
              <a:gd name="connsiteY184" fmla="*/ 553868 h 6858000"/>
              <a:gd name="connsiteX185" fmla="*/ 239317 w 1605470"/>
              <a:gd name="connsiteY185" fmla="*/ 517614 h 6858000"/>
              <a:gd name="connsiteX186" fmla="*/ 201693 w 1605470"/>
              <a:gd name="connsiteY186" fmla="*/ 469651 h 6858000"/>
              <a:gd name="connsiteX187" fmla="*/ 195012 w 1605470"/>
              <a:gd name="connsiteY187" fmla="*/ 448559 h 6858000"/>
              <a:gd name="connsiteX188" fmla="*/ 201434 w 1605470"/>
              <a:gd name="connsiteY188" fmla="*/ 441529 h 6858000"/>
              <a:gd name="connsiteX189" fmla="*/ 200655 w 1605470"/>
              <a:gd name="connsiteY189" fmla="*/ 428927 h 6858000"/>
              <a:gd name="connsiteX190" fmla="*/ 190059 w 1605470"/>
              <a:gd name="connsiteY190" fmla="*/ 430161 h 6858000"/>
              <a:gd name="connsiteX191" fmla="*/ 184450 w 1605470"/>
              <a:gd name="connsiteY191" fmla="*/ 396240 h 6858000"/>
              <a:gd name="connsiteX192" fmla="*/ 146196 w 1605470"/>
              <a:gd name="connsiteY192" fmla="*/ 358810 h 6858000"/>
              <a:gd name="connsiteX193" fmla="*/ 124571 w 1605470"/>
              <a:gd name="connsiteY193" fmla="*/ 302178 h 6858000"/>
              <a:gd name="connsiteX194" fmla="*/ 103243 w 1605470"/>
              <a:gd name="connsiteY194" fmla="*/ 211375 h 6858000"/>
              <a:gd name="connsiteX195" fmla="*/ 94571 w 1605470"/>
              <a:gd name="connsiteY195" fmla="*/ 184179 h 6858000"/>
              <a:gd name="connsiteX196" fmla="*/ 13437 w 1605470"/>
              <a:gd name="connsiteY196" fmla="*/ 19287 h 6858000"/>
              <a:gd name="connsiteX197" fmla="*/ 0 w 1605470"/>
              <a:gd name="connsiteY19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5483 w 1605470"/>
              <a:gd name="connsiteY174" fmla="*/ 784963 h 6858000"/>
              <a:gd name="connsiteX175" fmla="*/ 263668 w 1605470"/>
              <a:gd name="connsiteY175" fmla="*/ 751353 h 6858000"/>
              <a:gd name="connsiteX176" fmla="*/ 254540 w 1605470"/>
              <a:gd name="connsiteY176" fmla="*/ 741965 h 6858000"/>
              <a:gd name="connsiteX177" fmla="*/ 252501 w 1605470"/>
              <a:gd name="connsiteY177" fmla="*/ 724635 h 6858000"/>
              <a:gd name="connsiteX178" fmla="*/ 248897 w 1605470"/>
              <a:gd name="connsiteY178" fmla="*/ 681659 h 6858000"/>
              <a:gd name="connsiteX179" fmla="*/ 234316 w 1605470"/>
              <a:gd name="connsiteY179" fmla="*/ 635218 h 6858000"/>
              <a:gd name="connsiteX180" fmla="*/ 239327 w 1605470"/>
              <a:gd name="connsiteY180" fmla="*/ 613763 h 6858000"/>
              <a:gd name="connsiteX181" fmla="*/ 225269 w 1605470"/>
              <a:gd name="connsiteY181" fmla="*/ 598582 h 6858000"/>
              <a:gd name="connsiteX182" fmla="*/ 224950 w 1605470"/>
              <a:gd name="connsiteY182" fmla="*/ 576846 h 6858000"/>
              <a:gd name="connsiteX183" fmla="*/ 204632 w 1605470"/>
              <a:gd name="connsiteY183" fmla="*/ 553868 h 6858000"/>
              <a:gd name="connsiteX184" fmla="*/ 239317 w 1605470"/>
              <a:gd name="connsiteY184" fmla="*/ 517614 h 6858000"/>
              <a:gd name="connsiteX185" fmla="*/ 201693 w 1605470"/>
              <a:gd name="connsiteY185" fmla="*/ 469651 h 6858000"/>
              <a:gd name="connsiteX186" fmla="*/ 195012 w 1605470"/>
              <a:gd name="connsiteY186" fmla="*/ 448559 h 6858000"/>
              <a:gd name="connsiteX187" fmla="*/ 201434 w 1605470"/>
              <a:gd name="connsiteY187" fmla="*/ 441529 h 6858000"/>
              <a:gd name="connsiteX188" fmla="*/ 200655 w 1605470"/>
              <a:gd name="connsiteY188" fmla="*/ 428927 h 6858000"/>
              <a:gd name="connsiteX189" fmla="*/ 190059 w 1605470"/>
              <a:gd name="connsiteY189" fmla="*/ 430161 h 6858000"/>
              <a:gd name="connsiteX190" fmla="*/ 184450 w 1605470"/>
              <a:gd name="connsiteY190" fmla="*/ 396240 h 6858000"/>
              <a:gd name="connsiteX191" fmla="*/ 146196 w 1605470"/>
              <a:gd name="connsiteY191" fmla="*/ 358810 h 6858000"/>
              <a:gd name="connsiteX192" fmla="*/ 124571 w 1605470"/>
              <a:gd name="connsiteY192" fmla="*/ 302178 h 6858000"/>
              <a:gd name="connsiteX193" fmla="*/ 103243 w 1605470"/>
              <a:gd name="connsiteY193" fmla="*/ 211375 h 6858000"/>
              <a:gd name="connsiteX194" fmla="*/ 94571 w 1605470"/>
              <a:gd name="connsiteY194" fmla="*/ 184179 h 6858000"/>
              <a:gd name="connsiteX195" fmla="*/ 13437 w 1605470"/>
              <a:gd name="connsiteY195" fmla="*/ 19287 h 6858000"/>
              <a:gd name="connsiteX196" fmla="*/ 0 w 1605470"/>
              <a:gd name="connsiteY19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70682 w 1605470"/>
              <a:gd name="connsiteY173" fmla="*/ 786519 h 6858000"/>
              <a:gd name="connsiteX174" fmla="*/ 263668 w 1605470"/>
              <a:gd name="connsiteY174" fmla="*/ 751353 h 6858000"/>
              <a:gd name="connsiteX175" fmla="*/ 254540 w 1605470"/>
              <a:gd name="connsiteY175" fmla="*/ 741965 h 6858000"/>
              <a:gd name="connsiteX176" fmla="*/ 252501 w 1605470"/>
              <a:gd name="connsiteY176" fmla="*/ 724635 h 6858000"/>
              <a:gd name="connsiteX177" fmla="*/ 248897 w 1605470"/>
              <a:gd name="connsiteY177" fmla="*/ 681659 h 6858000"/>
              <a:gd name="connsiteX178" fmla="*/ 234316 w 1605470"/>
              <a:gd name="connsiteY178" fmla="*/ 635218 h 6858000"/>
              <a:gd name="connsiteX179" fmla="*/ 239327 w 1605470"/>
              <a:gd name="connsiteY179" fmla="*/ 613763 h 6858000"/>
              <a:gd name="connsiteX180" fmla="*/ 225269 w 1605470"/>
              <a:gd name="connsiteY180" fmla="*/ 598582 h 6858000"/>
              <a:gd name="connsiteX181" fmla="*/ 224950 w 1605470"/>
              <a:gd name="connsiteY181" fmla="*/ 576846 h 6858000"/>
              <a:gd name="connsiteX182" fmla="*/ 204632 w 1605470"/>
              <a:gd name="connsiteY182" fmla="*/ 553868 h 6858000"/>
              <a:gd name="connsiteX183" fmla="*/ 239317 w 1605470"/>
              <a:gd name="connsiteY183" fmla="*/ 517614 h 6858000"/>
              <a:gd name="connsiteX184" fmla="*/ 201693 w 1605470"/>
              <a:gd name="connsiteY184" fmla="*/ 469651 h 6858000"/>
              <a:gd name="connsiteX185" fmla="*/ 195012 w 1605470"/>
              <a:gd name="connsiteY185" fmla="*/ 448559 h 6858000"/>
              <a:gd name="connsiteX186" fmla="*/ 201434 w 1605470"/>
              <a:gd name="connsiteY186" fmla="*/ 441529 h 6858000"/>
              <a:gd name="connsiteX187" fmla="*/ 200655 w 1605470"/>
              <a:gd name="connsiteY187" fmla="*/ 428927 h 6858000"/>
              <a:gd name="connsiteX188" fmla="*/ 190059 w 1605470"/>
              <a:gd name="connsiteY188" fmla="*/ 430161 h 6858000"/>
              <a:gd name="connsiteX189" fmla="*/ 184450 w 1605470"/>
              <a:gd name="connsiteY189" fmla="*/ 396240 h 6858000"/>
              <a:gd name="connsiteX190" fmla="*/ 146196 w 1605470"/>
              <a:gd name="connsiteY190" fmla="*/ 358810 h 6858000"/>
              <a:gd name="connsiteX191" fmla="*/ 124571 w 1605470"/>
              <a:gd name="connsiteY191" fmla="*/ 302178 h 6858000"/>
              <a:gd name="connsiteX192" fmla="*/ 103243 w 1605470"/>
              <a:gd name="connsiteY192" fmla="*/ 211375 h 6858000"/>
              <a:gd name="connsiteX193" fmla="*/ 94571 w 1605470"/>
              <a:gd name="connsiteY193" fmla="*/ 184179 h 6858000"/>
              <a:gd name="connsiteX194" fmla="*/ 13437 w 1605470"/>
              <a:gd name="connsiteY194" fmla="*/ 19287 h 6858000"/>
              <a:gd name="connsiteX195" fmla="*/ 0 w 1605470"/>
              <a:gd name="connsiteY19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33116 w 1605470"/>
              <a:gd name="connsiteY140" fmla="*/ 2358011 h 6858000"/>
              <a:gd name="connsiteX141" fmla="*/ 501423 w 1605470"/>
              <a:gd name="connsiteY141" fmla="*/ 2249479 h 6858000"/>
              <a:gd name="connsiteX142" fmla="*/ 486968 w 1605470"/>
              <a:gd name="connsiteY142" fmla="*/ 2182937 h 6858000"/>
              <a:gd name="connsiteX143" fmla="*/ 488555 w 1605470"/>
              <a:gd name="connsiteY143" fmla="*/ 2155135 h 6858000"/>
              <a:gd name="connsiteX144" fmla="*/ 486013 w 1605470"/>
              <a:gd name="connsiteY144" fmla="*/ 2118008 h 6858000"/>
              <a:gd name="connsiteX145" fmla="*/ 487006 w 1605470"/>
              <a:gd name="connsiteY145" fmla="*/ 2050531 h 6858000"/>
              <a:gd name="connsiteX146" fmla="*/ 478812 w 1605470"/>
              <a:gd name="connsiteY146" fmla="*/ 1963269 h 6858000"/>
              <a:gd name="connsiteX147" fmla="*/ 442619 w 1605470"/>
              <a:gd name="connsiteY147" fmla="*/ 1910499 h 6858000"/>
              <a:gd name="connsiteX148" fmla="*/ 446785 w 1605470"/>
              <a:gd name="connsiteY148" fmla="*/ 1903212 h 6858000"/>
              <a:gd name="connsiteX149" fmla="*/ 436547 w 1605470"/>
              <a:gd name="connsiteY149" fmla="*/ 1861531 h 6858000"/>
              <a:gd name="connsiteX150" fmla="*/ 364290 w 1605470"/>
              <a:gd name="connsiteY150" fmla="*/ 1728772 h 6858000"/>
              <a:gd name="connsiteX151" fmla="*/ 345287 w 1605470"/>
              <a:gd name="connsiteY151" fmla="*/ 1646953 h 6858000"/>
              <a:gd name="connsiteX152" fmla="*/ 344412 w 1605470"/>
              <a:gd name="connsiteY152" fmla="*/ 1615777 h 6858000"/>
              <a:gd name="connsiteX153" fmla="*/ 342578 w 1605470"/>
              <a:gd name="connsiteY153" fmla="*/ 1563678 h 6858000"/>
              <a:gd name="connsiteX154" fmla="*/ 355658 w 1605470"/>
              <a:gd name="connsiteY154" fmla="*/ 1519474 h 6858000"/>
              <a:gd name="connsiteX155" fmla="*/ 348400 w 1605470"/>
              <a:gd name="connsiteY155" fmla="*/ 1477995 h 6858000"/>
              <a:gd name="connsiteX156" fmla="*/ 328025 w 1605470"/>
              <a:gd name="connsiteY156" fmla="*/ 1475165 h 6858000"/>
              <a:gd name="connsiteX157" fmla="*/ 326326 w 1605470"/>
              <a:gd name="connsiteY157" fmla="*/ 1428585 h 6858000"/>
              <a:gd name="connsiteX158" fmla="*/ 325799 w 1605470"/>
              <a:gd name="connsiteY158" fmla="*/ 1357181 h 6858000"/>
              <a:gd name="connsiteX159" fmla="*/ 320507 w 1605470"/>
              <a:gd name="connsiteY159" fmla="*/ 1347099 h 6858000"/>
              <a:gd name="connsiteX160" fmla="*/ 335347 w 1605470"/>
              <a:gd name="connsiteY160" fmla="*/ 1334233 h 6858000"/>
              <a:gd name="connsiteX161" fmla="*/ 342792 w 1605470"/>
              <a:gd name="connsiteY161" fmla="*/ 1307086 h 6858000"/>
              <a:gd name="connsiteX162" fmla="*/ 343980 w 1605470"/>
              <a:gd name="connsiteY162" fmla="*/ 1189033 h 6858000"/>
              <a:gd name="connsiteX163" fmla="*/ 348665 w 1605470"/>
              <a:gd name="connsiteY163" fmla="*/ 1168288 h 6858000"/>
              <a:gd name="connsiteX164" fmla="*/ 340947 w 1605470"/>
              <a:gd name="connsiteY164" fmla="*/ 1142577 h 6858000"/>
              <a:gd name="connsiteX165" fmla="*/ 330253 w 1605470"/>
              <a:gd name="connsiteY165" fmla="*/ 1088484 h 6858000"/>
              <a:gd name="connsiteX166" fmla="*/ 314647 w 1605470"/>
              <a:gd name="connsiteY166" fmla="*/ 1053424 h 6858000"/>
              <a:gd name="connsiteX167" fmla="*/ 322906 w 1605470"/>
              <a:gd name="connsiteY167" fmla="*/ 1044367 h 6858000"/>
              <a:gd name="connsiteX168" fmla="*/ 326818 w 1605470"/>
              <a:gd name="connsiteY168" fmla="*/ 1022828 h 6858000"/>
              <a:gd name="connsiteX169" fmla="*/ 320445 w 1605470"/>
              <a:gd name="connsiteY169" fmla="*/ 932283 h 6858000"/>
              <a:gd name="connsiteX170" fmla="*/ 322681 w 1605470"/>
              <a:gd name="connsiteY170" fmla="*/ 915925 h 6858000"/>
              <a:gd name="connsiteX171" fmla="*/ 315310 w 1605470"/>
              <a:gd name="connsiteY171" fmla="*/ 896999 h 6858000"/>
              <a:gd name="connsiteX172" fmla="*/ 284718 w 1605470"/>
              <a:gd name="connsiteY172" fmla="*/ 821517 h 6858000"/>
              <a:gd name="connsiteX173" fmla="*/ 263668 w 1605470"/>
              <a:gd name="connsiteY173" fmla="*/ 751353 h 6858000"/>
              <a:gd name="connsiteX174" fmla="*/ 254540 w 1605470"/>
              <a:gd name="connsiteY174" fmla="*/ 741965 h 6858000"/>
              <a:gd name="connsiteX175" fmla="*/ 252501 w 1605470"/>
              <a:gd name="connsiteY175" fmla="*/ 724635 h 6858000"/>
              <a:gd name="connsiteX176" fmla="*/ 248897 w 1605470"/>
              <a:gd name="connsiteY176" fmla="*/ 681659 h 6858000"/>
              <a:gd name="connsiteX177" fmla="*/ 234316 w 1605470"/>
              <a:gd name="connsiteY177" fmla="*/ 635218 h 6858000"/>
              <a:gd name="connsiteX178" fmla="*/ 239327 w 1605470"/>
              <a:gd name="connsiteY178" fmla="*/ 613763 h 6858000"/>
              <a:gd name="connsiteX179" fmla="*/ 225269 w 1605470"/>
              <a:gd name="connsiteY179" fmla="*/ 598582 h 6858000"/>
              <a:gd name="connsiteX180" fmla="*/ 224950 w 1605470"/>
              <a:gd name="connsiteY180" fmla="*/ 576846 h 6858000"/>
              <a:gd name="connsiteX181" fmla="*/ 204632 w 1605470"/>
              <a:gd name="connsiteY181" fmla="*/ 553868 h 6858000"/>
              <a:gd name="connsiteX182" fmla="*/ 239317 w 1605470"/>
              <a:gd name="connsiteY182" fmla="*/ 517614 h 6858000"/>
              <a:gd name="connsiteX183" fmla="*/ 201693 w 1605470"/>
              <a:gd name="connsiteY183" fmla="*/ 469651 h 6858000"/>
              <a:gd name="connsiteX184" fmla="*/ 195012 w 1605470"/>
              <a:gd name="connsiteY184" fmla="*/ 448559 h 6858000"/>
              <a:gd name="connsiteX185" fmla="*/ 201434 w 1605470"/>
              <a:gd name="connsiteY185" fmla="*/ 441529 h 6858000"/>
              <a:gd name="connsiteX186" fmla="*/ 200655 w 1605470"/>
              <a:gd name="connsiteY186" fmla="*/ 428927 h 6858000"/>
              <a:gd name="connsiteX187" fmla="*/ 190059 w 1605470"/>
              <a:gd name="connsiteY187" fmla="*/ 430161 h 6858000"/>
              <a:gd name="connsiteX188" fmla="*/ 184450 w 1605470"/>
              <a:gd name="connsiteY188" fmla="*/ 396240 h 6858000"/>
              <a:gd name="connsiteX189" fmla="*/ 146196 w 1605470"/>
              <a:gd name="connsiteY189" fmla="*/ 358810 h 6858000"/>
              <a:gd name="connsiteX190" fmla="*/ 124571 w 1605470"/>
              <a:gd name="connsiteY190" fmla="*/ 302178 h 6858000"/>
              <a:gd name="connsiteX191" fmla="*/ 103243 w 1605470"/>
              <a:gd name="connsiteY191" fmla="*/ 211375 h 6858000"/>
              <a:gd name="connsiteX192" fmla="*/ 94571 w 1605470"/>
              <a:gd name="connsiteY192" fmla="*/ 184179 h 6858000"/>
              <a:gd name="connsiteX193" fmla="*/ 13437 w 1605470"/>
              <a:gd name="connsiteY193" fmla="*/ 19287 h 6858000"/>
              <a:gd name="connsiteX194" fmla="*/ 0 w 1605470"/>
              <a:gd name="connsiteY19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01423 w 1605470"/>
              <a:gd name="connsiteY140" fmla="*/ 2249479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64290 w 1605470"/>
              <a:gd name="connsiteY149" fmla="*/ 1728772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8025 w 1605470"/>
              <a:gd name="connsiteY155" fmla="*/ 1475165 h 6858000"/>
              <a:gd name="connsiteX156" fmla="*/ 326326 w 1605470"/>
              <a:gd name="connsiteY156" fmla="*/ 1428585 h 6858000"/>
              <a:gd name="connsiteX157" fmla="*/ 325799 w 1605470"/>
              <a:gd name="connsiteY157" fmla="*/ 1357181 h 6858000"/>
              <a:gd name="connsiteX158" fmla="*/ 320507 w 1605470"/>
              <a:gd name="connsiteY158" fmla="*/ 1347099 h 6858000"/>
              <a:gd name="connsiteX159" fmla="*/ 335347 w 1605470"/>
              <a:gd name="connsiteY159" fmla="*/ 1334233 h 6858000"/>
              <a:gd name="connsiteX160" fmla="*/ 342792 w 1605470"/>
              <a:gd name="connsiteY160" fmla="*/ 1307086 h 6858000"/>
              <a:gd name="connsiteX161" fmla="*/ 343980 w 1605470"/>
              <a:gd name="connsiteY161" fmla="*/ 1189033 h 6858000"/>
              <a:gd name="connsiteX162" fmla="*/ 348665 w 1605470"/>
              <a:gd name="connsiteY162" fmla="*/ 1168288 h 6858000"/>
              <a:gd name="connsiteX163" fmla="*/ 340947 w 1605470"/>
              <a:gd name="connsiteY163" fmla="*/ 1142577 h 6858000"/>
              <a:gd name="connsiteX164" fmla="*/ 330253 w 1605470"/>
              <a:gd name="connsiteY164" fmla="*/ 1088484 h 6858000"/>
              <a:gd name="connsiteX165" fmla="*/ 314647 w 1605470"/>
              <a:gd name="connsiteY165" fmla="*/ 1053424 h 6858000"/>
              <a:gd name="connsiteX166" fmla="*/ 322906 w 1605470"/>
              <a:gd name="connsiteY166" fmla="*/ 1044367 h 6858000"/>
              <a:gd name="connsiteX167" fmla="*/ 326818 w 1605470"/>
              <a:gd name="connsiteY167" fmla="*/ 1022828 h 6858000"/>
              <a:gd name="connsiteX168" fmla="*/ 320445 w 1605470"/>
              <a:gd name="connsiteY168" fmla="*/ 932283 h 6858000"/>
              <a:gd name="connsiteX169" fmla="*/ 322681 w 1605470"/>
              <a:gd name="connsiteY169" fmla="*/ 915925 h 6858000"/>
              <a:gd name="connsiteX170" fmla="*/ 315310 w 1605470"/>
              <a:gd name="connsiteY170" fmla="*/ 896999 h 6858000"/>
              <a:gd name="connsiteX171" fmla="*/ 284718 w 1605470"/>
              <a:gd name="connsiteY171" fmla="*/ 821517 h 6858000"/>
              <a:gd name="connsiteX172" fmla="*/ 263668 w 1605470"/>
              <a:gd name="connsiteY172" fmla="*/ 751353 h 6858000"/>
              <a:gd name="connsiteX173" fmla="*/ 254540 w 1605470"/>
              <a:gd name="connsiteY173" fmla="*/ 741965 h 6858000"/>
              <a:gd name="connsiteX174" fmla="*/ 252501 w 1605470"/>
              <a:gd name="connsiteY174" fmla="*/ 724635 h 6858000"/>
              <a:gd name="connsiteX175" fmla="*/ 248897 w 1605470"/>
              <a:gd name="connsiteY175" fmla="*/ 681659 h 6858000"/>
              <a:gd name="connsiteX176" fmla="*/ 234316 w 1605470"/>
              <a:gd name="connsiteY176" fmla="*/ 635218 h 6858000"/>
              <a:gd name="connsiteX177" fmla="*/ 239327 w 1605470"/>
              <a:gd name="connsiteY177" fmla="*/ 613763 h 6858000"/>
              <a:gd name="connsiteX178" fmla="*/ 225269 w 1605470"/>
              <a:gd name="connsiteY178" fmla="*/ 598582 h 6858000"/>
              <a:gd name="connsiteX179" fmla="*/ 224950 w 1605470"/>
              <a:gd name="connsiteY179" fmla="*/ 576846 h 6858000"/>
              <a:gd name="connsiteX180" fmla="*/ 204632 w 1605470"/>
              <a:gd name="connsiteY180" fmla="*/ 553868 h 6858000"/>
              <a:gd name="connsiteX181" fmla="*/ 239317 w 1605470"/>
              <a:gd name="connsiteY181" fmla="*/ 517614 h 6858000"/>
              <a:gd name="connsiteX182" fmla="*/ 201693 w 1605470"/>
              <a:gd name="connsiteY182" fmla="*/ 469651 h 6858000"/>
              <a:gd name="connsiteX183" fmla="*/ 195012 w 1605470"/>
              <a:gd name="connsiteY183" fmla="*/ 448559 h 6858000"/>
              <a:gd name="connsiteX184" fmla="*/ 201434 w 1605470"/>
              <a:gd name="connsiteY184" fmla="*/ 441529 h 6858000"/>
              <a:gd name="connsiteX185" fmla="*/ 200655 w 1605470"/>
              <a:gd name="connsiteY185" fmla="*/ 428927 h 6858000"/>
              <a:gd name="connsiteX186" fmla="*/ 190059 w 1605470"/>
              <a:gd name="connsiteY186" fmla="*/ 430161 h 6858000"/>
              <a:gd name="connsiteX187" fmla="*/ 184450 w 1605470"/>
              <a:gd name="connsiteY187" fmla="*/ 396240 h 6858000"/>
              <a:gd name="connsiteX188" fmla="*/ 146196 w 1605470"/>
              <a:gd name="connsiteY188" fmla="*/ 358810 h 6858000"/>
              <a:gd name="connsiteX189" fmla="*/ 124571 w 1605470"/>
              <a:gd name="connsiteY189" fmla="*/ 302178 h 6858000"/>
              <a:gd name="connsiteX190" fmla="*/ 103243 w 1605470"/>
              <a:gd name="connsiteY190" fmla="*/ 211375 h 6858000"/>
              <a:gd name="connsiteX191" fmla="*/ 94571 w 1605470"/>
              <a:gd name="connsiteY191" fmla="*/ 184179 h 6858000"/>
              <a:gd name="connsiteX192" fmla="*/ 13437 w 1605470"/>
              <a:gd name="connsiteY192" fmla="*/ 19287 h 6858000"/>
              <a:gd name="connsiteX193" fmla="*/ 0 w 1605470"/>
              <a:gd name="connsiteY19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6326 w 1605470"/>
              <a:gd name="connsiteY155" fmla="*/ 1428585 h 6858000"/>
              <a:gd name="connsiteX156" fmla="*/ 325799 w 1605470"/>
              <a:gd name="connsiteY156" fmla="*/ 1357181 h 6858000"/>
              <a:gd name="connsiteX157" fmla="*/ 320507 w 1605470"/>
              <a:gd name="connsiteY157" fmla="*/ 1347099 h 6858000"/>
              <a:gd name="connsiteX158" fmla="*/ 335347 w 1605470"/>
              <a:gd name="connsiteY158" fmla="*/ 1334233 h 6858000"/>
              <a:gd name="connsiteX159" fmla="*/ 342792 w 1605470"/>
              <a:gd name="connsiteY159" fmla="*/ 1307086 h 6858000"/>
              <a:gd name="connsiteX160" fmla="*/ 343980 w 1605470"/>
              <a:gd name="connsiteY160" fmla="*/ 1189033 h 6858000"/>
              <a:gd name="connsiteX161" fmla="*/ 348665 w 1605470"/>
              <a:gd name="connsiteY161" fmla="*/ 1168288 h 6858000"/>
              <a:gd name="connsiteX162" fmla="*/ 340947 w 1605470"/>
              <a:gd name="connsiteY162" fmla="*/ 1142577 h 6858000"/>
              <a:gd name="connsiteX163" fmla="*/ 330253 w 1605470"/>
              <a:gd name="connsiteY163" fmla="*/ 1088484 h 6858000"/>
              <a:gd name="connsiteX164" fmla="*/ 314647 w 1605470"/>
              <a:gd name="connsiteY164" fmla="*/ 1053424 h 6858000"/>
              <a:gd name="connsiteX165" fmla="*/ 322906 w 1605470"/>
              <a:gd name="connsiteY165" fmla="*/ 1044367 h 6858000"/>
              <a:gd name="connsiteX166" fmla="*/ 326818 w 1605470"/>
              <a:gd name="connsiteY166" fmla="*/ 1022828 h 6858000"/>
              <a:gd name="connsiteX167" fmla="*/ 320445 w 1605470"/>
              <a:gd name="connsiteY167" fmla="*/ 932283 h 6858000"/>
              <a:gd name="connsiteX168" fmla="*/ 322681 w 1605470"/>
              <a:gd name="connsiteY168" fmla="*/ 915925 h 6858000"/>
              <a:gd name="connsiteX169" fmla="*/ 315310 w 1605470"/>
              <a:gd name="connsiteY169" fmla="*/ 896999 h 6858000"/>
              <a:gd name="connsiteX170" fmla="*/ 284718 w 1605470"/>
              <a:gd name="connsiteY170" fmla="*/ 821517 h 6858000"/>
              <a:gd name="connsiteX171" fmla="*/ 263668 w 1605470"/>
              <a:gd name="connsiteY171" fmla="*/ 751353 h 6858000"/>
              <a:gd name="connsiteX172" fmla="*/ 254540 w 1605470"/>
              <a:gd name="connsiteY172" fmla="*/ 741965 h 6858000"/>
              <a:gd name="connsiteX173" fmla="*/ 252501 w 1605470"/>
              <a:gd name="connsiteY173" fmla="*/ 724635 h 6858000"/>
              <a:gd name="connsiteX174" fmla="*/ 248897 w 1605470"/>
              <a:gd name="connsiteY174" fmla="*/ 681659 h 6858000"/>
              <a:gd name="connsiteX175" fmla="*/ 234316 w 1605470"/>
              <a:gd name="connsiteY175" fmla="*/ 635218 h 6858000"/>
              <a:gd name="connsiteX176" fmla="*/ 239327 w 1605470"/>
              <a:gd name="connsiteY176" fmla="*/ 613763 h 6858000"/>
              <a:gd name="connsiteX177" fmla="*/ 225269 w 1605470"/>
              <a:gd name="connsiteY177" fmla="*/ 598582 h 6858000"/>
              <a:gd name="connsiteX178" fmla="*/ 224950 w 1605470"/>
              <a:gd name="connsiteY178" fmla="*/ 576846 h 6858000"/>
              <a:gd name="connsiteX179" fmla="*/ 204632 w 1605470"/>
              <a:gd name="connsiteY179" fmla="*/ 553868 h 6858000"/>
              <a:gd name="connsiteX180" fmla="*/ 239317 w 1605470"/>
              <a:gd name="connsiteY180" fmla="*/ 517614 h 6858000"/>
              <a:gd name="connsiteX181" fmla="*/ 201693 w 1605470"/>
              <a:gd name="connsiteY181" fmla="*/ 469651 h 6858000"/>
              <a:gd name="connsiteX182" fmla="*/ 195012 w 1605470"/>
              <a:gd name="connsiteY182" fmla="*/ 448559 h 6858000"/>
              <a:gd name="connsiteX183" fmla="*/ 201434 w 1605470"/>
              <a:gd name="connsiteY183" fmla="*/ 441529 h 6858000"/>
              <a:gd name="connsiteX184" fmla="*/ 200655 w 1605470"/>
              <a:gd name="connsiteY184" fmla="*/ 428927 h 6858000"/>
              <a:gd name="connsiteX185" fmla="*/ 190059 w 1605470"/>
              <a:gd name="connsiteY185" fmla="*/ 430161 h 6858000"/>
              <a:gd name="connsiteX186" fmla="*/ 184450 w 1605470"/>
              <a:gd name="connsiteY186" fmla="*/ 396240 h 6858000"/>
              <a:gd name="connsiteX187" fmla="*/ 146196 w 1605470"/>
              <a:gd name="connsiteY187" fmla="*/ 358810 h 6858000"/>
              <a:gd name="connsiteX188" fmla="*/ 124571 w 1605470"/>
              <a:gd name="connsiteY188" fmla="*/ 302178 h 6858000"/>
              <a:gd name="connsiteX189" fmla="*/ 103243 w 1605470"/>
              <a:gd name="connsiteY189" fmla="*/ 211375 h 6858000"/>
              <a:gd name="connsiteX190" fmla="*/ 94571 w 1605470"/>
              <a:gd name="connsiteY190" fmla="*/ 184179 h 6858000"/>
              <a:gd name="connsiteX191" fmla="*/ 13437 w 1605470"/>
              <a:gd name="connsiteY191" fmla="*/ 19287 h 6858000"/>
              <a:gd name="connsiteX192" fmla="*/ 0 w 1605470"/>
              <a:gd name="connsiteY19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45287 w 1605470"/>
              <a:gd name="connsiteY150" fmla="*/ 1646953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6818 w 1605470"/>
              <a:gd name="connsiteY165" fmla="*/ 1022828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906 w 1605470"/>
              <a:gd name="connsiteY164" fmla="*/ 1044367 h 6858000"/>
              <a:gd name="connsiteX165" fmla="*/ 322475 w 1605470"/>
              <a:gd name="connsiteY165" fmla="*/ 1002093 h 6858000"/>
              <a:gd name="connsiteX166" fmla="*/ 320445 w 1605470"/>
              <a:gd name="connsiteY166" fmla="*/ 932283 h 6858000"/>
              <a:gd name="connsiteX167" fmla="*/ 322681 w 1605470"/>
              <a:gd name="connsiteY167" fmla="*/ 915925 h 6858000"/>
              <a:gd name="connsiteX168" fmla="*/ 315310 w 1605470"/>
              <a:gd name="connsiteY168" fmla="*/ 896999 h 6858000"/>
              <a:gd name="connsiteX169" fmla="*/ 284718 w 1605470"/>
              <a:gd name="connsiteY169" fmla="*/ 821517 h 6858000"/>
              <a:gd name="connsiteX170" fmla="*/ 263668 w 1605470"/>
              <a:gd name="connsiteY170" fmla="*/ 751353 h 6858000"/>
              <a:gd name="connsiteX171" fmla="*/ 254540 w 1605470"/>
              <a:gd name="connsiteY171" fmla="*/ 741965 h 6858000"/>
              <a:gd name="connsiteX172" fmla="*/ 252501 w 1605470"/>
              <a:gd name="connsiteY172" fmla="*/ 724635 h 6858000"/>
              <a:gd name="connsiteX173" fmla="*/ 248897 w 1605470"/>
              <a:gd name="connsiteY173" fmla="*/ 681659 h 6858000"/>
              <a:gd name="connsiteX174" fmla="*/ 234316 w 1605470"/>
              <a:gd name="connsiteY174" fmla="*/ 635218 h 6858000"/>
              <a:gd name="connsiteX175" fmla="*/ 239327 w 1605470"/>
              <a:gd name="connsiteY175" fmla="*/ 613763 h 6858000"/>
              <a:gd name="connsiteX176" fmla="*/ 225269 w 1605470"/>
              <a:gd name="connsiteY176" fmla="*/ 598582 h 6858000"/>
              <a:gd name="connsiteX177" fmla="*/ 224950 w 1605470"/>
              <a:gd name="connsiteY177" fmla="*/ 576846 h 6858000"/>
              <a:gd name="connsiteX178" fmla="*/ 204632 w 1605470"/>
              <a:gd name="connsiteY178" fmla="*/ 553868 h 6858000"/>
              <a:gd name="connsiteX179" fmla="*/ 239317 w 1605470"/>
              <a:gd name="connsiteY179" fmla="*/ 517614 h 6858000"/>
              <a:gd name="connsiteX180" fmla="*/ 201693 w 1605470"/>
              <a:gd name="connsiteY180" fmla="*/ 469651 h 6858000"/>
              <a:gd name="connsiteX181" fmla="*/ 195012 w 1605470"/>
              <a:gd name="connsiteY181" fmla="*/ 448559 h 6858000"/>
              <a:gd name="connsiteX182" fmla="*/ 201434 w 1605470"/>
              <a:gd name="connsiteY182" fmla="*/ 441529 h 6858000"/>
              <a:gd name="connsiteX183" fmla="*/ 200655 w 1605470"/>
              <a:gd name="connsiteY183" fmla="*/ 428927 h 6858000"/>
              <a:gd name="connsiteX184" fmla="*/ 190059 w 1605470"/>
              <a:gd name="connsiteY184" fmla="*/ 430161 h 6858000"/>
              <a:gd name="connsiteX185" fmla="*/ 184450 w 1605470"/>
              <a:gd name="connsiteY185" fmla="*/ 396240 h 6858000"/>
              <a:gd name="connsiteX186" fmla="*/ 146196 w 1605470"/>
              <a:gd name="connsiteY186" fmla="*/ 358810 h 6858000"/>
              <a:gd name="connsiteX187" fmla="*/ 124571 w 1605470"/>
              <a:gd name="connsiteY187" fmla="*/ 302178 h 6858000"/>
              <a:gd name="connsiteX188" fmla="*/ 103243 w 1605470"/>
              <a:gd name="connsiteY188" fmla="*/ 211375 h 6858000"/>
              <a:gd name="connsiteX189" fmla="*/ 94571 w 1605470"/>
              <a:gd name="connsiteY189" fmla="*/ 184179 h 6858000"/>
              <a:gd name="connsiteX190" fmla="*/ 13437 w 1605470"/>
              <a:gd name="connsiteY190" fmla="*/ 19287 h 6858000"/>
              <a:gd name="connsiteX191" fmla="*/ 0 w 1605470"/>
              <a:gd name="connsiteY19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14647 w 1605470"/>
              <a:gd name="connsiteY163" fmla="*/ 1053424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35347 w 1605470"/>
              <a:gd name="connsiteY157" fmla="*/ 1334233 h 6858000"/>
              <a:gd name="connsiteX158" fmla="*/ 342792 w 1605470"/>
              <a:gd name="connsiteY158" fmla="*/ 1307086 h 6858000"/>
              <a:gd name="connsiteX159" fmla="*/ 343980 w 1605470"/>
              <a:gd name="connsiteY159" fmla="*/ 1189033 h 6858000"/>
              <a:gd name="connsiteX160" fmla="*/ 348665 w 1605470"/>
              <a:gd name="connsiteY160" fmla="*/ 1168288 h 6858000"/>
              <a:gd name="connsiteX161" fmla="*/ 340947 w 1605470"/>
              <a:gd name="connsiteY161" fmla="*/ 1142577 h 6858000"/>
              <a:gd name="connsiteX162" fmla="*/ 330253 w 1605470"/>
              <a:gd name="connsiteY162" fmla="*/ 1088484 h 6858000"/>
              <a:gd name="connsiteX163" fmla="*/ 336360 w 1605470"/>
              <a:gd name="connsiteY163" fmla="*/ 1045131 h 6858000"/>
              <a:gd name="connsiteX164" fmla="*/ 322475 w 1605470"/>
              <a:gd name="connsiteY164" fmla="*/ 1002093 h 6858000"/>
              <a:gd name="connsiteX165" fmla="*/ 320445 w 1605470"/>
              <a:gd name="connsiteY165" fmla="*/ 932283 h 6858000"/>
              <a:gd name="connsiteX166" fmla="*/ 322681 w 1605470"/>
              <a:gd name="connsiteY166" fmla="*/ 915925 h 6858000"/>
              <a:gd name="connsiteX167" fmla="*/ 315310 w 1605470"/>
              <a:gd name="connsiteY167" fmla="*/ 896999 h 6858000"/>
              <a:gd name="connsiteX168" fmla="*/ 284718 w 1605470"/>
              <a:gd name="connsiteY168" fmla="*/ 821517 h 6858000"/>
              <a:gd name="connsiteX169" fmla="*/ 263668 w 1605470"/>
              <a:gd name="connsiteY169" fmla="*/ 751353 h 6858000"/>
              <a:gd name="connsiteX170" fmla="*/ 254540 w 1605470"/>
              <a:gd name="connsiteY170" fmla="*/ 741965 h 6858000"/>
              <a:gd name="connsiteX171" fmla="*/ 252501 w 1605470"/>
              <a:gd name="connsiteY171" fmla="*/ 724635 h 6858000"/>
              <a:gd name="connsiteX172" fmla="*/ 248897 w 1605470"/>
              <a:gd name="connsiteY172" fmla="*/ 681659 h 6858000"/>
              <a:gd name="connsiteX173" fmla="*/ 234316 w 1605470"/>
              <a:gd name="connsiteY173" fmla="*/ 635218 h 6858000"/>
              <a:gd name="connsiteX174" fmla="*/ 239327 w 1605470"/>
              <a:gd name="connsiteY174" fmla="*/ 613763 h 6858000"/>
              <a:gd name="connsiteX175" fmla="*/ 225269 w 1605470"/>
              <a:gd name="connsiteY175" fmla="*/ 598582 h 6858000"/>
              <a:gd name="connsiteX176" fmla="*/ 224950 w 1605470"/>
              <a:gd name="connsiteY176" fmla="*/ 576846 h 6858000"/>
              <a:gd name="connsiteX177" fmla="*/ 204632 w 1605470"/>
              <a:gd name="connsiteY177" fmla="*/ 553868 h 6858000"/>
              <a:gd name="connsiteX178" fmla="*/ 239317 w 1605470"/>
              <a:gd name="connsiteY178" fmla="*/ 517614 h 6858000"/>
              <a:gd name="connsiteX179" fmla="*/ 201693 w 1605470"/>
              <a:gd name="connsiteY179" fmla="*/ 469651 h 6858000"/>
              <a:gd name="connsiteX180" fmla="*/ 195012 w 1605470"/>
              <a:gd name="connsiteY180" fmla="*/ 448559 h 6858000"/>
              <a:gd name="connsiteX181" fmla="*/ 201434 w 1605470"/>
              <a:gd name="connsiteY181" fmla="*/ 441529 h 6858000"/>
              <a:gd name="connsiteX182" fmla="*/ 200655 w 1605470"/>
              <a:gd name="connsiteY182" fmla="*/ 428927 h 6858000"/>
              <a:gd name="connsiteX183" fmla="*/ 190059 w 1605470"/>
              <a:gd name="connsiteY183" fmla="*/ 430161 h 6858000"/>
              <a:gd name="connsiteX184" fmla="*/ 184450 w 1605470"/>
              <a:gd name="connsiteY184" fmla="*/ 396240 h 6858000"/>
              <a:gd name="connsiteX185" fmla="*/ 146196 w 1605470"/>
              <a:gd name="connsiteY185" fmla="*/ 358810 h 6858000"/>
              <a:gd name="connsiteX186" fmla="*/ 124571 w 1605470"/>
              <a:gd name="connsiteY186" fmla="*/ 302178 h 6858000"/>
              <a:gd name="connsiteX187" fmla="*/ 103243 w 1605470"/>
              <a:gd name="connsiteY187" fmla="*/ 211375 h 6858000"/>
              <a:gd name="connsiteX188" fmla="*/ 94571 w 1605470"/>
              <a:gd name="connsiteY188" fmla="*/ 184179 h 6858000"/>
              <a:gd name="connsiteX189" fmla="*/ 13437 w 1605470"/>
              <a:gd name="connsiteY189" fmla="*/ 19287 h 6858000"/>
              <a:gd name="connsiteX190" fmla="*/ 0 w 1605470"/>
              <a:gd name="connsiteY19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20507 w 1605470"/>
              <a:gd name="connsiteY156" fmla="*/ 1347099 h 6858000"/>
              <a:gd name="connsiteX157" fmla="*/ 342792 w 1605470"/>
              <a:gd name="connsiteY157" fmla="*/ 1307086 h 6858000"/>
              <a:gd name="connsiteX158" fmla="*/ 343980 w 1605470"/>
              <a:gd name="connsiteY158" fmla="*/ 1189033 h 6858000"/>
              <a:gd name="connsiteX159" fmla="*/ 348665 w 1605470"/>
              <a:gd name="connsiteY159" fmla="*/ 1168288 h 6858000"/>
              <a:gd name="connsiteX160" fmla="*/ 340947 w 1605470"/>
              <a:gd name="connsiteY160" fmla="*/ 1142577 h 6858000"/>
              <a:gd name="connsiteX161" fmla="*/ 330253 w 1605470"/>
              <a:gd name="connsiteY161" fmla="*/ 1088484 h 6858000"/>
              <a:gd name="connsiteX162" fmla="*/ 336360 w 1605470"/>
              <a:gd name="connsiteY162" fmla="*/ 1045131 h 6858000"/>
              <a:gd name="connsiteX163" fmla="*/ 322475 w 1605470"/>
              <a:gd name="connsiteY163" fmla="*/ 1002093 h 6858000"/>
              <a:gd name="connsiteX164" fmla="*/ 320445 w 1605470"/>
              <a:gd name="connsiteY164" fmla="*/ 932283 h 6858000"/>
              <a:gd name="connsiteX165" fmla="*/ 322681 w 1605470"/>
              <a:gd name="connsiteY165" fmla="*/ 915925 h 6858000"/>
              <a:gd name="connsiteX166" fmla="*/ 315310 w 1605470"/>
              <a:gd name="connsiteY166" fmla="*/ 896999 h 6858000"/>
              <a:gd name="connsiteX167" fmla="*/ 284718 w 1605470"/>
              <a:gd name="connsiteY167" fmla="*/ 821517 h 6858000"/>
              <a:gd name="connsiteX168" fmla="*/ 263668 w 1605470"/>
              <a:gd name="connsiteY168" fmla="*/ 751353 h 6858000"/>
              <a:gd name="connsiteX169" fmla="*/ 254540 w 1605470"/>
              <a:gd name="connsiteY169" fmla="*/ 741965 h 6858000"/>
              <a:gd name="connsiteX170" fmla="*/ 252501 w 1605470"/>
              <a:gd name="connsiteY170" fmla="*/ 724635 h 6858000"/>
              <a:gd name="connsiteX171" fmla="*/ 248897 w 1605470"/>
              <a:gd name="connsiteY171" fmla="*/ 681659 h 6858000"/>
              <a:gd name="connsiteX172" fmla="*/ 234316 w 1605470"/>
              <a:gd name="connsiteY172" fmla="*/ 635218 h 6858000"/>
              <a:gd name="connsiteX173" fmla="*/ 239327 w 1605470"/>
              <a:gd name="connsiteY173" fmla="*/ 613763 h 6858000"/>
              <a:gd name="connsiteX174" fmla="*/ 225269 w 1605470"/>
              <a:gd name="connsiteY174" fmla="*/ 598582 h 6858000"/>
              <a:gd name="connsiteX175" fmla="*/ 224950 w 1605470"/>
              <a:gd name="connsiteY175" fmla="*/ 576846 h 6858000"/>
              <a:gd name="connsiteX176" fmla="*/ 204632 w 1605470"/>
              <a:gd name="connsiteY176" fmla="*/ 553868 h 6858000"/>
              <a:gd name="connsiteX177" fmla="*/ 239317 w 1605470"/>
              <a:gd name="connsiteY177" fmla="*/ 517614 h 6858000"/>
              <a:gd name="connsiteX178" fmla="*/ 201693 w 1605470"/>
              <a:gd name="connsiteY178" fmla="*/ 469651 h 6858000"/>
              <a:gd name="connsiteX179" fmla="*/ 195012 w 1605470"/>
              <a:gd name="connsiteY179" fmla="*/ 448559 h 6858000"/>
              <a:gd name="connsiteX180" fmla="*/ 201434 w 1605470"/>
              <a:gd name="connsiteY180" fmla="*/ 441529 h 6858000"/>
              <a:gd name="connsiteX181" fmla="*/ 200655 w 1605470"/>
              <a:gd name="connsiteY181" fmla="*/ 428927 h 6858000"/>
              <a:gd name="connsiteX182" fmla="*/ 190059 w 1605470"/>
              <a:gd name="connsiteY182" fmla="*/ 430161 h 6858000"/>
              <a:gd name="connsiteX183" fmla="*/ 184450 w 1605470"/>
              <a:gd name="connsiteY183" fmla="*/ 396240 h 6858000"/>
              <a:gd name="connsiteX184" fmla="*/ 146196 w 1605470"/>
              <a:gd name="connsiteY184" fmla="*/ 358810 h 6858000"/>
              <a:gd name="connsiteX185" fmla="*/ 124571 w 1605470"/>
              <a:gd name="connsiteY185" fmla="*/ 302178 h 6858000"/>
              <a:gd name="connsiteX186" fmla="*/ 103243 w 1605470"/>
              <a:gd name="connsiteY186" fmla="*/ 211375 h 6858000"/>
              <a:gd name="connsiteX187" fmla="*/ 94571 w 1605470"/>
              <a:gd name="connsiteY187" fmla="*/ 184179 h 6858000"/>
              <a:gd name="connsiteX188" fmla="*/ 13437 w 1605470"/>
              <a:gd name="connsiteY188" fmla="*/ 19287 h 6858000"/>
              <a:gd name="connsiteX189" fmla="*/ 0 w 1605470"/>
              <a:gd name="connsiteY18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25799 w 1605470"/>
              <a:gd name="connsiteY155" fmla="*/ 1357181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52501 w 1605470"/>
              <a:gd name="connsiteY169" fmla="*/ 724635 h 6858000"/>
              <a:gd name="connsiteX170" fmla="*/ 248897 w 1605470"/>
              <a:gd name="connsiteY170" fmla="*/ 681659 h 6858000"/>
              <a:gd name="connsiteX171" fmla="*/ 234316 w 1605470"/>
              <a:gd name="connsiteY171" fmla="*/ 635218 h 6858000"/>
              <a:gd name="connsiteX172" fmla="*/ 239327 w 1605470"/>
              <a:gd name="connsiteY172" fmla="*/ 613763 h 6858000"/>
              <a:gd name="connsiteX173" fmla="*/ 225269 w 1605470"/>
              <a:gd name="connsiteY173" fmla="*/ 598582 h 6858000"/>
              <a:gd name="connsiteX174" fmla="*/ 224950 w 1605470"/>
              <a:gd name="connsiteY174" fmla="*/ 576846 h 6858000"/>
              <a:gd name="connsiteX175" fmla="*/ 204632 w 1605470"/>
              <a:gd name="connsiteY175" fmla="*/ 553868 h 6858000"/>
              <a:gd name="connsiteX176" fmla="*/ 239317 w 1605470"/>
              <a:gd name="connsiteY176" fmla="*/ 517614 h 6858000"/>
              <a:gd name="connsiteX177" fmla="*/ 201693 w 1605470"/>
              <a:gd name="connsiteY177" fmla="*/ 469651 h 6858000"/>
              <a:gd name="connsiteX178" fmla="*/ 195012 w 1605470"/>
              <a:gd name="connsiteY178" fmla="*/ 448559 h 6858000"/>
              <a:gd name="connsiteX179" fmla="*/ 201434 w 1605470"/>
              <a:gd name="connsiteY179" fmla="*/ 441529 h 6858000"/>
              <a:gd name="connsiteX180" fmla="*/ 200655 w 1605470"/>
              <a:gd name="connsiteY180" fmla="*/ 428927 h 6858000"/>
              <a:gd name="connsiteX181" fmla="*/ 190059 w 1605470"/>
              <a:gd name="connsiteY181" fmla="*/ 430161 h 6858000"/>
              <a:gd name="connsiteX182" fmla="*/ 184450 w 1605470"/>
              <a:gd name="connsiteY182" fmla="*/ 396240 h 6858000"/>
              <a:gd name="connsiteX183" fmla="*/ 146196 w 1605470"/>
              <a:gd name="connsiteY183" fmla="*/ 358810 h 6858000"/>
              <a:gd name="connsiteX184" fmla="*/ 124571 w 1605470"/>
              <a:gd name="connsiteY184" fmla="*/ 302178 h 6858000"/>
              <a:gd name="connsiteX185" fmla="*/ 103243 w 1605470"/>
              <a:gd name="connsiteY185" fmla="*/ 211375 h 6858000"/>
              <a:gd name="connsiteX186" fmla="*/ 94571 w 1605470"/>
              <a:gd name="connsiteY186" fmla="*/ 184179 h 6858000"/>
              <a:gd name="connsiteX187" fmla="*/ 13437 w 1605470"/>
              <a:gd name="connsiteY187" fmla="*/ 19287 h 6858000"/>
              <a:gd name="connsiteX188" fmla="*/ 0 w 1605470"/>
              <a:gd name="connsiteY18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632 w 1605470"/>
              <a:gd name="connsiteY174" fmla="*/ 553868 h 6858000"/>
              <a:gd name="connsiteX175" fmla="*/ 239317 w 1605470"/>
              <a:gd name="connsiteY175" fmla="*/ 517614 h 6858000"/>
              <a:gd name="connsiteX176" fmla="*/ 201693 w 1605470"/>
              <a:gd name="connsiteY176" fmla="*/ 469651 h 6858000"/>
              <a:gd name="connsiteX177" fmla="*/ 195012 w 1605470"/>
              <a:gd name="connsiteY177" fmla="*/ 448559 h 6858000"/>
              <a:gd name="connsiteX178" fmla="*/ 201434 w 1605470"/>
              <a:gd name="connsiteY178" fmla="*/ 441529 h 6858000"/>
              <a:gd name="connsiteX179" fmla="*/ 200655 w 1605470"/>
              <a:gd name="connsiteY179" fmla="*/ 428927 h 6858000"/>
              <a:gd name="connsiteX180" fmla="*/ 190059 w 1605470"/>
              <a:gd name="connsiteY180" fmla="*/ 430161 h 6858000"/>
              <a:gd name="connsiteX181" fmla="*/ 184450 w 1605470"/>
              <a:gd name="connsiteY181" fmla="*/ 396240 h 6858000"/>
              <a:gd name="connsiteX182" fmla="*/ 146196 w 1605470"/>
              <a:gd name="connsiteY182" fmla="*/ 358810 h 6858000"/>
              <a:gd name="connsiteX183" fmla="*/ 124571 w 1605470"/>
              <a:gd name="connsiteY183" fmla="*/ 302178 h 6858000"/>
              <a:gd name="connsiteX184" fmla="*/ 103243 w 1605470"/>
              <a:gd name="connsiteY184" fmla="*/ 211375 h 6858000"/>
              <a:gd name="connsiteX185" fmla="*/ 94571 w 1605470"/>
              <a:gd name="connsiteY185" fmla="*/ 184179 h 6858000"/>
              <a:gd name="connsiteX186" fmla="*/ 13437 w 1605470"/>
              <a:gd name="connsiteY186" fmla="*/ 19287 h 6858000"/>
              <a:gd name="connsiteX187" fmla="*/ 0 w 1605470"/>
              <a:gd name="connsiteY18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46196 w 1605470"/>
              <a:gd name="connsiteY181" fmla="*/ 358810 h 6858000"/>
              <a:gd name="connsiteX182" fmla="*/ 124571 w 1605470"/>
              <a:gd name="connsiteY182" fmla="*/ 302178 h 6858000"/>
              <a:gd name="connsiteX183" fmla="*/ 103243 w 1605470"/>
              <a:gd name="connsiteY183" fmla="*/ 211375 h 6858000"/>
              <a:gd name="connsiteX184" fmla="*/ 94571 w 1605470"/>
              <a:gd name="connsiteY184" fmla="*/ 184179 h 6858000"/>
              <a:gd name="connsiteX185" fmla="*/ 13437 w 1605470"/>
              <a:gd name="connsiteY185" fmla="*/ 19287 h 6858000"/>
              <a:gd name="connsiteX186" fmla="*/ 0 w 1605470"/>
              <a:gd name="connsiteY18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84450 w 1605470"/>
              <a:gd name="connsiteY180" fmla="*/ 396240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01693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39317 w 1605470"/>
              <a:gd name="connsiteY174" fmla="*/ 517614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2475 w 1605470"/>
              <a:gd name="connsiteY162" fmla="*/ 1002093 h 6858000"/>
              <a:gd name="connsiteX163" fmla="*/ 320445 w 1605470"/>
              <a:gd name="connsiteY163" fmla="*/ 932283 h 6858000"/>
              <a:gd name="connsiteX164" fmla="*/ 322681 w 1605470"/>
              <a:gd name="connsiteY164" fmla="*/ 915925 h 6858000"/>
              <a:gd name="connsiteX165" fmla="*/ 315310 w 1605470"/>
              <a:gd name="connsiteY165" fmla="*/ 896999 h 6858000"/>
              <a:gd name="connsiteX166" fmla="*/ 284718 w 1605470"/>
              <a:gd name="connsiteY166" fmla="*/ 821517 h 6858000"/>
              <a:gd name="connsiteX167" fmla="*/ 263668 w 1605470"/>
              <a:gd name="connsiteY167" fmla="*/ 751353 h 6858000"/>
              <a:gd name="connsiteX168" fmla="*/ 254540 w 1605470"/>
              <a:gd name="connsiteY168" fmla="*/ 741965 h 6858000"/>
              <a:gd name="connsiteX169" fmla="*/ 248897 w 1605470"/>
              <a:gd name="connsiteY169" fmla="*/ 681659 h 6858000"/>
              <a:gd name="connsiteX170" fmla="*/ 234316 w 1605470"/>
              <a:gd name="connsiteY170" fmla="*/ 635218 h 6858000"/>
              <a:gd name="connsiteX171" fmla="*/ 239327 w 1605470"/>
              <a:gd name="connsiteY171" fmla="*/ 613763 h 6858000"/>
              <a:gd name="connsiteX172" fmla="*/ 225269 w 1605470"/>
              <a:gd name="connsiteY172" fmla="*/ 598582 h 6858000"/>
              <a:gd name="connsiteX173" fmla="*/ 224950 w 1605470"/>
              <a:gd name="connsiteY173" fmla="*/ 576846 h 6858000"/>
              <a:gd name="connsiteX174" fmla="*/ 204576 w 1605470"/>
              <a:gd name="connsiteY174" fmla="*/ 530055 h 6858000"/>
              <a:gd name="connsiteX175" fmla="*/ 219064 w 1605470"/>
              <a:gd name="connsiteY175" fmla="*/ 469651 h 6858000"/>
              <a:gd name="connsiteX176" fmla="*/ 195012 w 1605470"/>
              <a:gd name="connsiteY176" fmla="*/ 448559 h 6858000"/>
              <a:gd name="connsiteX177" fmla="*/ 201434 w 1605470"/>
              <a:gd name="connsiteY177" fmla="*/ 441529 h 6858000"/>
              <a:gd name="connsiteX178" fmla="*/ 200655 w 1605470"/>
              <a:gd name="connsiteY178" fmla="*/ 428927 h 6858000"/>
              <a:gd name="connsiteX179" fmla="*/ 190059 w 1605470"/>
              <a:gd name="connsiteY179" fmla="*/ 430161 h 6858000"/>
              <a:gd name="connsiteX180" fmla="*/ 167079 w 1605470"/>
              <a:gd name="connsiteY180" fmla="*/ 367211 h 6858000"/>
              <a:gd name="connsiteX181" fmla="*/ 124571 w 1605470"/>
              <a:gd name="connsiteY181" fmla="*/ 302178 h 6858000"/>
              <a:gd name="connsiteX182" fmla="*/ 103243 w 1605470"/>
              <a:gd name="connsiteY182" fmla="*/ 211375 h 6858000"/>
              <a:gd name="connsiteX183" fmla="*/ 94571 w 1605470"/>
              <a:gd name="connsiteY183" fmla="*/ 184179 h 6858000"/>
              <a:gd name="connsiteX184" fmla="*/ 13437 w 1605470"/>
              <a:gd name="connsiteY184" fmla="*/ 19287 h 6858000"/>
              <a:gd name="connsiteX185" fmla="*/ 0 w 1605470"/>
              <a:gd name="connsiteY18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36360 w 1605470"/>
              <a:gd name="connsiteY161" fmla="*/ 1045131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54540 w 1605470"/>
              <a:gd name="connsiteY167" fmla="*/ 741965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44412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596759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25179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30521 w 1605470"/>
              <a:gd name="connsiteY136" fmla="*/ 2422066 h 6858000"/>
              <a:gd name="connsiteX137" fmla="*/ 528878 w 1605470"/>
              <a:gd name="connsiteY137" fmla="*/ 2408971 h 6858000"/>
              <a:gd name="connsiteX138" fmla="*/ 535510 w 1605470"/>
              <a:gd name="connsiteY138" fmla="*/ 2402874 h 6858000"/>
              <a:gd name="connsiteX139" fmla="*/ 538122 w 1605470"/>
              <a:gd name="connsiteY139" fmla="*/ 2381443 h 6858000"/>
              <a:gd name="connsiteX140" fmla="*/ 514451 w 1605470"/>
              <a:gd name="connsiteY140" fmla="*/ 2261920 h 6858000"/>
              <a:gd name="connsiteX141" fmla="*/ 486968 w 1605470"/>
              <a:gd name="connsiteY141" fmla="*/ 2182937 h 6858000"/>
              <a:gd name="connsiteX142" fmla="*/ 488555 w 1605470"/>
              <a:gd name="connsiteY142" fmla="*/ 2155135 h 6858000"/>
              <a:gd name="connsiteX143" fmla="*/ 486013 w 1605470"/>
              <a:gd name="connsiteY143" fmla="*/ 2118008 h 6858000"/>
              <a:gd name="connsiteX144" fmla="*/ 487006 w 1605470"/>
              <a:gd name="connsiteY144" fmla="*/ 2050531 h 6858000"/>
              <a:gd name="connsiteX145" fmla="*/ 478812 w 1605470"/>
              <a:gd name="connsiteY145" fmla="*/ 1963269 h 6858000"/>
              <a:gd name="connsiteX146" fmla="*/ 442619 w 1605470"/>
              <a:gd name="connsiteY146" fmla="*/ 1910499 h 6858000"/>
              <a:gd name="connsiteX147" fmla="*/ 446785 w 1605470"/>
              <a:gd name="connsiteY147" fmla="*/ 1903212 h 6858000"/>
              <a:gd name="connsiteX148" fmla="*/ 436547 w 1605470"/>
              <a:gd name="connsiteY148" fmla="*/ 1861531 h 6858000"/>
              <a:gd name="connsiteX149" fmla="*/ 390346 w 1605470"/>
              <a:gd name="connsiteY149" fmla="*/ 1732919 h 6858000"/>
              <a:gd name="connsiteX150" fmla="*/ 362657 w 1605470"/>
              <a:gd name="connsiteY150" fmla="*/ 1663540 h 6858000"/>
              <a:gd name="connsiteX151" fmla="*/ 361783 w 1605470"/>
              <a:gd name="connsiteY151" fmla="*/ 1615777 h 6858000"/>
              <a:gd name="connsiteX152" fmla="*/ 342578 w 1605470"/>
              <a:gd name="connsiteY152" fmla="*/ 1563678 h 6858000"/>
              <a:gd name="connsiteX153" fmla="*/ 355658 w 1605470"/>
              <a:gd name="connsiteY153" fmla="*/ 1519474 h 6858000"/>
              <a:gd name="connsiteX154" fmla="*/ 348400 w 1605470"/>
              <a:gd name="connsiteY154" fmla="*/ 1477995 h 6858000"/>
              <a:gd name="connsiteX155" fmla="*/ 334485 w 1605470"/>
              <a:gd name="connsiteY155" fmla="*/ 1373769 h 6858000"/>
              <a:gd name="connsiteX156" fmla="*/ 342792 w 1605470"/>
              <a:gd name="connsiteY156" fmla="*/ 1307086 h 6858000"/>
              <a:gd name="connsiteX157" fmla="*/ 343980 w 1605470"/>
              <a:gd name="connsiteY157" fmla="*/ 1189033 h 6858000"/>
              <a:gd name="connsiteX158" fmla="*/ 348665 w 1605470"/>
              <a:gd name="connsiteY158" fmla="*/ 1168288 h 6858000"/>
              <a:gd name="connsiteX159" fmla="*/ 340947 w 1605470"/>
              <a:gd name="connsiteY159" fmla="*/ 1142577 h 6858000"/>
              <a:gd name="connsiteX160" fmla="*/ 330253 w 1605470"/>
              <a:gd name="connsiteY160" fmla="*/ 1088484 h 6858000"/>
              <a:gd name="connsiteX161" fmla="*/ 318989 w 1605470"/>
              <a:gd name="connsiteY161" fmla="*/ 1016103 h 6858000"/>
              <a:gd name="connsiteX162" fmla="*/ 320445 w 1605470"/>
              <a:gd name="connsiteY162" fmla="*/ 932283 h 6858000"/>
              <a:gd name="connsiteX163" fmla="*/ 322681 w 1605470"/>
              <a:gd name="connsiteY163" fmla="*/ 915925 h 6858000"/>
              <a:gd name="connsiteX164" fmla="*/ 315310 w 1605470"/>
              <a:gd name="connsiteY164" fmla="*/ 896999 h 6858000"/>
              <a:gd name="connsiteX165" fmla="*/ 284718 w 1605470"/>
              <a:gd name="connsiteY165" fmla="*/ 821517 h 6858000"/>
              <a:gd name="connsiteX166" fmla="*/ 263668 w 1605470"/>
              <a:gd name="connsiteY166" fmla="*/ 751353 h 6858000"/>
              <a:gd name="connsiteX167" fmla="*/ 263226 w 1605470"/>
              <a:gd name="connsiteY167" fmla="*/ 721230 h 6858000"/>
              <a:gd name="connsiteX168" fmla="*/ 248897 w 1605470"/>
              <a:gd name="connsiteY168" fmla="*/ 681659 h 6858000"/>
              <a:gd name="connsiteX169" fmla="*/ 234316 w 1605470"/>
              <a:gd name="connsiteY169" fmla="*/ 635218 h 6858000"/>
              <a:gd name="connsiteX170" fmla="*/ 239327 w 1605470"/>
              <a:gd name="connsiteY170" fmla="*/ 613763 h 6858000"/>
              <a:gd name="connsiteX171" fmla="*/ 225269 w 1605470"/>
              <a:gd name="connsiteY171" fmla="*/ 598582 h 6858000"/>
              <a:gd name="connsiteX172" fmla="*/ 224950 w 1605470"/>
              <a:gd name="connsiteY172" fmla="*/ 576846 h 6858000"/>
              <a:gd name="connsiteX173" fmla="*/ 204576 w 1605470"/>
              <a:gd name="connsiteY173" fmla="*/ 530055 h 6858000"/>
              <a:gd name="connsiteX174" fmla="*/ 219064 w 1605470"/>
              <a:gd name="connsiteY174" fmla="*/ 469651 h 6858000"/>
              <a:gd name="connsiteX175" fmla="*/ 195012 w 1605470"/>
              <a:gd name="connsiteY175" fmla="*/ 448559 h 6858000"/>
              <a:gd name="connsiteX176" fmla="*/ 201434 w 1605470"/>
              <a:gd name="connsiteY176" fmla="*/ 441529 h 6858000"/>
              <a:gd name="connsiteX177" fmla="*/ 200655 w 1605470"/>
              <a:gd name="connsiteY177" fmla="*/ 428927 h 6858000"/>
              <a:gd name="connsiteX178" fmla="*/ 190059 w 1605470"/>
              <a:gd name="connsiteY178" fmla="*/ 430161 h 6858000"/>
              <a:gd name="connsiteX179" fmla="*/ 167079 w 1605470"/>
              <a:gd name="connsiteY179" fmla="*/ 367211 h 6858000"/>
              <a:gd name="connsiteX180" fmla="*/ 124571 w 1605470"/>
              <a:gd name="connsiteY180" fmla="*/ 302178 h 6858000"/>
              <a:gd name="connsiteX181" fmla="*/ 103243 w 1605470"/>
              <a:gd name="connsiteY181" fmla="*/ 211375 h 6858000"/>
              <a:gd name="connsiteX182" fmla="*/ 94571 w 1605470"/>
              <a:gd name="connsiteY182" fmla="*/ 184179 h 6858000"/>
              <a:gd name="connsiteX183" fmla="*/ 13437 w 1605470"/>
              <a:gd name="connsiteY183" fmla="*/ 19287 h 6858000"/>
              <a:gd name="connsiteX184" fmla="*/ 0 w 1605470"/>
              <a:gd name="connsiteY18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1317 w 1605470"/>
              <a:gd name="connsiteY79" fmla="*/ 4346145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21848 w 1605470"/>
              <a:gd name="connsiteY81" fmla="*/ 4061253 h 6858000"/>
              <a:gd name="connsiteX82" fmla="*/ 710868 w 1605470"/>
              <a:gd name="connsiteY82" fmla="*/ 4048827 h 6858000"/>
              <a:gd name="connsiteX83" fmla="*/ 704810 w 1605470"/>
              <a:gd name="connsiteY83" fmla="*/ 4033999 h 6858000"/>
              <a:gd name="connsiteX84" fmla="*/ 705959 w 1605470"/>
              <a:gd name="connsiteY84" fmla="*/ 4031933 h 6858000"/>
              <a:gd name="connsiteX85" fmla="*/ 704535 w 1605470"/>
              <a:gd name="connsiteY85" fmla="*/ 4013953 h 6858000"/>
              <a:gd name="connsiteX86" fmla="*/ 700443 w 1605470"/>
              <a:gd name="connsiteY86" fmla="*/ 4010511 h 6858000"/>
              <a:gd name="connsiteX87" fmla="*/ 698282 w 1605470"/>
              <a:gd name="connsiteY87" fmla="*/ 3998331 h 6858000"/>
              <a:gd name="connsiteX88" fmla="*/ 690830 w 1605470"/>
              <a:gd name="connsiteY88" fmla="*/ 3974753 h 6858000"/>
              <a:gd name="connsiteX89" fmla="*/ 692428 w 1605470"/>
              <a:gd name="connsiteY89" fmla="*/ 3969950 h 6858000"/>
              <a:gd name="connsiteX90" fmla="*/ 685850 w 1605470"/>
              <a:gd name="connsiteY90" fmla="*/ 3933779 h 6858000"/>
              <a:gd name="connsiteX91" fmla="*/ 687181 w 1605470"/>
              <a:gd name="connsiteY91" fmla="*/ 3933093 h 6858000"/>
              <a:gd name="connsiteX92" fmla="*/ 691535 w 1605470"/>
              <a:gd name="connsiteY92" fmla="*/ 3922082 h 6858000"/>
              <a:gd name="connsiteX93" fmla="*/ 696613 w 1605470"/>
              <a:gd name="connsiteY93" fmla="*/ 3901461 h 6858000"/>
              <a:gd name="connsiteX94" fmla="*/ 725908 w 1605470"/>
              <a:gd name="connsiteY94" fmla="*/ 3851605 h 6858000"/>
              <a:gd name="connsiteX95" fmla="*/ 719207 w 1605470"/>
              <a:gd name="connsiteY95" fmla="*/ 3813873 h 6858000"/>
              <a:gd name="connsiteX96" fmla="*/ 718632 w 1605470"/>
              <a:gd name="connsiteY96" fmla="*/ 3806161 h 6858000"/>
              <a:gd name="connsiteX97" fmla="*/ 718939 w 1605470"/>
              <a:gd name="connsiteY97" fmla="*/ 3805957 h 6858000"/>
              <a:gd name="connsiteX98" fmla="*/ 718966 w 1605470"/>
              <a:gd name="connsiteY98" fmla="*/ 3797724 h 6858000"/>
              <a:gd name="connsiteX99" fmla="*/ 717581 w 1605470"/>
              <a:gd name="connsiteY99" fmla="*/ 3792098 h 6858000"/>
              <a:gd name="connsiteX100" fmla="*/ 716465 w 1605470"/>
              <a:gd name="connsiteY100" fmla="*/ 3777135 h 6858000"/>
              <a:gd name="connsiteX101" fmla="*/ 718198 w 1605470"/>
              <a:gd name="connsiteY101" fmla="*/ 3771656 h 6858000"/>
              <a:gd name="connsiteX102" fmla="*/ 721941 w 1605470"/>
              <a:gd name="connsiteY102" fmla="*/ 3769007 h 6858000"/>
              <a:gd name="connsiteX103" fmla="*/ 721407 w 1605470"/>
              <a:gd name="connsiteY103" fmla="*/ 3767709 h 6858000"/>
              <a:gd name="connsiteX104" fmla="*/ 730103 w 1605470"/>
              <a:gd name="connsiteY104" fmla="*/ 3738082 h 6858000"/>
              <a:gd name="connsiteX105" fmla="*/ 737449 w 1605470"/>
              <a:gd name="connsiteY105" fmla="*/ 3673397 h 6858000"/>
              <a:gd name="connsiteX106" fmla="*/ 736745 w 1605470"/>
              <a:gd name="connsiteY106" fmla="*/ 3637109 h 6858000"/>
              <a:gd name="connsiteX107" fmla="*/ 740188 w 1605470"/>
              <a:gd name="connsiteY107" fmla="*/ 3536883 h 6858000"/>
              <a:gd name="connsiteX108" fmla="*/ 747726 w 1605470"/>
              <a:gd name="connsiteY108" fmla="*/ 3435652 h 6858000"/>
              <a:gd name="connsiteX109" fmla="*/ 774383 w 1605470"/>
              <a:gd name="connsiteY109" fmla="*/ 3381564 h 6858000"/>
              <a:gd name="connsiteX110" fmla="*/ 774870 w 1605470"/>
              <a:gd name="connsiteY110" fmla="*/ 3375761 h 6858000"/>
              <a:gd name="connsiteX111" fmla="*/ 770510 w 1605470"/>
              <a:gd name="connsiteY111" fmla="*/ 3361844 h 6858000"/>
              <a:gd name="connsiteX112" fmla="*/ 767933 w 1605470"/>
              <a:gd name="connsiteY112" fmla="*/ 3356929 h 6858000"/>
              <a:gd name="connsiteX113" fmla="*/ 766158 w 1605470"/>
              <a:gd name="connsiteY113" fmla="*/ 3349058 h 6858000"/>
              <a:gd name="connsiteX114" fmla="*/ 766414 w 1605470"/>
              <a:gd name="connsiteY114" fmla="*/ 3348763 h 6858000"/>
              <a:gd name="connsiteX115" fmla="*/ 764166 w 1605470"/>
              <a:gd name="connsiteY115" fmla="*/ 3341588 h 6858000"/>
              <a:gd name="connsiteX116" fmla="*/ 749397 w 1605470"/>
              <a:gd name="connsiteY116" fmla="*/ 3307769 h 6858000"/>
              <a:gd name="connsiteX117" fmla="*/ 766960 w 1605470"/>
              <a:gd name="connsiteY117" fmla="*/ 3250522 h 6858000"/>
              <a:gd name="connsiteX118" fmla="*/ 767385 w 1605470"/>
              <a:gd name="connsiteY118" fmla="*/ 3229163 h 6858000"/>
              <a:gd name="connsiteX119" fmla="*/ 769208 w 1605470"/>
              <a:gd name="connsiteY119" fmla="*/ 3217217 h 6858000"/>
              <a:gd name="connsiteX120" fmla="*/ 770350 w 1605470"/>
              <a:gd name="connsiteY120" fmla="*/ 3216125 h 6858000"/>
              <a:gd name="connsiteX121" fmla="*/ 756043 w 1605470"/>
              <a:gd name="connsiteY121" fmla="*/ 3183755 h 6858000"/>
              <a:gd name="connsiteX122" fmla="*/ 756544 w 1605470"/>
              <a:gd name="connsiteY122" fmla="*/ 3178642 h 6858000"/>
              <a:gd name="connsiteX123" fmla="*/ 744144 w 1605470"/>
              <a:gd name="connsiteY123" fmla="*/ 3158586 h 6858000"/>
              <a:gd name="connsiteX124" fmla="*/ 739378 w 1605470"/>
              <a:gd name="connsiteY124" fmla="*/ 3147669 h 6858000"/>
              <a:gd name="connsiteX125" fmla="*/ 734648 w 1605470"/>
              <a:gd name="connsiteY125" fmla="*/ 3145733 h 6858000"/>
              <a:gd name="connsiteX126" fmla="*/ 729329 w 1605470"/>
              <a:gd name="connsiteY126" fmla="*/ 3129034 h 6858000"/>
              <a:gd name="connsiteX127" fmla="*/ 729994 w 1605470"/>
              <a:gd name="connsiteY127" fmla="*/ 3126682 h 6858000"/>
              <a:gd name="connsiteX128" fmla="*/ 720862 w 1605470"/>
              <a:gd name="connsiteY128" fmla="*/ 3114519 h 6858000"/>
              <a:gd name="connsiteX129" fmla="*/ 707471 w 1605470"/>
              <a:gd name="connsiteY129" fmla="*/ 3106272 h 6858000"/>
              <a:gd name="connsiteX130" fmla="*/ 680201 w 1605470"/>
              <a:gd name="connsiteY130" fmla="*/ 2958185 h 6858000"/>
              <a:gd name="connsiteX131" fmla="*/ 622815 w 1605470"/>
              <a:gd name="connsiteY131" fmla="*/ 2762989 h 6858000"/>
              <a:gd name="connsiteX132" fmla="*/ 571733 w 1605470"/>
              <a:gd name="connsiteY132" fmla="*/ 2554718 h 6858000"/>
              <a:gd name="connsiteX133" fmla="*/ 551827 w 1605470"/>
              <a:gd name="connsiteY133" fmla="*/ 2485734 h 6858000"/>
              <a:gd name="connsiteX134" fmla="*/ 542550 w 1605470"/>
              <a:gd name="connsiteY134" fmla="*/ 2447068 h 6858000"/>
              <a:gd name="connsiteX135" fmla="*/ 529511 w 1605470"/>
              <a:gd name="connsiteY135" fmla="*/ 2425819 h 6858000"/>
              <a:gd name="connsiteX136" fmla="*/ 528878 w 1605470"/>
              <a:gd name="connsiteY136" fmla="*/ 2408971 h 6858000"/>
              <a:gd name="connsiteX137" fmla="*/ 535510 w 1605470"/>
              <a:gd name="connsiteY137" fmla="*/ 2402874 h 6858000"/>
              <a:gd name="connsiteX138" fmla="*/ 538122 w 1605470"/>
              <a:gd name="connsiteY138" fmla="*/ 2381443 h 6858000"/>
              <a:gd name="connsiteX139" fmla="*/ 514451 w 1605470"/>
              <a:gd name="connsiteY139" fmla="*/ 2261920 h 6858000"/>
              <a:gd name="connsiteX140" fmla="*/ 486968 w 1605470"/>
              <a:gd name="connsiteY140" fmla="*/ 2182937 h 6858000"/>
              <a:gd name="connsiteX141" fmla="*/ 488555 w 1605470"/>
              <a:gd name="connsiteY141" fmla="*/ 2155135 h 6858000"/>
              <a:gd name="connsiteX142" fmla="*/ 486013 w 1605470"/>
              <a:gd name="connsiteY142" fmla="*/ 2118008 h 6858000"/>
              <a:gd name="connsiteX143" fmla="*/ 487006 w 1605470"/>
              <a:gd name="connsiteY143" fmla="*/ 2050531 h 6858000"/>
              <a:gd name="connsiteX144" fmla="*/ 478812 w 1605470"/>
              <a:gd name="connsiteY144" fmla="*/ 1963269 h 6858000"/>
              <a:gd name="connsiteX145" fmla="*/ 442619 w 1605470"/>
              <a:gd name="connsiteY145" fmla="*/ 1910499 h 6858000"/>
              <a:gd name="connsiteX146" fmla="*/ 446785 w 1605470"/>
              <a:gd name="connsiteY146" fmla="*/ 1903212 h 6858000"/>
              <a:gd name="connsiteX147" fmla="*/ 436547 w 1605470"/>
              <a:gd name="connsiteY147" fmla="*/ 1861531 h 6858000"/>
              <a:gd name="connsiteX148" fmla="*/ 390346 w 1605470"/>
              <a:gd name="connsiteY148" fmla="*/ 1732919 h 6858000"/>
              <a:gd name="connsiteX149" fmla="*/ 362657 w 1605470"/>
              <a:gd name="connsiteY149" fmla="*/ 1663540 h 6858000"/>
              <a:gd name="connsiteX150" fmla="*/ 361783 w 1605470"/>
              <a:gd name="connsiteY150" fmla="*/ 1615777 h 6858000"/>
              <a:gd name="connsiteX151" fmla="*/ 342578 w 1605470"/>
              <a:gd name="connsiteY151" fmla="*/ 1563678 h 6858000"/>
              <a:gd name="connsiteX152" fmla="*/ 355658 w 1605470"/>
              <a:gd name="connsiteY152" fmla="*/ 1519474 h 6858000"/>
              <a:gd name="connsiteX153" fmla="*/ 348400 w 1605470"/>
              <a:gd name="connsiteY153" fmla="*/ 1477995 h 6858000"/>
              <a:gd name="connsiteX154" fmla="*/ 334485 w 1605470"/>
              <a:gd name="connsiteY154" fmla="*/ 1373769 h 6858000"/>
              <a:gd name="connsiteX155" fmla="*/ 342792 w 1605470"/>
              <a:gd name="connsiteY155" fmla="*/ 1307086 h 6858000"/>
              <a:gd name="connsiteX156" fmla="*/ 343980 w 1605470"/>
              <a:gd name="connsiteY156" fmla="*/ 1189033 h 6858000"/>
              <a:gd name="connsiteX157" fmla="*/ 348665 w 1605470"/>
              <a:gd name="connsiteY157" fmla="*/ 1168288 h 6858000"/>
              <a:gd name="connsiteX158" fmla="*/ 340947 w 1605470"/>
              <a:gd name="connsiteY158" fmla="*/ 1142577 h 6858000"/>
              <a:gd name="connsiteX159" fmla="*/ 330253 w 1605470"/>
              <a:gd name="connsiteY159" fmla="*/ 1088484 h 6858000"/>
              <a:gd name="connsiteX160" fmla="*/ 318989 w 1605470"/>
              <a:gd name="connsiteY160" fmla="*/ 1016103 h 6858000"/>
              <a:gd name="connsiteX161" fmla="*/ 320445 w 1605470"/>
              <a:gd name="connsiteY161" fmla="*/ 932283 h 6858000"/>
              <a:gd name="connsiteX162" fmla="*/ 322681 w 1605470"/>
              <a:gd name="connsiteY162" fmla="*/ 915925 h 6858000"/>
              <a:gd name="connsiteX163" fmla="*/ 315310 w 1605470"/>
              <a:gd name="connsiteY163" fmla="*/ 896999 h 6858000"/>
              <a:gd name="connsiteX164" fmla="*/ 284718 w 1605470"/>
              <a:gd name="connsiteY164" fmla="*/ 821517 h 6858000"/>
              <a:gd name="connsiteX165" fmla="*/ 263668 w 1605470"/>
              <a:gd name="connsiteY165" fmla="*/ 751353 h 6858000"/>
              <a:gd name="connsiteX166" fmla="*/ 263226 w 1605470"/>
              <a:gd name="connsiteY166" fmla="*/ 721230 h 6858000"/>
              <a:gd name="connsiteX167" fmla="*/ 248897 w 1605470"/>
              <a:gd name="connsiteY167" fmla="*/ 681659 h 6858000"/>
              <a:gd name="connsiteX168" fmla="*/ 234316 w 1605470"/>
              <a:gd name="connsiteY168" fmla="*/ 635218 h 6858000"/>
              <a:gd name="connsiteX169" fmla="*/ 239327 w 1605470"/>
              <a:gd name="connsiteY169" fmla="*/ 613763 h 6858000"/>
              <a:gd name="connsiteX170" fmla="*/ 225269 w 1605470"/>
              <a:gd name="connsiteY170" fmla="*/ 598582 h 6858000"/>
              <a:gd name="connsiteX171" fmla="*/ 224950 w 1605470"/>
              <a:gd name="connsiteY171" fmla="*/ 576846 h 6858000"/>
              <a:gd name="connsiteX172" fmla="*/ 204576 w 1605470"/>
              <a:gd name="connsiteY172" fmla="*/ 530055 h 6858000"/>
              <a:gd name="connsiteX173" fmla="*/ 219064 w 1605470"/>
              <a:gd name="connsiteY173" fmla="*/ 469651 h 6858000"/>
              <a:gd name="connsiteX174" fmla="*/ 195012 w 1605470"/>
              <a:gd name="connsiteY174" fmla="*/ 448559 h 6858000"/>
              <a:gd name="connsiteX175" fmla="*/ 201434 w 1605470"/>
              <a:gd name="connsiteY175" fmla="*/ 441529 h 6858000"/>
              <a:gd name="connsiteX176" fmla="*/ 200655 w 1605470"/>
              <a:gd name="connsiteY176" fmla="*/ 428927 h 6858000"/>
              <a:gd name="connsiteX177" fmla="*/ 190059 w 1605470"/>
              <a:gd name="connsiteY177" fmla="*/ 430161 h 6858000"/>
              <a:gd name="connsiteX178" fmla="*/ 167079 w 1605470"/>
              <a:gd name="connsiteY178" fmla="*/ 367211 h 6858000"/>
              <a:gd name="connsiteX179" fmla="*/ 124571 w 1605470"/>
              <a:gd name="connsiteY179" fmla="*/ 302178 h 6858000"/>
              <a:gd name="connsiteX180" fmla="*/ 103243 w 1605470"/>
              <a:gd name="connsiteY180" fmla="*/ 211375 h 6858000"/>
              <a:gd name="connsiteX181" fmla="*/ 94571 w 1605470"/>
              <a:gd name="connsiteY181" fmla="*/ 184179 h 6858000"/>
              <a:gd name="connsiteX182" fmla="*/ 13437 w 1605470"/>
              <a:gd name="connsiteY182" fmla="*/ 19287 h 6858000"/>
              <a:gd name="connsiteX183" fmla="*/ 0 w 1605470"/>
              <a:gd name="connsiteY18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0868 w 1605470"/>
              <a:gd name="connsiteY81" fmla="*/ 4048827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25908 w 1605470"/>
              <a:gd name="connsiteY93" fmla="*/ 3851605 h 6858000"/>
              <a:gd name="connsiteX94" fmla="*/ 719207 w 1605470"/>
              <a:gd name="connsiteY94" fmla="*/ 3813873 h 6858000"/>
              <a:gd name="connsiteX95" fmla="*/ 718632 w 1605470"/>
              <a:gd name="connsiteY95" fmla="*/ 3806161 h 6858000"/>
              <a:gd name="connsiteX96" fmla="*/ 718939 w 1605470"/>
              <a:gd name="connsiteY96" fmla="*/ 3805957 h 6858000"/>
              <a:gd name="connsiteX97" fmla="*/ 718966 w 1605470"/>
              <a:gd name="connsiteY97" fmla="*/ 3797724 h 6858000"/>
              <a:gd name="connsiteX98" fmla="*/ 717581 w 1605470"/>
              <a:gd name="connsiteY98" fmla="*/ 3792098 h 6858000"/>
              <a:gd name="connsiteX99" fmla="*/ 716465 w 1605470"/>
              <a:gd name="connsiteY99" fmla="*/ 3777135 h 6858000"/>
              <a:gd name="connsiteX100" fmla="*/ 718198 w 1605470"/>
              <a:gd name="connsiteY100" fmla="*/ 3771656 h 6858000"/>
              <a:gd name="connsiteX101" fmla="*/ 721941 w 1605470"/>
              <a:gd name="connsiteY101" fmla="*/ 3769007 h 6858000"/>
              <a:gd name="connsiteX102" fmla="*/ 721407 w 1605470"/>
              <a:gd name="connsiteY102" fmla="*/ 3767709 h 6858000"/>
              <a:gd name="connsiteX103" fmla="*/ 730103 w 1605470"/>
              <a:gd name="connsiteY103" fmla="*/ 3738082 h 6858000"/>
              <a:gd name="connsiteX104" fmla="*/ 737449 w 1605470"/>
              <a:gd name="connsiteY104" fmla="*/ 3673397 h 6858000"/>
              <a:gd name="connsiteX105" fmla="*/ 736745 w 1605470"/>
              <a:gd name="connsiteY105" fmla="*/ 3637109 h 6858000"/>
              <a:gd name="connsiteX106" fmla="*/ 740188 w 1605470"/>
              <a:gd name="connsiteY106" fmla="*/ 3536883 h 6858000"/>
              <a:gd name="connsiteX107" fmla="*/ 747726 w 1605470"/>
              <a:gd name="connsiteY107" fmla="*/ 3435652 h 6858000"/>
              <a:gd name="connsiteX108" fmla="*/ 774383 w 1605470"/>
              <a:gd name="connsiteY108" fmla="*/ 3381564 h 6858000"/>
              <a:gd name="connsiteX109" fmla="*/ 774870 w 1605470"/>
              <a:gd name="connsiteY109" fmla="*/ 3375761 h 6858000"/>
              <a:gd name="connsiteX110" fmla="*/ 770510 w 1605470"/>
              <a:gd name="connsiteY110" fmla="*/ 3361844 h 6858000"/>
              <a:gd name="connsiteX111" fmla="*/ 767933 w 1605470"/>
              <a:gd name="connsiteY111" fmla="*/ 3356929 h 6858000"/>
              <a:gd name="connsiteX112" fmla="*/ 766158 w 1605470"/>
              <a:gd name="connsiteY112" fmla="*/ 3349058 h 6858000"/>
              <a:gd name="connsiteX113" fmla="*/ 766414 w 1605470"/>
              <a:gd name="connsiteY113" fmla="*/ 3348763 h 6858000"/>
              <a:gd name="connsiteX114" fmla="*/ 764166 w 1605470"/>
              <a:gd name="connsiteY114" fmla="*/ 3341588 h 6858000"/>
              <a:gd name="connsiteX115" fmla="*/ 749397 w 1605470"/>
              <a:gd name="connsiteY115" fmla="*/ 3307769 h 6858000"/>
              <a:gd name="connsiteX116" fmla="*/ 766960 w 1605470"/>
              <a:gd name="connsiteY116" fmla="*/ 3250522 h 6858000"/>
              <a:gd name="connsiteX117" fmla="*/ 767385 w 1605470"/>
              <a:gd name="connsiteY117" fmla="*/ 3229163 h 6858000"/>
              <a:gd name="connsiteX118" fmla="*/ 769208 w 1605470"/>
              <a:gd name="connsiteY118" fmla="*/ 3217217 h 6858000"/>
              <a:gd name="connsiteX119" fmla="*/ 770350 w 1605470"/>
              <a:gd name="connsiteY119" fmla="*/ 3216125 h 6858000"/>
              <a:gd name="connsiteX120" fmla="*/ 756043 w 1605470"/>
              <a:gd name="connsiteY120" fmla="*/ 3183755 h 6858000"/>
              <a:gd name="connsiteX121" fmla="*/ 756544 w 1605470"/>
              <a:gd name="connsiteY121" fmla="*/ 3178642 h 6858000"/>
              <a:gd name="connsiteX122" fmla="*/ 744144 w 1605470"/>
              <a:gd name="connsiteY122" fmla="*/ 3158586 h 6858000"/>
              <a:gd name="connsiteX123" fmla="*/ 739378 w 1605470"/>
              <a:gd name="connsiteY123" fmla="*/ 3147669 h 6858000"/>
              <a:gd name="connsiteX124" fmla="*/ 734648 w 1605470"/>
              <a:gd name="connsiteY124" fmla="*/ 3145733 h 6858000"/>
              <a:gd name="connsiteX125" fmla="*/ 729329 w 1605470"/>
              <a:gd name="connsiteY125" fmla="*/ 3129034 h 6858000"/>
              <a:gd name="connsiteX126" fmla="*/ 729994 w 1605470"/>
              <a:gd name="connsiteY126" fmla="*/ 3126682 h 6858000"/>
              <a:gd name="connsiteX127" fmla="*/ 720862 w 1605470"/>
              <a:gd name="connsiteY127" fmla="*/ 3114519 h 6858000"/>
              <a:gd name="connsiteX128" fmla="*/ 707471 w 1605470"/>
              <a:gd name="connsiteY128" fmla="*/ 3106272 h 6858000"/>
              <a:gd name="connsiteX129" fmla="*/ 680201 w 1605470"/>
              <a:gd name="connsiteY129" fmla="*/ 2958185 h 6858000"/>
              <a:gd name="connsiteX130" fmla="*/ 622815 w 1605470"/>
              <a:gd name="connsiteY130" fmla="*/ 2762989 h 6858000"/>
              <a:gd name="connsiteX131" fmla="*/ 571733 w 1605470"/>
              <a:gd name="connsiteY131" fmla="*/ 2554718 h 6858000"/>
              <a:gd name="connsiteX132" fmla="*/ 551827 w 1605470"/>
              <a:gd name="connsiteY132" fmla="*/ 2485734 h 6858000"/>
              <a:gd name="connsiteX133" fmla="*/ 542550 w 1605470"/>
              <a:gd name="connsiteY133" fmla="*/ 2447068 h 6858000"/>
              <a:gd name="connsiteX134" fmla="*/ 529511 w 1605470"/>
              <a:gd name="connsiteY134" fmla="*/ 2425819 h 6858000"/>
              <a:gd name="connsiteX135" fmla="*/ 528878 w 1605470"/>
              <a:gd name="connsiteY135" fmla="*/ 2408971 h 6858000"/>
              <a:gd name="connsiteX136" fmla="*/ 535510 w 1605470"/>
              <a:gd name="connsiteY136" fmla="*/ 2402874 h 6858000"/>
              <a:gd name="connsiteX137" fmla="*/ 538122 w 1605470"/>
              <a:gd name="connsiteY137" fmla="*/ 2381443 h 6858000"/>
              <a:gd name="connsiteX138" fmla="*/ 514451 w 1605470"/>
              <a:gd name="connsiteY138" fmla="*/ 2261920 h 6858000"/>
              <a:gd name="connsiteX139" fmla="*/ 486968 w 1605470"/>
              <a:gd name="connsiteY139" fmla="*/ 2182937 h 6858000"/>
              <a:gd name="connsiteX140" fmla="*/ 488555 w 1605470"/>
              <a:gd name="connsiteY140" fmla="*/ 2155135 h 6858000"/>
              <a:gd name="connsiteX141" fmla="*/ 486013 w 1605470"/>
              <a:gd name="connsiteY141" fmla="*/ 2118008 h 6858000"/>
              <a:gd name="connsiteX142" fmla="*/ 487006 w 1605470"/>
              <a:gd name="connsiteY142" fmla="*/ 2050531 h 6858000"/>
              <a:gd name="connsiteX143" fmla="*/ 478812 w 1605470"/>
              <a:gd name="connsiteY143" fmla="*/ 1963269 h 6858000"/>
              <a:gd name="connsiteX144" fmla="*/ 442619 w 1605470"/>
              <a:gd name="connsiteY144" fmla="*/ 1910499 h 6858000"/>
              <a:gd name="connsiteX145" fmla="*/ 446785 w 1605470"/>
              <a:gd name="connsiteY145" fmla="*/ 1903212 h 6858000"/>
              <a:gd name="connsiteX146" fmla="*/ 436547 w 1605470"/>
              <a:gd name="connsiteY146" fmla="*/ 1861531 h 6858000"/>
              <a:gd name="connsiteX147" fmla="*/ 390346 w 1605470"/>
              <a:gd name="connsiteY147" fmla="*/ 1732919 h 6858000"/>
              <a:gd name="connsiteX148" fmla="*/ 362657 w 1605470"/>
              <a:gd name="connsiteY148" fmla="*/ 1663540 h 6858000"/>
              <a:gd name="connsiteX149" fmla="*/ 361783 w 1605470"/>
              <a:gd name="connsiteY149" fmla="*/ 1615777 h 6858000"/>
              <a:gd name="connsiteX150" fmla="*/ 342578 w 1605470"/>
              <a:gd name="connsiteY150" fmla="*/ 1563678 h 6858000"/>
              <a:gd name="connsiteX151" fmla="*/ 355658 w 1605470"/>
              <a:gd name="connsiteY151" fmla="*/ 1519474 h 6858000"/>
              <a:gd name="connsiteX152" fmla="*/ 348400 w 1605470"/>
              <a:gd name="connsiteY152" fmla="*/ 1477995 h 6858000"/>
              <a:gd name="connsiteX153" fmla="*/ 334485 w 1605470"/>
              <a:gd name="connsiteY153" fmla="*/ 1373769 h 6858000"/>
              <a:gd name="connsiteX154" fmla="*/ 342792 w 1605470"/>
              <a:gd name="connsiteY154" fmla="*/ 1307086 h 6858000"/>
              <a:gd name="connsiteX155" fmla="*/ 343980 w 1605470"/>
              <a:gd name="connsiteY155" fmla="*/ 1189033 h 6858000"/>
              <a:gd name="connsiteX156" fmla="*/ 348665 w 1605470"/>
              <a:gd name="connsiteY156" fmla="*/ 1168288 h 6858000"/>
              <a:gd name="connsiteX157" fmla="*/ 340947 w 1605470"/>
              <a:gd name="connsiteY157" fmla="*/ 1142577 h 6858000"/>
              <a:gd name="connsiteX158" fmla="*/ 330253 w 1605470"/>
              <a:gd name="connsiteY158" fmla="*/ 1088484 h 6858000"/>
              <a:gd name="connsiteX159" fmla="*/ 318989 w 1605470"/>
              <a:gd name="connsiteY159" fmla="*/ 1016103 h 6858000"/>
              <a:gd name="connsiteX160" fmla="*/ 320445 w 1605470"/>
              <a:gd name="connsiteY160" fmla="*/ 932283 h 6858000"/>
              <a:gd name="connsiteX161" fmla="*/ 322681 w 1605470"/>
              <a:gd name="connsiteY161" fmla="*/ 915925 h 6858000"/>
              <a:gd name="connsiteX162" fmla="*/ 315310 w 1605470"/>
              <a:gd name="connsiteY162" fmla="*/ 896999 h 6858000"/>
              <a:gd name="connsiteX163" fmla="*/ 284718 w 1605470"/>
              <a:gd name="connsiteY163" fmla="*/ 821517 h 6858000"/>
              <a:gd name="connsiteX164" fmla="*/ 263668 w 1605470"/>
              <a:gd name="connsiteY164" fmla="*/ 751353 h 6858000"/>
              <a:gd name="connsiteX165" fmla="*/ 263226 w 1605470"/>
              <a:gd name="connsiteY165" fmla="*/ 721230 h 6858000"/>
              <a:gd name="connsiteX166" fmla="*/ 248897 w 1605470"/>
              <a:gd name="connsiteY166" fmla="*/ 681659 h 6858000"/>
              <a:gd name="connsiteX167" fmla="*/ 234316 w 1605470"/>
              <a:gd name="connsiteY167" fmla="*/ 635218 h 6858000"/>
              <a:gd name="connsiteX168" fmla="*/ 239327 w 1605470"/>
              <a:gd name="connsiteY168" fmla="*/ 613763 h 6858000"/>
              <a:gd name="connsiteX169" fmla="*/ 225269 w 1605470"/>
              <a:gd name="connsiteY169" fmla="*/ 598582 h 6858000"/>
              <a:gd name="connsiteX170" fmla="*/ 224950 w 1605470"/>
              <a:gd name="connsiteY170" fmla="*/ 576846 h 6858000"/>
              <a:gd name="connsiteX171" fmla="*/ 204576 w 1605470"/>
              <a:gd name="connsiteY171" fmla="*/ 530055 h 6858000"/>
              <a:gd name="connsiteX172" fmla="*/ 219064 w 1605470"/>
              <a:gd name="connsiteY172" fmla="*/ 469651 h 6858000"/>
              <a:gd name="connsiteX173" fmla="*/ 195012 w 1605470"/>
              <a:gd name="connsiteY173" fmla="*/ 448559 h 6858000"/>
              <a:gd name="connsiteX174" fmla="*/ 201434 w 1605470"/>
              <a:gd name="connsiteY174" fmla="*/ 441529 h 6858000"/>
              <a:gd name="connsiteX175" fmla="*/ 200655 w 1605470"/>
              <a:gd name="connsiteY175" fmla="*/ 428927 h 6858000"/>
              <a:gd name="connsiteX176" fmla="*/ 190059 w 1605470"/>
              <a:gd name="connsiteY176" fmla="*/ 430161 h 6858000"/>
              <a:gd name="connsiteX177" fmla="*/ 167079 w 1605470"/>
              <a:gd name="connsiteY177" fmla="*/ 367211 h 6858000"/>
              <a:gd name="connsiteX178" fmla="*/ 124571 w 1605470"/>
              <a:gd name="connsiteY178" fmla="*/ 302178 h 6858000"/>
              <a:gd name="connsiteX179" fmla="*/ 103243 w 1605470"/>
              <a:gd name="connsiteY179" fmla="*/ 211375 h 6858000"/>
              <a:gd name="connsiteX180" fmla="*/ 94571 w 1605470"/>
              <a:gd name="connsiteY180" fmla="*/ 184179 h 6858000"/>
              <a:gd name="connsiteX181" fmla="*/ 13437 w 1605470"/>
              <a:gd name="connsiteY181" fmla="*/ 19287 h 6858000"/>
              <a:gd name="connsiteX182" fmla="*/ 0 w 1605470"/>
              <a:gd name="connsiteY18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65660 w 1605470"/>
              <a:gd name="connsiteY79" fmla="*/ 4308823 h 6858000"/>
              <a:gd name="connsiteX80" fmla="*/ 715481 w 1605470"/>
              <a:gd name="connsiteY80" fmla="*/ 4214165 h 6858000"/>
              <a:gd name="connsiteX81" fmla="*/ 719554 w 1605470"/>
              <a:gd name="connsiteY81" fmla="*/ 4090296 h 6858000"/>
              <a:gd name="connsiteX82" fmla="*/ 704810 w 1605470"/>
              <a:gd name="connsiteY82" fmla="*/ 4033999 h 6858000"/>
              <a:gd name="connsiteX83" fmla="*/ 705959 w 1605470"/>
              <a:gd name="connsiteY83" fmla="*/ 4031933 h 6858000"/>
              <a:gd name="connsiteX84" fmla="*/ 704535 w 1605470"/>
              <a:gd name="connsiteY84" fmla="*/ 4013953 h 6858000"/>
              <a:gd name="connsiteX85" fmla="*/ 700443 w 1605470"/>
              <a:gd name="connsiteY85" fmla="*/ 4010511 h 6858000"/>
              <a:gd name="connsiteX86" fmla="*/ 698282 w 1605470"/>
              <a:gd name="connsiteY86" fmla="*/ 3998331 h 6858000"/>
              <a:gd name="connsiteX87" fmla="*/ 690830 w 1605470"/>
              <a:gd name="connsiteY87" fmla="*/ 3974753 h 6858000"/>
              <a:gd name="connsiteX88" fmla="*/ 692428 w 1605470"/>
              <a:gd name="connsiteY88" fmla="*/ 3969950 h 6858000"/>
              <a:gd name="connsiteX89" fmla="*/ 685850 w 1605470"/>
              <a:gd name="connsiteY89" fmla="*/ 3933779 h 6858000"/>
              <a:gd name="connsiteX90" fmla="*/ 687181 w 1605470"/>
              <a:gd name="connsiteY90" fmla="*/ 3933093 h 6858000"/>
              <a:gd name="connsiteX91" fmla="*/ 691535 w 1605470"/>
              <a:gd name="connsiteY91" fmla="*/ 3922082 h 6858000"/>
              <a:gd name="connsiteX92" fmla="*/ 696613 w 1605470"/>
              <a:gd name="connsiteY92" fmla="*/ 3901461 h 6858000"/>
              <a:gd name="connsiteX93" fmla="*/ 719207 w 1605470"/>
              <a:gd name="connsiteY93" fmla="*/ 3813873 h 6858000"/>
              <a:gd name="connsiteX94" fmla="*/ 718632 w 1605470"/>
              <a:gd name="connsiteY94" fmla="*/ 3806161 h 6858000"/>
              <a:gd name="connsiteX95" fmla="*/ 718939 w 1605470"/>
              <a:gd name="connsiteY95" fmla="*/ 3805957 h 6858000"/>
              <a:gd name="connsiteX96" fmla="*/ 718966 w 1605470"/>
              <a:gd name="connsiteY96" fmla="*/ 3797724 h 6858000"/>
              <a:gd name="connsiteX97" fmla="*/ 717581 w 1605470"/>
              <a:gd name="connsiteY97" fmla="*/ 3792098 h 6858000"/>
              <a:gd name="connsiteX98" fmla="*/ 716465 w 1605470"/>
              <a:gd name="connsiteY98" fmla="*/ 3777135 h 6858000"/>
              <a:gd name="connsiteX99" fmla="*/ 718198 w 1605470"/>
              <a:gd name="connsiteY99" fmla="*/ 3771656 h 6858000"/>
              <a:gd name="connsiteX100" fmla="*/ 721941 w 1605470"/>
              <a:gd name="connsiteY100" fmla="*/ 3769007 h 6858000"/>
              <a:gd name="connsiteX101" fmla="*/ 721407 w 1605470"/>
              <a:gd name="connsiteY101" fmla="*/ 3767709 h 6858000"/>
              <a:gd name="connsiteX102" fmla="*/ 730103 w 1605470"/>
              <a:gd name="connsiteY102" fmla="*/ 3738082 h 6858000"/>
              <a:gd name="connsiteX103" fmla="*/ 737449 w 1605470"/>
              <a:gd name="connsiteY103" fmla="*/ 3673397 h 6858000"/>
              <a:gd name="connsiteX104" fmla="*/ 736745 w 1605470"/>
              <a:gd name="connsiteY104" fmla="*/ 3637109 h 6858000"/>
              <a:gd name="connsiteX105" fmla="*/ 740188 w 1605470"/>
              <a:gd name="connsiteY105" fmla="*/ 3536883 h 6858000"/>
              <a:gd name="connsiteX106" fmla="*/ 747726 w 1605470"/>
              <a:gd name="connsiteY106" fmla="*/ 3435652 h 6858000"/>
              <a:gd name="connsiteX107" fmla="*/ 774383 w 1605470"/>
              <a:gd name="connsiteY107" fmla="*/ 3381564 h 6858000"/>
              <a:gd name="connsiteX108" fmla="*/ 774870 w 1605470"/>
              <a:gd name="connsiteY108" fmla="*/ 3375761 h 6858000"/>
              <a:gd name="connsiteX109" fmla="*/ 770510 w 1605470"/>
              <a:gd name="connsiteY109" fmla="*/ 3361844 h 6858000"/>
              <a:gd name="connsiteX110" fmla="*/ 767933 w 1605470"/>
              <a:gd name="connsiteY110" fmla="*/ 3356929 h 6858000"/>
              <a:gd name="connsiteX111" fmla="*/ 766158 w 1605470"/>
              <a:gd name="connsiteY111" fmla="*/ 3349058 h 6858000"/>
              <a:gd name="connsiteX112" fmla="*/ 766414 w 1605470"/>
              <a:gd name="connsiteY112" fmla="*/ 3348763 h 6858000"/>
              <a:gd name="connsiteX113" fmla="*/ 764166 w 1605470"/>
              <a:gd name="connsiteY113" fmla="*/ 3341588 h 6858000"/>
              <a:gd name="connsiteX114" fmla="*/ 749397 w 1605470"/>
              <a:gd name="connsiteY114" fmla="*/ 3307769 h 6858000"/>
              <a:gd name="connsiteX115" fmla="*/ 766960 w 1605470"/>
              <a:gd name="connsiteY115" fmla="*/ 3250522 h 6858000"/>
              <a:gd name="connsiteX116" fmla="*/ 767385 w 1605470"/>
              <a:gd name="connsiteY116" fmla="*/ 3229163 h 6858000"/>
              <a:gd name="connsiteX117" fmla="*/ 769208 w 1605470"/>
              <a:gd name="connsiteY117" fmla="*/ 3217217 h 6858000"/>
              <a:gd name="connsiteX118" fmla="*/ 770350 w 1605470"/>
              <a:gd name="connsiteY118" fmla="*/ 3216125 h 6858000"/>
              <a:gd name="connsiteX119" fmla="*/ 756043 w 1605470"/>
              <a:gd name="connsiteY119" fmla="*/ 3183755 h 6858000"/>
              <a:gd name="connsiteX120" fmla="*/ 756544 w 1605470"/>
              <a:gd name="connsiteY120" fmla="*/ 3178642 h 6858000"/>
              <a:gd name="connsiteX121" fmla="*/ 744144 w 1605470"/>
              <a:gd name="connsiteY121" fmla="*/ 3158586 h 6858000"/>
              <a:gd name="connsiteX122" fmla="*/ 739378 w 1605470"/>
              <a:gd name="connsiteY122" fmla="*/ 3147669 h 6858000"/>
              <a:gd name="connsiteX123" fmla="*/ 734648 w 1605470"/>
              <a:gd name="connsiteY123" fmla="*/ 3145733 h 6858000"/>
              <a:gd name="connsiteX124" fmla="*/ 729329 w 1605470"/>
              <a:gd name="connsiteY124" fmla="*/ 3129034 h 6858000"/>
              <a:gd name="connsiteX125" fmla="*/ 729994 w 1605470"/>
              <a:gd name="connsiteY125" fmla="*/ 3126682 h 6858000"/>
              <a:gd name="connsiteX126" fmla="*/ 720862 w 1605470"/>
              <a:gd name="connsiteY126" fmla="*/ 3114519 h 6858000"/>
              <a:gd name="connsiteX127" fmla="*/ 707471 w 1605470"/>
              <a:gd name="connsiteY127" fmla="*/ 3106272 h 6858000"/>
              <a:gd name="connsiteX128" fmla="*/ 680201 w 1605470"/>
              <a:gd name="connsiteY128" fmla="*/ 2958185 h 6858000"/>
              <a:gd name="connsiteX129" fmla="*/ 622815 w 1605470"/>
              <a:gd name="connsiteY129" fmla="*/ 2762989 h 6858000"/>
              <a:gd name="connsiteX130" fmla="*/ 571733 w 1605470"/>
              <a:gd name="connsiteY130" fmla="*/ 2554718 h 6858000"/>
              <a:gd name="connsiteX131" fmla="*/ 551827 w 1605470"/>
              <a:gd name="connsiteY131" fmla="*/ 2485734 h 6858000"/>
              <a:gd name="connsiteX132" fmla="*/ 542550 w 1605470"/>
              <a:gd name="connsiteY132" fmla="*/ 2447068 h 6858000"/>
              <a:gd name="connsiteX133" fmla="*/ 529511 w 1605470"/>
              <a:gd name="connsiteY133" fmla="*/ 2425819 h 6858000"/>
              <a:gd name="connsiteX134" fmla="*/ 528878 w 1605470"/>
              <a:gd name="connsiteY134" fmla="*/ 2408971 h 6858000"/>
              <a:gd name="connsiteX135" fmla="*/ 535510 w 1605470"/>
              <a:gd name="connsiteY135" fmla="*/ 2402874 h 6858000"/>
              <a:gd name="connsiteX136" fmla="*/ 538122 w 1605470"/>
              <a:gd name="connsiteY136" fmla="*/ 2381443 h 6858000"/>
              <a:gd name="connsiteX137" fmla="*/ 514451 w 1605470"/>
              <a:gd name="connsiteY137" fmla="*/ 2261920 h 6858000"/>
              <a:gd name="connsiteX138" fmla="*/ 486968 w 1605470"/>
              <a:gd name="connsiteY138" fmla="*/ 2182937 h 6858000"/>
              <a:gd name="connsiteX139" fmla="*/ 488555 w 1605470"/>
              <a:gd name="connsiteY139" fmla="*/ 2155135 h 6858000"/>
              <a:gd name="connsiteX140" fmla="*/ 486013 w 1605470"/>
              <a:gd name="connsiteY140" fmla="*/ 2118008 h 6858000"/>
              <a:gd name="connsiteX141" fmla="*/ 487006 w 1605470"/>
              <a:gd name="connsiteY141" fmla="*/ 2050531 h 6858000"/>
              <a:gd name="connsiteX142" fmla="*/ 478812 w 1605470"/>
              <a:gd name="connsiteY142" fmla="*/ 1963269 h 6858000"/>
              <a:gd name="connsiteX143" fmla="*/ 442619 w 1605470"/>
              <a:gd name="connsiteY143" fmla="*/ 1910499 h 6858000"/>
              <a:gd name="connsiteX144" fmla="*/ 446785 w 1605470"/>
              <a:gd name="connsiteY144" fmla="*/ 1903212 h 6858000"/>
              <a:gd name="connsiteX145" fmla="*/ 436547 w 1605470"/>
              <a:gd name="connsiteY145" fmla="*/ 1861531 h 6858000"/>
              <a:gd name="connsiteX146" fmla="*/ 390346 w 1605470"/>
              <a:gd name="connsiteY146" fmla="*/ 1732919 h 6858000"/>
              <a:gd name="connsiteX147" fmla="*/ 362657 w 1605470"/>
              <a:gd name="connsiteY147" fmla="*/ 1663540 h 6858000"/>
              <a:gd name="connsiteX148" fmla="*/ 361783 w 1605470"/>
              <a:gd name="connsiteY148" fmla="*/ 1615777 h 6858000"/>
              <a:gd name="connsiteX149" fmla="*/ 342578 w 1605470"/>
              <a:gd name="connsiteY149" fmla="*/ 1563678 h 6858000"/>
              <a:gd name="connsiteX150" fmla="*/ 355658 w 1605470"/>
              <a:gd name="connsiteY150" fmla="*/ 1519474 h 6858000"/>
              <a:gd name="connsiteX151" fmla="*/ 348400 w 1605470"/>
              <a:gd name="connsiteY151" fmla="*/ 1477995 h 6858000"/>
              <a:gd name="connsiteX152" fmla="*/ 334485 w 1605470"/>
              <a:gd name="connsiteY152" fmla="*/ 1373769 h 6858000"/>
              <a:gd name="connsiteX153" fmla="*/ 342792 w 1605470"/>
              <a:gd name="connsiteY153" fmla="*/ 1307086 h 6858000"/>
              <a:gd name="connsiteX154" fmla="*/ 343980 w 1605470"/>
              <a:gd name="connsiteY154" fmla="*/ 1189033 h 6858000"/>
              <a:gd name="connsiteX155" fmla="*/ 348665 w 1605470"/>
              <a:gd name="connsiteY155" fmla="*/ 1168288 h 6858000"/>
              <a:gd name="connsiteX156" fmla="*/ 340947 w 1605470"/>
              <a:gd name="connsiteY156" fmla="*/ 1142577 h 6858000"/>
              <a:gd name="connsiteX157" fmla="*/ 330253 w 1605470"/>
              <a:gd name="connsiteY157" fmla="*/ 1088484 h 6858000"/>
              <a:gd name="connsiteX158" fmla="*/ 318989 w 1605470"/>
              <a:gd name="connsiteY158" fmla="*/ 1016103 h 6858000"/>
              <a:gd name="connsiteX159" fmla="*/ 320445 w 1605470"/>
              <a:gd name="connsiteY159" fmla="*/ 932283 h 6858000"/>
              <a:gd name="connsiteX160" fmla="*/ 322681 w 1605470"/>
              <a:gd name="connsiteY160" fmla="*/ 915925 h 6858000"/>
              <a:gd name="connsiteX161" fmla="*/ 315310 w 1605470"/>
              <a:gd name="connsiteY161" fmla="*/ 896999 h 6858000"/>
              <a:gd name="connsiteX162" fmla="*/ 284718 w 1605470"/>
              <a:gd name="connsiteY162" fmla="*/ 821517 h 6858000"/>
              <a:gd name="connsiteX163" fmla="*/ 263668 w 1605470"/>
              <a:gd name="connsiteY163" fmla="*/ 751353 h 6858000"/>
              <a:gd name="connsiteX164" fmla="*/ 263226 w 1605470"/>
              <a:gd name="connsiteY164" fmla="*/ 721230 h 6858000"/>
              <a:gd name="connsiteX165" fmla="*/ 248897 w 1605470"/>
              <a:gd name="connsiteY165" fmla="*/ 681659 h 6858000"/>
              <a:gd name="connsiteX166" fmla="*/ 234316 w 1605470"/>
              <a:gd name="connsiteY166" fmla="*/ 635218 h 6858000"/>
              <a:gd name="connsiteX167" fmla="*/ 239327 w 1605470"/>
              <a:gd name="connsiteY167" fmla="*/ 613763 h 6858000"/>
              <a:gd name="connsiteX168" fmla="*/ 225269 w 1605470"/>
              <a:gd name="connsiteY168" fmla="*/ 598582 h 6858000"/>
              <a:gd name="connsiteX169" fmla="*/ 224950 w 1605470"/>
              <a:gd name="connsiteY169" fmla="*/ 576846 h 6858000"/>
              <a:gd name="connsiteX170" fmla="*/ 204576 w 1605470"/>
              <a:gd name="connsiteY170" fmla="*/ 530055 h 6858000"/>
              <a:gd name="connsiteX171" fmla="*/ 219064 w 1605470"/>
              <a:gd name="connsiteY171" fmla="*/ 469651 h 6858000"/>
              <a:gd name="connsiteX172" fmla="*/ 195012 w 1605470"/>
              <a:gd name="connsiteY172" fmla="*/ 448559 h 6858000"/>
              <a:gd name="connsiteX173" fmla="*/ 201434 w 1605470"/>
              <a:gd name="connsiteY173" fmla="*/ 441529 h 6858000"/>
              <a:gd name="connsiteX174" fmla="*/ 200655 w 1605470"/>
              <a:gd name="connsiteY174" fmla="*/ 428927 h 6858000"/>
              <a:gd name="connsiteX175" fmla="*/ 190059 w 1605470"/>
              <a:gd name="connsiteY175" fmla="*/ 430161 h 6858000"/>
              <a:gd name="connsiteX176" fmla="*/ 167079 w 1605470"/>
              <a:gd name="connsiteY176" fmla="*/ 367211 h 6858000"/>
              <a:gd name="connsiteX177" fmla="*/ 124571 w 1605470"/>
              <a:gd name="connsiteY177" fmla="*/ 302178 h 6858000"/>
              <a:gd name="connsiteX178" fmla="*/ 103243 w 1605470"/>
              <a:gd name="connsiteY178" fmla="*/ 211375 h 6858000"/>
              <a:gd name="connsiteX179" fmla="*/ 94571 w 1605470"/>
              <a:gd name="connsiteY179" fmla="*/ 184179 h 6858000"/>
              <a:gd name="connsiteX180" fmla="*/ 13437 w 1605470"/>
              <a:gd name="connsiteY180" fmla="*/ 19287 h 6858000"/>
              <a:gd name="connsiteX181" fmla="*/ 0 w 1605470"/>
              <a:gd name="connsiteY18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429138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29578 w 1605470"/>
              <a:gd name="connsiteY77" fmla="*/ 4456787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62965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34671 w 1605470"/>
              <a:gd name="connsiteY75" fmla="*/ 4715631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588 w 1605470"/>
              <a:gd name="connsiteY68" fmla="*/ 4845927 h 6858000"/>
              <a:gd name="connsiteX69" fmla="*/ 724935 w 1605470"/>
              <a:gd name="connsiteY69" fmla="*/ 4821504 h 6858000"/>
              <a:gd name="connsiteX70" fmla="*/ 732118 w 1605470"/>
              <a:gd name="connsiteY70" fmla="*/ 4801535 h 6858000"/>
              <a:gd name="connsiteX71" fmla="*/ 739787 w 1605470"/>
              <a:gd name="connsiteY71" fmla="*/ 4797794 h 6858000"/>
              <a:gd name="connsiteX72" fmla="*/ 741081 w 1605470"/>
              <a:gd name="connsiteY72" fmla="*/ 4784526 h 6858000"/>
              <a:gd name="connsiteX73" fmla="*/ 742865 w 1605470"/>
              <a:gd name="connsiteY73" fmla="*/ 4781211 h 6858000"/>
              <a:gd name="connsiteX74" fmla="*/ 751652 w 1605470"/>
              <a:gd name="connsiteY74" fmla="*/ 4761984 h 6858000"/>
              <a:gd name="connsiteX75" fmla="*/ 747700 w 1605470"/>
              <a:gd name="connsiteY75" fmla="*/ 4690749 h 6858000"/>
              <a:gd name="connsiteX76" fmla="*/ 743180 w 1605470"/>
              <a:gd name="connsiteY76" fmla="*/ 4613201 h 6858000"/>
              <a:gd name="connsiteX77" fmla="*/ 738263 w 1605470"/>
              <a:gd name="connsiteY77" fmla="*/ 4444346 h 6858000"/>
              <a:gd name="connsiteX78" fmla="*/ 756542 w 1605470"/>
              <a:gd name="connsiteY78" fmla="*/ 4350346 h 6858000"/>
              <a:gd name="connsiteX79" fmla="*/ 715481 w 1605470"/>
              <a:gd name="connsiteY79" fmla="*/ 4214165 h 6858000"/>
              <a:gd name="connsiteX80" fmla="*/ 719554 w 1605470"/>
              <a:gd name="connsiteY80" fmla="*/ 4090296 h 6858000"/>
              <a:gd name="connsiteX81" fmla="*/ 704810 w 1605470"/>
              <a:gd name="connsiteY81" fmla="*/ 4033999 h 6858000"/>
              <a:gd name="connsiteX82" fmla="*/ 705959 w 1605470"/>
              <a:gd name="connsiteY82" fmla="*/ 4031933 h 6858000"/>
              <a:gd name="connsiteX83" fmla="*/ 704535 w 1605470"/>
              <a:gd name="connsiteY83" fmla="*/ 4013953 h 6858000"/>
              <a:gd name="connsiteX84" fmla="*/ 700443 w 1605470"/>
              <a:gd name="connsiteY84" fmla="*/ 4010511 h 6858000"/>
              <a:gd name="connsiteX85" fmla="*/ 698282 w 1605470"/>
              <a:gd name="connsiteY85" fmla="*/ 3998331 h 6858000"/>
              <a:gd name="connsiteX86" fmla="*/ 690830 w 1605470"/>
              <a:gd name="connsiteY86" fmla="*/ 3974753 h 6858000"/>
              <a:gd name="connsiteX87" fmla="*/ 692428 w 1605470"/>
              <a:gd name="connsiteY87" fmla="*/ 3969950 h 6858000"/>
              <a:gd name="connsiteX88" fmla="*/ 685850 w 1605470"/>
              <a:gd name="connsiteY88" fmla="*/ 3933779 h 6858000"/>
              <a:gd name="connsiteX89" fmla="*/ 687181 w 1605470"/>
              <a:gd name="connsiteY89" fmla="*/ 3933093 h 6858000"/>
              <a:gd name="connsiteX90" fmla="*/ 691535 w 1605470"/>
              <a:gd name="connsiteY90" fmla="*/ 3922082 h 6858000"/>
              <a:gd name="connsiteX91" fmla="*/ 696613 w 1605470"/>
              <a:gd name="connsiteY91" fmla="*/ 3901461 h 6858000"/>
              <a:gd name="connsiteX92" fmla="*/ 719207 w 1605470"/>
              <a:gd name="connsiteY92" fmla="*/ 3813873 h 6858000"/>
              <a:gd name="connsiteX93" fmla="*/ 718632 w 1605470"/>
              <a:gd name="connsiteY93" fmla="*/ 3806161 h 6858000"/>
              <a:gd name="connsiteX94" fmla="*/ 718939 w 1605470"/>
              <a:gd name="connsiteY94" fmla="*/ 3805957 h 6858000"/>
              <a:gd name="connsiteX95" fmla="*/ 718966 w 1605470"/>
              <a:gd name="connsiteY95" fmla="*/ 3797724 h 6858000"/>
              <a:gd name="connsiteX96" fmla="*/ 717581 w 1605470"/>
              <a:gd name="connsiteY96" fmla="*/ 3792098 h 6858000"/>
              <a:gd name="connsiteX97" fmla="*/ 716465 w 1605470"/>
              <a:gd name="connsiteY97" fmla="*/ 3777135 h 6858000"/>
              <a:gd name="connsiteX98" fmla="*/ 718198 w 1605470"/>
              <a:gd name="connsiteY98" fmla="*/ 3771656 h 6858000"/>
              <a:gd name="connsiteX99" fmla="*/ 721941 w 1605470"/>
              <a:gd name="connsiteY99" fmla="*/ 3769007 h 6858000"/>
              <a:gd name="connsiteX100" fmla="*/ 721407 w 1605470"/>
              <a:gd name="connsiteY100" fmla="*/ 3767709 h 6858000"/>
              <a:gd name="connsiteX101" fmla="*/ 730103 w 1605470"/>
              <a:gd name="connsiteY101" fmla="*/ 3738082 h 6858000"/>
              <a:gd name="connsiteX102" fmla="*/ 737449 w 1605470"/>
              <a:gd name="connsiteY102" fmla="*/ 3673397 h 6858000"/>
              <a:gd name="connsiteX103" fmla="*/ 736745 w 1605470"/>
              <a:gd name="connsiteY103" fmla="*/ 3637109 h 6858000"/>
              <a:gd name="connsiteX104" fmla="*/ 740188 w 1605470"/>
              <a:gd name="connsiteY104" fmla="*/ 3536883 h 6858000"/>
              <a:gd name="connsiteX105" fmla="*/ 747726 w 1605470"/>
              <a:gd name="connsiteY105" fmla="*/ 3435652 h 6858000"/>
              <a:gd name="connsiteX106" fmla="*/ 774383 w 1605470"/>
              <a:gd name="connsiteY106" fmla="*/ 3381564 h 6858000"/>
              <a:gd name="connsiteX107" fmla="*/ 774870 w 1605470"/>
              <a:gd name="connsiteY107" fmla="*/ 3375761 h 6858000"/>
              <a:gd name="connsiteX108" fmla="*/ 770510 w 1605470"/>
              <a:gd name="connsiteY108" fmla="*/ 3361844 h 6858000"/>
              <a:gd name="connsiteX109" fmla="*/ 767933 w 1605470"/>
              <a:gd name="connsiteY109" fmla="*/ 3356929 h 6858000"/>
              <a:gd name="connsiteX110" fmla="*/ 766158 w 1605470"/>
              <a:gd name="connsiteY110" fmla="*/ 3349058 h 6858000"/>
              <a:gd name="connsiteX111" fmla="*/ 766414 w 1605470"/>
              <a:gd name="connsiteY111" fmla="*/ 3348763 h 6858000"/>
              <a:gd name="connsiteX112" fmla="*/ 764166 w 1605470"/>
              <a:gd name="connsiteY112" fmla="*/ 3341588 h 6858000"/>
              <a:gd name="connsiteX113" fmla="*/ 749397 w 1605470"/>
              <a:gd name="connsiteY113" fmla="*/ 3307769 h 6858000"/>
              <a:gd name="connsiteX114" fmla="*/ 766960 w 1605470"/>
              <a:gd name="connsiteY114" fmla="*/ 3250522 h 6858000"/>
              <a:gd name="connsiteX115" fmla="*/ 767385 w 1605470"/>
              <a:gd name="connsiteY115" fmla="*/ 3229163 h 6858000"/>
              <a:gd name="connsiteX116" fmla="*/ 769208 w 1605470"/>
              <a:gd name="connsiteY116" fmla="*/ 3217217 h 6858000"/>
              <a:gd name="connsiteX117" fmla="*/ 770350 w 1605470"/>
              <a:gd name="connsiteY117" fmla="*/ 3216125 h 6858000"/>
              <a:gd name="connsiteX118" fmla="*/ 756043 w 1605470"/>
              <a:gd name="connsiteY118" fmla="*/ 3183755 h 6858000"/>
              <a:gd name="connsiteX119" fmla="*/ 756544 w 1605470"/>
              <a:gd name="connsiteY119" fmla="*/ 3178642 h 6858000"/>
              <a:gd name="connsiteX120" fmla="*/ 744144 w 1605470"/>
              <a:gd name="connsiteY120" fmla="*/ 3158586 h 6858000"/>
              <a:gd name="connsiteX121" fmla="*/ 739378 w 1605470"/>
              <a:gd name="connsiteY121" fmla="*/ 3147669 h 6858000"/>
              <a:gd name="connsiteX122" fmla="*/ 734648 w 1605470"/>
              <a:gd name="connsiteY122" fmla="*/ 3145733 h 6858000"/>
              <a:gd name="connsiteX123" fmla="*/ 729329 w 1605470"/>
              <a:gd name="connsiteY123" fmla="*/ 3129034 h 6858000"/>
              <a:gd name="connsiteX124" fmla="*/ 729994 w 1605470"/>
              <a:gd name="connsiteY124" fmla="*/ 3126682 h 6858000"/>
              <a:gd name="connsiteX125" fmla="*/ 720862 w 1605470"/>
              <a:gd name="connsiteY125" fmla="*/ 3114519 h 6858000"/>
              <a:gd name="connsiteX126" fmla="*/ 707471 w 1605470"/>
              <a:gd name="connsiteY126" fmla="*/ 3106272 h 6858000"/>
              <a:gd name="connsiteX127" fmla="*/ 680201 w 1605470"/>
              <a:gd name="connsiteY127" fmla="*/ 2958185 h 6858000"/>
              <a:gd name="connsiteX128" fmla="*/ 622815 w 1605470"/>
              <a:gd name="connsiteY128" fmla="*/ 2762989 h 6858000"/>
              <a:gd name="connsiteX129" fmla="*/ 571733 w 1605470"/>
              <a:gd name="connsiteY129" fmla="*/ 2554718 h 6858000"/>
              <a:gd name="connsiteX130" fmla="*/ 551827 w 1605470"/>
              <a:gd name="connsiteY130" fmla="*/ 2485734 h 6858000"/>
              <a:gd name="connsiteX131" fmla="*/ 542550 w 1605470"/>
              <a:gd name="connsiteY131" fmla="*/ 2447068 h 6858000"/>
              <a:gd name="connsiteX132" fmla="*/ 529511 w 1605470"/>
              <a:gd name="connsiteY132" fmla="*/ 2425819 h 6858000"/>
              <a:gd name="connsiteX133" fmla="*/ 528878 w 1605470"/>
              <a:gd name="connsiteY133" fmla="*/ 2408971 h 6858000"/>
              <a:gd name="connsiteX134" fmla="*/ 535510 w 1605470"/>
              <a:gd name="connsiteY134" fmla="*/ 2402874 h 6858000"/>
              <a:gd name="connsiteX135" fmla="*/ 538122 w 1605470"/>
              <a:gd name="connsiteY135" fmla="*/ 2381443 h 6858000"/>
              <a:gd name="connsiteX136" fmla="*/ 514451 w 1605470"/>
              <a:gd name="connsiteY136" fmla="*/ 2261920 h 6858000"/>
              <a:gd name="connsiteX137" fmla="*/ 486968 w 1605470"/>
              <a:gd name="connsiteY137" fmla="*/ 2182937 h 6858000"/>
              <a:gd name="connsiteX138" fmla="*/ 488555 w 1605470"/>
              <a:gd name="connsiteY138" fmla="*/ 2155135 h 6858000"/>
              <a:gd name="connsiteX139" fmla="*/ 486013 w 1605470"/>
              <a:gd name="connsiteY139" fmla="*/ 2118008 h 6858000"/>
              <a:gd name="connsiteX140" fmla="*/ 487006 w 1605470"/>
              <a:gd name="connsiteY140" fmla="*/ 2050531 h 6858000"/>
              <a:gd name="connsiteX141" fmla="*/ 478812 w 1605470"/>
              <a:gd name="connsiteY141" fmla="*/ 1963269 h 6858000"/>
              <a:gd name="connsiteX142" fmla="*/ 442619 w 1605470"/>
              <a:gd name="connsiteY142" fmla="*/ 1910499 h 6858000"/>
              <a:gd name="connsiteX143" fmla="*/ 446785 w 1605470"/>
              <a:gd name="connsiteY143" fmla="*/ 1903212 h 6858000"/>
              <a:gd name="connsiteX144" fmla="*/ 436547 w 1605470"/>
              <a:gd name="connsiteY144" fmla="*/ 1861531 h 6858000"/>
              <a:gd name="connsiteX145" fmla="*/ 390346 w 1605470"/>
              <a:gd name="connsiteY145" fmla="*/ 1732919 h 6858000"/>
              <a:gd name="connsiteX146" fmla="*/ 362657 w 1605470"/>
              <a:gd name="connsiteY146" fmla="*/ 1663540 h 6858000"/>
              <a:gd name="connsiteX147" fmla="*/ 361783 w 1605470"/>
              <a:gd name="connsiteY147" fmla="*/ 1615777 h 6858000"/>
              <a:gd name="connsiteX148" fmla="*/ 342578 w 1605470"/>
              <a:gd name="connsiteY148" fmla="*/ 1563678 h 6858000"/>
              <a:gd name="connsiteX149" fmla="*/ 355658 w 1605470"/>
              <a:gd name="connsiteY149" fmla="*/ 1519474 h 6858000"/>
              <a:gd name="connsiteX150" fmla="*/ 348400 w 1605470"/>
              <a:gd name="connsiteY150" fmla="*/ 1477995 h 6858000"/>
              <a:gd name="connsiteX151" fmla="*/ 334485 w 1605470"/>
              <a:gd name="connsiteY151" fmla="*/ 1373769 h 6858000"/>
              <a:gd name="connsiteX152" fmla="*/ 342792 w 1605470"/>
              <a:gd name="connsiteY152" fmla="*/ 1307086 h 6858000"/>
              <a:gd name="connsiteX153" fmla="*/ 343980 w 1605470"/>
              <a:gd name="connsiteY153" fmla="*/ 1189033 h 6858000"/>
              <a:gd name="connsiteX154" fmla="*/ 348665 w 1605470"/>
              <a:gd name="connsiteY154" fmla="*/ 1168288 h 6858000"/>
              <a:gd name="connsiteX155" fmla="*/ 340947 w 1605470"/>
              <a:gd name="connsiteY155" fmla="*/ 1142577 h 6858000"/>
              <a:gd name="connsiteX156" fmla="*/ 330253 w 1605470"/>
              <a:gd name="connsiteY156" fmla="*/ 1088484 h 6858000"/>
              <a:gd name="connsiteX157" fmla="*/ 318989 w 1605470"/>
              <a:gd name="connsiteY157" fmla="*/ 1016103 h 6858000"/>
              <a:gd name="connsiteX158" fmla="*/ 320445 w 1605470"/>
              <a:gd name="connsiteY158" fmla="*/ 932283 h 6858000"/>
              <a:gd name="connsiteX159" fmla="*/ 322681 w 1605470"/>
              <a:gd name="connsiteY159" fmla="*/ 915925 h 6858000"/>
              <a:gd name="connsiteX160" fmla="*/ 315310 w 1605470"/>
              <a:gd name="connsiteY160" fmla="*/ 896999 h 6858000"/>
              <a:gd name="connsiteX161" fmla="*/ 284718 w 1605470"/>
              <a:gd name="connsiteY161" fmla="*/ 821517 h 6858000"/>
              <a:gd name="connsiteX162" fmla="*/ 263668 w 1605470"/>
              <a:gd name="connsiteY162" fmla="*/ 751353 h 6858000"/>
              <a:gd name="connsiteX163" fmla="*/ 263226 w 1605470"/>
              <a:gd name="connsiteY163" fmla="*/ 721230 h 6858000"/>
              <a:gd name="connsiteX164" fmla="*/ 248897 w 1605470"/>
              <a:gd name="connsiteY164" fmla="*/ 681659 h 6858000"/>
              <a:gd name="connsiteX165" fmla="*/ 234316 w 1605470"/>
              <a:gd name="connsiteY165" fmla="*/ 635218 h 6858000"/>
              <a:gd name="connsiteX166" fmla="*/ 239327 w 1605470"/>
              <a:gd name="connsiteY166" fmla="*/ 613763 h 6858000"/>
              <a:gd name="connsiteX167" fmla="*/ 225269 w 1605470"/>
              <a:gd name="connsiteY167" fmla="*/ 598582 h 6858000"/>
              <a:gd name="connsiteX168" fmla="*/ 224950 w 1605470"/>
              <a:gd name="connsiteY168" fmla="*/ 576846 h 6858000"/>
              <a:gd name="connsiteX169" fmla="*/ 204576 w 1605470"/>
              <a:gd name="connsiteY169" fmla="*/ 530055 h 6858000"/>
              <a:gd name="connsiteX170" fmla="*/ 219064 w 1605470"/>
              <a:gd name="connsiteY170" fmla="*/ 469651 h 6858000"/>
              <a:gd name="connsiteX171" fmla="*/ 195012 w 1605470"/>
              <a:gd name="connsiteY171" fmla="*/ 448559 h 6858000"/>
              <a:gd name="connsiteX172" fmla="*/ 201434 w 1605470"/>
              <a:gd name="connsiteY172" fmla="*/ 441529 h 6858000"/>
              <a:gd name="connsiteX173" fmla="*/ 200655 w 1605470"/>
              <a:gd name="connsiteY173" fmla="*/ 428927 h 6858000"/>
              <a:gd name="connsiteX174" fmla="*/ 190059 w 1605470"/>
              <a:gd name="connsiteY174" fmla="*/ 430161 h 6858000"/>
              <a:gd name="connsiteX175" fmla="*/ 167079 w 1605470"/>
              <a:gd name="connsiteY175" fmla="*/ 367211 h 6858000"/>
              <a:gd name="connsiteX176" fmla="*/ 124571 w 1605470"/>
              <a:gd name="connsiteY176" fmla="*/ 302178 h 6858000"/>
              <a:gd name="connsiteX177" fmla="*/ 103243 w 1605470"/>
              <a:gd name="connsiteY177" fmla="*/ 211375 h 6858000"/>
              <a:gd name="connsiteX178" fmla="*/ 94571 w 1605470"/>
              <a:gd name="connsiteY178" fmla="*/ 184179 h 6858000"/>
              <a:gd name="connsiteX179" fmla="*/ 13437 w 1605470"/>
              <a:gd name="connsiteY179" fmla="*/ 19287 h 6858000"/>
              <a:gd name="connsiteX180" fmla="*/ 0 w 1605470"/>
              <a:gd name="connsiteY18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09371 w 1605470"/>
              <a:gd name="connsiteY34" fmla="*/ 5950668 h 6858000"/>
              <a:gd name="connsiteX35" fmla="*/ 442432 w 1605470"/>
              <a:gd name="connsiteY35" fmla="*/ 5934687 h 6858000"/>
              <a:gd name="connsiteX36" fmla="*/ 489472 w 1605470"/>
              <a:gd name="connsiteY36" fmla="*/ 5732419 h 6858000"/>
              <a:gd name="connsiteX37" fmla="*/ 512623 w 1605470"/>
              <a:gd name="connsiteY37" fmla="*/ 5685392 h 6858000"/>
              <a:gd name="connsiteX38" fmla="*/ 510261 w 1605470"/>
              <a:gd name="connsiteY38" fmla="*/ 5634527 h 6858000"/>
              <a:gd name="connsiteX39" fmla="*/ 523992 w 1605470"/>
              <a:gd name="connsiteY39" fmla="*/ 5619557 h 6858000"/>
              <a:gd name="connsiteX40" fmla="*/ 526609 w 1605470"/>
              <a:gd name="connsiteY40" fmla="*/ 5617081 h 6858000"/>
              <a:gd name="connsiteX41" fmla="*/ 531653 w 1605470"/>
              <a:gd name="connsiteY41" fmla="*/ 5604904 h 6858000"/>
              <a:gd name="connsiteX42" fmla="*/ 539863 w 1605470"/>
              <a:gd name="connsiteY42" fmla="*/ 5604298 h 6858000"/>
              <a:gd name="connsiteX43" fmla="*/ 552319 w 1605470"/>
              <a:gd name="connsiteY43" fmla="*/ 5587997 h 6858000"/>
              <a:gd name="connsiteX44" fmla="*/ 559710 w 1605470"/>
              <a:gd name="connsiteY44" fmla="*/ 5564796 h 6858000"/>
              <a:gd name="connsiteX45" fmla="*/ 587214 w 1605470"/>
              <a:gd name="connsiteY45" fmla="*/ 5451511 h 6858000"/>
              <a:gd name="connsiteX46" fmla="*/ 608019 w 1605470"/>
              <a:gd name="connsiteY46" fmla="*/ 5385461 h 6858000"/>
              <a:gd name="connsiteX47" fmla="*/ 622750 w 1605470"/>
              <a:gd name="connsiteY47" fmla="*/ 5363084 h 6858000"/>
              <a:gd name="connsiteX48" fmla="*/ 638731 w 1605470"/>
              <a:gd name="connsiteY48" fmla="*/ 5330009 h 6858000"/>
              <a:gd name="connsiteX49" fmla="*/ 672224 w 1605470"/>
              <a:gd name="connsiteY49" fmla="*/ 5273739 h 6858000"/>
              <a:gd name="connsiteX50" fmla="*/ 681823 w 1605470"/>
              <a:gd name="connsiteY50" fmla="*/ 5241779 h 6858000"/>
              <a:gd name="connsiteX51" fmla="*/ 693049 w 1605470"/>
              <a:gd name="connsiteY51" fmla="*/ 5225268 h 6858000"/>
              <a:gd name="connsiteX52" fmla="*/ 694069 w 1605470"/>
              <a:gd name="connsiteY52" fmla="*/ 5217684 h 6858000"/>
              <a:gd name="connsiteX53" fmla="*/ 701410 w 1605470"/>
              <a:gd name="connsiteY53" fmla="*/ 5193377 h 6858000"/>
              <a:gd name="connsiteX54" fmla="*/ 704713 w 1605470"/>
              <a:gd name="connsiteY54" fmla="*/ 5179288 h 6858000"/>
              <a:gd name="connsiteX55" fmla="*/ 705697 w 1605470"/>
              <a:gd name="connsiteY55" fmla="*/ 5173621 h 6858000"/>
              <a:gd name="connsiteX56" fmla="*/ 701331 w 1605470"/>
              <a:gd name="connsiteY56" fmla="*/ 5159961 h 6858000"/>
              <a:gd name="connsiteX57" fmla="*/ 708008 w 1605470"/>
              <a:gd name="connsiteY57" fmla="*/ 5144295 h 6858000"/>
              <a:gd name="connsiteX58" fmla="*/ 704941 w 1605470"/>
              <a:gd name="connsiteY58" fmla="*/ 5125185 h 6858000"/>
              <a:gd name="connsiteX59" fmla="*/ 711771 w 1605470"/>
              <a:gd name="connsiteY59" fmla="*/ 5121884 h 6858000"/>
              <a:gd name="connsiteX60" fmla="*/ 721092 w 1605470"/>
              <a:gd name="connsiteY60" fmla="*/ 5108383 h 6858000"/>
              <a:gd name="connsiteX61" fmla="*/ 717045 w 1605470"/>
              <a:gd name="connsiteY61" fmla="*/ 5094705 h 6858000"/>
              <a:gd name="connsiteX62" fmla="*/ 718807 w 1605470"/>
              <a:gd name="connsiteY62" fmla="*/ 5067850 h 6858000"/>
              <a:gd name="connsiteX63" fmla="*/ 721538 w 1605470"/>
              <a:gd name="connsiteY63" fmla="*/ 5060861 h 6858000"/>
              <a:gd name="connsiteX64" fmla="*/ 718242 w 1605470"/>
              <a:gd name="connsiteY64" fmla="*/ 5034192 h 6858000"/>
              <a:gd name="connsiteX65" fmla="*/ 719796 w 1605470"/>
              <a:gd name="connsiteY65" fmla="*/ 4993030 h 6858000"/>
              <a:gd name="connsiteX66" fmla="*/ 726705 w 1605470"/>
              <a:gd name="connsiteY66" fmla="*/ 4946844 h 6858000"/>
              <a:gd name="connsiteX67" fmla="*/ 722561 w 1605470"/>
              <a:gd name="connsiteY67" fmla="*/ 4932692 h 6858000"/>
              <a:gd name="connsiteX68" fmla="*/ 724935 w 1605470"/>
              <a:gd name="connsiteY68" fmla="*/ 4821504 h 6858000"/>
              <a:gd name="connsiteX69" fmla="*/ 732118 w 1605470"/>
              <a:gd name="connsiteY69" fmla="*/ 4801535 h 6858000"/>
              <a:gd name="connsiteX70" fmla="*/ 739787 w 1605470"/>
              <a:gd name="connsiteY70" fmla="*/ 4797794 h 6858000"/>
              <a:gd name="connsiteX71" fmla="*/ 741081 w 1605470"/>
              <a:gd name="connsiteY71" fmla="*/ 4784526 h 6858000"/>
              <a:gd name="connsiteX72" fmla="*/ 742865 w 1605470"/>
              <a:gd name="connsiteY72" fmla="*/ 4781211 h 6858000"/>
              <a:gd name="connsiteX73" fmla="*/ 751652 w 1605470"/>
              <a:gd name="connsiteY73" fmla="*/ 4761984 h 6858000"/>
              <a:gd name="connsiteX74" fmla="*/ 747700 w 1605470"/>
              <a:gd name="connsiteY74" fmla="*/ 4690749 h 6858000"/>
              <a:gd name="connsiteX75" fmla="*/ 743180 w 1605470"/>
              <a:gd name="connsiteY75" fmla="*/ 4613201 h 6858000"/>
              <a:gd name="connsiteX76" fmla="*/ 738263 w 1605470"/>
              <a:gd name="connsiteY76" fmla="*/ 4444346 h 6858000"/>
              <a:gd name="connsiteX77" fmla="*/ 756542 w 1605470"/>
              <a:gd name="connsiteY77" fmla="*/ 4350346 h 6858000"/>
              <a:gd name="connsiteX78" fmla="*/ 715481 w 1605470"/>
              <a:gd name="connsiteY78" fmla="*/ 4214165 h 6858000"/>
              <a:gd name="connsiteX79" fmla="*/ 719554 w 1605470"/>
              <a:gd name="connsiteY79" fmla="*/ 4090296 h 6858000"/>
              <a:gd name="connsiteX80" fmla="*/ 704810 w 1605470"/>
              <a:gd name="connsiteY80" fmla="*/ 4033999 h 6858000"/>
              <a:gd name="connsiteX81" fmla="*/ 705959 w 1605470"/>
              <a:gd name="connsiteY81" fmla="*/ 4031933 h 6858000"/>
              <a:gd name="connsiteX82" fmla="*/ 704535 w 1605470"/>
              <a:gd name="connsiteY82" fmla="*/ 4013953 h 6858000"/>
              <a:gd name="connsiteX83" fmla="*/ 700443 w 1605470"/>
              <a:gd name="connsiteY83" fmla="*/ 4010511 h 6858000"/>
              <a:gd name="connsiteX84" fmla="*/ 698282 w 1605470"/>
              <a:gd name="connsiteY84" fmla="*/ 3998331 h 6858000"/>
              <a:gd name="connsiteX85" fmla="*/ 690830 w 1605470"/>
              <a:gd name="connsiteY85" fmla="*/ 3974753 h 6858000"/>
              <a:gd name="connsiteX86" fmla="*/ 692428 w 1605470"/>
              <a:gd name="connsiteY86" fmla="*/ 3969950 h 6858000"/>
              <a:gd name="connsiteX87" fmla="*/ 685850 w 1605470"/>
              <a:gd name="connsiteY87" fmla="*/ 3933779 h 6858000"/>
              <a:gd name="connsiteX88" fmla="*/ 687181 w 1605470"/>
              <a:gd name="connsiteY88" fmla="*/ 3933093 h 6858000"/>
              <a:gd name="connsiteX89" fmla="*/ 691535 w 1605470"/>
              <a:gd name="connsiteY89" fmla="*/ 3922082 h 6858000"/>
              <a:gd name="connsiteX90" fmla="*/ 696613 w 1605470"/>
              <a:gd name="connsiteY90" fmla="*/ 3901461 h 6858000"/>
              <a:gd name="connsiteX91" fmla="*/ 719207 w 1605470"/>
              <a:gd name="connsiteY91" fmla="*/ 3813873 h 6858000"/>
              <a:gd name="connsiteX92" fmla="*/ 718632 w 1605470"/>
              <a:gd name="connsiteY92" fmla="*/ 3806161 h 6858000"/>
              <a:gd name="connsiteX93" fmla="*/ 718939 w 1605470"/>
              <a:gd name="connsiteY93" fmla="*/ 3805957 h 6858000"/>
              <a:gd name="connsiteX94" fmla="*/ 718966 w 1605470"/>
              <a:gd name="connsiteY94" fmla="*/ 3797724 h 6858000"/>
              <a:gd name="connsiteX95" fmla="*/ 717581 w 1605470"/>
              <a:gd name="connsiteY95" fmla="*/ 3792098 h 6858000"/>
              <a:gd name="connsiteX96" fmla="*/ 716465 w 1605470"/>
              <a:gd name="connsiteY96" fmla="*/ 3777135 h 6858000"/>
              <a:gd name="connsiteX97" fmla="*/ 718198 w 1605470"/>
              <a:gd name="connsiteY97" fmla="*/ 3771656 h 6858000"/>
              <a:gd name="connsiteX98" fmla="*/ 721941 w 1605470"/>
              <a:gd name="connsiteY98" fmla="*/ 3769007 h 6858000"/>
              <a:gd name="connsiteX99" fmla="*/ 721407 w 1605470"/>
              <a:gd name="connsiteY99" fmla="*/ 3767709 h 6858000"/>
              <a:gd name="connsiteX100" fmla="*/ 730103 w 1605470"/>
              <a:gd name="connsiteY100" fmla="*/ 3738082 h 6858000"/>
              <a:gd name="connsiteX101" fmla="*/ 737449 w 1605470"/>
              <a:gd name="connsiteY101" fmla="*/ 3673397 h 6858000"/>
              <a:gd name="connsiteX102" fmla="*/ 736745 w 1605470"/>
              <a:gd name="connsiteY102" fmla="*/ 3637109 h 6858000"/>
              <a:gd name="connsiteX103" fmla="*/ 740188 w 1605470"/>
              <a:gd name="connsiteY103" fmla="*/ 3536883 h 6858000"/>
              <a:gd name="connsiteX104" fmla="*/ 747726 w 1605470"/>
              <a:gd name="connsiteY104" fmla="*/ 3435652 h 6858000"/>
              <a:gd name="connsiteX105" fmla="*/ 774383 w 1605470"/>
              <a:gd name="connsiteY105" fmla="*/ 3381564 h 6858000"/>
              <a:gd name="connsiteX106" fmla="*/ 774870 w 1605470"/>
              <a:gd name="connsiteY106" fmla="*/ 3375761 h 6858000"/>
              <a:gd name="connsiteX107" fmla="*/ 770510 w 1605470"/>
              <a:gd name="connsiteY107" fmla="*/ 3361844 h 6858000"/>
              <a:gd name="connsiteX108" fmla="*/ 767933 w 1605470"/>
              <a:gd name="connsiteY108" fmla="*/ 3356929 h 6858000"/>
              <a:gd name="connsiteX109" fmla="*/ 766158 w 1605470"/>
              <a:gd name="connsiteY109" fmla="*/ 3349058 h 6858000"/>
              <a:gd name="connsiteX110" fmla="*/ 766414 w 1605470"/>
              <a:gd name="connsiteY110" fmla="*/ 3348763 h 6858000"/>
              <a:gd name="connsiteX111" fmla="*/ 764166 w 1605470"/>
              <a:gd name="connsiteY111" fmla="*/ 3341588 h 6858000"/>
              <a:gd name="connsiteX112" fmla="*/ 749397 w 1605470"/>
              <a:gd name="connsiteY112" fmla="*/ 3307769 h 6858000"/>
              <a:gd name="connsiteX113" fmla="*/ 766960 w 1605470"/>
              <a:gd name="connsiteY113" fmla="*/ 3250522 h 6858000"/>
              <a:gd name="connsiteX114" fmla="*/ 767385 w 1605470"/>
              <a:gd name="connsiteY114" fmla="*/ 3229163 h 6858000"/>
              <a:gd name="connsiteX115" fmla="*/ 769208 w 1605470"/>
              <a:gd name="connsiteY115" fmla="*/ 3217217 h 6858000"/>
              <a:gd name="connsiteX116" fmla="*/ 770350 w 1605470"/>
              <a:gd name="connsiteY116" fmla="*/ 3216125 h 6858000"/>
              <a:gd name="connsiteX117" fmla="*/ 756043 w 1605470"/>
              <a:gd name="connsiteY117" fmla="*/ 3183755 h 6858000"/>
              <a:gd name="connsiteX118" fmla="*/ 756544 w 1605470"/>
              <a:gd name="connsiteY118" fmla="*/ 3178642 h 6858000"/>
              <a:gd name="connsiteX119" fmla="*/ 744144 w 1605470"/>
              <a:gd name="connsiteY119" fmla="*/ 3158586 h 6858000"/>
              <a:gd name="connsiteX120" fmla="*/ 739378 w 1605470"/>
              <a:gd name="connsiteY120" fmla="*/ 3147669 h 6858000"/>
              <a:gd name="connsiteX121" fmla="*/ 734648 w 1605470"/>
              <a:gd name="connsiteY121" fmla="*/ 3145733 h 6858000"/>
              <a:gd name="connsiteX122" fmla="*/ 729329 w 1605470"/>
              <a:gd name="connsiteY122" fmla="*/ 3129034 h 6858000"/>
              <a:gd name="connsiteX123" fmla="*/ 729994 w 1605470"/>
              <a:gd name="connsiteY123" fmla="*/ 3126682 h 6858000"/>
              <a:gd name="connsiteX124" fmla="*/ 720862 w 1605470"/>
              <a:gd name="connsiteY124" fmla="*/ 3114519 h 6858000"/>
              <a:gd name="connsiteX125" fmla="*/ 707471 w 1605470"/>
              <a:gd name="connsiteY125" fmla="*/ 3106272 h 6858000"/>
              <a:gd name="connsiteX126" fmla="*/ 680201 w 1605470"/>
              <a:gd name="connsiteY126" fmla="*/ 2958185 h 6858000"/>
              <a:gd name="connsiteX127" fmla="*/ 622815 w 1605470"/>
              <a:gd name="connsiteY127" fmla="*/ 2762989 h 6858000"/>
              <a:gd name="connsiteX128" fmla="*/ 571733 w 1605470"/>
              <a:gd name="connsiteY128" fmla="*/ 2554718 h 6858000"/>
              <a:gd name="connsiteX129" fmla="*/ 551827 w 1605470"/>
              <a:gd name="connsiteY129" fmla="*/ 2485734 h 6858000"/>
              <a:gd name="connsiteX130" fmla="*/ 542550 w 1605470"/>
              <a:gd name="connsiteY130" fmla="*/ 2447068 h 6858000"/>
              <a:gd name="connsiteX131" fmla="*/ 529511 w 1605470"/>
              <a:gd name="connsiteY131" fmla="*/ 2425819 h 6858000"/>
              <a:gd name="connsiteX132" fmla="*/ 528878 w 1605470"/>
              <a:gd name="connsiteY132" fmla="*/ 2408971 h 6858000"/>
              <a:gd name="connsiteX133" fmla="*/ 535510 w 1605470"/>
              <a:gd name="connsiteY133" fmla="*/ 2402874 h 6858000"/>
              <a:gd name="connsiteX134" fmla="*/ 538122 w 1605470"/>
              <a:gd name="connsiteY134" fmla="*/ 2381443 h 6858000"/>
              <a:gd name="connsiteX135" fmla="*/ 514451 w 1605470"/>
              <a:gd name="connsiteY135" fmla="*/ 2261920 h 6858000"/>
              <a:gd name="connsiteX136" fmla="*/ 486968 w 1605470"/>
              <a:gd name="connsiteY136" fmla="*/ 2182937 h 6858000"/>
              <a:gd name="connsiteX137" fmla="*/ 488555 w 1605470"/>
              <a:gd name="connsiteY137" fmla="*/ 2155135 h 6858000"/>
              <a:gd name="connsiteX138" fmla="*/ 486013 w 1605470"/>
              <a:gd name="connsiteY138" fmla="*/ 2118008 h 6858000"/>
              <a:gd name="connsiteX139" fmla="*/ 487006 w 1605470"/>
              <a:gd name="connsiteY139" fmla="*/ 2050531 h 6858000"/>
              <a:gd name="connsiteX140" fmla="*/ 478812 w 1605470"/>
              <a:gd name="connsiteY140" fmla="*/ 1963269 h 6858000"/>
              <a:gd name="connsiteX141" fmla="*/ 442619 w 1605470"/>
              <a:gd name="connsiteY141" fmla="*/ 1910499 h 6858000"/>
              <a:gd name="connsiteX142" fmla="*/ 446785 w 1605470"/>
              <a:gd name="connsiteY142" fmla="*/ 1903212 h 6858000"/>
              <a:gd name="connsiteX143" fmla="*/ 436547 w 1605470"/>
              <a:gd name="connsiteY143" fmla="*/ 1861531 h 6858000"/>
              <a:gd name="connsiteX144" fmla="*/ 390346 w 1605470"/>
              <a:gd name="connsiteY144" fmla="*/ 1732919 h 6858000"/>
              <a:gd name="connsiteX145" fmla="*/ 362657 w 1605470"/>
              <a:gd name="connsiteY145" fmla="*/ 1663540 h 6858000"/>
              <a:gd name="connsiteX146" fmla="*/ 361783 w 1605470"/>
              <a:gd name="connsiteY146" fmla="*/ 1615777 h 6858000"/>
              <a:gd name="connsiteX147" fmla="*/ 342578 w 1605470"/>
              <a:gd name="connsiteY147" fmla="*/ 1563678 h 6858000"/>
              <a:gd name="connsiteX148" fmla="*/ 355658 w 1605470"/>
              <a:gd name="connsiteY148" fmla="*/ 1519474 h 6858000"/>
              <a:gd name="connsiteX149" fmla="*/ 348400 w 1605470"/>
              <a:gd name="connsiteY149" fmla="*/ 1477995 h 6858000"/>
              <a:gd name="connsiteX150" fmla="*/ 334485 w 1605470"/>
              <a:gd name="connsiteY150" fmla="*/ 1373769 h 6858000"/>
              <a:gd name="connsiteX151" fmla="*/ 342792 w 1605470"/>
              <a:gd name="connsiteY151" fmla="*/ 1307086 h 6858000"/>
              <a:gd name="connsiteX152" fmla="*/ 343980 w 1605470"/>
              <a:gd name="connsiteY152" fmla="*/ 1189033 h 6858000"/>
              <a:gd name="connsiteX153" fmla="*/ 348665 w 1605470"/>
              <a:gd name="connsiteY153" fmla="*/ 1168288 h 6858000"/>
              <a:gd name="connsiteX154" fmla="*/ 340947 w 1605470"/>
              <a:gd name="connsiteY154" fmla="*/ 1142577 h 6858000"/>
              <a:gd name="connsiteX155" fmla="*/ 330253 w 1605470"/>
              <a:gd name="connsiteY155" fmla="*/ 1088484 h 6858000"/>
              <a:gd name="connsiteX156" fmla="*/ 318989 w 1605470"/>
              <a:gd name="connsiteY156" fmla="*/ 1016103 h 6858000"/>
              <a:gd name="connsiteX157" fmla="*/ 320445 w 1605470"/>
              <a:gd name="connsiteY157" fmla="*/ 932283 h 6858000"/>
              <a:gd name="connsiteX158" fmla="*/ 322681 w 1605470"/>
              <a:gd name="connsiteY158" fmla="*/ 915925 h 6858000"/>
              <a:gd name="connsiteX159" fmla="*/ 315310 w 1605470"/>
              <a:gd name="connsiteY159" fmla="*/ 896999 h 6858000"/>
              <a:gd name="connsiteX160" fmla="*/ 284718 w 1605470"/>
              <a:gd name="connsiteY160" fmla="*/ 821517 h 6858000"/>
              <a:gd name="connsiteX161" fmla="*/ 263668 w 1605470"/>
              <a:gd name="connsiteY161" fmla="*/ 751353 h 6858000"/>
              <a:gd name="connsiteX162" fmla="*/ 263226 w 1605470"/>
              <a:gd name="connsiteY162" fmla="*/ 721230 h 6858000"/>
              <a:gd name="connsiteX163" fmla="*/ 248897 w 1605470"/>
              <a:gd name="connsiteY163" fmla="*/ 681659 h 6858000"/>
              <a:gd name="connsiteX164" fmla="*/ 234316 w 1605470"/>
              <a:gd name="connsiteY164" fmla="*/ 635218 h 6858000"/>
              <a:gd name="connsiteX165" fmla="*/ 239327 w 1605470"/>
              <a:gd name="connsiteY165" fmla="*/ 613763 h 6858000"/>
              <a:gd name="connsiteX166" fmla="*/ 225269 w 1605470"/>
              <a:gd name="connsiteY166" fmla="*/ 598582 h 6858000"/>
              <a:gd name="connsiteX167" fmla="*/ 224950 w 1605470"/>
              <a:gd name="connsiteY167" fmla="*/ 576846 h 6858000"/>
              <a:gd name="connsiteX168" fmla="*/ 204576 w 1605470"/>
              <a:gd name="connsiteY168" fmla="*/ 530055 h 6858000"/>
              <a:gd name="connsiteX169" fmla="*/ 219064 w 1605470"/>
              <a:gd name="connsiteY169" fmla="*/ 469651 h 6858000"/>
              <a:gd name="connsiteX170" fmla="*/ 195012 w 1605470"/>
              <a:gd name="connsiteY170" fmla="*/ 448559 h 6858000"/>
              <a:gd name="connsiteX171" fmla="*/ 201434 w 1605470"/>
              <a:gd name="connsiteY171" fmla="*/ 441529 h 6858000"/>
              <a:gd name="connsiteX172" fmla="*/ 200655 w 1605470"/>
              <a:gd name="connsiteY172" fmla="*/ 428927 h 6858000"/>
              <a:gd name="connsiteX173" fmla="*/ 190059 w 1605470"/>
              <a:gd name="connsiteY173" fmla="*/ 430161 h 6858000"/>
              <a:gd name="connsiteX174" fmla="*/ 167079 w 1605470"/>
              <a:gd name="connsiteY174" fmla="*/ 367211 h 6858000"/>
              <a:gd name="connsiteX175" fmla="*/ 124571 w 1605470"/>
              <a:gd name="connsiteY175" fmla="*/ 302178 h 6858000"/>
              <a:gd name="connsiteX176" fmla="*/ 103243 w 1605470"/>
              <a:gd name="connsiteY176" fmla="*/ 211375 h 6858000"/>
              <a:gd name="connsiteX177" fmla="*/ 94571 w 1605470"/>
              <a:gd name="connsiteY177" fmla="*/ 184179 h 6858000"/>
              <a:gd name="connsiteX178" fmla="*/ 13437 w 1605470"/>
              <a:gd name="connsiteY178" fmla="*/ 19287 h 6858000"/>
              <a:gd name="connsiteX179" fmla="*/ 0 w 1605470"/>
              <a:gd name="connsiteY17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380910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385303 w 1605470"/>
              <a:gd name="connsiteY32" fmla="*/ 6171970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35123 w 1605470"/>
              <a:gd name="connsiteY31" fmla="*/ 6315613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41730 w 1605470"/>
              <a:gd name="connsiteY30" fmla="*/ 6331735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89472 w 1605470"/>
              <a:gd name="connsiteY35" fmla="*/ 5732419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12623 w 1605470"/>
              <a:gd name="connsiteY36" fmla="*/ 5685392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26609 w 1605470"/>
              <a:gd name="connsiteY39" fmla="*/ 5617081 h 6858000"/>
              <a:gd name="connsiteX40" fmla="*/ 531653 w 1605470"/>
              <a:gd name="connsiteY40" fmla="*/ 5604904 h 6858000"/>
              <a:gd name="connsiteX41" fmla="*/ 539863 w 1605470"/>
              <a:gd name="connsiteY41" fmla="*/ 5604298 h 6858000"/>
              <a:gd name="connsiteX42" fmla="*/ 552319 w 1605470"/>
              <a:gd name="connsiteY42" fmla="*/ 5587997 h 6858000"/>
              <a:gd name="connsiteX43" fmla="*/ 559710 w 1605470"/>
              <a:gd name="connsiteY43" fmla="*/ 5564796 h 6858000"/>
              <a:gd name="connsiteX44" fmla="*/ 587214 w 1605470"/>
              <a:gd name="connsiteY44" fmla="*/ 5451511 h 6858000"/>
              <a:gd name="connsiteX45" fmla="*/ 608019 w 1605470"/>
              <a:gd name="connsiteY45" fmla="*/ 5385461 h 6858000"/>
              <a:gd name="connsiteX46" fmla="*/ 622750 w 1605470"/>
              <a:gd name="connsiteY46" fmla="*/ 5363084 h 6858000"/>
              <a:gd name="connsiteX47" fmla="*/ 638731 w 1605470"/>
              <a:gd name="connsiteY47" fmla="*/ 5330009 h 6858000"/>
              <a:gd name="connsiteX48" fmla="*/ 672224 w 1605470"/>
              <a:gd name="connsiteY48" fmla="*/ 5273739 h 6858000"/>
              <a:gd name="connsiteX49" fmla="*/ 681823 w 1605470"/>
              <a:gd name="connsiteY49" fmla="*/ 5241779 h 6858000"/>
              <a:gd name="connsiteX50" fmla="*/ 693049 w 1605470"/>
              <a:gd name="connsiteY50" fmla="*/ 5225268 h 6858000"/>
              <a:gd name="connsiteX51" fmla="*/ 694069 w 1605470"/>
              <a:gd name="connsiteY51" fmla="*/ 5217684 h 6858000"/>
              <a:gd name="connsiteX52" fmla="*/ 701410 w 1605470"/>
              <a:gd name="connsiteY52" fmla="*/ 5193377 h 6858000"/>
              <a:gd name="connsiteX53" fmla="*/ 704713 w 1605470"/>
              <a:gd name="connsiteY53" fmla="*/ 5179288 h 6858000"/>
              <a:gd name="connsiteX54" fmla="*/ 705697 w 1605470"/>
              <a:gd name="connsiteY54" fmla="*/ 5173621 h 6858000"/>
              <a:gd name="connsiteX55" fmla="*/ 701331 w 1605470"/>
              <a:gd name="connsiteY55" fmla="*/ 5159961 h 6858000"/>
              <a:gd name="connsiteX56" fmla="*/ 708008 w 1605470"/>
              <a:gd name="connsiteY56" fmla="*/ 5144295 h 6858000"/>
              <a:gd name="connsiteX57" fmla="*/ 704941 w 1605470"/>
              <a:gd name="connsiteY57" fmla="*/ 5125185 h 6858000"/>
              <a:gd name="connsiteX58" fmla="*/ 711771 w 1605470"/>
              <a:gd name="connsiteY58" fmla="*/ 5121884 h 6858000"/>
              <a:gd name="connsiteX59" fmla="*/ 721092 w 1605470"/>
              <a:gd name="connsiteY59" fmla="*/ 5108383 h 6858000"/>
              <a:gd name="connsiteX60" fmla="*/ 717045 w 1605470"/>
              <a:gd name="connsiteY60" fmla="*/ 5094705 h 6858000"/>
              <a:gd name="connsiteX61" fmla="*/ 718807 w 1605470"/>
              <a:gd name="connsiteY61" fmla="*/ 5067850 h 6858000"/>
              <a:gd name="connsiteX62" fmla="*/ 721538 w 1605470"/>
              <a:gd name="connsiteY62" fmla="*/ 5060861 h 6858000"/>
              <a:gd name="connsiteX63" fmla="*/ 718242 w 1605470"/>
              <a:gd name="connsiteY63" fmla="*/ 5034192 h 6858000"/>
              <a:gd name="connsiteX64" fmla="*/ 719796 w 1605470"/>
              <a:gd name="connsiteY64" fmla="*/ 4993030 h 6858000"/>
              <a:gd name="connsiteX65" fmla="*/ 726705 w 1605470"/>
              <a:gd name="connsiteY65" fmla="*/ 4946844 h 6858000"/>
              <a:gd name="connsiteX66" fmla="*/ 722561 w 1605470"/>
              <a:gd name="connsiteY66" fmla="*/ 4932692 h 6858000"/>
              <a:gd name="connsiteX67" fmla="*/ 724935 w 1605470"/>
              <a:gd name="connsiteY67" fmla="*/ 4821504 h 6858000"/>
              <a:gd name="connsiteX68" fmla="*/ 732118 w 1605470"/>
              <a:gd name="connsiteY68" fmla="*/ 4801535 h 6858000"/>
              <a:gd name="connsiteX69" fmla="*/ 739787 w 1605470"/>
              <a:gd name="connsiteY69" fmla="*/ 4797794 h 6858000"/>
              <a:gd name="connsiteX70" fmla="*/ 741081 w 1605470"/>
              <a:gd name="connsiteY70" fmla="*/ 4784526 h 6858000"/>
              <a:gd name="connsiteX71" fmla="*/ 742865 w 1605470"/>
              <a:gd name="connsiteY71" fmla="*/ 4781211 h 6858000"/>
              <a:gd name="connsiteX72" fmla="*/ 751652 w 1605470"/>
              <a:gd name="connsiteY72" fmla="*/ 4761984 h 6858000"/>
              <a:gd name="connsiteX73" fmla="*/ 747700 w 1605470"/>
              <a:gd name="connsiteY73" fmla="*/ 4690749 h 6858000"/>
              <a:gd name="connsiteX74" fmla="*/ 743180 w 1605470"/>
              <a:gd name="connsiteY74" fmla="*/ 4613201 h 6858000"/>
              <a:gd name="connsiteX75" fmla="*/ 738263 w 1605470"/>
              <a:gd name="connsiteY75" fmla="*/ 4444346 h 6858000"/>
              <a:gd name="connsiteX76" fmla="*/ 756542 w 1605470"/>
              <a:gd name="connsiteY76" fmla="*/ 4350346 h 6858000"/>
              <a:gd name="connsiteX77" fmla="*/ 715481 w 1605470"/>
              <a:gd name="connsiteY77" fmla="*/ 4214165 h 6858000"/>
              <a:gd name="connsiteX78" fmla="*/ 719554 w 1605470"/>
              <a:gd name="connsiteY78" fmla="*/ 4090296 h 6858000"/>
              <a:gd name="connsiteX79" fmla="*/ 704810 w 1605470"/>
              <a:gd name="connsiteY79" fmla="*/ 4033999 h 6858000"/>
              <a:gd name="connsiteX80" fmla="*/ 705959 w 1605470"/>
              <a:gd name="connsiteY80" fmla="*/ 4031933 h 6858000"/>
              <a:gd name="connsiteX81" fmla="*/ 704535 w 1605470"/>
              <a:gd name="connsiteY81" fmla="*/ 4013953 h 6858000"/>
              <a:gd name="connsiteX82" fmla="*/ 700443 w 1605470"/>
              <a:gd name="connsiteY82" fmla="*/ 4010511 h 6858000"/>
              <a:gd name="connsiteX83" fmla="*/ 698282 w 1605470"/>
              <a:gd name="connsiteY83" fmla="*/ 3998331 h 6858000"/>
              <a:gd name="connsiteX84" fmla="*/ 690830 w 1605470"/>
              <a:gd name="connsiteY84" fmla="*/ 3974753 h 6858000"/>
              <a:gd name="connsiteX85" fmla="*/ 692428 w 1605470"/>
              <a:gd name="connsiteY85" fmla="*/ 3969950 h 6858000"/>
              <a:gd name="connsiteX86" fmla="*/ 685850 w 1605470"/>
              <a:gd name="connsiteY86" fmla="*/ 3933779 h 6858000"/>
              <a:gd name="connsiteX87" fmla="*/ 687181 w 1605470"/>
              <a:gd name="connsiteY87" fmla="*/ 3933093 h 6858000"/>
              <a:gd name="connsiteX88" fmla="*/ 691535 w 1605470"/>
              <a:gd name="connsiteY88" fmla="*/ 3922082 h 6858000"/>
              <a:gd name="connsiteX89" fmla="*/ 696613 w 1605470"/>
              <a:gd name="connsiteY89" fmla="*/ 3901461 h 6858000"/>
              <a:gd name="connsiteX90" fmla="*/ 719207 w 1605470"/>
              <a:gd name="connsiteY90" fmla="*/ 3813873 h 6858000"/>
              <a:gd name="connsiteX91" fmla="*/ 718632 w 1605470"/>
              <a:gd name="connsiteY91" fmla="*/ 3806161 h 6858000"/>
              <a:gd name="connsiteX92" fmla="*/ 718939 w 1605470"/>
              <a:gd name="connsiteY92" fmla="*/ 3805957 h 6858000"/>
              <a:gd name="connsiteX93" fmla="*/ 718966 w 1605470"/>
              <a:gd name="connsiteY93" fmla="*/ 3797724 h 6858000"/>
              <a:gd name="connsiteX94" fmla="*/ 717581 w 1605470"/>
              <a:gd name="connsiteY94" fmla="*/ 3792098 h 6858000"/>
              <a:gd name="connsiteX95" fmla="*/ 716465 w 1605470"/>
              <a:gd name="connsiteY95" fmla="*/ 3777135 h 6858000"/>
              <a:gd name="connsiteX96" fmla="*/ 718198 w 1605470"/>
              <a:gd name="connsiteY96" fmla="*/ 3771656 h 6858000"/>
              <a:gd name="connsiteX97" fmla="*/ 721941 w 1605470"/>
              <a:gd name="connsiteY97" fmla="*/ 3769007 h 6858000"/>
              <a:gd name="connsiteX98" fmla="*/ 721407 w 1605470"/>
              <a:gd name="connsiteY98" fmla="*/ 3767709 h 6858000"/>
              <a:gd name="connsiteX99" fmla="*/ 730103 w 1605470"/>
              <a:gd name="connsiteY99" fmla="*/ 3738082 h 6858000"/>
              <a:gd name="connsiteX100" fmla="*/ 737449 w 1605470"/>
              <a:gd name="connsiteY100" fmla="*/ 3673397 h 6858000"/>
              <a:gd name="connsiteX101" fmla="*/ 736745 w 1605470"/>
              <a:gd name="connsiteY101" fmla="*/ 3637109 h 6858000"/>
              <a:gd name="connsiteX102" fmla="*/ 740188 w 1605470"/>
              <a:gd name="connsiteY102" fmla="*/ 3536883 h 6858000"/>
              <a:gd name="connsiteX103" fmla="*/ 747726 w 1605470"/>
              <a:gd name="connsiteY103" fmla="*/ 3435652 h 6858000"/>
              <a:gd name="connsiteX104" fmla="*/ 774383 w 1605470"/>
              <a:gd name="connsiteY104" fmla="*/ 3381564 h 6858000"/>
              <a:gd name="connsiteX105" fmla="*/ 774870 w 1605470"/>
              <a:gd name="connsiteY105" fmla="*/ 3375761 h 6858000"/>
              <a:gd name="connsiteX106" fmla="*/ 770510 w 1605470"/>
              <a:gd name="connsiteY106" fmla="*/ 3361844 h 6858000"/>
              <a:gd name="connsiteX107" fmla="*/ 767933 w 1605470"/>
              <a:gd name="connsiteY107" fmla="*/ 3356929 h 6858000"/>
              <a:gd name="connsiteX108" fmla="*/ 766158 w 1605470"/>
              <a:gd name="connsiteY108" fmla="*/ 3349058 h 6858000"/>
              <a:gd name="connsiteX109" fmla="*/ 766414 w 1605470"/>
              <a:gd name="connsiteY109" fmla="*/ 3348763 h 6858000"/>
              <a:gd name="connsiteX110" fmla="*/ 764166 w 1605470"/>
              <a:gd name="connsiteY110" fmla="*/ 3341588 h 6858000"/>
              <a:gd name="connsiteX111" fmla="*/ 749397 w 1605470"/>
              <a:gd name="connsiteY111" fmla="*/ 3307769 h 6858000"/>
              <a:gd name="connsiteX112" fmla="*/ 766960 w 1605470"/>
              <a:gd name="connsiteY112" fmla="*/ 3250522 h 6858000"/>
              <a:gd name="connsiteX113" fmla="*/ 767385 w 1605470"/>
              <a:gd name="connsiteY113" fmla="*/ 3229163 h 6858000"/>
              <a:gd name="connsiteX114" fmla="*/ 769208 w 1605470"/>
              <a:gd name="connsiteY114" fmla="*/ 3217217 h 6858000"/>
              <a:gd name="connsiteX115" fmla="*/ 770350 w 1605470"/>
              <a:gd name="connsiteY115" fmla="*/ 3216125 h 6858000"/>
              <a:gd name="connsiteX116" fmla="*/ 756043 w 1605470"/>
              <a:gd name="connsiteY116" fmla="*/ 3183755 h 6858000"/>
              <a:gd name="connsiteX117" fmla="*/ 756544 w 1605470"/>
              <a:gd name="connsiteY117" fmla="*/ 3178642 h 6858000"/>
              <a:gd name="connsiteX118" fmla="*/ 744144 w 1605470"/>
              <a:gd name="connsiteY118" fmla="*/ 3158586 h 6858000"/>
              <a:gd name="connsiteX119" fmla="*/ 739378 w 1605470"/>
              <a:gd name="connsiteY119" fmla="*/ 3147669 h 6858000"/>
              <a:gd name="connsiteX120" fmla="*/ 734648 w 1605470"/>
              <a:gd name="connsiteY120" fmla="*/ 3145733 h 6858000"/>
              <a:gd name="connsiteX121" fmla="*/ 729329 w 1605470"/>
              <a:gd name="connsiteY121" fmla="*/ 3129034 h 6858000"/>
              <a:gd name="connsiteX122" fmla="*/ 729994 w 1605470"/>
              <a:gd name="connsiteY122" fmla="*/ 3126682 h 6858000"/>
              <a:gd name="connsiteX123" fmla="*/ 720862 w 1605470"/>
              <a:gd name="connsiteY123" fmla="*/ 3114519 h 6858000"/>
              <a:gd name="connsiteX124" fmla="*/ 707471 w 1605470"/>
              <a:gd name="connsiteY124" fmla="*/ 3106272 h 6858000"/>
              <a:gd name="connsiteX125" fmla="*/ 680201 w 1605470"/>
              <a:gd name="connsiteY125" fmla="*/ 2958185 h 6858000"/>
              <a:gd name="connsiteX126" fmla="*/ 622815 w 1605470"/>
              <a:gd name="connsiteY126" fmla="*/ 2762989 h 6858000"/>
              <a:gd name="connsiteX127" fmla="*/ 571733 w 1605470"/>
              <a:gd name="connsiteY127" fmla="*/ 2554718 h 6858000"/>
              <a:gd name="connsiteX128" fmla="*/ 551827 w 1605470"/>
              <a:gd name="connsiteY128" fmla="*/ 2485734 h 6858000"/>
              <a:gd name="connsiteX129" fmla="*/ 542550 w 1605470"/>
              <a:gd name="connsiteY129" fmla="*/ 2447068 h 6858000"/>
              <a:gd name="connsiteX130" fmla="*/ 529511 w 1605470"/>
              <a:gd name="connsiteY130" fmla="*/ 2425819 h 6858000"/>
              <a:gd name="connsiteX131" fmla="*/ 528878 w 1605470"/>
              <a:gd name="connsiteY131" fmla="*/ 2408971 h 6858000"/>
              <a:gd name="connsiteX132" fmla="*/ 535510 w 1605470"/>
              <a:gd name="connsiteY132" fmla="*/ 2402874 h 6858000"/>
              <a:gd name="connsiteX133" fmla="*/ 538122 w 1605470"/>
              <a:gd name="connsiteY133" fmla="*/ 2381443 h 6858000"/>
              <a:gd name="connsiteX134" fmla="*/ 514451 w 1605470"/>
              <a:gd name="connsiteY134" fmla="*/ 2261920 h 6858000"/>
              <a:gd name="connsiteX135" fmla="*/ 486968 w 1605470"/>
              <a:gd name="connsiteY135" fmla="*/ 2182937 h 6858000"/>
              <a:gd name="connsiteX136" fmla="*/ 488555 w 1605470"/>
              <a:gd name="connsiteY136" fmla="*/ 2155135 h 6858000"/>
              <a:gd name="connsiteX137" fmla="*/ 486013 w 1605470"/>
              <a:gd name="connsiteY137" fmla="*/ 2118008 h 6858000"/>
              <a:gd name="connsiteX138" fmla="*/ 487006 w 1605470"/>
              <a:gd name="connsiteY138" fmla="*/ 2050531 h 6858000"/>
              <a:gd name="connsiteX139" fmla="*/ 478812 w 1605470"/>
              <a:gd name="connsiteY139" fmla="*/ 1963269 h 6858000"/>
              <a:gd name="connsiteX140" fmla="*/ 442619 w 1605470"/>
              <a:gd name="connsiteY140" fmla="*/ 1910499 h 6858000"/>
              <a:gd name="connsiteX141" fmla="*/ 446785 w 1605470"/>
              <a:gd name="connsiteY141" fmla="*/ 1903212 h 6858000"/>
              <a:gd name="connsiteX142" fmla="*/ 436547 w 1605470"/>
              <a:gd name="connsiteY142" fmla="*/ 1861531 h 6858000"/>
              <a:gd name="connsiteX143" fmla="*/ 390346 w 1605470"/>
              <a:gd name="connsiteY143" fmla="*/ 1732919 h 6858000"/>
              <a:gd name="connsiteX144" fmla="*/ 362657 w 1605470"/>
              <a:gd name="connsiteY144" fmla="*/ 1663540 h 6858000"/>
              <a:gd name="connsiteX145" fmla="*/ 361783 w 1605470"/>
              <a:gd name="connsiteY145" fmla="*/ 1615777 h 6858000"/>
              <a:gd name="connsiteX146" fmla="*/ 342578 w 1605470"/>
              <a:gd name="connsiteY146" fmla="*/ 1563678 h 6858000"/>
              <a:gd name="connsiteX147" fmla="*/ 355658 w 1605470"/>
              <a:gd name="connsiteY147" fmla="*/ 1519474 h 6858000"/>
              <a:gd name="connsiteX148" fmla="*/ 348400 w 1605470"/>
              <a:gd name="connsiteY148" fmla="*/ 1477995 h 6858000"/>
              <a:gd name="connsiteX149" fmla="*/ 334485 w 1605470"/>
              <a:gd name="connsiteY149" fmla="*/ 1373769 h 6858000"/>
              <a:gd name="connsiteX150" fmla="*/ 342792 w 1605470"/>
              <a:gd name="connsiteY150" fmla="*/ 1307086 h 6858000"/>
              <a:gd name="connsiteX151" fmla="*/ 343980 w 1605470"/>
              <a:gd name="connsiteY151" fmla="*/ 1189033 h 6858000"/>
              <a:gd name="connsiteX152" fmla="*/ 348665 w 1605470"/>
              <a:gd name="connsiteY152" fmla="*/ 1168288 h 6858000"/>
              <a:gd name="connsiteX153" fmla="*/ 340947 w 1605470"/>
              <a:gd name="connsiteY153" fmla="*/ 1142577 h 6858000"/>
              <a:gd name="connsiteX154" fmla="*/ 330253 w 1605470"/>
              <a:gd name="connsiteY154" fmla="*/ 1088484 h 6858000"/>
              <a:gd name="connsiteX155" fmla="*/ 318989 w 1605470"/>
              <a:gd name="connsiteY155" fmla="*/ 1016103 h 6858000"/>
              <a:gd name="connsiteX156" fmla="*/ 320445 w 1605470"/>
              <a:gd name="connsiteY156" fmla="*/ 932283 h 6858000"/>
              <a:gd name="connsiteX157" fmla="*/ 322681 w 1605470"/>
              <a:gd name="connsiteY157" fmla="*/ 915925 h 6858000"/>
              <a:gd name="connsiteX158" fmla="*/ 315310 w 1605470"/>
              <a:gd name="connsiteY158" fmla="*/ 896999 h 6858000"/>
              <a:gd name="connsiteX159" fmla="*/ 284718 w 1605470"/>
              <a:gd name="connsiteY159" fmla="*/ 821517 h 6858000"/>
              <a:gd name="connsiteX160" fmla="*/ 263668 w 1605470"/>
              <a:gd name="connsiteY160" fmla="*/ 751353 h 6858000"/>
              <a:gd name="connsiteX161" fmla="*/ 263226 w 1605470"/>
              <a:gd name="connsiteY161" fmla="*/ 721230 h 6858000"/>
              <a:gd name="connsiteX162" fmla="*/ 248897 w 1605470"/>
              <a:gd name="connsiteY162" fmla="*/ 681659 h 6858000"/>
              <a:gd name="connsiteX163" fmla="*/ 234316 w 1605470"/>
              <a:gd name="connsiteY163" fmla="*/ 635218 h 6858000"/>
              <a:gd name="connsiteX164" fmla="*/ 239327 w 1605470"/>
              <a:gd name="connsiteY164" fmla="*/ 613763 h 6858000"/>
              <a:gd name="connsiteX165" fmla="*/ 225269 w 1605470"/>
              <a:gd name="connsiteY165" fmla="*/ 598582 h 6858000"/>
              <a:gd name="connsiteX166" fmla="*/ 224950 w 1605470"/>
              <a:gd name="connsiteY166" fmla="*/ 576846 h 6858000"/>
              <a:gd name="connsiteX167" fmla="*/ 204576 w 1605470"/>
              <a:gd name="connsiteY167" fmla="*/ 530055 h 6858000"/>
              <a:gd name="connsiteX168" fmla="*/ 219064 w 1605470"/>
              <a:gd name="connsiteY168" fmla="*/ 469651 h 6858000"/>
              <a:gd name="connsiteX169" fmla="*/ 195012 w 1605470"/>
              <a:gd name="connsiteY169" fmla="*/ 448559 h 6858000"/>
              <a:gd name="connsiteX170" fmla="*/ 201434 w 1605470"/>
              <a:gd name="connsiteY170" fmla="*/ 441529 h 6858000"/>
              <a:gd name="connsiteX171" fmla="*/ 200655 w 1605470"/>
              <a:gd name="connsiteY171" fmla="*/ 428927 h 6858000"/>
              <a:gd name="connsiteX172" fmla="*/ 190059 w 1605470"/>
              <a:gd name="connsiteY172" fmla="*/ 430161 h 6858000"/>
              <a:gd name="connsiteX173" fmla="*/ 167079 w 1605470"/>
              <a:gd name="connsiteY173" fmla="*/ 367211 h 6858000"/>
              <a:gd name="connsiteX174" fmla="*/ 124571 w 1605470"/>
              <a:gd name="connsiteY174" fmla="*/ 302178 h 6858000"/>
              <a:gd name="connsiteX175" fmla="*/ 103243 w 1605470"/>
              <a:gd name="connsiteY175" fmla="*/ 211375 h 6858000"/>
              <a:gd name="connsiteX176" fmla="*/ 94571 w 1605470"/>
              <a:gd name="connsiteY176" fmla="*/ 184179 h 6858000"/>
              <a:gd name="connsiteX177" fmla="*/ 13437 w 1605470"/>
              <a:gd name="connsiteY177" fmla="*/ 19287 h 6858000"/>
              <a:gd name="connsiteX178" fmla="*/ 0 w 1605470"/>
              <a:gd name="connsiteY17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10261 w 1605470"/>
              <a:gd name="connsiteY37" fmla="*/ 5634527 h 6858000"/>
              <a:gd name="connsiteX38" fmla="*/ 523992 w 1605470"/>
              <a:gd name="connsiteY38" fmla="*/ 5619557 h 6858000"/>
              <a:gd name="connsiteX39" fmla="*/ 531653 w 1605470"/>
              <a:gd name="connsiteY39" fmla="*/ 5604904 h 6858000"/>
              <a:gd name="connsiteX40" fmla="*/ 539863 w 1605470"/>
              <a:gd name="connsiteY40" fmla="*/ 5604298 h 6858000"/>
              <a:gd name="connsiteX41" fmla="*/ 552319 w 1605470"/>
              <a:gd name="connsiteY41" fmla="*/ 5587997 h 6858000"/>
              <a:gd name="connsiteX42" fmla="*/ 559710 w 1605470"/>
              <a:gd name="connsiteY42" fmla="*/ 5564796 h 6858000"/>
              <a:gd name="connsiteX43" fmla="*/ 587214 w 1605470"/>
              <a:gd name="connsiteY43" fmla="*/ 5451511 h 6858000"/>
              <a:gd name="connsiteX44" fmla="*/ 608019 w 1605470"/>
              <a:gd name="connsiteY44" fmla="*/ 5385461 h 6858000"/>
              <a:gd name="connsiteX45" fmla="*/ 622750 w 1605470"/>
              <a:gd name="connsiteY45" fmla="*/ 5363084 h 6858000"/>
              <a:gd name="connsiteX46" fmla="*/ 638731 w 1605470"/>
              <a:gd name="connsiteY46" fmla="*/ 5330009 h 6858000"/>
              <a:gd name="connsiteX47" fmla="*/ 672224 w 1605470"/>
              <a:gd name="connsiteY47" fmla="*/ 5273739 h 6858000"/>
              <a:gd name="connsiteX48" fmla="*/ 681823 w 1605470"/>
              <a:gd name="connsiteY48" fmla="*/ 5241779 h 6858000"/>
              <a:gd name="connsiteX49" fmla="*/ 693049 w 1605470"/>
              <a:gd name="connsiteY49" fmla="*/ 5225268 h 6858000"/>
              <a:gd name="connsiteX50" fmla="*/ 694069 w 1605470"/>
              <a:gd name="connsiteY50" fmla="*/ 5217684 h 6858000"/>
              <a:gd name="connsiteX51" fmla="*/ 701410 w 1605470"/>
              <a:gd name="connsiteY51" fmla="*/ 5193377 h 6858000"/>
              <a:gd name="connsiteX52" fmla="*/ 704713 w 1605470"/>
              <a:gd name="connsiteY52" fmla="*/ 5179288 h 6858000"/>
              <a:gd name="connsiteX53" fmla="*/ 705697 w 1605470"/>
              <a:gd name="connsiteY53" fmla="*/ 5173621 h 6858000"/>
              <a:gd name="connsiteX54" fmla="*/ 701331 w 1605470"/>
              <a:gd name="connsiteY54" fmla="*/ 5159961 h 6858000"/>
              <a:gd name="connsiteX55" fmla="*/ 708008 w 1605470"/>
              <a:gd name="connsiteY55" fmla="*/ 5144295 h 6858000"/>
              <a:gd name="connsiteX56" fmla="*/ 704941 w 1605470"/>
              <a:gd name="connsiteY56" fmla="*/ 5125185 h 6858000"/>
              <a:gd name="connsiteX57" fmla="*/ 711771 w 1605470"/>
              <a:gd name="connsiteY57" fmla="*/ 5121884 h 6858000"/>
              <a:gd name="connsiteX58" fmla="*/ 721092 w 1605470"/>
              <a:gd name="connsiteY58" fmla="*/ 5108383 h 6858000"/>
              <a:gd name="connsiteX59" fmla="*/ 717045 w 1605470"/>
              <a:gd name="connsiteY59" fmla="*/ 5094705 h 6858000"/>
              <a:gd name="connsiteX60" fmla="*/ 718807 w 1605470"/>
              <a:gd name="connsiteY60" fmla="*/ 5067850 h 6858000"/>
              <a:gd name="connsiteX61" fmla="*/ 721538 w 1605470"/>
              <a:gd name="connsiteY61" fmla="*/ 5060861 h 6858000"/>
              <a:gd name="connsiteX62" fmla="*/ 718242 w 1605470"/>
              <a:gd name="connsiteY62" fmla="*/ 5034192 h 6858000"/>
              <a:gd name="connsiteX63" fmla="*/ 719796 w 1605470"/>
              <a:gd name="connsiteY63" fmla="*/ 4993030 h 6858000"/>
              <a:gd name="connsiteX64" fmla="*/ 726705 w 1605470"/>
              <a:gd name="connsiteY64" fmla="*/ 4946844 h 6858000"/>
              <a:gd name="connsiteX65" fmla="*/ 722561 w 1605470"/>
              <a:gd name="connsiteY65" fmla="*/ 4932692 h 6858000"/>
              <a:gd name="connsiteX66" fmla="*/ 724935 w 1605470"/>
              <a:gd name="connsiteY66" fmla="*/ 4821504 h 6858000"/>
              <a:gd name="connsiteX67" fmla="*/ 732118 w 1605470"/>
              <a:gd name="connsiteY67" fmla="*/ 4801535 h 6858000"/>
              <a:gd name="connsiteX68" fmla="*/ 739787 w 1605470"/>
              <a:gd name="connsiteY68" fmla="*/ 4797794 h 6858000"/>
              <a:gd name="connsiteX69" fmla="*/ 741081 w 1605470"/>
              <a:gd name="connsiteY69" fmla="*/ 4784526 h 6858000"/>
              <a:gd name="connsiteX70" fmla="*/ 742865 w 1605470"/>
              <a:gd name="connsiteY70" fmla="*/ 4781211 h 6858000"/>
              <a:gd name="connsiteX71" fmla="*/ 751652 w 1605470"/>
              <a:gd name="connsiteY71" fmla="*/ 4761984 h 6858000"/>
              <a:gd name="connsiteX72" fmla="*/ 747700 w 1605470"/>
              <a:gd name="connsiteY72" fmla="*/ 4690749 h 6858000"/>
              <a:gd name="connsiteX73" fmla="*/ 743180 w 1605470"/>
              <a:gd name="connsiteY73" fmla="*/ 4613201 h 6858000"/>
              <a:gd name="connsiteX74" fmla="*/ 738263 w 1605470"/>
              <a:gd name="connsiteY74" fmla="*/ 4444346 h 6858000"/>
              <a:gd name="connsiteX75" fmla="*/ 756542 w 1605470"/>
              <a:gd name="connsiteY75" fmla="*/ 4350346 h 6858000"/>
              <a:gd name="connsiteX76" fmla="*/ 715481 w 1605470"/>
              <a:gd name="connsiteY76" fmla="*/ 4214165 h 6858000"/>
              <a:gd name="connsiteX77" fmla="*/ 719554 w 1605470"/>
              <a:gd name="connsiteY77" fmla="*/ 4090296 h 6858000"/>
              <a:gd name="connsiteX78" fmla="*/ 704810 w 1605470"/>
              <a:gd name="connsiteY78" fmla="*/ 4033999 h 6858000"/>
              <a:gd name="connsiteX79" fmla="*/ 705959 w 1605470"/>
              <a:gd name="connsiteY79" fmla="*/ 4031933 h 6858000"/>
              <a:gd name="connsiteX80" fmla="*/ 704535 w 1605470"/>
              <a:gd name="connsiteY80" fmla="*/ 4013953 h 6858000"/>
              <a:gd name="connsiteX81" fmla="*/ 700443 w 1605470"/>
              <a:gd name="connsiteY81" fmla="*/ 4010511 h 6858000"/>
              <a:gd name="connsiteX82" fmla="*/ 698282 w 1605470"/>
              <a:gd name="connsiteY82" fmla="*/ 3998331 h 6858000"/>
              <a:gd name="connsiteX83" fmla="*/ 690830 w 1605470"/>
              <a:gd name="connsiteY83" fmla="*/ 3974753 h 6858000"/>
              <a:gd name="connsiteX84" fmla="*/ 692428 w 1605470"/>
              <a:gd name="connsiteY84" fmla="*/ 3969950 h 6858000"/>
              <a:gd name="connsiteX85" fmla="*/ 685850 w 1605470"/>
              <a:gd name="connsiteY85" fmla="*/ 3933779 h 6858000"/>
              <a:gd name="connsiteX86" fmla="*/ 687181 w 1605470"/>
              <a:gd name="connsiteY86" fmla="*/ 3933093 h 6858000"/>
              <a:gd name="connsiteX87" fmla="*/ 691535 w 1605470"/>
              <a:gd name="connsiteY87" fmla="*/ 3922082 h 6858000"/>
              <a:gd name="connsiteX88" fmla="*/ 696613 w 1605470"/>
              <a:gd name="connsiteY88" fmla="*/ 3901461 h 6858000"/>
              <a:gd name="connsiteX89" fmla="*/ 719207 w 1605470"/>
              <a:gd name="connsiteY89" fmla="*/ 3813873 h 6858000"/>
              <a:gd name="connsiteX90" fmla="*/ 718632 w 1605470"/>
              <a:gd name="connsiteY90" fmla="*/ 3806161 h 6858000"/>
              <a:gd name="connsiteX91" fmla="*/ 718939 w 1605470"/>
              <a:gd name="connsiteY91" fmla="*/ 3805957 h 6858000"/>
              <a:gd name="connsiteX92" fmla="*/ 718966 w 1605470"/>
              <a:gd name="connsiteY92" fmla="*/ 3797724 h 6858000"/>
              <a:gd name="connsiteX93" fmla="*/ 717581 w 1605470"/>
              <a:gd name="connsiteY93" fmla="*/ 3792098 h 6858000"/>
              <a:gd name="connsiteX94" fmla="*/ 716465 w 1605470"/>
              <a:gd name="connsiteY94" fmla="*/ 3777135 h 6858000"/>
              <a:gd name="connsiteX95" fmla="*/ 718198 w 1605470"/>
              <a:gd name="connsiteY95" fmla="*/ 3771656 h 6858000"/>
              <a:gd name="connsiteX96" fmla="*/ 721941 w 1605470"/>
              <a:gd name="connsiteY96" fmla="*/ 3769007 h 6858000"/>
              <a:gd name="connsiteX97" fmla="*/ 721407 w 1605470"/>
              <a:gd name="connsiteY97" fmla="*/ 3767709 h 6858000"/>
              <a:gd name="connsiteX98" fmla="*/ 730103 w 1605470"/>
              <a:gd name="connsiteY98" fmla="*/ 3738082 h 6858000"/>
              <a:gd name="connsiteX99" fmla="*/ 737449 w 1605470"/>
              <a:gd name="connsiteY99" fmla="*/ 3673397 h 6858000"/>
              <a:gd name="connsiteX100" fmla="*/ 736745 w 1605470"/>
              <a:gd name="connsiteY100" fmla="*/ 3637109 h 6858000"/>
              <a:gd name="connsiteX101" fmla="*/ 740188 w 1605470"/>
              <a:gd name="connsiteY101" fmla="*/ 3536883 h 6858000"/>
              <a:gd name="connsiteX102" fmla="*/ 747726 w 1605470"/>
              <a:gd name="connsiteY102" fmla="*/ 3435652 h 6858000"/>
              <a:gd name="connsiteX103" fmla="*/ 774383 w 1605470"/>
              <a:gd name="connsiteY103" fmla="*/ 3381564 h 6858000"/>
              <a:gd name="connsiteX104" fmla="*/ 774870 w 1605470"/>
              <a:gd name="connsiteY104" fmla="*/ 3375761 h 6858000"/>
              <a:gd name="connsiteX105" fmla="*/ 770510 w 1605470"/>
              <a:gd name="connsiteY105" fmla="*/ 3361844 h 6858000"/>
              <a:gd name="connsiteX106" fmla="*/ 767933 w 1605470"/>
              <a:gd name="connsiteY106" fmla="*/ 3356929 h 6858000"/>
              <a:gd name="connsiteX107" fmla="*/ 766158 w 1605470"/>
              <a:gd name="connsiteY107" fmla="*/ 3349058 h 6858000"/>
              <a:gd name="connsiteX108" fmla="*/ 766414 w 1605470"/>
              <a:gd name="connsiteY108" fmla="*/ 3348763 h 6858000"/>
              <a:gd name="connsiteX109" fmla="*/ 764166 w 1605470"/>
              <a:gd name="connsiteY109" fmla="*/ 3341588 h 6858000"/>
              <a:gd name="connsiteX110" fmla="*/ 749397 w 1605470"/>
              <a:gd name="connsiteY110" fmla="*/ 3307769 h 6858000"/>
              <a:gd name="connsiteX111" fmla="*/ 766960 w 1605470"/>
              <a:gd name="connsiteY111" fmla="*/ 3250522 h 6858000"/>
              <a:gd name="connsiteX112" fmla="*/ 767385 w 1605470"/>
              <a:gd name="connsiteY112" fmla="*/ 3229163 h 6858000"/>
              <a:gd name="connsiteX113" fmla="*/ 769208 w 1605470"/>
              <a:gd name="connsiteY113" fmla="*/ 3217217 h 6858000"/>
              <a:gd name="connsiteX114" fmla="*/ 770350 w 1605470"/>
              <a:gd name="connsiteY114" fmla="*/ 3216125 h 6858000"/>
              <a:gd name="connsiteX115" fmla="*/ 756043 w 1605470"/>
              <a:gd name="connsiteY115" fmla="*/ 3183755 h 6858000"/>
              <a:gd name="connsiteX116" fmla="*/ 756544 w 1605470"/>
              <a:gd name="connsiteY116" fmla="*/ 3178642 h 6858000"/>
              <a:gd name="connsiteX117" fmla="*/ 744144 w 1605470"/>
              <a:gd name="connsiteY117" fmla="*/ 3158586 h 6858000"/>
              <a:gd name="connsiteX118" fmla="*/ 739378 w 1605470"/>
              <a:gd name="connsiteY118" fmla="*/ 3147669 h 6858000"/>
              <a:gd name="connsiteX119" fmla="*/ 734648 w 1605470"/>
              <a:gd name="connsiteY119" fmla="*/ 3145733 h 6858000"/>
              <a:gd name="connsiteX120" fmla="*/ 729329 w 1605470"/>
              <a:gd name="connsiteY120" fmla="*/ 3129034 h 6858000"/>
              <a:gd name="connsiteX121" fmla="*/ 729994 w 1605470"/>
              <a:gd name="connsiteY121" fmla="*/ 3126682 h 6858000"/>
              <a:gd name="connsiteX122" fmla="*/ 720862 w 1605470"/>
              <a:gd name="connsiteY122" fmla="*/ 3114519 h 6858000"/>
              <a:gd name="connsiteX123" fmla="*/ 707471 w 1605470"/>
              <a:gd name="connsiteY123" fmla="*/ 3106272 h 6858000"/>
              <a:gd name="connsiteX124" fmla="*/ 680201 w 1605470"/>
              <a:gd name="connsiteY124" fmla="*/ 2958185 h 6858000"/>
              <a:gd name="connsiteX125" fmla="*/ 622815 w 1605470"/>
              <a:gd name="connsiteY125" fmla="*/ 2762989 h 6858000"/>
              <a:gd name="connsiteX126" fmla="*/ 571733 w 1605470"/>
              <a:gd name="connsiteY126" fmla="*/ 2554718 h 6858000"/>
              <a:gd name="connsiteX127" fmla="*/ 551827 w 1605470"/>
              <a:gd name="connsiteY127" fmla="*/ 2485734 h 6858000"/>
              <a:gd name="connsiteX128" fmla="*/ 542550 w 1605470"/>
              <a:gd name="connsiteY128" fmla="*/ 2447068 h 6858000"/>
              <a:gd name="connsiteX129" fmla="*/ 529511 w 1605470"/>
              <a:gd name="connsiteY129" fmla="*/ 2425819 h 6858000"/>
              <a:gd name="connsiteX130" fmla="*/ 528878 w 1605470"/>
              <a:gd name="connsiteY130" fmla="*/ 2408971 h 6858000"/>
              <a:gd name="connsiteX131" fmla="*/ 535510 w 1605470"/>
              <a:gd name="connsiteY131" fmla="*/ 2402874 h 6858000"/>
              <a:gd name="connsiteX132" fmla="*/ 538122 w 1605470"/>
              <a:gd name="connsiteY132" fmla="*/ 2381443 h 6858000"/>
              <a:gd name="connsiteX133" fmla="*/ 514451 w 1605470"/>
              <a:gd name="connsiteY133" fmla="*/ 2261920 h 6858000"/>
              <a:gd name="connsiteX134" fmla="*/ 486968 w 1605470"/>
              <a:gd name="connsiteY134" fmla="*/ 2182937 h 6858000"/>
              <a:gd name="connsiteX135" fmla="*/ 488555 w 1605470"/>
              <a:gd name="connsiteY135" fmla="*/ 2155135 h 6858000"/>
              <a:gd name="connsiteX136" fmla="*/ 486013 w 1605470"/>
              <a:gd name="connsiteY136" fmla="*/ 2118008 h 6858000"/>
              <a:gd name="connsiteX137" fmla="*/ 487006 w 1605470"/>
              <a:gd name="connsiteY137" fmla="*/ 2050531 h 6858000"/>
              <a:gd name="connsiteX138" fmla="*/ 478812 w 1605470"/>
              <a:gd name="connsiteY138" fmla="*/ 1963269 h 6858000"/>
              <a:gd name="connsiteX139" fmla="*/ 442619 w 1605470"/>
              <a:gd name="connsiteY139" fmla="*/ 1910499 h 6858000"/>
              <a:gd name="connsiteX140" fmla="*/ 446785 w 1605470"/>
              <a:gd name="connsiteY140" fmla="*/ 1903212 h 6858000"/>
              <a:gd name="connsiteX141" fmla="*/ 436547 w 1605470"/>
              <a:gd name="connsiteY141" fmla="*/ 1861531 h 6858000"/>
              <a:gd name="connsiteX142" fmla="*/ 390346 w 1605470"/>
              <a:gd name="connsiteY142" fmla="*/ 1732919 h 6858000"/>
              <a:gd name="connsiteX143" fmla="*/ 362657 w 1605470"/>
              <a:gd name="connsiteY143" fmla="*/ 1663540 h 6858000"/>
              <a:gd name="connsiteX144" fmla="*/ 361783 w 1605470"/>
              <a:gd name="connsiteY144" fmla="*/ 1615777 h 6858000"/>
              <a:gd name="connsiteX145" fmla="*/ 342578 w 1605470"/>
              <a:gd name="connsiteY145" fmla="*/ 1563678 h 6858000"/>
              <a:gd name="connsiteX146" fmla="*/ 355658 w 1605470"/>
              <a:gd name="connsiteY146" fmla="*/ 1519474 h 6858000"/>
              <a:gd name="connsiteX147" fmla="*/ 348400 w 1605470"/>
              <a:gd name="connsiteY147" fmla="*/ 1477995 h 6858000"/>
              <a:gd name="connsiteX148" fmla="*/ 334485 w 1605470"/>
              <a:gd name="connsiteY148" fmla="*/ 1373769 h 6858000"/>
              <a:gd name="connsiteX149" fmla="*/ 342792 w 1605470"/>
              <a:gd name="connsiteY149" fmla="*/ 1307086 h 6858000"/>
              <a:gd name="connsiteX150" fmla="*/ 343980 w 1605470"/>
              <a:gd name="connsiteY150" fmla="*/ 1189033 h 6858000"/>
              <a:gd name="connsiteX151" fmla="*/ 348665 w 1605470"/>
              <a:gd name="connsiteY151" fmla="*/ 1168288 h 6858000"/>
              <a:gd name="connsiteX152" fmla="*/ 340947 w 1605470"/>
              <a:gd name="connsiteY152" fmla="*/ 1142577 h 6858000"/>
              <a:gd name="connsiteX153" fmla="*/ 330253 w 1605470"/>
              <a:gd name="connsiteY153" fmla="*/ 1088484 h 6858000"/>
              <a:gd name="connsiteX154" fmla="*/ 318989 w 1605470"/>
              <a:gd name="connsiteY154" fmla="*/ 1016103 h 6858000"/>
              <a:gd name="connsiteX155" fmla="*/ 320445 w 1605470"/>
              <a:gd name="connsiteY155" fmla="*/ 932283 h 6858000"/>
              <a:gd name="connsiteX156" fmla="*/ 322681 w 1605470"/>
              <a:gd name="connsiteY156" fmla="*/ 915925 h 6858000"/>
              <a:gd name="connsiteX157" fmla="*/ 315310 w 1605470"/>
              <a:gd name="connsiteY157" fmla="*/ 896999 h 6858000"/>
              <a:gd name="connsiteX158" fmla="*/ 284718 w 1605470"/>
              <a:gd name="connsiteY158" fmla="*/ 821517 h 6858000"/>
              <a:gd name="connsiteX159" fmla="*/ 263668 w 1605470"/>
              <a:gd name="connsiteY159" fmla="*/ 751353 h 6858000"/>
              <a:gd name="connsiteX160" fmla="*/ 263226 w 1605470"/>
              <a:gd name="connsiteY160" fmla="*/ 721230 h 6858000"/>
              <a:gd name="connsiteX161" fmla="*/ 248897 w 1605470"/>
              <a:gd name="connsiteY161" fmla="*/ 681659 h 6858000"/>
              <a:gd name="connsiteX162" fmla="*/ 234316 w 1605470"/>
              <a:gd name="connsiteY162" fmla="*/ 635218 h 6858000"/>
              <a:gd name="connsiteX163" fmla="*/ 239327 w 1605470"/>
              <a:gd name="connsiteY163" fmla="*/ 613763 h 6858000"/>
              <a:gd name="connsiteX164" fmla="*/ 225269 w 1605470"/>
              <a:gd name="connsiteY164" fmla="*/ 598582 h 6858000"/>
              <a:gd name="connsiteX165" fmla="*/ 224950 w 1605470"/>
              <a:gd name="connsiteY165" fmla="*/ 576846 h 6858000"/>
              <a:gd name="connsiteX166" fmla="*/ 204576 w 1605470"/>
              <a:gd name="connsiteY166" fmla="*/ 530055 h 6858000"/>
              <a:gd name="connsiteX167" fmla="*/ 219064 w 1605470"/>
              <a:gd name="connsiteY167" fmla="*/ 469651 h 6858000"/>
              <a:gd name="connsiteX168" fmla="*/ 195012 w 1605470"/>
              <a:gd name="connsiteY168" fmla="*/ 448559 h 6858000"/>
              <a:gd name="connsiteX169" fmla="*/ 201434 w 1605470"/>
              <a:gd name="connsiteY169" fmla="*/ 441529 h 6858000"/>
              <a:gd name="connsiteX170" fmla="*/ 200655 w 1605470"/>
              <a:gd name="connsiteY170" fmla="*/ 428927 h 6858000"/>
              <a:gd name="connsiteX171" fmla="*/ 190059 w 1605470"/>
              <a:gd name="connsiteY171" fmla="*/ 430161 h 6858000"/>
              <a:gd name="connsiteX172" fmla="*/ 167079 w 1605470"/>
              <a:gd name="connsiteY172" fmla="*/ 367211 h 6858000"/>
              <a:gd name="connsiteX173" fmla="*/ 124571 w 1605470"/>
              <a:gd name="connsiteY173" fmla="*/ 302178 h 6858000"/>
              <a:gd name="connsiteX174" fmla="*/ 103243 w 1605470"/>
              <a:gd name="connsiteY174" fmla="*/ 211375 h 6858000"/>
              <a:gd name="connsiteX175" fmla="*/ 94571 w 1605470"/>
              <a:gd name="connsiteY175" fmla="*/ 184179 h 6858000"/>
              <a:gd name="connsiteX176" fmla="*/ 13437 w 1605470"/>
              <a:gd name="connsiteY176" fmla="*/ 19287 h 6858000"/>
              <a:gd name="connsiteX177" fmla="*/ 0 w 1605470"/>
              <a:gd name="connsiteY17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59710 w 1605470"/>
              <a:gd name="connsiteY41" fmla="*/ 5564796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613201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7045 w 1605470"/>
              <a:gd name="connsiteY58" fmla="*/ 5094705 h 6858000"/>
              <a:gd name="connsiteX59" fmla="*/ 718807 w 1605470"/>
              <a:gd name="connsiteY59" fmla="*/ 5067850 h 6858000"/>
              <a:gd name="connsiteX60" fmla="*/ 721538 w 1605470"/>
              <a:gd name="connsiteY60" fmla="*/ 5060861 h 6858000"/>
              <a:gd name="connsiteX61" fmla="*/ 718242 w 1605470"/>
              <a:gd name="connsiteY61" fmla="*/ 5034192 h 6858000"/>
              <a:gd name="connsiteX62" fmla="*/ 719796 w 1605470"/>
              <a:gd name="connsiteY62" fmla="*/ 4993030 h 6858000"/>
              <a:gd name="connsiteX63" fmla="*/ 726705 w 1605470"/>
              <a:gd name="connsiteY63" fmla="*/ 4946844 h 6858000"/>
              <a:gd name="connsiteX64" fmla="*/ 722561 w 1605470"/>
              <a:gd name="connsiteY64" fmla="*/ 4932692 h 6858000"/>
              <a:gd name="connsiteX65" fmla="*/ 724935 w 1605470"/>
              <a:gd name="connsiteY65" fmla="*/ 4821504 h 6858000"/>
              <a:gd name="connsiteX66" fmla="*/ 732118 w 1605470"/>
              <a:gd name="connsiteY66" fmla="*/ 4801535 h 6858000"/>
              <a:gd name="connsiteX67" fmla="*/ 739787 w 1605470"/>
              <a:gd name="connsiteY67" fmla="*/ 4797794 h 6858000"/>
              <a:gd name="connsiteX68" fmla="*/ 741081 w 1605470"/>
              <a:gd name="connsiteY68" fmla="*/ 4784526 h 6858000"/>
              <a:gd name="connsiteX69" fmla="*/ 742865 w 1605470"/>
              <a:gd name="connsiteY69" fmla="*/ 4781211 h 6858000"/>
              <a:gd name="connsiteX70" fmla="*/ 751652 w 1605470"/>
              <a:gd name="connsiteY70" fmla="*/ 4761984 h 6858000"/>
              <a:gd name="connsiteX71" fmla="*/ 747700 w 1605470"/>
              <a:gd name="connsiteY71" fmla="*/ 4690749 h 6858000"/>
              <a:gd name="connsiteX72" fmla="*/ 743180 w 1605470"/>
              <a:gd name="connsiteY72" fmla="*/ 4584173 h 6858000"/>
              <a:gd name="connsiteX73" fmla="*/ 738263 w 1605470"/>
              <a:gd name="connsiteY73" fmla="*/ 4444346 h 6858000"/>
              <a:gd name="connsiteX74" fmla="*/ 756542 w 1605470"/>
              <a:gd name="connsiteY74" fmla="*/ 4350346 h 6858000"/>
              <a:gd name="connsiteX75" fmla="*/ 715481 w 1605470"/>
              <a:gd name="connsiteY75" fmla="*/ 4214165 h 6858000"/>
              <a:gd name="connsiteX76" fmla="*/ 719554 w 1605470"/>
              <a:gd name="connsiteY76" fmla="*/ 4090296 h 6858000"/>
              <a:gd name="connsiteX77" fmla="*/ 704810 w 1605470"/>
              <a:gd name="connsiteY77" fmla="*/ 4033999 h 6858000"/>
              <a:gd name="connsiteX78" fmla="*/ 705959 w 1605470"/>
              <a:gd name="connsiteY78" fmla="*/ 4031933 h 6858000"/>
              <a:gd name="connsiteX79" fmla="*/ 704535 w 1605470"/>
              <a:gd name="connsiteY79" fmla="*/ 4013953 h 6858000"/>
              <a:gd name="connsiteX80" fmla="*/ 700443 w 1605470"/>
              <a:gd name="connsiteY80" fmla="*/ 4010511 h 6858000"/>
              <a:gd name="connsiteX81" fmla="*/ 698282 w 1605470"/>
              <a:gd name="connsiteY81" fmla="*/ 3998331 h 6858000"/>
              <a:gd name="connsiteX82" fmla="*/ 690830 w 1605470"/>
              <a:gd name="connsiteY82" fmla="*/ 3974753 h 6858000"/>
              <a:gd name="connsiteX83" fmla="*/ 692428 w 1605470"/>
              <a:gd name="connsiteY83" fmla="*/ 3969950 h 6858000"/>
              <a:gd name="connsiteX84" fmla="*/ 685850 w 1605470"/>
              <a:gd name="connsiteY84" fmla="*/ 3933779 h 6858000"/>
              <a:gd name="connsiteX85" fmla="*/ 687181 w 1605470"/>
              <a:gd name="connsiteY85" fmla="*/ 3933093 h 6858000"/>
              <a:gd name="connsiteX86" fmla="*/ 691535 w 1605470"/>
              <a:gd name="connsiteY86" fmla="*/ 3922082 h 6858000"/>
              <a:gd name="connsiteX87" fmla="*/ 696613 w 1605470"/>
              <a:gd name="connsiteY87" fmla="*/ 3901461 h 6858000"/>
              <a:gd name="connsiteX88" fmla="*/ 719207 w 1605470"/>
              <a:gd name="connsiteY88" fmla="*/ 3813873 h 6858000"/>
              <a:gd name="connsiteX89" fmla="*/ 718632 w 1605470"/>
              <a:gd name="connsiteY89" fmla="*/ 3806161 h 6858000"/>
              <a:gd name="connsiteX90" fmla="*/ 718939 w 1605470"/>
              <a:gd name="connsiteY90" fmla="*/ 3805957 h 6858000"/>
              <a:gd name="connsiteX91" fmla="*/ 718966 w 1605470"/>
              <a:gd name="connsiteY91" fmla="*/ 3797724 h 6858000"/>
              <a:gd name="connsiteX92" fmla="*/ 717581 w 1605470"/>
              <a:gd name="connsiteY92" fmla="*/ 3792098 h 6858000"/>
              <a:gd name="connsiteX93" fmla="*/ 716465 w 1605470"/>
              <a:gd name="connsiteY93" fmla="*/ 3777135 h 6858000"/>
              <a:gd name="connsiteX94" fmla="*/ 718198 w 1605470"/>
              <a:gd name="connsiteY94" fmla="*/ 3771656 h 6858000"/>
              <a:gd name="connsiteX95" fmla="*/ 721941 w 1605470"/>
              <a:gd name="connsiteY95" fmla="*/ 3769007 h 6858000"/>
              <a:gd name="connsiteX96" fmla="*/ 721407 w 1605470"/>
              <a:gd name="connsiteY96" fmla="*/ 3767709 h 6858000"/>
              <a:gd name="connsiteX97" fmla="*/ 730103 w 1605470"/>
              <a:gd name="connsiteY97" fmla="*/ 3738082 h 6858000"/>
              <a:gd name="connsiteX98" fmla="*/ 737449 w 1605470"/>
              <a:gd name="connsiteY98" fmla="*/ 3673397 h 6858000"/>
              <a:gd name="connsiteX99" fmla="*/ 736745 w 1605470"/>
              <a:gd name="connsiteY99" fmla="*/ 3637109 h 6858000"/>
              <a:gd name="connsiteX100" fmla="*/ 740188 w 1605470"/>
              <a:gd name="connsiteY100" fmla="*/ 3536883 h 6858000"/>
              <a:gd name="connsiteX101" fmla="*/ 747726 w 1605470"/>
              <a:gd name="connsiteY101" fmla="*/ 3435652 h 6858000"/>
              <a:gd name="connsiteX102" fmla="*/ 774383 w 1605470"/>
              <a:gd name="connsiteY102" fmla="*/ 3381564 h 6858000"/>
              <a:gd name="connsiteX103" fmla="*/ 774870 w 1605470"/>
              <a:gd name="connsiteY103" fmla="*/ 3375761 h 6858000"/>
              <a:gd name="connsiteX104" fmla="*/ 770510 w 1605470"/>
              <a:gd name="connsiteY104" fmla="*/ 3361844 h 6858000"/>
              <a:gd name="connsiteX105" fmla="*/ 767933 w 1605470"/>
              <a:gd name="connsiteY105" fmla="*/ 3356929 h 6858000"/>
              <a:gd name="connsiteX106" fmla="*/ 766158 w 1605470"/>
              <a:gd name="connsiteY106" fmla="*/ 3349058 h 6858000"/>
              <a:gd name="connsiteX107" fmla="*/ 766414 w 1605470"/>
              <a:gd name="connsiteY107" fmla="*/ 3348763 h 6858000"/>
              <a:gd name="connsiteX108" fmla="*/ 764166 w 1605470"/>
              <a:gd name="connsiteY108" fmla="*/ 3341588 h 6858000"/>
              <a:gd name="connsiteX109" fmla="*/ 749397 w 1605470"/>
              <a:gd name="connsiteY109" fmla="*/ 3307769 h 6858000"/>
              <a:gd name="connsiteX110" fmla="*/ 766960 w 1605470"/>
              <a:gd name="connsiteY110" fmla="*/ 3250522 h 6858000"/>
              <a:gd name="connsiteX111" fmla="*/ 767385 w 1605470"/>
              <a:gd name="connsiteY111" fmla="*/ 3229163 h 6858000"/>
              <a:gd name="connsiteX112" fmla="*/ 769208 w 1605470"/>
              <a:gd name="connsiteY112" fmla="*/ 3217217 h 6858000"/>
              <a:gd name="connsiteX113" fmla="*/ 770350 w 1605470"/>
              <a:gd name="connsiteY113" fmla="*/ 3216125 h 6858000"/>
              <a:gd name="connsiteX114" fmla="*/ 756043 w 1605470"/>
              <a:gd name="connsiteY114" fmla="*/ 3183755 h 6858000"/>
              <a:gd name="connsiteX115" fmla="*/ 756544 w 1605470"/>
              <a:gd name="connsiteY115" fmla="*/ 3178642 h 6858000"/>
              <a:gd name="connsiteX116" fmla="*/ 744144 w 1605470"/>
              <a:gd name="connsiteY116" fmla="*/ 3158586 h 6858000"/>
              <a:gd name="connsiteX117" fmla="*/ 739378 w 1605470"/>
              <a:gd name="connsiteY117" fmla="*/ 3147669 h 6858000"/>
              <a:gd name="connsiteX118" fmla="*/ 734648 w 1605470"/>
              <a:gd name="connsiteY118" fmla="*/ 3145733 h 6858000"/>
              <a:gd name="connsiteX119" fmla="*/ 729329 w 1605470"/>
              <a:gd name="connsiteY119" fmla="*/ 3129034 h 6858000"/>
              <a:gd name="connsiteX120" fmla="*/ 729994 w 1605470"/>
              <a:gd name="connsiteY120" fmla="*/ 3126682 h 6858000"/>
              <a:gd name="connsiteX121" fmla="*/ 720862 w 1605470"/>
              <a:gd name="connsiteY121" fmla="*/ 3114519 h 6858000"/>
              <a:gd name="connsiteX122" fmla="*/ 707471 w 1605470"/>
              <a:gd name="connsiteY122" fmla="*/ 3106272 h 6858000"/>
              <a:gd name="connsiteX123" fmla="*/ 680201 w 1605470"/>
              <a:gd name="connsiteY123" fmla="*/ 2958185 h 6858000"/>
              <a:gd name="connsiteX124" fmla="*/ 622815 w 1605470"/>
              <a:gd name="connsiteY124" fmla="*/ 2762989 h 6858000"/>
              <a:gd name="connsiteX125" fmla="*/ 571733 w 1605470"/>
              <a:gd name="connsiteY125" fmla="*/ 2554718 h 6858000"/>
              <a:gd name="connsiteX126" fmla="*/ 551827 w 1605470"/>
              <a:gd name="connsiteY126" fmla="*/ 2485734 h 6858000"/>
              <a:gd name="connsiteX127" fmla="*/ 542550 w 1605470"/>
              <a:gd name="connsiteY127" fmla="*/ 2447068 h 6858000"/>
              <a:gd name="connsiteX128" fmla="*/ 529511 w 1605470"/>
              <a:gd name="connsiteY128" fmla="*/ 2425819 h 6858000"/>
              <a:gd name="connsiteX129" fmla="*/ 528878 w 1605470"/>
              <a:gd name="connsiteY129" fmla="*/ 2408971 h 6858000"/>
              <a:gd name="connsiteX130" fmla="*/ 535510 w 1605470"/>
              <a:gd name="connsiteY130" fmla="*/ 2402874 h 6858000"/>
              <a:gd name="connsiteX131" fmla="*/ 538122 w 1605470"/>
              <a:gd name="connsiteY131" fmla="*/ 2381443 h 6858000"/>
              <a:gd name="connsiteX132" fmla="*/ 514451 w 1605470"/>
              <a:gd name="connsiteY132" fmla="*/ 2261920 h 6858000"/>
              <a:gd name="connsiteX133" fmla="*/ 486968 w 1605470"/>
              <a:gd name="connsiteY133" fmla="*/ 2182937 h 6858000"/>
              <a:gd name="connsiteX134" fmla="*/ 488555 w 1605470"/>
              <a:gd name="connsiteY134" fmla="*/ 2155135 h 6858000"/>
              <a:gd name="connsiteX135" fmla="*/ 486013 w 1605470"/>
              <a:gd name="connsiteY135" fmla="*/ 2118008 h 6858000"/>
              <a:gd name="connsiteX136" fmla="*/ 487006 w 1605470"/>
              <a:gd name="connsiteY136" fmla="*/ 2050531 h 6858000"/>
              <a:gd name="connsiteX137" fmla="*/ 478812 w 1605470"/>
              <a:gd name="connsiteY137" fmla="*/ 1963269 h 6858000"/>
              <a:gd name="connsiteX138" fmla="*/ 442619 w 1605470"/>
              <a:gd name="connsiteY138" fmla="*/ 1910499 h 6858000"/>
              <a:gd name="connsiteX139" fmla="*/ 446785 w 1605470"/>
              <a:gd name="connsiteY139" fmla="*/ 1903212 h 6858000"/>
              <a:gd name="connsiteX140" fmla="*/ 436547 w 1605470"/>
              <a:gd name="connsiteY140" fmla="*/ 1861531 h 6858000"/>
              <a:gd name="connsiteX141" fmla="*/ 390346 w 1605470"/>
              <a:gd name="connsiteY141" fmla="*/ 1732919 h 6858000"/>
              <a:gd name="connsiteX142" fmla="*/ 362657 w 1605470"/>
              <a:gd name="connsiteY142" fmla="*/ 1663540 h 6858000"/>
              <a:gd name="connsiteX143" fmla="*/ 361783 w 1605470"/>
              <a:gd name="connsiteY143" fmla="*/ 1615777 h 6858000"/>
              <a:gd name="connsiteX144" fmla="*/ 342578 w 1605470"/>
              <a:gd name="connsiteY144" fmla="*/ 1563678 h 6858000"/>
              <a:gd name="connsiteX145" fmla="*/ 355658 w 1605470"/>
              <a:gd name="connsiteY145" fmla="*/ 1519474 h 6858000"/>
              <a:gd name="connsiteX146" fmla="*/ 348400 w 1605470"/>
              <a:gd name="connsiteY146" fmla="*/ 1477995 h 6858000"/>
              <a:gd name="connsiteX147" fmla="*/ 334485 w 1605470"/>
              <a:gd name="connsiteY147" fmla="*/ 1373769 h 6858000"/>
              <a:gd name="connsiteX148" fmla="*/ 342792 w 1605470"/>
              <a:gd name="connsiteY148" fmla="*/ 1307086 h 6858000"/>
              <a:gd name="connsiteX149" fmla="*/ 343980 w 1605470"/>
              <a:gd name="connsiteY149" fmla="*/ 1189033 h 6858000"/>
              <a:gd name="connsiteX150" fmla="*/ 348665 w 1605470"/>
              <a:gd name="connsiteY150" fmla="*/ 1168288 h 6858000"/>
              <a:gd name="connsiteX151" fmla="*/ 340947 w 1605470"/>
              <a:gd name="connsiteY151" fmla="*/ 1142577 h 6858000"/>
              <a:gd name="connsiteX152" fmla="*/ 330253 w 1605470"/>
              <a:gd name="connsiteY152" fmla="*/ 1088484 h 6858000"/>
              <a:gd name="connsiteX153" fmla="*/ 318989 w 1605470"/>
              <a:gd name="connsiteY153" fmla="*/ 1016103 h 6858000"/>
              <a:gd name="connsiteX154" fmla="*/ 320445 w 1605470"/>
              <a:gd name="connsiteY154" fmla="*/ 932283 h 6858000"/>
              <a:gd name="connsiteX155" fmla="*/ 322681 w 1605470"/>
              <a:gd name="connsiteY155" fmla="*/ 915925 h 6858000"/>
              <a:gd name="connsiteX156" fmla="*/ 315310 w 1605470"/>
              <a:gd name="connsiteY156" fmla="*/ 896999 h 6858000"/>
              <a:gd name="connsiteX157" fmla="*/ 284718 w 1605470"/>
              <a:gd name="connsiteY157" fmla="*/ 821517 h 6858000"/>
              <a:gd name="connsiteX158" fmla="*/ 263668 w 1605470"/>
              <a:gd name="connsiteY158" fmla="*/ 751353 h 6858000"/>
              <a:gd name="connsiteX159" fmla="*/ 263226 w 1605470"/>
              <a:gd name="connsiteY159" fmla="*/ 721230 h 6858000"/>
              <a:gd name="connsiteX160" fmla="*/ 248897 w 1605470"/>
              <a:gd name="connsiteY160" fmla="*/ 681659 h 6858000"/>
              <a:gd name="connsiteX161" fmla="*/ 234316 w 1605470"/>
              <a:gd name="connsiteY161" fmla="*/ 635218 h 6858000"/>
              <a:gd name="connsiteX162" fmla="*/ 239327 w 1605470"/>
              <a:gd name="connsiteY162" fmla="*/ 613763 h 6858000"/>
              <a:gd name="connsiteX163" fmla="*/ 225269 w 1605470"/>
              <a:gd name="connsiteY163" fmla="*/ 598582 h 6858000"/>
              <a:gd name="connsiteX164" fmla="*/ 224950 w 1605470"/>
              <a:gd name="connsiteY164" fmla="*/ 576846 h 6858000"/>
              <a:gd name="connsiteX165" fmla="*/ 204576 w 1605470"/>
              <a:gd name="connsiteY165" fmla="*/ 530055 h 6858000"/>
              <a:gd name="connsiteX166" fmla="*/ 219064 w 1605470"/>
              <a:gd name="connsiteY166" fmla="*/ 469651 h 6858000"/>
              <a:gd name="connsiteX167" fmla="*/ 195012 w 1605470"/>
              <a:gd name="connsiteY167" fmla="*/ 448559 h 6858000"/>
              <a:gd name="connsiteX168" fmla="*/ 201434 w 1605470"/>
              <a:gd name="connsiteY168" fmla="*/ 441529 h 6858000"/>
              <a:gd name="connsiteX169" fmla="*/ 200655 w 1605470"/>
              <a:gd name="connsiteY169" fmla="*/ 428927 h 6858000"/>
              <a:gd name="connsiteX170" fmla="*/ 190059 w 1605470"/>
              <a:gd name="connsiteY170" fmla="*/ 430161 h 6858000"/>
              <a:gd name="connsiteX171" fmla="*/ 167079 w 1605470"/>
              <a:gd name="connsiteY171" fmla="*/ 367211 h 6858000"/>
              <a:gd name="connsiteX172" fmla="*/ 124571 w 1605470"/>
              <a:gd name="connsiteY172" fmla="*/ 302178 h 6858000"/>
              <a:gd name="connsiteX173" fmla="*/ 103243 w 1605470"/>
              <a:gd name="connsiteY173" fmla="*/ 211375 h 6858000"/>
              <a:gd name="connsiteX174" fmla="*/ 94571 w 1605470"/>
              <a:gd name="connsiteY174" fmla="*/ 184179 h 6858000"/>
              <a:gd name="connsiteX175" fmla="*/ 13437 w 1605470"/>
              <a:gd name="connsiteY175" fmla="*/ 19287 h 6858000"/>
              <a:gd name="connsiteX176" fmla="*/ 0 w 1605470"/>
              <a:gd name="connsiteY17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21092 w 1605470"/>
              <a:gd name="connsiteY57" fmla="*/ 5108383 h 6858000"/>
              <a:gd name="connsiteX58" fmla="*/ 718807 w 1605470"/>
              <a:gd name="connsiteY58" fmla="*/ 5067850 h 6858000"/>
              <a:gd name="connsiteX59" fmla="*/ 721538 w 1605470"/>
              <a:gd name="connsiteY59" fmla="*/ 5060861 h 6858000"/>
              <a:gd name="connsiteX60" fmla="*/ 718242 w 1605470"/>
              <a:gd name="connsiteY60" fmla="*/ 5034192 h 6858000"/>
              <a:gd name="connsiteX61" fmla="*/ 719796 w 1605470"/>
              <a:gd name="connsiteY61" fmla="*/ 4993030 h 6858000"/>
              <a:gd name="connsiteX62" fmla="*/ 726705 w 1605470"/>
              <a:gd name="connsiteY62" fmla="*/ 4946844 h 6858000"/>
              <a:gd name="connsiteX63" fmla="*/ 722561 w 1605470"/>
              <a:gd name="connsiteY63" fmla="*/ 4932692 h 6858000"/>
              <a:gd name="connsiteX64" fmla="*/ 724935 w 1605470"/>
              <a:gd name="connsiteY64" fmla="*/ 4821504 h 6858000"/>
              <a:gd name="connsiteX65" fmla="*/ 732118 w 1605470"/>
              <a:gd name="connsiteY65" fmla="*/ 4801535 h 6858000"/>
              <a:gd name="connsiteX66" fmla="*/ 739787 w 1605470"/>
              <a:gd name="connsiteY66" fmla="*/ 4797794 h 6858000"/>
              <a:gd name="connsiteX67" fmla="*/ 741081 w 1605470"/>
              <a:gd name="connsiteY67" fmla="*/ 4784526 h 6858000"/>
              <a:gd name="connsiteX68" fmla="*/ 742865 w 1605470"/>
              <a:gd name="connsiteY68" fmla="*/ 4781211 h 6858000"/>
              <a:gd name="connsiteX69" fmla="*/ 751652 w 1605470"/>
              <a:gd name="connsiteY69" fmla="*/ 4761984 h 6858000"/>
              <a:gd name="connsiteX70" fmla="*/ 747700 w 1605470"/>
              <a:gd name="connsiteY70" fmla="*/ 4690749 h 6858000"/>
              <a:gd name="connsiteX71" fmla="*/ 743180 w 1605470"/>
              <a:gd name="connsiteY71" fmla="*/ 4584173 h 6858000"/>
              <a:gd name="connsiteX72" fmla="*/ 738263 w 1605470"/>
              <a:gd name="connsiteY72" fmla="*/ 4444346 h 6858000"/>
              <a:gd name="connsiteX73" fmla="*/ 756542 w 1605470"/>
              <a:gd name="connsiteY73" fmla="*/ 4350346 h 6858000"/>
              <a:gd name="connsiteX74" fmla="*/ 715481 w 1605470"/>
              <a:gd name="connsiteY74" fmla="*/ 4214165 h 6858000"/>
              <a:gd name="connsiteX75" fmla="*/ 719554 w 1605470"/>
              <a:gd name="connsiteY75" fmla="*/ 4090296 h 6858000"/>
              <a:gd name="connsiteX76" fmla="*/ 704810 w 1605470"/>
              <a:gd name="connsiteY76" fmla="*/ 4033999 h 6858000"/>
              <a:gd name="connsiteX77" fmla="*/ 705959 w 1605470"/>
              <a:gd name="connsiteY77" fmla="*/ 4031933 h 6858000"/>
              <a:gd name="connsiteX78" fmla="*/ 704535 w 1605470"/>
              <a:gd name="connsiteY78" fmla="*/ 4013953 h 6858000"/>
              <a:gd name="connsiteX79" fmla="*/ 700443 w 1605470"/>
              <a:gd name="connsiteY79" fmla="*/ 4010511 h 6858000"/>
              <a:gd name="connsiteX80" fmla="*/ 698282 w 1605470"/>
              <a:gd name="connsiteY80" fmla="*/ 3998331 h 6858000"/>
              <a:gd name="connsiteX81" fmla="*/ 690830 w 1605470"/>
              <a:gd name="connsiteY81" fmla="*/ 3974753 h 6858000"/>
              <a:gd name="connsiteX82" fmla="*/ 692428 w 1605470"/>
              <a:gd name="connsiteY82" fmla="*/ 3969950 h 6858000"/>
              <a:gd name="connsiteX83" fmla="*/ 685850 w 1605470"/>
              <a:gd name="connsiteY83" fmla="*/ 3933779 h 6858000"/>
              <a:gd name="connsiteX84" fmla="*/ 687181 w 1605470"/>
              <a:gd name="connsiteY84" fmla="*/ 3933093 h 6858000"/>
              <a:gd name="connsiteX85" fmla="*/ 691535 w 1605470"/>
              <a:gd name="connsiteY85" fmla="*/ 3922082 h 6858000"/>
              <a:gd name="connsiteX86" fmla="*/ 696613 w 1605470"/>
              <a:gd name="connsiteY86" fmla="*/ 3901461 h 6858000"/>
              <a:gd name="connsiteX87" fmla="*/ 719207 w 1605470"/>
              <a:gd name="connsiteY87" fmla="*/ 3813873 h 6858000"/>
              <a:gd name="connsiteX88" fmla="*/ 718632 w 1605470"/>
              <a:gd name="connsiteY88" fmla="*/ 3806161 h 6858000"/>
              <a:gd name="connsiteX89" fmla="*/ 718939 w 1605470"/>
              <a:gd name="connsiteY89" fmla="*/ 3805957 h 6858000"/>
              <a:gd name="connsiteX90" fmla="*/ 718966 w 1605470"/>
              <a:gd name="connsiteY90" fmla="*/ 3797724 h 6858000"/>
              <a:gd name="connsiteX91" fmla="*/ 717581 w 1605470"/>
              <a:gd name="connsiteY91" fmla="*/ 3792098 h 6858000"/>
              <a:gd name="connsiteX92" fmla="*/ 716465 w 1605470"/>
              <a:gd name="connsiteY92" fmla="*/ 3777135 h 6858000"/>
              <a:gd name="connsiteX93" fmla="*/ 718198 w 1605470"/>
              <a:gd name="connsiteY93" fmla="*/ 3771656 h 6858000"/>
              <a:gd name="connsiteX94" fmla="*/ 721941 w 1605470"/>
              <a:gd name="connsiteY94" fmla="*/ 3769007 h 6858000"/>
              <a:gd name="connsiteX95" fmla="*/ 721407 w 1605470"/>
              <a:gd name="connsiteY95" fmla="*/ 3767709 h 6858000"/>
              <a:gd name="connsiteX96" fmla="*/ 730103 w 1605470"/>
              <a:gd name="connsiteY96" fmla="*/ 3738082 h 6858000"/>
              <a:gd name="connsiteX97" fmla="*/ 737449 w 1605470"/>
              <a:gd name="connsiteY97" fmla="*/ 3673397 h 6858000"/>
              <a:gd name="connsiteX98" fmla="*/ 736745 w 1605470"/>
              <a:gd name="connsiteY98" fmla="*/ 3637109 h 6858000"/>
              <a:gd name="connsiteX99" fmla="*/ 740188 w 1605470"/>
              <a:gd name="connsiteY99" fmla="*/ 3536883 h 6858000"/>
              <a:gd name="connsiteX100" fmla="*/ 747726 w 1605470"/>
              <a:gd name="connsiteY100" fmla="*/ 3435652 h 6858000"/>
              <a:gd name="connsiteX101" fmla="*/ 774383 w 1605470"/>
              <a:gd name="connsiteY101" fmla="*/ 3381564 h 6858000"/>
              <a:gd name="connsiteX102" fmla="*/ 774870 w 1605470"/>
              <a:gd name="connsiteY102" fmla="*/ 3375761 h 6858000"/>
              <a:gd name="connsiteX103" fmla="*/ 770510 w 1605470"/>
              <a:gd name="connsiteY103" fmla="*/ 3361844 h 6858000"/>
              <a:gd name="connsiteX104" fmla="*/ 767933 w 1605470"/>
              <a:gd name="connsiteY104" fmla="*/ 3356929 h 6858000"/>
              <a:gd name="connsiteX105" fmla="*/ 766158 w 1605470"/>
              <a:gd name="connsiteY105" fmla="*/ 3349058 h 6858000"/>
              <a:gd name="connsiteX106" fmla="*/ 766414 w 1605470"/>
              <a:gd name="connsiteY106" fmla="*/ 3348763 h 6858000"/>
              <a:gd name="connsiteX107" fmla="*/ 764166 w 1605470"/>
              <a:gd name="connsiteY107" fmla="*/ 3341588 h 6858000"/>
              <a:gd name="connsiteX108" fmla="*/ 749397 w 1605470"/>
              <a:gd name="connsiteY108" fmla="*/ 3307769 h 6858000"/>
              <a:gd name="connsiteX109" fmla="*/ 766960 w 1605470"/>
              <a:gd name="connsiteY109" fmla="*/ 3250522 h 6858000"/>
              <a:gd name="connsiteX110" fmla="*/ 767385 w 1605470"/>
              <a:gd name="connsiteY110" fmla="*/ 3229163 h 6858000"/>
              <a:gd name="connsiteX111" fmla="*/ 769208 w 1605470"/>
              <a:gd name="connsiteY111" fmla="*/ 3217217 h 6858000"/>
              <a:gd name="connsiteX112" fmla="*/ 770350 w 1605470"/>
              <a:gd name="connsiteY112" fmla="*/ 3216125 h 6858000"/>
              <a:gd name="connsiteX113" fmla="*/ 756043 w 1605470"/>
              <a:gd name="connsiteY113" fmla="*/ 3183755 h 6858000"/>
              <a:gd name="connsiteX114" fmla="*/ 756544 w 1605470"/>
              <a:gd name="connsiteY114" fmla="*/ 3178642 h 6858000"/>
              <a:gd name="connsiteX115" fmla="*/ 744144 w 1605470"/>
              <a:gd name="connsiteY115" fmla="*/ 3158586 h 6858000"/>
              <a:gd name="connsiteX116" fmla="*/ 739378 w 1605470"/>
              <a:gd name="connsiteY116" fmla="*/ 3147669 h 6858000"/>
              <a:gd name="connsiteX117" fmla="*/ 734648 w 1605470"/>
              <a:gd name="connsiteY117" fmla="*/ 3145733 h 6858000"/>
              <a:gd name="connsiteX118" fmla="*/ 729329 w 1605470"/>
              <a:gd name="connsiteY118" fmla="*/ 3129034 h 6858000"/>
              <a:gd name="connsiteX119" fmla="*/ 729994 w 1605470"/>
              <a:gd name="connsiteY119" fmla="*/ 3126682 h 6858000"/>
              <a:gd name="connsiteX120" fmla="*/ 720862 w 1605470"/>
              <a:gd name="connsiteY120" fmla="*/ 3114519 h 6858000"/>
              <a:gd name="connsiteX121" fmla="*/ 707471 w 1605470"/>
              <a:gd name="connsiteY121" fmla="*/ 3106272 h 6858000"/>
              <a:gd name="connsiteX122" fmla="*/ 680201 w 1605470"/>
              <a:gd name="connsiteY122" fmla="*/ 2958185 h 6858000"/>
              <a:gd name="connsiteX123" fmla="*/ 622815 w 1605470"/>
              <a:gd name="connsiteY123" fmla="*/ 2762989 h 6858000"/>
              <a:gd name="connsiteX124" fmla="*/ 571733 w 1605470"/>
              <a:gd name="connsiteY124" fmla="*/ 2554718 h 6858000"/>
              <a:gd name="connsiteX125" fmla="*/ 551827 w 1605470"/>
              <a:gd name="connsiteY125" fmla="*/ 2485734 h 6858000"/>
              <a:gd name="connsiteX126" fmla="*/ 542550 w 1605470"/>
              <a:gd name="connsiteY126" fmla="*/ 2447068 h 6858000"/>
              <a:gd name="connsiteX127" fmla="*/ 529511 w 1605470"/>
              <a:gd name="connsiteY127" fmla="*/ 2425819 h 6858000"/>
              <a:gd name="connsiteX128" fmla="*/ 528878 w 1605470"/>
              <a:gd name="connsiteY128" fmla="*/ 2408971 h 6858000"/>
              <a:gd name="connsiteX129" fmla="*/ 535510 w 1605470"/>
              <a:gd name="connsiteY129" fmla="*/ 2402874 h 6858000"/>
              <a:gd name="connsiteX130" fmla="*/ 538122 w 1605470"/>
              <a:gd name="connsiteY130" fmla="*/ 2381443 h 6858000"/>
              <a:gd name="connsiteX131" fmla="*/ 514451 w 1605470"/>
              <a:gd name="connsiteY131" fmla="*/ 2261920 h 6858000"/>
              <a:gd name="connsiteX132" fmla="*/ 486968 w 1605470"/>
              <a:gd name="connsiteY132" fmla="*/ 2182937 h 6858000"/>
              <a:gd name="connsiteX133" fmla="*/ 488555 w 1605470"/>
              <a:gd name="connsiteY133" fmla="*/ 2155135 h 6858000"/>
              <a:gd name="connsiteX134" fmla="*/ 486013 w 1605470"/>
              <a:gd name="connsiteY134" fmla="*/ 2118008 h 6858000"/>
              <a:gd name="connsiteX135" fmla="*/ 487006 w 1605470"/>
              <a:gd name="connsiteY135" fmla="*/ 2050531 h 6858000"/>
              <a:gd name="connsiteX136" fmla="*/ 478812 w 1605470"/>
              <a:gd name="connsiteY136" fmla="*/ 1963269 h 6858000"/>
              <a:gd name="connsiteX137" fmla="*/ 442619 w 1605470"/>
              <a:gd name="connsiteY137" fmla="*/ 1910499 h 6858000"/>
              <a:gd name="connsiteX138" fmla="*/ 446785 w 1605470"/>
              <a:gd name="connsiteY138" fmla="*/ 1903212 h 6858000"/>
              <a:gd name="connsiteX139" fmla="*/ 436547 w 1605470"/>
              <a:gd name="connsiteY139" fmla="*/ 1861531 h 6858000"/>
              <a:gd name="connsiteX140" fmla="*/ 390346 w 1605470"/>
              <a:gd name="connsiteY140" fmla="*/ 1732919 h 6858000"/>
              <a:gd name="connsiteX141" fmla="*/ 362657 w 1605470"/>
              <a:gd name="connsiteY141" fmla="*/ 1663540 h 6858000"/>
              <a:gd name="connsiteX142" fmla="*/ 361783 w 1605470"/>
              <a:gd name="connsiteY142" fmla="*/ 1615777 h 6858000"/>
              <a:gd name="connsiteX143" fmla="*/ 342578 w 1605470"/>
              <a:gd name="connsiteY143" fmla="*/ 1563678 h 6858000"/>
              <a:gd name="connsiteX144" fmla="*/ 355658 w 1605470"/>
              <a:gd name="connsiteY144" fmla="*/ 1519474 h 6858000"/>
              <a:gd name="connsiteX145" fmla="*/ 348400 w 1605470"/>
              <a:gd name="connsiteY145" fmla="*/ 1477995 h 6858000"/>
              <a:gd name="connsiteX146" fmla="*/ 334485 w 1605470"/>
              <a:gd name="connsiteY146" fmla="*/ 1373769 h 6858000"/>
              <a:gd name="connsiteX147" fmla="*/ 342792 w 1605470"/>
              <a:gd name="connsiteY147" fmla="*/ 1307086 h 6858000"/>
              <a:gd name="connsiteX148" fmla="*/ 343980 w 1605470"/>
              <a:gd name="connsiteY148" fmla="*/ 1189033 h 6858000"/>
              <a:gd name="connsiteX149" fmla="*/ 348665 w 1605470"/>
              <a:gd name="connsiteY149" fmla="*/ 1168288 h 6858000"/>
              <a:gd name="connsiteX150" fmla="*/ 340947 w 1605470"/>
              <a:gd name="connsiteY150" fmla="*/ 1142577 h 6858000"/>
              <a:gd name="connsiteX151" fmla="*/ 330253 w 1605470"/>
              <a:gd name="connsiteY151" fmla="*/ 1088484 h 6858000"/>
              <a:gd name="connsiteX152" fmla="*/ 318989 w 1605470"/>
              <a:gd name="connsiteY152" fmla="*/ 1016103 h 6858000"/>
              <a:gd name="connsiteX153" fmla="*/ 320445 w 1605470"/>
              <a:gd name="connsiteY153" fmla="*/ 932283 h 6858000"/>
              <a:gd name="connsiteX154" fmla="*/ 322681 w 1605470"/>
              <a:gd name="connsiteY154" fmla="*/ 915925 h 6858000"/>
              <a:gd name="connsiteX155" fmla="*/ 315310 w 1605470"/>
              <a:gd name="connsiteY155" fmla="*/ 896999 h 6858000"/>
              <a:gd name="connsiteX156" fmla="*/ 284718 w 1605470"/>
              <a:gd name="connsiteY156" fmla="*/ 821517 h 6858000"/>
              <a:gd name="connsiteX157" fmla="*/ 263668 w 1605470"/>
              <a:gd name="connsiteY157" fmla="*/ 751353 h 6858000"/>
              <a:gd name="connsiteX158" fmla="*/ 263226 w 1605470"/>
              <a:gd name="connsiteY158" fmla="*/ 721230 h 6858000"/>
              <a:gd name="connsiteX159" fmla="*/ 248897 w 1605470"/>
              <a:gd name="connsiteY159" fmla="*/ 681659 h 6858000"/>
              <a:gd name="connsiteX160" fmla="*/ 234316 w 1605470"/>
              <a:gd name="connsiteY160" fmla="*/ 635218 h 6858000"/>
              <a:gd name="connsiteX161" fmla="*/ 239327 w 1605470"/>
              <a:gd name="connsiteY161" fmla="*/ 613763 h 6858000"/>
              <a:gd name="connsiteX162" fmla="*/ 225269 w 1605470"/>
              <a:gd name="connsiteY162" fmla="*/ 598582 h 6858000"/>
              <a:gd name="connsiteX163" fmla="*/ 224950 w 1605470"/>
              <a:gd name="connsiteY163" fmla="*/ 576846 h 6858000"/>
              <a:gd name="connsiteX164" fmla="*/ 204576 w 1605470"/>
              <a:gd name="connsiteY164" fmla="*/ 530055 h 6858000"/>
              <a:gd name="connsiteX165" fmla="*/ 219064 w 1605470"/>
              <a:gd name="connsiteY165" fmla="*/ 469651 h 6858000"/>
              <a:gd name="connsiteX166" fmla="*/ 195012 w 1605470"/>
              <a:gd name="connsiteY166" fmla="*/ 448559 h 6858000"/>
              <a:gd name="connsiteX167" fmla="*/ 201434 w 1605470"/>
              <a:gd name="connsiteY167" fmla="*/ 441529 h 6858000"/>
              <a:gd name="connsiteX168" fmla="*/ 200655 w 1605470"/>
              <a:gd name="connsiteY168" fmla="*/ 428927 h 6858000"/>
              <a:gd name="connsiteX169" fmla="*/ 190059 w 1605470"/>
              <a:gd name="connsiteY169" fmla="*/ 430161 h 6858000"/>
              <a:gd name="connsiteX170" fmla="*/ 167079 w 1605470"/>
              <a:gd name="connsiteY170" fmla="*/ 367211 h 6858000"/>
              <a:gd name="connsiteX171" fmla="*/ 124571 w 1605470"/>
              <a:gd name="connsiteY171" fmla="*/ 302178 h 6858000"/>
              <a:gd name="connsiteX172" fmla="*/ 103243 w 1605470"/>
              <a:gd name="connsiteY172" fmla="*/ 211375 h 6858000"/>
              <a:gd name="connsiteX173" fmla="*/ 94571 w 1605470"/>
              <a:gd name="connsiteY173" fmla="*/ 184179 h 6858000"/>
              <a:gd name="connsiteX174" fmla="*/ 13437 w 1605470"/>
              <a:gd name="connsiteY174" fmla="*/ 19287 h 6858000"/>
              <a:gd name="connsiteX175" fmla="*/ 0 w 1605470"/>
              <a:gd name="connsiteY17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64053 w 1605470"/>
              <a:gd name="connsiteY41" fmla="*/ 5539915 h 6858000"/>
              <a:gd name="connsiteX42" fmla="*/ 587214 w 1605470"/>
              <a:gd name="connsiteY42" fmla="*/ 5451511 h 6858000"/>
              <a:gd name="connsiteX43" fmla="*/ 608019 w 1605470"/>
              <a:gd name="connsiteY43" fmla="*/ 5385461 h 6858000"/>
              <a:gd name="connsiteX44" fmla="*/ 622750 w 1605470"/>
              <a:gd name="connsiteY44" fmla="*/ 5363084 h 6858000"/>
              <a:gd name="connsiteX45" fmla="*/ 638731 w 1605470"/>
              <a:gd name="connsiteY45" fmla="*/ 5330009 h 6858000"/>
              <a:gd name="connsiteX46" fmla="*/ 672224 w 1605470"/>
              <a:gd name="connsiteY46" fmla="*/ 5273739 h 6858000"/>
              <a:gd name="connsiteX47" fmla="*/ 681823 w 1605470"/>
              <a:gd name="connsiteY47" fmla="*/ 5241779 h 6858000"/>
              <a:gd name="connsiteX48" fmla="*/ 693049 w 1605470"/>
              <a:gd name="connsiteY48" fmla="*/ 5225268 h 6858000"/>
              <a:gd name="connsiteX49" fmla="*/ 694069 w 1605470"/>
              <a:gd name="connsiteY49" fmla="*/ 5217684 h 6858000"/>
              <a:gd name="connsiteX50" fmla="*/ 701410 w 1605470"/>
              <a:gd name="connsiteY50" fmla="*/ 5193377 h 6858000"/>
              <a:gd name="connsiteX51" fmla="*/ 704713 w 1605470"/>
              <a:gd name="connsiteY51" fmla="*/ 5179288 h 6858000"/>
              <a:gd name="connsiteX52" fmla="*/ 705697 w 1605470"/>
              <a:gd name="connsiteY52" fmla="*/ 5173621 h 6858000"/>
              <a:gd name="connsiteX53" fmla="*/ 701331 w 1605470"/>
              <a:gd name="connsiteY53" fmla="*/ 5159961 h 6858000"/>
              <a:gd name="connsiteX54" fmla="*/ 708008 w 1605470"/>
              <a:gd name="connsiteY54" fmla="*/ 5144295 h 6858000"/>
              <a:gd name="connsiteX55" fmla="*/ 704941 w 1605470"/>
              <a:gd name="connsiteY55" fmla="*/ 5125185 h 6858000"/>
              <a:gd name="connsiteX56" fmla="*/ 711771 w 1605470"/>
              <a:gd name="connsiteY56" fmla="*/ 5121884 h 6858000"/>
              <a:gd name="connsiteX57" fmla="*/ 718807 w 1605470"/>
              <a:gd name="connsiteY57" fmla="*/ 5067850 h 6858000"/>
              <a:gd name="connsiteX58" fmla="*/ 721538 w 1605470"/>
              <a:gd name="connsiteY58" fmla="*/ 5060861 h 6858000"/>
              <a:gd name="connsiteX59" fmla="*/ 718242 w 1605470"/>
              <a:gd name="connsiteY59" fmla="*/ 5034192 h 6858000"/>
              <a:gd name="connsiteX60" fmla="*/ 719796 w 1605470"/>
              <a:gd name="connsiteY60" fmla="*/ 4993030 h 6858000"/>
              <a:gd name="connsiteX61" fmla="*/ 726705 w 1605470"/>
              <a:gd name="connsiteY61" fmla="*/ 4946844 h 6858000"/>
              <a:gd name="connsiteX62" fmla="*/ 722561 w 1605470"/>
              <a:gd name="connsiteY62" fmla="*/ 4932692 h 6858000"/>
              <a:gd name="connsiteX63" fmla="*/ 724935 w 1605470"/>
              <a:gd name="connsiteY63" fmla="*/ 4821504 h 6858000"/>
              <a:gd name="connsiteX64" fmla="*/ 732118 w 1605470"/>
              <a:gd name="connsiteY64" fmla="*/ 4801535 h 6858000"/>
              <a:gd name="connsiteX65" fmla="*/ 739787 w 1605470"/>
              <a:gd name="connsiteY65" fmla="*/ 4797794 h 6858000"/>
              <a:gd name="connsiteX66" fmla="*/ 741081 w 1605470"/>
              <a:gd name="connsiteY66" fmla="*/ 4784526 h 6858000"/>
              <a:gd name="connsiteX67" fmla="*/ 742865 w 1605470"/>
              <a:gd name="connsiteY67" fmla="*/ 4781211 h 6858000"/>
              <a:gd name="connsiteX68" fmla="*/ 751652 w 1605470"/>
              <a:gd name="connsiteY68" fmla="*/ 4761984 h 6858000"/>
              <a:gd name="connsiteX69" fmla="*/ 747700 w 1605470"/>
              <a:gd name="connsiteY69" fmla="*/ 4690749 h 6858000"/>
              <a:gd name="connsiteX70" fmla="*/ 743180 w 1605470"/>
              <a:gd name="connsiteY70" fmla="*/ 4584173 h 6858000"/>
              <a:gd name="connsiteX71" fmla="*/ 738263 w 1605470"/>
              <a:gd name="connsiteY71" fmla="*/ 4444346 h 6858000"/>
              <a:gd name="connsiteX72" fmla="*/ 756542 w 1605470"/>
              <a:gd name="connsiteY72" fmla="*/ 4350346 h 6858000"/>
              <a:gd name="connsiteX73" fmla="*/ 715481 w 1605470"/>
              <a:gd name="connsiteY73" fmla="*/ 4214165 h 6858000"/>
              <a:gd name="connsiteX74" fmla="*/ 719554 w 1605470"/>
              <a:gd name="connsiteY74" fmla="*/ 4090296 h 6858000"/>
              <a:gd name="connsiteX75" fmla="*/ 704810 w 1605470"/>
              <a:gd name="connsiteY75" fmla="*/ 4033999 h 6858000"/>
              <a:gd name="connsiteX76" fmla="*/ 705959 w 1605470"/>
              <a:gd name="connsiteY76" fmla="*/ 4031933 h 6858000"/>
              <a:gd name="connsiteX77" fmla="*/ 704535 w 1605470"/>
              <a:gd name="connsiteY77" fmla="*/ 4013953 h 6858000"/>
              <a:gd name="connsiteX78" fmla="*/ 700443 w 1605470"/>
              <a:gd name="connsiteY78" fmla="*/ 4010511 h 6858000"/>
              <a:gd name="connsiteX79" fmla="*/ 698282 w 1605470"/>
              <a:gd name="connsiteY79" fmla="*/ 3998331 h 6858000"/>
              <a:gd name="connsiteX80" fmla="*/ 690830 w 1605470"/>
              <a:gd name="connsiteY80" fmla="*/ 3974753 h 6858000"/>
              <a:gd name="connsiteX81" fmla="*/ 692428 w 1605470"/>
              <a:gd name="connsiteY81" fmla="*/ 3969950 h 6858000"/>
              <a:gd name="connsiteX82" fmla="*/ 685850 w 1605470"/>
              <a:gd name="connsiteY82" fmla="*/ 3933779 h 6858000"/>
              <a:gd name="connsiteX83" fmla="*/ 687181 w 1605470"/>
              <a:gd name="connsiteY83" fmla="*/ 3933093 h 6858000"/>
              <a:gd name="connsiteX84" fmla="*/ 691535 w 1605470"/>
              <a:gd name="connsiteY84" fmla="*/ 3922082 h 6858000"/>
              <a:gd name="connsiteX85" fmla="*/ 696613 w 1605470"/>
              <a:gd name="connsiteY85" fmla="*/ 3901461 h 6858000"/>
              <a:gd name="connsiteX86" fmla="*/ 719207 w 1605470"/>
              <a:gd name="connsiteY86" fmla="*/ 3813873 h 6858000"/>
              <a:gd name="connsiteX87" fmla="*/ 718632 w 1605470"/>
              <a:gd name="connsiteY87" fmla="*/ 3806161 h 6858000"/>
              <a:gd name="connsiteX88" fmla="*/ 718939 w 1605470"/>
              <a:gd name="connsiteY88" fmla="*/ 3805957 h 6858000"/>
              <a:gd name="connsiteX89" fmla="*/ 718966 w 1605470"/>
              <a:gd name="connsiteY89" fmla="*/ 3797724 h 6858000"/>
              <a:gd name="connsiteX90" fmla="*/ 717581 w 1605470"/>
              <a:gd name="connsiteY90" fmla="*/ 3792098 h 6858000"/>
              <a:gd name="connsiteX91" fmla="*/ 716465 w 1605470"/>
              <a:gd name="connsiteY91" fmla="*/ 3777135 h 6858000"/>
              <a:gd name="connsiteX92" fmla="*/ 718198 w 1605470"/>
              <a:gd name="connsiteY92" fmla="*/ 3771656 h 6858000"/>
              <a:gd name="connsiteX93" fmla="*/ 721941 w 1605470"/>
              <a:gd name="connsiteY93" fmla="*/ 3769007 h 6858000"/>
              <a:gd name="connsiteX94" fmla="*/ 721407 w 1605470"/>
              <a:gd name="connsiteY94" fmla="*/ 3767709 h 6858000"/>
              <a:gd name="connsiteX95" fmla="*/ 730103 w 1605470"/>
              <a:gd name="connsiteY95" fmla="*/ 3738082 h 6858000"/>
              <a:gd name="connsiteX96" fmla="*/ 737449 w 1605470"/>
              <a:gd name="connsiteY96" fmla="*/ 3673397 h 6858000"/>
              <a:gd name="connsiteX97" fmla="*/ 736745 w 1605470"/>
              <a:gd name="connsiteY97" fmla="*/ 3637109 h 6858000"/>
              <a:gd name="connsiteX98" fmla="*/ 740188 w 1605470"/>
              <a:gd name="connsiteY98" fmla="*/ 3536883 h 6858000"/>
              <a:gd name="connsiteX99" fmla="*/ 747726 w 1605470"/>
              <a:gd name="connsiteY99" fmla="*/ 3435652 h 6858000"/>
              <a:gd name="connsiteX100" fmla="*/ 774383 w 1605470"/>
              <a:gd name="connsiteY100" fmla="*/ 3381564 h 6858000"/>
              <a:gd name="connsiteX101" fmla="*/ 774870 w 1605470"/>
              <a:gd name="connsiteY101" fmla="*/ 3375761 h 6858000"/>
              <a:gd name="connsiteX102" fmla="*/ 770510 w 1605470"/>
              <a:gd name="connsiteY102" fmla="*/ 3361844 h 6858000"/>
              <a:gd name="connsiteX103" fmla="*/ 767933 w 1605470"/>
              <a:gd name="connsiteY103" fmla="*/ 3356929 h 6858000"/>
              <a:gd name="connsiteX104" fmla="*/ 766158 w 1605470"/>
              <a:gd name="connsiteY104" fmla="*/ 3349058 h 6858000"/>
              <a:gd name="connsiteX105" fmla="*/ 766414 w 1605470"/>
              <a:gd name="connsiteY105" fmla="*/ 3348763 h 6858000"/>
              <a:gd name="connsiteX106" fmla="*/ 764166 w 1605470"/>
              <a:gd name="connsiteY106" fmla="*/ 3341588 h 6858000"/>
              <a:gd name="connsiteX107" fmla="*/ 749397 w 1605470"/>
              <a:gd name="connsiteY107" fmla="*/ 3307769 h 6858000"/>
              <a:gd name="connsiteX108" fmla="*/ 766960 w 1605470"/>
              <a:gd name="connsiteY108" fmla="*/ 3250522 h 6858000"/>
              <a:gd name="connsiteX109" fmla="*/ 767385 w 1605470"/>
              <a:gd name="connsiteY109" fmla="*/ 3229163 h 6858000"/>
              <a:gd name="connsiteX110" fmla="*/ 769208 w 1605470"/>
              <a:gd name="connsiteY110" fmla="*/ 3217217 h 6858000"/>
              <a:gd name="connsiteX111" fmla="*/ 770350 w 1605470"/>
              <a:gd name="connsiteY111" fmla="*/ 3216125 h 6858000"/>
              <a:gd name="connsiteX112" fmla="*/ 756043 w 1605470"/>
              <a:gd name="connsiteY112" fmla="*/ 3183755 h 6858000"/>
              <a:gd name="connsiteX113" fmla="*/ 756544 w 1605470"/>
              <a:gd name="connsiteY113" fmla="*/ 3178642 h 6858000"/>
              <a:gd name="connsiteX114" fmla="*/ 744144 w 1605470"/>
              <a:gd name="connsiteY114" fmla="*/ 3158586 h 6858000"/>
              <a:gd name="connsiteX115" fmla="*/ 739378 w 1605470"/>
              <a:gd name="connsiteY115" fmla="*/ 3147669 h 6858000"/>
              <a:gd name="connsiteX116" fmla="*/ 734648 w 1605470"/>
              <a:gd name="connsiteY116" fmla="*/ 3145733 h 6858000"/>
              <a:gd name="connsiteX117" fmla="*/ 729329 w 1605470"/>
              <a:gd name="connsiteY117" fmla="*/ 3129034 h 6858000"/>
              <a:gd name="connsiteX118" fmla="*/ 729994 w 1605470"/>
              <a:gd name="connsiteY118" fmla="*/ 3126682 h 6858000"/>
              <a:gd name="connsiteX119" fmla="*/ 720862 w 1605470"/>
              <a:gd name="connsiteY119" fmla="*/ 3114519 h 6858000"/>
              <a:gd name="connsiteX120" fmla="*/ 707471 w 1605470"/>
              <a:gd name="connsiteY120" fmla="*/ 3106272 h 6858000"/>
              <a:gd name="connsiteX121" fmla="*/ 680201 w 1605470"/>
              <a:gd name="connsiteY121" fmla="*/ 2958185 h 6858000"/>
              <a:gd name="connsiteX122" fmla="*/ 622815 w 1605470"/>
              <a:gd name="connsiteY122" fmla="*/ 2762989 h 6858000"/>
              <a:gd name="connsiteX123" fmla="*/ 571733 w 1605470"/>
              <a:gd name="connsiteY123" fmla="*/ 2554718 h 6858000"/>
              <a:gd name="connsiteX124" fmla="*/ 551827 w 1605470"/>
              <a:gd name="connsiteY124" fmla="*/ 2485734 h 6858000"/>
              <a:gd name="connsiteX125" fmla="*/ 542550 w 1605470"/>
              <a:gd name="connsiteY125" fmla="*/ 2447068 h 6858000"/>
              <a:gd name="connsiteX126" fmla="*/ 529511 w 1605470"/>
              <a:gd name="connsiteY126" fmla="*/ 2425819 h 6858000"/>
              <a:gd name="connsiteX127" fmla="*/ 528878 w 1605470"/>
              <a:gd name="connsiteY127" fmla="*/ 2408971 h 6858000"/>
              <a:gd name="connsiteX128" fmla="*/ 535510 w 1605470"/>
              <a:gd name="connsiteY128" fmla="*/ 2402874 h 6858000"/>
              <a:gd name="connsiteX129" fmla="*/ 538122 w 1605470"/>
              <a:gd name="connsiteY129" fmla="*/ 2381443 h 6858000"/>
              <a:gd name="connsiteX130" fmla="*/ 514451 w 1605470"/>
              <a:gd name="connsiteY130" fmla="*/ 2261920 h 6858000"/>
              <a:gd name="connsiteX131" fmla="*/ 486968 w 1605470"/>
              <a:gd name="connsiteY131" fmla="*/ 2182937 h 6858000"/>
              <a:gd name="connsiteX132" fmla="*/ 488555 w 1605470"/>
              <a:gd name="connsiteY132" fmla="*/ 2155135 h 6858000"/>
              <a:gd name="connsiteX133" fmla="*/ 486013 w 1605470"/>
              <a:gd name="connsiteY133" fmla="*/ 2118008 h 6858000"/>
              <a:gd name="connsiteX134" fmla="*/ 487006 w 1605470"/>
              <a:gd name="connsiteY134" fmla="*/ 2050531 h 6858000"/>
              <a:gd name="connsiteX135" fmla="*/ 478812 w 1605470"/>
              <a:gd name="connsiteY135" fmla="*/ 1963269 h 6858000"/>
              <a:gd name="connsiteX136" fmla="*/ 442619 w 1605470"/>
              <a:gd name="connsiteY136" fmla="*/ 1910499 h 6858000"/>
              <a:gd name="connsiteX137" fmla="*/ 446785 w 1605470"/>
              <a:gd name="connsiteY137" fmla="*/ 1903212 h 6858000"/>
              <a:gd name="connsiteX138" fmla="*/ 436547 w 1605470"/>
              <a:gd name="connsiteY138" fmla="*/ 1861531 h 6858000"/>
              <a:gd name="connsiteX139" fmla="*/ 390346 w 1605470"/>
              <a:gd name="connsiteY139" fmla="*/ 1732919 h 6858000"/>
              <a:gd name="connsiteX140" fmla="*/ 362657 w 1605470"/>
              <a:gd name="connsiteY140" fmla="*/ 1663540 h 6858000"/>
              <a:gd name="connsiteX141" fmla="*/ 361783 w 1605470"/>
              <a:gd name="connsiteY141" fmla="*/ 1615777 h 6858000"/>
              <a:gd name="connsiteX142" fmla="*/ 342578 w 1605470"/>
              <a:gd name="connsiteY142" fmla="*/ 1563678 h 6858000"/>
              <a:gd name="connsiteX143" fmla="*/ 355658 w 1605470"/>
              <a:gd name="connsiteY143" fmla="*/ 1519474 h 6858000"/>
              <a:gd name="connsiteX144" fmla="*/ 348400 w 1605470"/>
              <a:gd name="connsiteY144" fmla="*/ 1477995 h 6858000"/>
              <a:gd name="connsiteX145" fmla="*/ 334485 w 1605470"/>
              <a:gd name="connsiteY145" fmla="*/ 1373769 h 6858000"/>
              <a:gd name="connsiteX146" fmla="*/ 342792 w 1605470"/>
              <a:gd name="connsiteY146" fmla="*/ 1307086 h 6858000"/>
              <a:gd name="connsiteX147" fmla="*/ 343980 w 1605470"/>
              <a:gd name="connsiteY147" fmla="*/ 1189033 h 6858000"/>
              <a:gd name="connsiteX148" fmla="*/ 348665 w 1605470"/>
              <a:gd name="connsiteY148" fmla="*/ 1168288 h 6858000"/>
              <a:gd name="connsiteX149" fmla="*/ 340947 w 1605470"/>
              <a:gd name="connsiteY149" fmla="*/ 1142577 h 6858000"/>
              <a:gd name="connsiteX150" fmla="*/ 330253 w 1605470"/>
              <a:gd name="connsiteY150" fmla="*/ 1088484 h 6858000"/>
              <a:gd name="connsiteX151" fmla="*/ 318989 w 1605470"/>
              <a:gd name="connsiteY151" fmla="*/ 1016103 h 6858000"/>
              <a:gd name="connsiteX152" fmla="*/ 320445 w 1605470"/>
              <a:gd name="connsiteY152" fmla="*/ 932283 h 6858000"/>
              <a:gd name="connsiteX153" fmla="*/ 322681 w 1605470"/>
              <a:gd name="connsiteY153" fmla="*/ 915925 h 6858000"/>
              <a:gd name="connsiteX154" fmla="*/ 315310 w 1605470"/>
              <a:gd name="connsiteY154" fmla="*/ 896999 h 6858000"/>
              <a:gd name="connsiteX155" fmla="*/ 284718 w 1605470"/>
              <a:gd name="connsiteY155" fmla="*/ 821517 h 6858000"/>
              <a:gd name="connsiteX156" fmla="*/ 263668 w 1605470"/>
              <a:gd name="connsiteY156" fmla="*/ 751353 h 6858000"/>
              <a:gd name="connsiteX157" fmla="*/ 263226 w 1605470"/>
              <a:gd name="connsiteY157" fmla="*/ 721230 h 6858000"/>
              <a:gd name="connsiteX158" fmla="*/ 248897 w 1605470"/>
              <a:gd name="connsiteY158" fmla="*/ 681659 h 6858000"/>
              <a:gd name="connsiteX159" fmla="*/ 234316 w 1605470"/>
              <a:gd name="connsiteY159" fmla="*/ 635218 h 6858000"/>
              <a:gd name="connsiteX160" fmla="*/ 239327 w 1605470"/>
              <a:gd name="connsiteY160" fmla="*/ 613763 h 6858000"/>
              <a:gd name="connsiteX161" fmla="*/ 225269 w 1605470"/>
              <a:gd name="connsiteY161" fmla="*/ 598582 h 6858000"/>
              <a:gd name="connsiteX162" fmla="*/ 224950 w 1605470"/>
              <a:gd name="connsiteY162" fmla="*/ 576846 h 6858000"/>
              <a:gd name="connsiteX163" fmla="*/ 204576 w 1605470"/>
              <a:gd name="connsiteY163" fmla="*/ 530055 h 6858000"/>
              <a:gd name="connsiteX164" fmla="*/ 219064 w 1605470"/>
              <a:gd name="connsiteY164" fmla="*/ 469651 h 6858000"/>
              <a:gd name="connsiteX165" fmla="*/ 195012 w 1605470"/>
              <a:gd name="connsiteY165" fmla="*/ 448559 h 6858000"/>
              <a:gd name="connsiteX166" fmla="*/ 201434 w 1605470"/>
              <a:gd name="connsiteY166" fmla="*/ 441529 h 6858000"/>
              <a:gd name="connsiteX167" fmla="*/ 200655 w 1605470"/>
              <a:gd name="connsiteY167" fmla="*/ 428927 h 6858000"/>
              <a:gd name="connsiteX168" fmla="*/ 190059 w 1605470"/>
              <a:gd name="connsiteY168" fmla="*/ 430161 h 6858000"/>
              <a:gd name="connsiteX169" fmla="*/ 167079 w 1605470"/>
              <a:gd name="connsiteY169" fmla="*/ 367211 h 6858000"/>
              <a:gd name="connsiteX170" fmla="*/ 124571 w 1605470"/>
              <a:gd name="connsiteY170" fmla="*/ 302178 h 6858000"/>
              <a:gd name="connsiteX171" fmla="*/ 103243 w 1605470"/>
              <a:gd name="connsiteY171" fmla="*/ 211375 h 6858000"/>
              <a:gd name="connsiteX172" fmla="*/ 94571 w 1605470"/>
              <a:gd name="connsiteY172" fmla="*/ 184179 h 6858000"/>
              <a:gd name="connsiteX173" fmla="*/ 13437 w 1605470"/>
              <a:gd name="connsiteY173" fmla="*/ 19287 h 6858000"/>
              <a:gd name="connsiteX174" fmla="*/ 0 w 1605470"/>
              <a:gd name="connsiteY17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87214 w 1605470"/>
              <a:gd name="connsiteY41" fmla="*/ 5451511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08019 w 1605470"/>
              <a:gd name="connsiteY42" fmla="*/ 5385461 h 6858000"/>
              <a:gd name="connsiteX43" fmla="*/ 622750 w 1605470"/>
              <a:gd name="connsiteY43" fmla="*/ 5363084 h 6858000"/>
              <a:gd name="connsiteX44" fmla="*/ 638731 w 1605470"/>
              <a:gd name="connsiteY44" fmla="*/ 5330009 h 6858000"/>
              <a:gd name="connsiteX45" fmla="*/ 672224 w 1605470"/>
              <a:gd name="connsiteY45" fmla="*/ 5273739 h 6858000"/>
              <a:gd name="connsiteX46" fmla="*/ 681823 w 1605470"/>
              <a:gd name="connsiteY46" fmla="*/ 5241779 h 6858000"/>
              <a:gd name="connsiteX47" fmla="*/ 693049 w 1605470"/>
              <a:gd name="connsiteY47" fmla="*/ 5225268 h 6858000"/>
              <a:gd name="connsiteX48" fmla="*/ 694069 w 1605470"/>
              <a:gd name="connsiteY48" fmla="*/ 5217684 h 6858000"/>
              <a:gd name="connsiteX49" fmla="*/ 701410 w 1605470"/>
              <a:gd name="connsiteY49" fmla="*/ 5193377 h 6858000"/>
              <a:gd name="connsiteX50" fmla="*/ 704713 w 1605470"/>
              <a:gd name="connsiteY50" fmla="*/ 5179288 h 6858000"/>
              <a:gd name="connsiteX51" fmla="*/ 705697 w 1605470"/>
              <a:gd name="connsiteY51" fmla="*/ 5173621 h 6858000"/>
              <a:gd name="connsiteX52" fmla="*/ 701331 w 1605470"/>
              <a:gd name="connsiteY52" fmla="*/ 5159961 h 6858000"/>
              <a:gd name="connsiteX53" fmla="*/ 708008 w 1605470"/>
              <a:gd name="connsiteY53" fmla="*/ 5144295 h 6858000"/>
              <a:gd name="connsiteX54" fmla="*/ 704941 w 1605470"/>
              <a:gd name="connsiteY54" fmla="*/ 5125185 h 6858000"/>
              <a:gd name="connsiteX55" fmla="*/ 711771 w 1605470"/>
              <a:gd name="connsiteY55" fmla="*/ 5121884 h 6858000"/>
              <a:gd name="connsiteX56" fmla="*/ 718807 w 1605470"/>
              <a:gd name="connsiteY56" fmla="*/ 5067850 h 6858000"/>
              <a:gd name="connsiteX57" fmla="*/ 721538 w 1605470"/>
              <a:gd name="connsiteY57" fmla="*/ 5060861 h 6858000"/>
              <a:gd name="connsiteX58" fmla="*/ 718242 w 1605470"/>
              <a:gd name="connsiteY58" fmla="*/ 5034192 h 6858000"/>
              <a:gd name="connsiteX59" fmla="*/ 719796 w 1605470"/>
              <a:gd name="connsiteY59" fmla="*/ 4993030 h 6858000"/>
              <a:gd name="connsiteX60" fmla="*/ 726705 w 1605470"/>
              <a:gd name="connsiteY60" fmla="*/ 4946844 h 6858000"/>
              <a:gd name="connsiteX61" fmla="*/ 722561 w 1605470"/>
              <a:gd name="connsiteY61" fmla="*/ 4932692 h 6858000"/>
              <a:gd name="connsiteX62" fmla="*/ 724935 w 1605470"/>
              <a:gd name="connsiteY62" fmla="*/ 4821504 h 6858000"/>
              <a:gd name="connsiteX63" fmla="*/ 732118 w 1605470"/>
              <a:gd name="connsiteY63" fmla="*/ 4801535 h 6858000"/>
              <a:gd name="connsiteX64" fmla="*/ 739787 w 1605470"/>
              <a:gd name="connsiteY64" fmla="*/ 4797794 h 6858000"/>
              <a:gd name="connsiteX65" fmla="*/ 741081 w 1605470"/>
              <a:gd name="connsiteY65" fmla="*/ 4784526 h 6858000"/>
              <a:gd name="connsiteX66" fmla="*/ 742865 w 1605470"/>
              <a:gd name="connsiteY66" fmla="*/ 4781211 h 6858000"/>
              <a:gd name="connsiteX67" fmla="*/ 751652 w 1605470"/>
              <a:gd name="connsiteY67" fmla="*/ 4761984 h 6858000"/>
              <a:gd name="connsiteX68" fmla="*/ 747700 w 1605470"/>
              <a:gd name="connsiteY68" fmla="*/ 4690749 h 6858000"/>
              <a:gd name="connsiteX69" fmla="*/ 743180 w 1605470"/>
              <a:gd name="connsiteY69" fmla="*/ 4584173 h 6858000"/>
              <a:gd name="connsiteX70" fmla="*/ 738263 w 1605470"/>
              <a:gd name="connsiteY70" fmla="*/ 4444346 h 6858000"/>
              <a:gd name="connsiteX71" fmla="*/ 756542 w 1605470"/>
              <a:gd name="connsiteY71" fmla="*/ 4350346 h 6858000"/>
              <a:gd name="connsiteX72" fmla="*/ 715481 w 1605470"/>
              <a:gd name="connsiteY72" fmla="*/ 4214165 h 6858000"/>
              <a:gd name="connsiteX73" fmla="*/ 719554 w 1605470"/>
              <a:gd name="connsiteY73" fmla="*/ 4090296 h 6858000"/>
              <a:gd name="connsiteX74" fmla="*/ 704810 w 1605470"/>
              <a:gd name="connsiteY74" fmla="*/ 4033999 h 6858000"/>
              <a:gd name="connsiteX75" fmla="*/ 705959 w 1605470"/>
              <a:gd name="connsiteY75" fmla="*/ 4031933 h 6858000"/>
              <a:gd name="connsiteX76" fmla="*/ 704535 w 1605470"/>
              <a:gd name="connsiteY76" fmla="*/ 4013953 h 6858000"/>
              <a:gd name="connsiteX77" fmla="*/ 700443 w 1605470"/>
              <a:gd name="connsiteY77" fmla="*/ 4010511 h 6858000"/>
              <a:gd name="connsiteX78" fmla="*/ 698282 w 1605470"/>
              <a:gd name="connsiteY78" fmla="*/ 3998331 h 6858000"/>
              <a:gd name="connsiteX79" fmla="*/ 690830 w 1605470"/>
              <a:gd name="connsiteY79" fmla="*/ 3974753 h 6858000"/>
              <a:gd name="connsiteX80" fmla="*/ 692428 w 1605470"/>
              <a:gd name="connsiteY80" fmla="*/ 3969950 h 6858000"/>
              <a:gd name="connsiteX81" fmla="*/ 685850 w 1605470"/>
              <a:gd name="connsiteY81" fmla="*/ 3933779 h 6858000"/>
              <a:gd name="connsiteX82" fmla="*/ 687181 w 1605470"/>
              <a:gd name="connsiteY82" fmla="*/ 3933093 h 6858000"/>
              <a:gd name="connsiteX83" fmla="*/ 691535 w 1605470"/>
              <a:gd name="connsiteY83" fmla="*/ 3922082 h 6858000"/>
              <a:gd name="connsiteX84" fmla="*/ 696613 w 1605470"/>
              <a:gd name="connsiteY84" fmla="*/ 3901461 h 6858000"/>
              <a:gd name="connsiteX85" fmla="*/ 719207 w 1605470"/>
              <a:gd name="connsiteY85" fmla="*/ 3813873 h 6858000"/>
              <a:gd name="connsiteX86" fmla="*/ 718632 w 1605470"/>
              <a:gd name="connsiteY86" fmla="*/ 3806161 h 6858000"/>
              <a:gd name="connsiteX87" fmla="*/ 718939 w 1605470"/>
              <a:gd name="connsiteY87" fmla="*/ 3805957 h 6858000"/>
              <a:gd name="connsiteX88" fmla="*/ 718966 w 1605470"/>
              <a:gd name="connsiteY88" fmla="*/ 3797724 h 6858000"/>
              <a:gd name="connsiteX89" fmla="*/ 717581 w 1605470"/>
              <a:gd name="connsiteY89" fmla="*/ 3792098 h 6858000"/>
              <a:gd name="connsiteX90" fmla="*/ 716465 w 1605470"/>
              <a:gd name="connsiteY90" fmla="*/ 3777135 h 6858000"/>
              <a:gd name="connsiteX91" fmla="*/ 718198 w 1605470"/>
              <a:gd name="connsiteY91" fmla="*/ 3771656 h 6858000"/>
              <a:gd name="connsiteX92" fmla="*/ 721941 w 1605470"/>
              <a:gd name="connsiteY92" fmla="*/ 3769007 h 6858000"/>
              <a:gd name="connsiteX93" fmla="*/ 721407 w 1605470"/>
              <a:gd name="connsiteY93" fmla="*/ 3767709 h 6858000"/>
              <a:gd name="connsiteX94" fmla="*/ 730103 w 1605470"/>
              <a:gd name="connsiteY94" fmla="*/ 3738082 h 6858000"/>
              <a:gd name="connsiteX95" fmla="*/ 737449 w 1605470"/>
              <a:gd name="connsiteY95" fmla="*/ 3673397 h 6858000"/>
              <a:gd name="connsiteX96" fmla="*/ 736745 w 1605470"/>
              <a:gd name="connsiteY96" fmla="*/ 3637109 h 6858000"/>
              <a:gd name="connsiteX97" fmla="*/ 740188 w 1605470"/>
              <a:gd name="connsiteY97" fmla="*/ 3536883 h 6858000"/>
              <a:gd name="connsiteX98" fmla="*/ 747726 w 1605470"/>
              <a:gd name="connsiteY98" fmla="*/ 3435652 h 6858000"/>
              <a:gd name="connsiteX99" fmla="*/ 774383 w 1605470"/>
              <a:gd name="connsiteY99" fmla="*/ 3381564 h 6858000"/>
              <a:gd name="connsiteX100" fmla="*/ 774870 w 1605470"/>
              <a:gd name="connsiteY100" fmla="*/ 3375761 h 6858000"/>
              <a:gd name="connsiteX101" fmla="*/ 770510 w 1605470"/>
              <a:gd name="connsiteY101" fmla="*/ 3361844 h 6858000"/>
              <a:gd name="connsiteX102" fmla="*/ 767933 w 1605470"/>
              <a:gd name="connsiteY102" fmla="*/ 3356929 h 6858000"/>
              <a:gd name="connsiteX103" fmla="*/ 766158 w 1605470"/>
              <a:gd name="connsiteY103" fmla="*/ 3349058 h 6858000"/>
              <a:gd name="connsiteX104" fmla="*/ 766414 w 1605470"/>
              <a:gd name="connsiteY104" fmla="*/ 3348763 h 6858000"/>
              <a:gd name="connsiteX105" fmla="*/ 764166 w 1605470"/>
              <a:gd name="connsiteY105" fmla="*/ 3341588 h 6858000"/>
              <a:gd name="connsiteX106" fmla="*/ 749397 w 1605470"/>
              <a:gd name="connsiteY106" fmla="*/ 3307769 h 6858000"/>
              <a:gd name="connsiteX107" fmla="*/ 766960 w 1605470"/>
              <a:gd name="connsiteY107" fmla="*/ 3250522 h 6858000"/>
              <a:gd name="connsiteX108" fmla="*/ 767385 w 1605470"/>
              <a:gd name="connsiteY108" fmla="*/ 3229163 h 6858000"/>
              <a:gd name="connsiteX109" fmla="*/ 769208 w 1605470"/>
              <a:gd name="connsiteY109" fmla="*/ 3217217 h 6858000"/>
              <a:gd name="connsiteX110" fmla="*/ 770350 w 1605470"/>
              <a:gd name="connsiteY110" fmla="*/ 3216125 h 6858000"/>
              <a:gd name="connsiteX111" fmla="*/ 756043 w 1605470"/>
              <a:gd name="connsiteY111" fmla="*/ 3183755 h 6858000"/>
              <a:gd name="connsiteX112" fmla="*/ 756544 w 1605470"/>
              <a:gd name="connsiteY112" fmla="*/ 3178642 h 6858000"/>
              <a:gd name="connsiteX113" fmla="*/ 744144 w 1605470"/>
              <a:gd name="connsiteY113" fmla="*/ 3158586 h 6858000"/>
              <a:gd name="connsiteX114" fmla="*/ 739378 w 1605470"/>
              <a:gd name="connsiteY114" fmla="*/ 3147669 h 6858000"/>
              <a:gd name="connsiteX115" fmla="*/ 734648 w 1605470"/>
              <a:gd name="connsiteY115" fmla="*/ 3145733 h 6858000"/>
              <a:gd name="connsiteX116" fmla="*/ 729329 w 1605470"/>
              <a:gd name="connsiteY116" fmla="*/ 3129034 h 6858000"/>
              <a:gd name="connsiteX117" fmla="*/ 729994 w 1605470"/>
              <a:gd name="connsiteY117" fmla="*/ 3126682 h 6858000"/>
              <a:gd name="connsiteX118" fmla="*/ 720862 w 1605470"/>
              <a:gd name="connsiteY118" fmla="*/ 3114519 h 6858000"/>
              <a:gd name="connsiteX119" fmla="*/ 707471 w 1605470"/>
              <a:gd name="connsiteY119" fmla="*/ 3106272 h 6858000"/>
              <a:gd name="connsiteX120" fmla="*/ 680201 w 1605470"/>
              <a:gd name="connsiteY120" fmla="*/ 2958185 h 6858000"/>
              <a:gd name="connsiteX121" fmla="*/ 622815 w 1605470"/>
              <a:gd name="connsiteY121" fmla="*/ 2762989 h 6858000"/>
              <a:gd name="connsiteX122" fmla="*/ 571733 w 1605470"/>
              <a:gd name="connsiteY122" fmla="*/ 2554718 h 6858000"/>
              <a:gd name="connsiteX123" fmla="*/ 551827 w 1605470"/>
              <a:gd name="connsiteY123" fmla="*/ 2485734 h 6858000"/>
              <a:gd name="connsiteX124" fmla="*/ 542550 w 1605470"/>
              <a:gd name="connsiteY124" fmla="*/ 2447068 h 6858000"/>
              <a:gd name="connsiteX125" fmla="*/ 529511 w 1605470"/>
              <a:gd name="connsiteY125" fmla="*/ 2425819 h 6858000"/>
              <a:gd name="connsiteX126" fmla="*/ 528878 w 1605470"/>
              <a:gd name="connsiteY126" fmla="*/ 2408971 h 6858000"/>
              <a:gd name="connsiteX127" fmla="*/ 535510 w 1605470"/>
              <a:gd name="connsiteY127" fmla="*/ 2402874 h 6858000"/>
              <a:gd name="connsiteX128" fmla="*/ 538122 w 1605470"/>
              <a:gd name="connsiteY128" fmla="*/ 2381443 h 6858000"/>
              <a:gd name="connsiteX129" fmla="*/ 514451 w 1605470"/>
              <a:gd name="connsiteY129" fmla="*/ 2261920 h 6858000"/>
              <a:gd name="connsiteX130" fmla="*/ 486968 w 1605470"/>
              <a:gd name="connsiteY130" fmla="*/ 2182937 h 6858000"/>
              <a:gd name="connsiteX131" fmla="*/ 488555 w 1605470"/>
              <a:gd name="connsiteY131" fmla="*/ 2155135 h 6858000"/>
              <a:gd name="connsiteX132" fmla="*/ 486013 w 1605470"/>
              <a:gd name="connsiteY132" fmla="*/ 2118008 h 6858000"/>
              <a:gd name="connsiteX133" fmla="*/ 487006 w 1605470"/>
              <a:gd name="connsiteY133" fmla="*/ 2050531 h 6858000"/>
              <a:gd name="connsiteX134" fmla="*/ 478812 w 1605470"/>
              <a:gd name="connsiteY134" fmla="*/ 1963269 h 6858000"/>
              <a:gd name="connsiteX135" fmla="*/ 442619 w 1605470"/>
              <a:gd name="connsiteY135" fmla="*/ 1910499 h 6858000"/>
              <a:gd name="connsiteX136" fmla="*/ 446785 w 1605470"/>
              <a:gd name="connsiteY136" fmla="*/ 1903212 h 6858000"/>
              <a:gd name="connsiteX137" fmla="*/ 436547 w 1605470"/>
              <a:gd name="connsiteY137" fmla="*/ 1861531 h 6858000"/>
              <a:gd name="connsiteX138" fmla="*/ 390346 w 1605470"/>
              <a:gd name="connsiteY138" fmla="*/ 1732919 h 6858000"/>
              <a:gd name="connsiteX139" fmla="*/ 362657 w 1605470"/>
              <a:gd name="connsiteY139" fmla="*/ 1663540 h 6858000"/>
              <a:gd name="connsiteX140" fmla="*/ 361783 w 1605470"/>
              <a:gd name="connsiteY140" fmla="*/ 1615777 h 6858000"/>
              <a:gd name="connsiteX141" fmla="*/ 342578 w 1605470"/>
              <a:gd name="connsiteY141" fmla="*/ 1563678 h 6858000"/>
              <a:gd name="connsiteX142" fmla="*/ 355658 w 1605470"/>
              <a:gd name="connsiteY142" fmla="*/ 1519474 h 6858000"/>
              <a:gd name="connsiteX143" fmla="*/ 348400 w 1605470"/>
              <a:gd name="connsiteY143" fmla="*/ 1477995 h 6858000"/>
              <a:gd name="connsiteX144" fmla="*/ 334485 w 1605470"/>
              <a:gd name="connsiteY144" fmla="*/ 1373769 h 6858000"/>
              <a:gd name="connsiteX145" fmla="*/ 342792 w 1605470"/>
              <a:gd name="connsiteY145" fmla="*/ 1307086 h 6858000"/>
              <a:gd name="connsiteX146" fmla="*/ 343980 w 1605470"/>
              <a:gd name="connsiteY146" fmla="*/ 1189033 h 6858000"/>
              <a:gd name="connsiteX147" fmla="*/ 348665 w 1605470"/>
              <a:gd name="connsiteY147" fmla="*/ 1168288 h 6858000"/>
              <a:gd name="connsiteX148" fmla="*/ 340947 w 1605470"/>
              <a:gd name="connsiteY148" fmla="*/ 1142577 h 6858000"/>
              <a:gd name="connsiteX149" fmla="*/ 330253 w 1605470"/>
              <a:gd name="connsiteY149" fmla="*/ 1088484 h 6858000"/>
              <a:gd name="connsiteX150" fmla="*/ 318989 w 1605470"/>
              <a:gd name="connsiteY150" fmla="*/ 1016103 h 6858000"/>
              <a:gd name="connsiteX151" fmla="*/ 320445 w 1605470"/>
              <a:gd name="connsiteY151" fmla="*/ 932283 h 6858000"/>
              <a:gd name="connsiteX152" fmla="*/ 322681 w 1605470"/>
              <a:gd name="connsiteY152" fmla="*/ 915925 h 6858000"/>
              <a:gd name="connsiteX153" fmla="*/ 315310 w 1605470"/>
              <a:gd name="connsiteY153" fmla="*/ 896999 h 6858000"/>
              <a:gd name="connsiteX154" fmla="*/ 284718 w 1605470"/>
              <a:gd name="connsiteY154" fmla="*/ 821517 h 6858000"/>
              <a:gd name="connsiteX155" fmla="*/ 263668 w 1605470"/>
              <a:gd name="connsiteY155" fmla="*/ 751353 h 6858000"/>
              <a:gd name="connsiteX156" fmla="*/ 263226 w 1605470"/>
              <a:gd name="connsiteY156" fmla="*/ 721230 h 6858000"/>
              <a:gd name="connsiteX157" fmla="*/ 248897 w 1605470"/>
              <a:gd name="connsiteY157" fmla="*/ 681659 h 6858000"/>
              <a:gd name="connsiteX158" fmla="*/ 234316 w 1605470"/>
              <a:gd name="connsiteY158" fmla="*/ 635218 h 6858000"/>
              <a:gd name="connsiteX159" fmla="*/ 239327 w 1605470"/>
              <a:gd name="connsiteY159" fmla="*/ 613763 h 6858000"/>
              <a:gd name="connsiteX160" fmla="*/ 225269 w 1605470"/>
              <a:gd name="connsiteY160" fmla="*/ 598582 h 6858000"/>
              <a:gd name="connsiteX161" fmla="*/ 224950 w 1605470"/>
              <a:gd name="connsiteY161" fmla="*/ 576846 h 6858000"/>
              <a:gd name="connsiteX162" fmla="*/ 204576 w 1605470"/>
              <a:gd name="connsiteY162" fmla="*/ 530055 h 6858000"/>
              <a:gd name="connsiteX163" fmla="*/ 219064 w 1605470"/>
              <a:gd name="connsiteY163" fmla="*/ 469651 h 6858000"/>
              <a:gd name="connsiteX164" fmla="*/ 195012 w 1605470"/>
              <a:gd name="connsiteY164" fmla="*/ 448559 h 6858000"/>
              <a:gd name="connsiteX165" fmla="*/ 201434 w 1605470"/>
              <a:gd name="connsiteY165" fmla="*/ 441529 h 6858000"/>
              <a:gd name="connsiteX166" fmla="*/ 200655 w 1605470"/>
              <a:gd name="connsiteY166" fmla="*/ 428927 h 6858000"/>
              <a:gd name="connsiteX167" fmla="*/ 190059 w 1605470"/>
              <a:gd name="connsiteY167" fmla="*/ 430161 h 6858000"/>
              <a:gd name="connsiteX168" fmla="*/ 167079 w 1605470"/>
              <a:gd name="connsiteY168" fmla="*/ 367211 h 6858000"/>
              <a:gd name="connsiteX169" fmla="*/ 124571 w 1605470"/>
              <a:gd name="connsiteY169" fmla="*/ 302178 h 6858000"/>
              <a:gd name="connsiteX170" fmla="*/ 103243 w 1605470"/>
              <a:gd name="connsiteY170" fmla="*/ 211375 h 6858000"/>
              <a:gd name="connsiteX171" fmla="*/ 94571 w 1605470"/>
              <a:gd name="connsiteY171" fmla="*/ 184179 h 6858000"/>
              <a:gd name="connsiteX172" fmla="*/ 13437 w 1605470"/>
              <a:gd name="connsiteY172" fmla="*/ 19287 h 6858000"/>
              <a:gd name="connsiteX173" fmla="*/ 0 w 1605470"/>
              <a:gd name="connsiteY17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63084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56542 w 1605470"/>
              <a:gd name="connsiteY70" fmla="*/ 4350346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46785 w 1605470"/>
              <a:gd name="connsiteY135" fmla="*/ 1903212 h 6858000"/>
              <a:gd name="connsiteX136" fmla="*/ 436547 w 1605470"/>
              <a:gd name="connsiteY136" fmla="*/ 1861531 h 6858000"/>
              <a:gd name="connsiteX137" fmla="*/ 390346 w 1605470"/>
              <a:gd name="connsiteY137" fmla="*/ 1732919 h 6858000"/>
              <a:gd name="connsiteX138" fmla="*/ 362657 w 1605470"/>
              <a:gd name="connsiteY138" fmla="*/ 1663540 h 6858000"/>
              <a:gd name="connsiteX139" fmla="*/ 361783 w 1605470"/>
              <a:gd name="connsiteY139" fmla="*/ 1615777 h 6858000"/>
              <a:gd name="connsiteX140" fmla="*/ 342578 w 1605470"/>
              <a:gd name="connsiteY140" fmla="*/ 1563678 h 6858000"/>
              <a:gd name="connsiteX141" fmla="*/ 355658 w 1605470"/>
              <a:gd name="connsiteY141" fmla="*/ 1519474 h 6858000"/>
              <a:gd name="connsiteX142" fmla="*/ 348400 w 1605470"/>
              <a:gd name="connsiteY142" fmla="*/ 1477995 h 6858000"/>
              <a:gd name="connsiteX143" fmla="*/ 334485 w 1605470"/>
              <a:gd name="connsiteY143" fmla="*/ 1373769 h 6858000"/>
              <a:gd name="connsiteX144" fmla="*/ 342792 w 1605470"/>
              <a:gd name="connsiteY144" fmla="*/ 1307086 h 6858000"/>
              <a:gd name="connsiteX145" fmla="*/ 343980 w 1605470"/>
              <a:gd name="connsiteY145" fmla="*/ 1189033 h 6858000"/>
              <a:gd name="connsiteX146" fmla="*/ 348665 w 1605470"/>
              <a:gd name="connsiteY146" fmla="*/ 1168288 h 6858000"/>
              <a:gd name="connsiteX147" fmla="*/ 340947 w 1605470"/>
              <a:gd name="connsiteY147" fmla="*/ 1142577 h 6858000"/>
              <a:gd name="connsiteX148" fmla="*/ 330253 w 1605470"/>
              <a:gd name="connsiteY148" fmla="*/ 1088484 h 6858000"/>
              <a:gd name="connsiteX149" fmla="*/ 318989 w 1605470"/>
              <a:gd name="connsiteY149" fmla="*/ 1016103 h 6858000"/>
              <a:gd name="connsiteX150" fmla="*/ 320445 w 1605470"/>
              <a:gd name="connsiteY150" fmla="*/ 932283 h 6858000"/>
              <a:gd name="connsiteX151" fmla="*/ 322681 w 1605470"/>
              <a:gd name="connsiteY151" fmla="*/ 915925 h 6858000"/>
              <a:gd name="connsiteX152" fmla="*/ 315310 w 1605470"/>
              <a:gd name="connsiteY152" fmla="*/ 896999 h 6858000"/>
              <a:gd name="connsiteX153" fmla="*/ 284718 w 1605470"/>
              <a:gd name="connsiteY153" fmla="*/ 821517 h 6858000"/>
              <a:gd name="connsiteX154" fmla="*/ 263668 w 1605470"/>
              <a:gd name="connsiteY154" fmla="*/ 751353 h 6858000"/>
              <a:gd name="connsiteX155" fmla="*/ 263226 w 1605470"/>
              <a:gd name="connsiteY155" fmla="*/ 721230 h 6858000"/>
              <a:gd name="connsiteX156" fmla="*/ 248897 w 1605470"/>
              <a:gd name="connsiteY156" fmla="*/ 681659 h 6858000"/>
              <a:gd name="connsiteX157" fmla="*/ 234316 w 1605470"/>
              <a:gd name="connsiteY157" fmla="*/ 635218 h 6858000"/>
              <a:gd name="connsiteX158" fmla="*/ 239327 w 1605470"/>
              <a:gd name="connsiteY158" fmla="*/ 613763 h 6858000"/>
              <a:gd name="connsiteX159" fmla="*/ 225269 w 1605470"/>
              <a:gd name="connsiteY159" fmla="*/ 598582 h 6858000"/>
              <a:gd name="connsiteX160" fmla="*/ 224950 w 1605470"/>
              <a:gd name="connsiteY160" fmla="*/ 576846 h 6858000"/>
              <a:gd name="connsiteX161" fmla="*/ 204576 w 1605470"/>
              <a:gd name="connsiteY161" fmla="*/ 530055 h 6858000"/>
              <a:gd name="connsiteX162" fmla="*/ 219064 w 1605470"/>
              <a:gd name="connsiteY162" fmla="*/ 469651 h 6858000"/>
              <a:gd name="connsiteX163" fmla="*/ 195012 w 1605470"/>
              <a:gd name="connsiteY163" fmla="*/ 448559 h 6858000"/>
              <a:gd name="connsiteX164" fmla="*/ 201434 w 1605470"/>
              <a:gd name="connsiteY164" fmla="*/ 441529 h 6858000"/>
              <a:gd name="connsiteX165" fmla="*/ 200655 w 1605470"/>
              <a:gd name="connsiteY165" fmla="*/ 428927 h 6858000"/>
              <a:gd name="connsiteX166" fmla="*/ 190059 w 1605470"/>
              <a:gd name="connsiteY166" fmla="*/ 430161 h 6858000"/>
              <a:gd name="connsiteX167" fmla="*/ 167079 w 1605470"/>
              <a:gd name="connsiteY167" fmla="*/ 367211 h 6858000"/>
              <a:gd name="connsiteX168" fmla="*/ 124571 w 1605470"/>
              <a:gd name="connsiteY168" fmla="*/ 302178 h 6858000"/>
              <a:gd name="connsiteX169" fmla="*/ 103243 w 1605470"/>
              <a:gd name="connsiteY169" fmla="*/ 211375 h 6858000"/>
              <a:gd name="connsiteX170" fmla="*/ 94571 w 1605470"/>
              <a:gd name="connsiteY170" fmla="*/ 184179 h 6858000"/>
              <a:gd name="connsiteX171" fmla="*/ 13437 w 1605470"/>
              <a:gd name="connsiteY171" fmla="*/ 19287 h 6858000"/>
              <a:gd name="connsiteX172" fmla="*/ 0 w 1605470"/>
              <a:gd name="connsiteY17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42619 w 1605470"/>
              <a:gd name="connsiteY134" fmla="*/ 1910499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486968 w 1605470"/>
              <a:gd name="connsiteY129" fmla="*/ 2182937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24935 w 1605470"/>
              <a:gd name="connsiteY61" fmla="*/ 4821504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39863 w 1605470"/>
              <a:gd name="connsiteY39" fmla="*/ 5604298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52319 w 1605470"/>
              <a:gd name="connsiteY40" fmla="*/ 5587997 h 6858000"/>
              <a:gd name="connsiteX41" fmla="*/ 591557 w 1605470"/>
              <a:gd name="connsiteY41" fmla="*/ 5476393 h 6858000"/>
              <a:gd name="connsiteX42" fmla="*/ 622750 w 1605470"/>
              <a:gd name="connsiteY42" fmla="*/ 5396260 h 6858000"/>
              <a:gd name="connsiteX43" fmla="*/ 638731 w 1605470"/>
              <a:gd name="connsiteY43" fmla="*/ 5330009 h 6858000"/>
              <a:gd name="connsiteX44" fmla="*/ 672224 w 1605470"/>
              <a:gd name="connsiteY44" fmla="*/ 5273739 h 6858000"/>
              <a:gd name="connsiteX45" fmla="*/ 681823 w 1605470"/>
              <a:gd name="connsiteY45" fmla="*/ 5241779 h 6858000"/>
              <a:gd name="connsiteX46" fmla="*/ 693049 w 1605470"/>
              <a:gd name="connsiteY46" fmla="*/ 5225268 h 6858000"/>
              <a:gd name="connsiteX47" fmla="*/ 694069 w 1605470"/>
              <a:gd name="connsiteY47" fmla="*/ 5217684 h 6858000"/>
              <a:gd name="connsiteX48" fmla="*/ 701410 w 1605470"/>
              <a:gd name="connsiteY48" fmla="*/ 5193377 h 6858000"/>
              <a:gd name="connsiteX49" fmla="*/ 704713 w 1605470"/>
              <a:gd name="connsiteY49" fmla="*/ 5179288 h 6858000"/>
              <a:gd name="connsiteX50" fmla="*/ 705697 w 1605470"/>
              <a:gd name="connsiteY50" fmla="*/ 5173621 h 6858000"/>
              <a:gd name="connsiteX51" fmla="*/ 701331 w 1605470"/>
              <a:gd name="connsiteY51" fmla="*/ 5159961 h 6858000"/>
              <a:gd name="connsiteX52" fmla="*/ 708008 w 1605470"/>
              <a:gd name="connsiteY52" fmla="*/ 5144295 h 6858000"/>
              <a:gd name="connsiteX53" fmla="*/ 704941 w 1605470"/>
              <a:gd name="connsiteY53" fmla="*/ 5125185 h 6858000"/>
              <a:gd name="connsiteX54" fmla="*/ 711771 w 1605470"/>
              <a:gd name="connsiteY54" fmla="*/ 5121884 h 6858000"/>
              <a:gd name="connsiteX55" fmla="*/ 718807 w 1605470"/>
              <a:gd name="connsiteY55" fmla="*/ 5067850 h 6858000"/>
              <a:gd name="connsiteX56" fmla="*/ 721538 w 1605470"/>
              <a:gd name="connsiteY56" fmla="*/ 5060861 h 6858000"/>
              <a:gd name="connsiteX57" fmla="*/ 718242 w 1605470"/>
              <a:gd name="connsiteY57" fmla="*/ 5034192 h 6858000"/>
              <a:gd name="connsiteX58" fmla="*/ 719796 w 1605470"/>
              <a:gd name="connsiteY58" fmla="*/ 4993030 h 6858000"/>
              <a:gd name="connsiteX59" fmla="*/ 726705 w 1605470"/>
              <a:gd name="connsiteY59" fmla="*/ 4946844 h 6858000"/>
              <a:gd name="connsiteX60" fmla="*/ 722561 w 1605470"/>
              <a:gd name="connsiteY60" fmla="*/ 4932692 h 6858000"/>
              <a:gd name="connsiteX61" fmla="*/ 737964 w 1605470"/>
              <a:gd name="connsiteY61" fmla="*/ 4858827 h 6858000"/>
              <a:gd name="connsiteX62" fmla="*/ 732118 w 1605470"/>
              <a:gd name="connsiteY62" fmla="*/ 4801535 h 6858000"/>
              <a:gd name="connsiteX63" fmla="*/ 739787 w 1605470"/>
              <a:gd name="connsiteY63" fmla="*/ 4797794 h 6858000"/>
              <a:gd name="connsiteX64" fmla="*/ 741081 w 1605470"/>
              <a:gd name="connsiteY64" fmla="*/ 4784526 h 6858000"/>
              <a:gd name="connsiteX65" fmla="*/ 742865 w 1605470"/>
              <a:gd name="connsiteY65" fmla="*/ 4781211 h 6858000"/>
              <a:gd name="connsiteX66" fmla="*/ 751652 w 1605470"/>
              <a:gd name="connsiteY66" fmla="*/ 4761984 h 6858000"/>
              <a:gd name="connsiteX67" fmla="*/ 747700 w 1605470"/>
              <a:gd name="connsiteY67" fmla="*/ 4690749 h 6858000"/>
              <a:gd name="connsiteX68" fmla="*/ 743180 w 1605470"/>
              <a:gd name="connsiteY68" fmla="*/ 4584173 h 6858000"/>
              <a:gd name="connsiteX69" fmla="*/ 738263 w 1605470"/>
              <a:gd name="connsiteY69" fmla="*/ 4444346 h 6858000"/>
              <a:gd name="connsiteX70" fmla="*/ 734828 w 1605470"/>
              <a:gd name="connsiteY70" fmla="*/ 4375228 h 6858000"/>
              <a:gd name="connsiteX71" fmla="*/ 715481 w 1605470"/>
              <a:gd name="connsiteY71" fmla="*/ 4214165 h 6858000"/>
              <a:gd name="connsiteX72" fmla="*/ 719554 w 1605470"/>
              <a:gd name="connsiteY72" fmla="*/ 4090296 h 6858000"/>
              <a:gd name="connsiteX73" fmla="*/ 704810 w 1605470"/>
              <a:gd name="connsiteY73" fmla="*/ 4033999 h 6858000"/>
              <a:gd name="connsiteX74" fmla="*/ 705959 w 1605470"/>
              <a:gd name="connsiteY74" fmla="*/ 4031933 h 6858000"/>
              <a:gd name="connsiteX75" fmla="*/ 704535 w 1605470"/>
              <a:gd name="connsiteY75" fmla="*/ 4013953 h 6858000"/>
              <a:gd name="connsiteX76" fmla="*/ 700443 w 1605470"/>
              <a:gd name="connsiteY76" fmla="*/ 4010511 h 6858000"/>
              <a:gd name="connsiteX77" fmla="*/ 698282 w 1605470"/>
              <a:gd name="connsiteY77" fmla="*/ 3998331 h 6858000"/>
              <a:gd name="connsiteX78" fmla="*/ 690830 w 1605470"/>
              <a:gd name="connsiteY78" fmla="*/ 3974753 h 6858000"/>
              <a:gd name="connsiteX79" fmla="*/ 692428 w 1605470"/>
              <a:gd name="connsiteY79" fmla="*/ 3969950 h 6858000"/>
              <a:gd name="connsiteX80" fmla="*/ 685850 w 1605470"/>
              <a:gd name="connsiteY80" fmla="*/ 3933779 h 6858000"/>
              <a:gd name="connsiteX81" fmla="*/ 687181 w 1605470"/>
              <a:gd name="connsiteY81" fmla="*/ 3933093 h 6858000"/>
              <a:gd name="connsiteX82" fmla="*/ 691535 w 1605470"/>
              <a:gd name="connsiteY82" fmla="*/ 3922082 h 6858000"/>
              <a:gd name="connsiteX83" fmla="*/ 696613 w 1605470"/>
              <a:gd name="connsiteY83" fmla="*/ 3901461 h 6858000"/>
              <a:gd name="connsiteX84" fmla="*/ 719207 w 1605470"/>
              <a:gd name="connsiteY84" fmla="*/ 3813873 h 6858000"/>
              <a:gd name="connsiteX85" fmla="*/ 718632 w 1605470"/>
              <a:gd name="connsiteY85" fmla="*/ 3806161 h 6858000"/>
              <a:gd name="connsiteX86" fmla="*/ 718939 w 1605470"/>
              <a:gd name="connsiteY86" fmla="*/ 3805957 h 6858000"/>
              <a:gd name="connsiteX87" fmla="*/ 718966 w 1605470"/>
              <a:gd name="connsiteY87" fmla="*/ 3797724 h 6858000"/>
              <a:gd name="connsiteX88" fmla="*/ 717581 w 1605470"/>
              <a:gd name="connsiteY88" fmla="*/ 3792098 h 6858000"/>
              <a:gd name="connsiteX89" fmla="*/ 716465 w 1605470"/>
              <a:gd name="connsiteY89" fmla="*/ 3777135 h 6858000"/>
              <a:gd name="connsiteX90" fmla="*/ 718198 w 1605470"/>
              <a:gd name="connsiteY90" fmla="*/ 3771656 h 6858000"/>
              <a:gd name="connsiteX91" fmla="*/ 721941 w 1605470"/>
              <a:gd name="connsiteY91" fmla="*/ 3769007 h 6858000"/>
              <a:gd name="connsiteX92" fmla="*/ 721407 w 1605470"/>
              <a:gd name="connsiteY92" fmla="*/ 3767709 h 6858000"/>
              <a:gd name="connsiteX93" fmla="*/ 730103 w 1605470"/>
              <a:gd name="connsiteY93" fmla="*/ 3738082 h 6858000"/>
              <a:gd name="connsiteX94" fmla="*/ 737449 w 1605470"/>
              <a:gd name="connsiteY94" fmla="*/ 3673397 h 6858000"/>
              <a:gd name="connsiteX95" fmla="*/ 736745 w 1605470"/>
              <a:gd name="connsiteY95" fmla="*/ 3637109 h 6858000"/>
              <a:gd name="connsiteX96" fmla="*/ 740188 w 1605470"/>
              <a:gd name="connsiteY96" fmla="*/ 3536883 h 6858000"/>
              <a:gd name="connsiteX97" fmla="*/ 747726 w 1605470"/>
              <a:gd name="connsiteY97" fmla="*/ 3435652 h 6858000"/>
              <a:gd name="connsiteX98" fmla="*/ 774383 w 1605470"/>
              <a:gd name="connsiteY98" fmla="*/ 3381564 h 6858000"/>
              <a:gd name="connsiteX99" fmla="*/ 774870 w 1605470"/>
              <a:gd name="connsiteY99" fmla="*/ 3375761 h 6858000"/>
              <a:gd name="connsiteX100" fmla="*/ 770510 w 1605470"/>
              <a:gd name="connsiteY100" fmla="*/ 3361844 h 6858000"/>
              <a:gd name="connsiteX101" fmla="*/ 767933 w 1605470"/>
              <a:gd name="connsiteY101" fmla="*/ 3356929 h 6858000"/>
              <a:gd name="connsiteX102" fmla="*/ 766158 w 1605470"/>
              <a:gd name="connsiteY102" fmla="*/ 3349058 h 6858000"/>
              <a:gd name="connsiteX103" fmla="*/ 766414 w 1605470"/>
              <a:gd name="connsiteY103" fmla="*/ 3348763 h 6858000"/>
              <a:gd name="connsiteX104" fmla="*/ 764166 w 1605470"/>
              <a:gd name="connsiteY104" fmla="*/ 3341588 h 6858000"/>
              <a:gd name="connsiteX105" fmla="*/ 749397 w 1605470"/>
              <a:gd name="connsiteY105" fmla="*/ 3307769 h 6858000"/>
              <a:gd name="connsiteX106" fmla="*/ 766960 w 1605470"/>
              <a:gd name="connsiteY106" fmla="*/ 3250522 h 6858000"/>
              <a:gd name="connsiteX107" fmla="*/ 767385 w 1605470"/>
              <a:gd name="connsiteY107" fmla="*/ 3229163 h 6858000"/>
              <a:gd name="connsiteX108" fmla="*/ 769208 w 1605470"/>
              <a:gd name="connsiteY108" fmla="*/ 3217217 h 6858000"/>
              <a:gd name="connsiteX109" fmla="*/ 770350 w 1605470"/>
              <a:gd name="connsiteY109" fmla="*/ 3216125 h 6858000"/>
              <a:gd name="connsiteX110" fmla="*/ 756043 w 1605470"/>
              <a:gd name="connsiteY110" fmla="*/ 3183755 h 6858000"/>
              <a:gd name="connsiteX111" fmla="*/ 756544 w 1605470"/>
              <a:gd name="connsiteY111" fmla="*/ 3178642 h 6858000"/>
              <a:gd name="connsiteX112" fmla="*/ 744144 w 1605470"/>
              <a:gd name="connsiteY112" fmla="*/ 3158586 h 6858000"/>
              <a:gd name="connsiteX113" fmla="*/ 739378 w 1605470"/>
              <a:gd name="connsiteY113" fmla="*/ 3147669 h 6858000"/>
              <a:gd name="connsiteX114" fmla="*/ 734648 w 1605470"/>
              <a:gd name="connsiteY114" fmla="*/ 3145733 h 6858000"/>
              <a:gd name="connsiteX115" fmla="*/ 729329 w 1605470"/>
              <a:gd name="connsiteY115" fmla="*/ 3129034 h 6858000"/>
              <a:gd name="connsiteX116" fmla="*/ 729994 w 1605470"/>
              <a:gd name="connsiteY116" fmla="*/ 3126682 h 6858000"/>
              <a:gd name="connsiteX117" fmla="*/ 720862 w 1605470"/>
              <a:gd name="connsiteY117" fmla="*/ 3114519 h 6858000"/>
              <a:gd name="connsiteX118" fmla="*/ 707471 w 1605470"/>
              <a:gd name="connsiteY118" fmla="*/ 3106272 h 6858000"/>
              <a:gd name="connsiteX119" fmla="*/ 680201 w 1605470"/>
              <a:gd name="connsiteY119" fmla="*/ 2958185 h 6858000"/>
              <a:gd name="connsiteX120" fmla="*/ 622815 w 1605470"/>
              <a:gd name="connsiteY120" fmla="*/ 2762989 h 6858000"/>
              <a:gd name="connsiteX121" fmla="*/ 571733 w 1605470"/>
              <a:gd name="connsiteY121" fmla="*/ 2554718 h 6858000"/>
              <a:gd name="connsiteX122" fmla="*/ 551827 w 1605470"/>
              <a:gd name="connsiteY122" fmla="*/ 2485734 h 6858000"/>
              <a:gd name="connsiteX123" fmla="*/ 542550 w 1605470"/>
              <a:gd name="connsiteY123" fmla="*/ 2447068 h 6858000"/>
              <a:gd name="connsiteX124" fmla="*/ 529511 w 1605470"/>
              <a:gd name="connsiteY124" fmla="*/ 2425819 h 6858000"/>
              <a:gd name="connsiteX125" fmla="*/ 528878 w 1605470"/>
              <a:gd name="connsiteY125" fmla="*/ 2408971 h 6858000"/>
              <a:gd name="connsiteX126" fmla="*/ 535510 w 1605470"/>
              <a:gd name="connsiteY126" fmla="*/ 2402874 h 6858000"/>
              <a:gd name="connsiteX127" fmla="*/ 538122 w 1605470"/>
              <a:gd name="connsiteY127" fmla="*/ 2381443 h 6858000"/>
              <a:gd name="connsiteX128" fmla="*/ 514451 w 1605470"/>
              <a:gd name="connsiteY128" fmla="*/ 2261920 h 6858000"/>
              <a:gd name="connsiteX129" fmla="*/ 504338 w 1605470"/>
              <a:gd name="connsiteY129" fmla="*/ 2195378 h 6858000"/>
              <a:gd name="connsiteX130" fmla="*/ 488555 w 1605470"/>
              <a:gd name="connsiteY130" fmla="*/ 2155135 h 6858000"/>
              <a:gd name="connsiteX131" fmla="*/ 486013 w 1605470"/>
              <a:gd name="connsiteY131" fmla="*/ 2118008 h 6858000"/>
              <a:gd name="connsiteX132" fmla="*/ 487006 w 1605470"/>
              <a:gd name="connsiteY132" fmla="*/ 2050531 h 6858000"/>
              <a:gd name="connsiteX133" fmla="*/ 478812 w 1605470"/>
              <a:gd name="connsiteY133" fmla="*/ 1963269 h 6858000"/>
              <a:gd name="connsiteX134" fmla="*/ 459990 w 1605470"/>
              <a:gd name="connsiteY134" fmla="*/ 1906352 h 6858000"/>
              <a:gd name="connsiteX135" fmla="*/ 436547 w 1605470"/>
              <a:gd name="connsiteY135" fmla="*/ 1861531 h 6858000"/>
              <a:gd name="connsiteX136" fmla="*/ 390346 w 1605470"/>
              <a:gd name="connsiteY136" fmla="*/ 1732919 h 6858000"/>
              <a:gd name="connsiteX137" fmla="*/ 362657 w 1605470"/>
              <a:gd name="connsiteY137" fmla="*/ 1663540 h 6858000"/>
              <a:gd name="connsiteX138" fmla="*/ 361783 w 1605470"/>
              <a:gd name="connsiteY138" fmla="*/ 1615777 h 6858000"/>
              <a:gd name="connsiteX139" fmla="*/ 342578 w 1605470"/>
              <a:gd name="connsiteY139" fmla="*/ 1563678 h 6858000"/>
              <a:gd name="connsiteX140" fmla="*/ 355658 w 1605470"/>
              <a:gd name="connsiteY140" fmla="*/ 1519474 h 6858000"/>
              <a:gd name="connsiteX141" fmla="*/ 348400 w 1605470"/>
              <a:gd name="connsiteY141" fmla="*/ 1477995 h 6858000"/>
              <a:gd name="connsiteX142" fmla="*/ 334485 w 1605470"/>
              <a:gd name="connsiteY142" fmla="*/ 1373769 h 6858000"/>
              <a:gd name="connsiteX143" fmla="*/ 342792 w 1605470"/>
              <a:gd name="connsiteY143" fmla="*/ 1307086 h 6858000"/>
              <a:gd name="connsiteX144" fmla="*/ 343980 w 1605470"/>
              <a:gd name="connsiteY144" fmla="*/ 1189033 h 6858000"/>
              <a:gd name="connsiteX145" fmla="*/ 348665 w 1605470"/>
              <a:gd name="connsiteY145" fmla="*/ 1168288 h 6858000"/>
              <a:gd name="connsiteX146" fmla="*/ 340947 w 1605470"/>
              <a:gd name="connsiteY146" fmla="*/ 1142577 h 6858000"/>
              <a:gd name="connsiteX147" fmla="*/ 330253 w 1605470"/>
              <a:gd name="connsiteY147" fmla="*/ 1088484 h 6858000"/>
              <a:gd name="connsiteX148" fmla="*/ 318989 w 1605470"/>
              <a:gd name="connsiteY148" fmla="*/ 1016103 h 6858000"/>
              <a:gd name="connsiteX149" fmla="*/ 320445 w 1605470"/>
              <a:gd name="connsiteY149" fmla="*/ 932283 h 6858000"/>
              <a:gd name="connsiteX150" fmla="*/ 322681 w 1605470"/>
              <a:gd name="connsiteY150" fmla="*/ 915925 h 6858000"/>
              <a:gd name="connsiteX151" fmla="*/ 315310 w 1605470"/>
              <a:gd name="connsiteY151" fmla="*/ 896999 h 6858000"/>
              <a:gd name="connsiteX152" fmla="*/ 284718 w 1605470"/>
              <a:gd name="connsiteY152" fmla="*/ 821517 h 6858000"/>
              <a:gd name="connsiteX153" fmla="*/ 263668 w 1605470"/>
              <a:gd name="connsiteY153" fmla="*/ 751353 h 6858000"/>
              <a:gd name="connsiteX154" fmla="*/ 263226 w 1605470"/>
              <a:gd name="connsiteY154" fmla="*/ 721230 h 6858000"/>
              <a:gd name="connsiteX155" fmla="*/ 248897 w 1605470"/>
              <a:gd name="connsiteY155" fmla="*/ 681659 h 6858000"/>
              <a:gd name="connsiteX156" fmla="*/ 234316 w 1605470"/>
              <a:gd name="connsiteY156" fmla="*/ 635218 h 6858000"/>
              <a:gd name="connsiteX157" fmla="*/ 239327 w 1605470"/>
              <a:gd name="connsiteY157" fmla="*/ 613763 h 6858000"/>
              <a:gd name="connsiteX158" fmla="*/ 225269 w 1605470"/>
              <a:gd name="connsiteY158" fmla="*/ 598582 h 6858000"/>
              <a:gd name="connsiteX159" fmla="*/ 224950 w 1605470"/>
              <a:gd name="connsiteY159" fmla="*/ 576846 h 6858000"/>
              <a:gd name="connsiteX160" fmla="*/ 204576 w 1605470"/>
              <a:gd name="connsiteY160" fmla="*/ 530055 h 6858000"/>
              <a:gd name="connsiteX161" fmla="*/ 219064 w 1605470"/>
              <a:gd name="connsiteY161" fmla="*/ 469651 h 6858000"/>
              <a:gd name="connsiteX162" fmla="*/ 195012 w 1605470"/>
              <a:gd name="connsiteY162" fmla="*/ 448559 h 6858000"/>
              <a:gd name="connsiteX163" fmla="*/ 201434 w 1605470"/>
              <a:gd name="connsiteY163" fmla="*/ 441529 h 6858000"/>
              <a:gd name="connsiteX164" fmla="*/ 200655 w 1605470"/>
              <a:gd name="connsiteY164" fmla="*/ 428927 h 6858000"/>
              <a:gd name="connsiteX165" fmla="*/ 190059 w 1605470"/>
              <a:gd name="connsiteY165" fmla="*/ 430161 h 6858000"/>
              <a:gd name="connsiteX166" fmla="*/ 167079 w 1605470"/>
              <a:gd name="connsiteY166" fmla="*/ 367211 h 6858000"/>
              <a:gd name="connsiteX167" fmla="*/ 124571 w 1605470"/>
              <a:gd name="connsiteY167" fmla="*/ 302178 h 6858000"/>
              <a:gd name="connsiteX168" fmla="*/ 103243 w 1605470"/>
              <a:gd name="connsiteY168" fmla="*/ 211375 h 6858000"/>
              <a:gd name="connsiteX169" fmla="*/ 94571 w 1605470"/>
              <a:gd name="connsiteY169" fmla="*/ 184179 h 6858000"/>
              <a:gd name="connsiteX170" fmla="*/ 13437 w 1605470"/>
              <a:gd name="connsiteY170" fmla="*/ 19287 h 6858000"/>
              <a:gd name="connsiteX171" fmla="*/ 0 w 1605470"/>
              <a:gd name="connsiteY17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44206 w 1605470"/>
              <a:gd name="connsiteY39" fmla="*/ 5641620 h 6858000"/>
              <a:gd name="connsiteX40" fmla="*/ 591557 w 1605470"/>
              <a:gd name="connsiteY40" fmla="*/ 5476393 h 6858000"/>
              <a:gd name="connsiteX41" fmla="*/ 622750 w 1605470"/>
              <a:gd name="connsiteY41" fmla="*/ 5396260 h 6858000"/>
              <a:gd name="connsiteX42" fmla="*/ 638731 w 1605470"/>
              <a:gd name="connsiteY42" fmla="*/ 5330009 h 6858000"/>
              <a:gd name="connsiteX43" fmla="*/ 672224 w 1605470"/>
              <a:gd name="connsiteY43" fmla="*/ 5273739 h 6858000"/>
              <a:gd name="connsiteX44" fmla="*/ 681823 w 1605470"/>
              <a:gd name="connsiteY44" fmla="*/ 5241779 h 6858000"/>
              <a:gd name="connsiteX45" fmla="*/ 693049 w 1605470"/>
              <a:gd name="connsiteY45" fmla="*/ 5225268 h 6858000"/>
              <a:gd name="connsiteX46" fmla="*/ 694069 w 1605470"/>
              <a:gd name="connsiteY46" fmla="*/ 5217684 h 6858000"/>
              <a:gd name="connsiteX47" fmla="*/ 701410 w 1605470"/>
              <a:gd name="connsiteY47" fmla="*/ 5193377 h 6858000"/>
              <a:gd name="connsiteX48" fmla="*/ 704713 w 1605470"/>
              <a:gd name="connsiteY48" fmla="*/ 5179288 h 6858000"/>
              <a:gd name="connsiteX49" fmla="*/ 705697 w 1605470"/>
              <a:gd name="connsiteY49" fmla="*/ 5173621 h 6858000"/>
              <a:gd name="connsiteX50" fmla="*/ 701331 w 1605470"/>
              <a:gd name="connsiteY50" fmla="*/ 5159961 h 6858000"/>
              <a:gd name="connsiteX51" fmla="*/ 708008 w 1605470"/>
              <a:gd name="connsiteY51" fmla="*/ 5144295 h 6858000"/>
              <a:gd name="connsiteX52" fmla="*/ 704941 w 1605470"/>
              <a:gd name="connsiteY52" fmla="*/ 5125185 h 6858000"/>
              <a:gd name="connsiteX53" fmla="*/ 711771 w 1605470"/>
              <a:gd name="connsiteY53" fmla="*/ 5121884 h 6858000"/>
              <a:gd name="connsiteX54" fmla="*/ 718807 w 1605470"/>
              <a:gd name="connsiteY54" fmla="*/ 5067850 h 6858000"/>
              <a:gd name="connsiteX55" fmla="*/ 721538 w 1605470"/>
              <a:gd name="connsiteY55" fmla="*/ 5060861 h 6858000"/>
              <a:gd name="connsiteX56" fmla="*/ 718242 w 1605470"/>
              <a:gd name="connsiteY56" fmla="*/ 5034192 h 6858000"/>
              <a:gd name="connsiteX57" fmla="*/ 719796 w 1605470"/>
              <a:gd name="connsiteY57" fmla="*/ 4993030 h 6858000"/>
              <a:gd name="connsiteX58" fmla="*/ 726705 w 1605470"/>
              <a:gd name="connsiteY58" fmla="*/ 4946844 h 6858000"/>
              <a:gd name="connsiteX59" fmla="*/ 722561 w 1605470"/>
              <a:gd name="connsiteY59" fmla="*/ 4932692 h 6858000"/>
              <a:gd name="connsiteX60" fmla="*/ 737964 w 1605470"/>
              <a:gd name="connsiteY60" fmla="*/ 4858827 h 6858000"/>
              <a:gd name="connsiteX61" fmla="*/ 732118 w 1605470"/>
              <a:gd name="connsiteY61" fmla="*/ 4801535 h 6858000"/>
              <a:gd name="connsiteX62" fmla="*/ 739787 w 1605470"/>
              <a:gd name="connsiteY62" fmla="*/ 4797794 h 6858000"/>
              <a:gd name="connsiteX63" fmla="*/ 741081 w 1605470"/>
              <a:gd name="connsiteY63" fmla="*/ 4784526 h 6858000"/>
              <a:gd name="connsiteX64" fmla="*/ 742865 w 1605470"/>
              <a:gd name="connsiteY64" fmla="*/ 4781211 h 6858000"/>
              <a:gd name="connsiteX65" fmla="*/ 751652 w 1605470"/>
              <a:gd name="connsiteY65" fmla="*/ 4761984 h 6858000"/>
              <a:gd name="connsiteX66" fmla="*/ 747700 w 1605470"/>
              <a:gd name="connsiteY66" fmla="*/ 4690749 h 6858000"/>
              <a:gd name="connsiteX67" fmla="*/ 743180 w 1605470"/>
              <a:gd name="connsiteY67" fmla="*/ 4584173 h 6858000"/>
              <a:gd name="connsiteX68" fmla="*/ 738263 w 1605470"/>
              <a:gd name="connsiteY68" fmla="*/ 4444346 h 6858000"/>
              <a:gd name="connsiteX69" fmla="*/ 734828 w 1605470"/>
              <a:gd name="connsiteY69" fmla="*/ 4375228 h 6858000"/>
              <a:gd name="connsiteX70" fmla="*/ 715481 w 1605470"/>
              <a:gd name="connsiteY70" fmla="*/ 4214165 h 6858000"/>
              <a:gd name="connsiteX71" fmla="*/ 719554 w 1605470"/>
              <a:gd name="connsiteY71" fmla="*/ 4090296 h 6858000"/>
              <a:gd name="connsiteX72" fmla="*/ 704810 w 1605470"/>
              <a:gd name="connsiteY72" fmla="*/ 4033999 h 6858000"/>
              <a:gd name="connsiteX73" fmla="*/ 705959 w 1605470"/>
              <a:gd name="connsiteY73" fmla="*/ 4031933 h 6858000"/>
              <a:gd name="connsiteX74" fmla="*/ 704535 w 1605470"/>
              <a:gd name="connsiteY74" fmla="*/ 4013953 h 6858000"/>
              <a:gd name="connsiteX75" fmla="*/ 700443 w 1605470"/>
              <a:gd name="connsiteY75" fmla="*/ 4010511 h 6858000"/>
              <a:gd name="connsiteX76" fmla="*/ 698282 w 1605470"/>
              <a:gd name="connsiteY76" fmla="*/ 3998331 h 6858000"/>
              <a:gd name="connsiteX77" fmla="*/ 690830 w 1605470"/>
              <a:gd name="connsiteY77" fmla="*/ 3974753 h 6858000"/>
              <a:gd name="connsiteX78" fmla="*/ 692428 w 1605470"/>
              <a:gd name="connsiteY78" fmla="*/ 3969950 h 6858000"/>
              <a:gd name="connsiteX79" fmla="*/ 685850 w 1605470"/>
              <a:gd name="connsiteY79" fmla="*/ 3933779 h 6858000"/>
              <a:gd name="connsiteX80" fmla="*/ 687181 w 1605470"/>
              <a:gd name="connsiteY80" fmla="*/ 3933093 h 6858000"/>
              <a:gd name="connsiteX81" fmla="*/ 691535 w 1605470"/>
              <a:gd name="connsiteY81" fmla="*/ 3922082 h 6858000"/>
              <a:gd name="connsiteX82" fmla="*/ 696613 w 1605470"/>
              <a:gd name="connsiteY82" fmla="*/ 3901461 h 6858000"/>
              <a:gd name="connsiteX83" fmla="*/ 719207 w 1605470"/>
              <a:gd name="connsiteY83" fmla="*/ 3813873 h 6858000"/>
              <a:gd name="connsiteX84" fmla="*/ 718632 w 1605470"/>
              <a:gd name="connsiteY84" fmla="*/ 3806161 h 6858000"/>
              <a:gd name="connsiteX85" fmla="*/ 718939 w 1605470"/>
              <a:gd name="connsiteY85" fmla="*/ 3805957 h 6858000"/>
              <a:gd name="connsiteX86" fmla="*/ 718966 w 1605470"/>
              <a:gd name="connsiteY86" fmla="*/ 3797724 h 6858000"/>
              <a:gd name="connsiteX87" fmla="*/ 717581 w 1605470"/>
              <a:gd name="connsiteY87" fmla="*/ 3792098 h 6858000"/>
              <a:gd name="connsiteX88" fmla="*/ 716465 w 1605470"/>
              <a:gd name="connsiteY88" fmla="*/ 3777135 h 6858000"/>
              <a:gd name="connsiteX89" fmla="*/ 718198 w 1605470"/>
              <a:gd name="connsiteY89" fmla="*/ 3771656 h 6858000"/>
              <a:gd name="connsiteX90" fmla="*/ 721941 w 1605470"/>
              <a:gd name="connsiteY90" fmla="*/ 3769007 h 6858000"/>
              <a:gd name="connsiteX91" fmla="*/ 721407 w 1605470"/>
              <a:gd name="connsiteY91" fmla="*/ 3767709 h 6858000"/>
              <a:gd name="connsiteX92" fmla="*/ 730103 w 1605470"/>
              <a:gd name="connsiteY92" fmla="*/ 3738082 h 6858000"/>
              <a:gd name="connsiteX93" fmla="*/ 737449 w 1605470"/>
              <a:gd name="connsiteY93" fmla="*/ 3673397 h 6858000"/>
              <a:gd name="connsiteX94" fmla="*/ 736745 w 1605470"/>
              <a:gd name="connsiteY94" fmla="*/ 3637109 h 6858000"/>
              <a:gd name="connsiteX95" fmla="*/ 740188 w 1605470"/>
              <a:gd name="connsiteY95" fmla="*/ 3536883 h 6858000"/>
              <a:gd name="connsiteX96" fmla="*/ 747726 w 1605470"/>
              <a:gd name="connsiteY96" fmla="*/ 3435652 h 6858000"/>
              <a:gd name="connsiteX97" fmla="*/ 774383 w 1605470"/>
              <a:gd name="connsiteY97" fmla="*/ 3381564 h 6858000"/>
              <a:gd name="connsiteX98" fmla="*/ 774870 w 1605470"/>
              <a:gd name="connsiteY98" fmla="*/ 3375761 h 6858000"/>
              <a:gd name="connsiteX99" fmla="*/ 770510 w 1605470"/>
              <a:gd name="connsiteY99" fmla="*/ 3361844 h 6858000"/>
              <a:gd name="connsiteX100" fmla="*/ 767933 w 1605470"/>
              <a:gd name="connsiteY100" fmla="*/ 3356929 h 6858000"/>
              <a:gd name="connsiteX101" fmla="*/ 766158 w 1605470"/>
              <a:gd name="connsiteY101" fmla="*/ 3349058 h 6858000"/>
              <a:gd name="connsiteX102" fmla="*/ 766414 w 1605470"/>
              <a:gd name="connsiteY102" fmla="*/ 3348763 h 6858000"/>
              <a:gd name="connsiteX103" fmla="*/ 764166 w 1605470"/>
              <a:gd name="connsiteY103" fmla="*/ 3341588 h 6858000"/>
              <a:gd name="connsiteX104" fmla="*/ 749397 w 1605470"/>
              <a:gd name="connsiteY104" fmla="*/ 3307769 h 6858000"/>
              <a:gd name="connsiteX105" fmla="*/ 766960 w 1605470"/>
              <a:gd name="connsiteY105" fmla="*/ 3250522 h 6858000"/>
              <a:gd name="connsiteX106" fmla="*/ 767385 w 1605470"/>
              <a:gd name="connsiteY106" fmla="*/ 3229163 h 6858000"/>
              <a:gd name="connsiteX107" fmla="*/ 769208 w 1605470"/>
              <a:gd name="connsiteY107" fmla="*/ 3217217 h 6858000"/>
              <a:gd name="connsiteX108" fmla="*/ 770350 w 1605470"/>
              <a:gd name="connsiteY108" fmla="*/ 3216125 h 6858000"/>
              <a:gd name="connsiteX109" fmla="*/ 756043 w 1605470"/>
              <a:gd name="connsiteY109" fmla="*/ 3183755 h 6858000"/>
              <a:gd name="connsiteX110" fmla="*/ 756544 w 1605470"/>
              <a:gd name="connsiteY110" fmla="*/ 3178642 h 6858000"/>
              <a:gd name="connsiteX111" fmla="*/ 744144 w 1605470"/>
              <a:gd name="connsiteY111" fmla="*/ 3158586 h 6858000"/>
              <a:gd name="connsiteX112" fmla="*/ 739378 w 1605470"/>
              <a:gd name="connsiteY112" fmla="*/ 3147669 h 6858000"/>
              <a:gd name="connsiteX113" fmla="*/ 734648 w 1605470"/>
              <a:gd name="connsiteY113" fmla="*/ 3145733 h 6858000"/>
              <a:gd name="connsiteX114" fmla="*/ 729329 w 1605470"/>
              <a:gd name="connsiteY114" fmla="*/ 3129034 h 6858000"/>
              <a:gd name="connsiteX115" fmla="*/ 729994 w 1605470"/>
              <a:gd name="connsiteY115" fmla="*/ 3126682 h 6858000"/>
              <a:gd name="connsiteX116" fmla="*/ 720862 w 1605470"/>
              <a:gd name="connsiteY116" fmla="*/ 3114519 h 6858000"/>
              <a:gd name="connsiteX117" fmla="*/ 707471 w 1605470"/>
              <a:gd name="connsiteY117" fmla="*/ 3106272 h 6858000"/>
              <a:gd name="connsiteX118" fmla="*/ 680201 w 1605470"/>
              <a:gd name="connsiteY118" fmla="*/ 2958185 h 6858000"/>
              <a:gd name="connsiteX119" fmla="*/ 622815 w 1605470"/>
              <a:gd name="connsiteY119" fmla="*/ 2762989 h 6858000"/>
              <a:gd name="connsiteX120" fmla="*/ 571733 w 1605470"/>
              <a:gd name="connsiteY120" fmla="*/ 2554718 h 6858000"/>
              <a:gd name="connsiteX121" fmla="*/ 551827 w 1605470"/>
              <a:gd name="connsiteY121" fmla="*/ 2485734 h 6858000"/>
              <a:gd name="connsiteX122" fmla="*/ 542550 w 1605470"/>
              <a:gd name="connsiteY122" fmla="*/ 2447068 h 6858000"/>
              <a:gd name="connsiteX123" fmla="*/ 529511 w 1605470"/>
              <a:gd name="connsiteY123" fmla="*/ 2425819 h 6858000"/>
              <a:gd name="connsiteX124" fmla="*/ 528878 w 1605470"/>
              <a:gd name="connsiteY124" fmla="*/ 2408971 h 6858000"/>
              <a:gd name="connsiteX125" fmla="*/ 535510 w 1605470"/>
              <a:gd name="connsiteY125" fmla="*/ 2402874 h 6858000"/>
              <a:gd name="connsiteX126" fmla="*/ 538122 w 1605470"/>
              <a:gd name="connsiteY126" fmla="*/ 2381443 h 6858000"/>
              <a:gd name="connsiteX127" fmla="*/ 514451 w 1605470"/>
              <a:gd name="connsiteY127" fmla="*/ 2261920 h 6858000"/>
              <a:gd name="connsiteX128" fmla="*/ 504338 w 1605470"/>
              <a:gd name="connsiteY128" fmla="*/ 2195378 h 6858000"/>
              <a:gd name="connsiteX129" fmla="*/ 488555 w 1605470"/>
              <a:gd name="connsiteY129" fmla="*/ 2155135 h 6858000"/>
              <a:gd name="connsiteX130" fmla="*/ 486013 w 1605470"/>
              <a:gd name="connsiteY130" fmla="*/ 2118008 h 6858000"/>
              <a:gd name="connsiteX131" fmla="*/ 487006 w 1605470"/>
              <a:gd name="connsiteY131" fmla="*/ 2050531 h 6858000"/>
              <a:gd name="connsiteX132" fmla="*/ 478812 w 1605470"/>
              <a:gd name="connsiteY132" fmla="*/ 1963269 h 6858000"/>
              <a:gd name="connsiteX133" fmla="*/ 459990 w 1605470"/>
              <a:gd name="connsiteY133" fmla="*/ 1906352 h 6858000"/>
              <a:gd name="connsiteX134" fmla="*/ 436547 w 1605470"/>
              <a:gd name="connsiteY134" fmla="*/ 1861531 h 6858000"/>
              <a:gd name="connsiteX135" fmla="*/ 390346 w 1605470"/>
              <a:gd name="connsiteY135" fmla="*/ 1732919 h 6858000"/>
              <a:gd name="connsiteX136" fmla="*/ 362657 w 1605470"/>
              <a:gd name="connsiteY136" fmla="*/ 1663540 h 6858000"/>
              <a:gd name="connsiteX137" fmla="*/ 361783 w 1605470"/>
              <a:gd name="connsiteY137" fmla="*/ 1615777 h 6858000"/>
              <a:gd name="connsiteX138" fmla="*/ 342578 w 1605470"/>
              <a:gd name="connsiteY138" fmla="*/ 1563678 h 6858000"/>
              <a:gd name="connsiteX139" fmla="*/ 355658 w 1605470"/>
              <a:gd name="connsiteY139" fmla="*/ 1519474 h 6858000"/>
              <a:gd name="connsiteX140" fmla="*/ 348400 w 1605470"/>
              <a:gd name="connsiteY140" fmla="*/ 1477995 h 6858000"/>
              <a:gd name="connsiteX141" fmla="*/ 334485 w 1605470"/>
              <a:gd name="connsiteY141" fmla="*/ 1373769 h 6858000"/>
              <a:gd name="connsiteX142" fmla="*/ 342792 w 1605470"/>
              <a:gd name="connsiteY142" fmla="*/ 1307086 h 6858000"/>
              <a:gd name="connsiteX143" fmla="*/ 343980 w 1605470"/>
              <a:gd name="connsiteY143" fmla="*/ 1189033 h 6858000"/>
              <a:gd name="connsiteX144" fmla="*/ 348665 w 1605470"/>
              <a:gd name="connsiteY144" fmla="*/ 1168288 h 6858000"/>
              <a:gd name="connsiteX145" fmla="*/ 340947 w 1605470"/>
              <a:gd name="connsiteY145" fmla="*/ 1142577 h 6858000"/>
              <a:gd name="connsiteX146" fmla="*/ 330253 w 1605470"/>
              <a:gd name="connsiteY146" fmla="*/ 1088484 h 6858000"/>
              <a:gd name="connsiteX147" fmla="*/ 318989 w 1605470"/>
              <a:gd name="connsiteY147" fmla="*/ 1016103 h 6858000"/>
              <a:gd name="connsiteX148" fmla="*/ 320445 w 1605470"/>
              <a:gd name="connsiteY148" fmla="*/ 932283 h 6858000"/>
              <a:gd name="connsiteX149" fmla="*/ 322681 w 1605470"/>
              <a:gd name="connsiteY149" fmla="*/ 915925 h 6858000"/>
              <a:gd name="connsiteX150" fmla="*/ 315310 w 1605470"/>
              <a:gd name="connsiteY150" fmla="*/ 896999 h 6858000"/>
              <a:gd name="connsiteX151" fmla="*/ 284718 w 1605470"/>
              <a:gd name="connsiteY151" fmla="*/ 821517 h 6858000"/>
              <a:gd name="connsiteX152" fmla="*/ 263668 w 1605470"/>
              <a:gd name="connsiteY152" fmla="*/ 751353 h 6858000"/>
              <a:gd name="connsiteX153" fmla="*/ 263226 w 1605470"/>
              <a:gd name="connsiteY153" fmla="*/ 721230 h 6858000"/>
              <a:gd name="connsiteX154" fmla="*/ 248897 w 1605470"/>
              <a:gd name="connsiteY154" fmla="*/ 681659 h 6858000"/>
              <a:gd name="connsiteX155" fmla="*/ 234316 w 1605470"/>
              <a:gd name="connsiteY155" fmla="*/ 635218 h 6858000"/>
              <a:gd name="connsiteX156" fmla="*/ 239327 w 1605470"/>
              <a:gd name="connsiteY156" fmla="*/ 613763 h 6858000"/>
              <a:gd name="connsiteX157" fmla="*/ 225269 w 1605470"/>
              <a:gd name="connsiteY157" fmla="*/ 598582 h 6858000"/>
              <a:gd name="connsiteX158" fmla="*/ 224950 w 1605470"/>
              <a:gd name="connsiteY158" fmla="*/ 576846 h 6858000"/>
              <a:gd name="connsiteX159" fmla="*/ 204576 w 1605470"/>
              <a:gd name="connsiteY159" fmla="*/ 530055 h 6858000"/>
              <a:gd name="connsiteX160" fmla="*/ 219064 w 1605470"/>
              <a:gd name="connsiteY160" fmla="*/ 469651 h 6858000"/>
              <a:gd name="connsiteX161" fmla="*/ 195012 w 1605470"/>
              <a:gd name="connsiteY161" fmla="*/ 448559 h 6858000"/>
              <a:gd name="connsiteX162" fmla="*/ 201434 w 1605470"/>
              <a:gd name="connsiteY162" fmla="*/ 441529 h 6858000"/>
              <a:gd name="connsiteX163" fmla="*/ 200655 w 1605470"/>
              <a:gd name="connsiteY163" fmla="*/ 428927 h 6858000"/>
              <a:gd name="connsiteX164" fmla="*/ 190059 w 1605470"/>
              <a:gd name="connsiteY164" fmla="*/ 430161 h 6858000"/>
              <a:gd name="connsiteX165" fmla="*/ 167079 w 1605470"/>
              <a:gd name="connsiteY165" fmla="*/ 367211 h 6858000"/>
              <a:gd name="connsiteX166" fmla="*/ 124571 w 1605470"/>
              <a:gd name="connsiteY166" fmla="*/ 302178 h 6858000"/>
              <a:gd name="connsiteX167" fmla="*/ 103243 w 1605470"/>
              <a:gd name="connsiteY167" fmla="*/ 211375 h 6858000"/>
              <a:gd name="connsiteX168" fmla="*/ 94571 w 1605470"/>
              <a:gd name="connsiteY168" fmla="*/ 184179 h 6858000"/>
              <a:gd name="connsiteX169" fmla="*/ 13437 w 1605470"/>
              <a:gd name="connsiteY169" fmla="*/ 19287 h 6858000"/>
              <a:gd name="connsiteX170" fmla="*/ 0 w 1605470"/>
              <a:gd name="connsiteY17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31653 w 1605470"/>
              <a:gd name="connsiteY38" fmla="*/ 5604904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3992 w 1605470"/>
              <a:gd name="connsiteY37" fmla="*/ 5619557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4870 w 1605470"/>
              <a:gd name="connsiteY97" fmla="*/ 3375761 h 6858000"/>
              <a:gd name="connsiteX98" fmla="*/ 770510 w 1605470"/>
              <a:gd name="connsiteY98" fmla="*/ 3361844 h 6858000"/>
              <a:gd name="connsiteX99" fmla="*/ 767933 w 1605470"/>
              <a:gd name="connsiteY99" fmla="*/ 3356929 h 6858000"/>
              <a:gd name="connsiteX100" fmla="*/ 766158 w 1605470"/>
              <a:gd name="connsiteY100" fmla="*/ 3349058 h 6858000"/>
              <a:gd name="connsiteX101" fmla="*/ 766414 w 1605470"/>
              <a:gd name="connsiteY101" fmla="*/ 3348763 h 6858000"/>
              <a:gd name="connsiteX102" fmla="*/ 764166 w 1605470"/>
              <a:gd name="connsiteY102" fmla="*/ 3341588 h 6858000"/>
              <a:gd name="connsiteX103" fmla="*/ 749397 w 1605470"/>
              <a:gd name="connsiteY103" fmla="*/ 3307769 h 6858000"/>
              <a:gd name="connsiteX104" fmla="*/ 766960 w 1605470"/>
              <a:gd name="connsiteY104" fmla="*/ 3250522 h 6858000"/>
              <a:gd name="connsiteX105" fmla="*/ 767385 w 1605470"/>
              <a:gd name="connsiteY105" fmla="*/ 3229163 h 6858000"/>
              <a:gd name="connsiteX106" fmla="*/ 769208 w 1605470"/>
              <a:gd name="connsiteY106" fmla="*/ 3217217 h 6858000"/>
              <a:gd name="connsiteX107" fmla="*/ 770350 w 1605470"/>
              <a:gd name="connsiteY107" fmla="*/ 3216125 h 6858000"/>
              <a:gd name="connsiteX108" fmla="*/ 756043 w 1605470"/>
              <a:gd name="connsiteY108" fmla="*/ 3183755 h 6858000"/>
              <a:gd name="connsiteX109" fmla="*/ 756544 w 1605470"/>
              <a:gd name="connsiteY109" fmla="*/ 3178642 h 6858000"/>
              <a:gd name="connsiteX110" fmla="*/ 744144 w 1605470"/>
              <a:gd name="connsiteY110" fmla="*/ 3158586 h 6858000"/>
              <a:gd name="connsiteX111" fmla="*/ 739378 w 1605470"/>
              <a:gd name="connsiteY111" fmla="*/ 3147669 h 6858000"/>
              <a:gd name="connsiteX112" fmla="*/ 734648 w 1605470"/>
              <a:gd name="connsiteY112" fmla="*/ 3145733 h 6858000"/>
              <a:gd name="connsiteX113" fmla="*/ 729329 w 1605470"/>
              <a:gd name="connsiteY113" fmla="*/ 3129034 h 6858000"/>
              <a:gd name="connsiteX114" fmla="*/ 729994 w 1605470"/>
              <a:gd name="connsiteY114" fmla="*/ 3126682 h 6858000"/>
              <a:gd name="connsiteX115" fmla="*/ 720862 w 1605470"/>
              <a:gd name="connsiteY115" fmla="*/ 3114519 h 6858000"/>
              <a:gd name="connsiteX116" fmla="*/ 707471 w 1605470"/>
              <a:gd name="connsiteY116" fmla="*/ 3106272 h 6858000"/>
              <a:gd name="connsiteX117" fmla="*/ 680201 w 1605470"/>
              <a:gd name="connsiteY117" fmla="*/ 2958185 h 6858000"/>
              <a:gd name="connsiteX118" fmla="*/ 622815 w 1605470"/>
              <a:gd name="connsiteY118" fmla="*/ 2762989 h 6858000"/>
              <a:gd name="connsiteX119" fmla="*/ 571733 w 1605470"/>
              <a:gd name="connsiteY119" fmla="*/ 2554718 h 6858000"/>
              <a:gd name="connsiteX120" fmla="*/ 551827 w 1605470"/>
              <a:gd name="connsiteY120" fmla="*/ 2485734 h 6858000"/>
              <a:gd name="connsiteX121" fmla="*/ 542550 w 1605470"/>
              <a:gd name="connsiteY121" fmla="*/ 2447068 h 6858000"/>
              <a:gd name="connsiteX122" fmla="*/ 529511 w 1605470"/>
              <a:gd name="connsiteY122" fmla="*/ 2425819 h 6858000"/>
              <a:gd name="connsiteX123" fmla="*/ 528878 w 1605470"/>
              <a:gd name="connsiteY123" fmla="*/ 2408971 h 6858000"/>
              <a:gd name="connsiteX124" fmla="*/ 535510 w 1605470"/>
              <a:gd name="connsiteY124" fmla="*/ 2402874 h 6858000"/>
              <a:gd name="connsiteX125" fmla="*/ 538122 w 1605470"/>
              <a:gd name="connsiteY125" fmla="*/ 2381443 h 6858000"/>
              <a:gd name="connsiteX126" fmla="*/ 514451 w 1605470"/>
              <a:gd name="connsiteY126" fmla="*/ 2261920 h 6858000"/>
              <a:gd name="connsiteX127" fmla="*/ 504338 w 1605470"/>
              <a:gd name="connsiteY127" fmla="*/ 2195378 h 6858000"/>
              <a:gd name="connsiteX128" fmla="*/ 488555 w 1605470"/>
              <a:gd name="connsiteY128" fmla="*/ 2155135 h 6858000"/>
              <a:gd name="connsiteX129" fmla="*/ 486013 w 1605470"/>
              <a:gd name="connsiteY129" fmla="*/ 2118008 h 6858000"/>
              <a:gd name="connsiteX130" fmla="*/ 487006 w 1605470"/>
              <a:gd name="connsiteY130" fmla="*/ 2050531 h 6858000"/>
              <a:gd name="connsiteX131" fmla="*/ 478812 w 1605470"/>
              <a:gd name="connsiteY131" fmla="*/ 1963269 h 6858000"/>
              <a:gd name="connsiteX132" fmla="*/ 459990 w 1605470"/>
              <a:gd name="connsiteY132" fmla="*/ 1906352 h 6858000"/>
              <a:gd name="connsiteX133" fmla="*/ 436547 w 1605470"/>
              <a:gd name="connsiteY133" fmla="*/ 1861531 h 6858000"/>
              <a:gd name="connsiteX134" fmla="*/ 390346 w 1605470"/>
              <a:gd name="connsiteY134" fmla="*/ 1732919 h 6858000"/>
              <a:gd name="connsiteX135" fmla="*/ 362657 w 1605470"/>
              <a:gd name="connsiteY135" fmla="*/ 1663540 h 6858000"/>
              <a:gd name="connsiteX136" fmla="*/ 361783 w 1605470"/>
              <a:gd name="connsiteY136" fmla="*/ 1615777 h 6858000"/>
              <a:gd name="connsiteX137" fmla="*/ 342578 w 1605470"/>
              <a:gd name="connsiteY137" fmla="*/ 1563678 h 6858000"/>
              <a:gd name="connsiteX138" fmla="*/ 355658 w 1605470"/>
              <a:gd name="connsiteY138" fmla="*/ 1519474 h 6858000"/>
              <a:gd name="connsiteX139" fmla="*/ 348400 w 1605470"/>
              <a:gd name="connsiteY139" fmla="*/ 1477995 h 6858000"/>
              <a:gd name="connsiteX140" fmla="*/ 334485 w 1605470"/>
              <a:gd name="connsiteY140" fmla="*/ 1373769 h 6858000"/>
              <a:gd name="connsiteX141" fmla="*/ 342792 w 1605470"/>
              <a:gd name="connsiteY141" fmla="*/ 1307086 h 6858000"/>
              <a:gd name="connsiteX142" fmla="*/ 343980 w 1605470"/>
              <a:gd name="connsiteY142" fmla="*/ 1189033 h 6858000"/>
              <a:gd name="connsiteX143" fmla="*/ 348665 w 1605470"/>
              <a:gd name="connsiteY143" fmla="*/ 1168288 h 6858000"/>
              <a:gd name="connsiteX144" fmla="*/ 340947 w 1605470"/>
              <a:gd name="connsiteY144" fmla="*/ 1142577 h 6858000"/>
              <a:gd name="connsiteX145" fmla="*/ 330253 w 1605470"/>
              <a:gd name="connsiteY145" fmla="*/ 1088484 h 6858000"/>
              <a:gd name="connsiteX146" fmla="*/ 318989 w 1605470"/>
              <a:gd name="connsiteY146" fmla="*/ 1016103 h 6858000"/>
              <a:gd name="connsiteX147" fmla="*/ 320445 w 1605470"/>
              <a:gd name="connsiteY147" fmla="*/ 932283 h 6858000"/>
              <a:gd name="connsiteX148" fmla="*/ 322681 w 1605470"/>
              <a:gd name="connsiteY148" fmla="*/ 915925 h 6858000"/>
              <a:gd name="connsiteX149" fmla="*/ 315310 w 1605470"/>
              <a:gd name="connsiteY149" fmla="*/ 896999 h 6858000"/>
              <a:gd name="connsiteX150" fmla="*/ 284718 w 1605470"/>
              <a:gd name="connsiteY150" fmla="*/ 821517 h 6858000"/>
              <a:gd name="connsiteX151" fmla="*/ 263668 w 1605470"/>
              <a:gd name="connsiteY151" fmla="*/ 751353 h 6858000"/>
              <a:gd name="connsiteX152" fmla="*/ 263226 w 1605470"/>
              <a:gd name="connsiteY152" fmla="*/ 721230 h 6858000"/>
              <a:gd name="connsiteX153" fmla="*/ 248897 w 1605470"/>
              <a:gd name="connsiteY153" fmla="*/ 681659 h 6858000"/>
              <a:gd name="connsiteX154" fmla="*/ 234316 w 1605470"/>
              <a:gd name="connsiteY154" fmla="*/ 635218 h 6858000"/>
              <a:gd name="connsiteX155" fmla="*/ 239327 w 1605470"/>
              <a:gd name="connsiteY155" fmla="*/ 613763 h 6858000"/>
              <a:gd name="connsiteX156" fmla="*/ 225269 w 1605470"/>
              <a:gd name="connsiteY156" fmla="*/ 598582 h 6858000"/>
              <a:gd name="connsiteX157" fmla="*/ 224950 w 1605470"/>
              <a:gd name="connsiteY157" fmla="*/ 576846 h 6858000"/>
              <a:gd name="connsiteX158" fmla="*/ 204576 w 1605470"/>
              <a:gd name="connsiteY158" fmla="*/ 530055 h 6858000"/>
              <a:gd name="connsiteX159" fmla="*/ 219064 w 1605470"/>
              <a:gd name="connsiteY159" fmla="*/ 469651 h 6858000"/>
              <a:gd name="connsiteX160" fmla="*/ 195012 w 1605470"/>
              <a:gd name="connsiteY160" fmla="*/ 448559 h 6858000"/>
              <a:gd name="connsiteX161" fmla="*/ 201434 w 1605470"/>
              <a:gd name="connsiteY161" fmla="*/ 441529 h 6858000"/>
              <a:gd name="connsiteX162" fmla="*/ 200655 w 1605470"/>
              <a:gd name="connsiteY162" fmla="*/ 428927 h 6858000"/>
              <a:gd name="connsiteX163" fmla="*/ 190059 w 1605470"/>
              <a:gd name="connsiteY163" fmla="*/ 430161 h 6858000"/>
              <a:gd name="connsiteX164" fmla="*/ 167079 w 1605470"/>
              <a:gd name="connsiteY164" fmla="*/ 367211 h 6858000"/>
              <a:gd name="connsiteX165" fmla="*/ 124571 w 1605470"/>
              <a:gd name="connsiteY165" fmla="*/ 302178 h 6858000"/>
              <a:gd name="connsiteX166" fmla="*/ 103243 w 1605470"/>
              <a:gd name="connsiteY166" fmla="*/ 211375 h 6858000"/>
              <a:gd name="connsiteX167" fmla="*/ 94571 w 1605470"/>
              <a:gd name="connsiteY167" fmla="*/ 184179 h 6858000"/>
              <a:gd name="connsiteX168" fmla="*/ 13437 w 1605470"/>
              <a:gd name="connsiteY168" fmla="*/ 19287 h 6858000"/>
              <a:gd name="connsiteX169" fmla="*/ 0 w 1605470"/>
              <a:gd name="connsiteY16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7933 w 1605470"/>
              <a:gd name="connsiteY98" fmla="*/ 3356929 h 6858000"/>
              <a:gd name="connsiteX99" fmla="*/ 766158 w 1605470"/>
              <a:gd name="connsiteY99" fmla="*/ 3349058 h 6858000"/>
              <a:gd name="connsiteX100" fmla="*/ 766414 w 1605470"/>
              <a:gd name="connsiteY100" fmla="*/ 3348763 h 6858000"/>
              <a:gd name="connsiteX101" fmla="*/ 764166 w 1605470"/>
              <a:gd name="connsiteY101" fmla="*/ 3341588 h 6858000"/>
              <a:gd name="connsiteX102" fmla="*/ 749397 w 1605470"/>
              <a:gd name="connsiteY102" fmla="*/ 3307769 h 6858000"/>
              <a:gd name="connsiteX103" fmla="*/ 766960 w 1605470"/>
              <a:gd name="connsiteY103" fmla="*/ 3250522 h 6858000"/>
              <a:gd name="connsiteX104" fmla="*/ 767385 w 1605470"/>
              <a:gd name="connsiteY104" fmla="*/ 3229163 h 6858000"/>
              <a:gd name="connsiteX105" fmla="*/ 769208 w 1605470"/>
              <a:gd name="connsiteY105" fmla="*/ 3217217 h 6858000"/>
              <a:gd name="connsiteX106" fmla="*/ 770350 w 1605470"/>
              <a:gd name="connsiteY106" fmla="*/ 3216125 h 6858000"/>
              <a:gd name="connsiteX107" fmla="*/ 756043 w 1605470"/>
              <a:gd name="connsiteY107" fmla="*/ 3183755 h 6858000"/>
              <a:gd name="connsiteX108" fmla="*/ 756544 w 1605470"/>
              <a:gd name="connsiteY108" fmla="*/ 3178642 h 6858000"/>
              <a:gd name="connsiteX109" fmla="*/ 744144 w 1605470"/>
              <a:gd name="connsiteY109" fmla="*/ 3158586 h 6858000"/>
              <a:gd name="connsiteX110" fmla="*/ 739378 w 1605470"/>
              <a:gd name="connsiteY110" fmla="*/ 3147669 h 6858000"/>
              <a:gd name="connsiteX111" fmla="*/ 734648 w 1605470"/>
              <a:gd name="connsiteY111" fmla="*/ 3145733 h 6858000"/>
              <a:gd name="connsiteX112" fmla="*/ 729329 w 1605470"/>
              <a:gd name="connsiteY112" fmla="*/ 3129034 h 6858000"/>
              <a:gd name="connsiteX113" fmla="*/ 729994 w 1605470"/>
              <a:gd name="connsiteY113" fmla="*/ 3126682 h 6858000"/>
              <a:gd name="connsiteX114" fmla="*/ 720862 w 1605470"/>
              <a:gd name="connsiteY114" fmla="*/ 3114519 h 6858000"/>
              <a:gd name="connsiteX115" fmla="*/ 707471 w 1605470"/>
              <a:gd name="connsiteY115" fmla="*/ 3106272 h 6858000"/>
              <a:gd name="connsiteX116" fmla="*/ 680201 w 1605470"/>
              <a:gd name="connsiteY116" fmla="*/ 2958185 h 6858000"/>
              <a:gd name="connsiteX117" fmla="*/ 622815 w 1605470"/>
              <a:gd name="connsiteY117" fmla="*/ 2762989 h 6858000"/>
              <a:gd name="connsiteX118" fmla="*/ 571733 w 1605470"/>
              <a:gd name="connsiteY118" fmla="*/ 2554718 h 6858000"/>
              <a:gd name="connsiteX119" fmla="*/ 551827 w 1605470"/>
              <a:gd name="connsiteY119" fmla="*/ 2485734 h 6858000"/>
              <a:gd name="connsiteX120" fmla="*/ 542550 w 1605470"/>
              <a:gd name="connsiteY120" fmla="*/ 2447068 h 6858000"/>
              <a:gd name="connsiteX121" fmla="*/ 529511 w 1605470"/>
              <a:gd name="connsiteY121" fmla="*/ 2425819 h 6858000"/>
              <a:gd name="connsiteX122" fmla="*/ 528878 w 1605470"/>
              <a:gd name="connsiteY122" fmla="*/ 2408971 h 6858000"/>
              <a:gd name="connsiteX123" fmla="*/ 535510 w 1605470"/>
              <a:gd name="connsiteY123" fmla="*/ 2402874 h 6858000"/>
              <a:gd name="connsiteX124" fmla="*/ 538122 w 1605470"/>
              <a:gd name="connsiteY124" fmla="*/ 2381443 h 6858000"/>
              <a:gd name="connsiteX125" fmla="*/ 514451 w 1605470"/>
              <a:gd name="connsiteY125" fmla="*/ 2261920 h 6858000"/>
              <a:gd name="connsiteX126" fmla="*/ 504338 w 1605470"/>
              <a:gd name="connsiteY126" fmla="*/ 2195378 h 6858000"/>
              <a:gd name="connsiteX127" fmla="*/ 488555 w 1605470"/>
              <a:gd name="connsiteY127" fmla="*/ 2155135 h 6858000"/>
              <a:gd name="connsiteX128" fmla="*/ 486013 w 1605470"/>
              <a:gd name="connsiteY128" fmla="*/ 2118008 h 6858000"/>
              <a:gd name="connsiteX129" fmla="*/ 487006 w 1605470"/>
              <a:gd name="connsiteY129" fmla="*/ 2050531 h 6858000"/>
              <a:gd name="connsiteX130" fmla="*/ 478812 w 1605470"/>
              <a:gd name="connsiteY130" fmla="*/ 1963269 h 6858000"/>
              <a:gd name="connsiteX131" fmla="*/ 459990 w 1605470"/>
              <a:gd name="connsiteY131" fmla="*/ 1906352 h 6858000"/>
              <a:gd name="connsiteX132" fmla="*/ 436547 w 1605470"/>
              <a:gd name="connsiteY132" fmla="*/ 1861531 h 6858000"/>
              <a:gd name="connsiteX133" fmla="*/ 390346 w 1605470"/>
              <a:gd name="connsiteY133" fmla="*/ 1732919 h 6858000"/>
              <a:gd name="connsiteX134" fmla="*/ 362657 w 1605470"/>
              <a:gd name="connsiteY134" fmla="*/ 1663540 h 6858000"/>
              <a:gd name="connsiteX135" fmla="*/ 361783 w 1605470"/>
              <a:gd name="connsiteY135" fmla="*/ 1615777 h 6858000"/>
              <a:gd name="connsiteX136" fmla="*/ 342578 w 1605470"/>
              <a:gd name="connsiteY136" fmla="*/ 1563678 h 6858000"/>
              <a:gd name="connsiteX137" fmla="*/ 355658 w 1605470"/>
              <a:gd name="connsiteY137" fmla="*/ 1519474 h 6858000"/>
              <a:gd name="connsiteX138" fmla="*/ 348400 w 1605470"/>
              <a:gd name="connsiteY138" fmla="*/ 1477995 h 6858000"/>
              <a:gd name="connsiteX139" fmla="*/ 334485 w 1605470"/>
              <a:gd name="connsiteY139" fmla="*/ 1373769 h 6858000"/>
              <a:gd name="connsiteX140" fmla="*/ 342792 w 1605470"/>
              <a:gd name="connsiteY140" fmla="*/ 1307086 h 6858000"/>
              <a:gd name="connsiteX141" fmla="*/ 343980 w 1605470"/>
              <a:gd name="connsiteY141" fmla="*/ 1189033 h 6858000"/>
              <a:gd name="connsiteX142" fmla="*/ 348665 w 1605470"/>
              <a:gd name="connsiteY142" fmla="*/ 1168288 h 6858000"/>
              <a:gd name="connsiteX143" fmla="*/ 340947 w 1605470"/>
              <a:gd name="connsiteY143" fmla="*/ 1142577 h 6858000"/>
              <a:gd name="connsiteX144" fmla="*/ 330253 w 1605470"/>
              <a:gd name="connsiteY144" fmla="*/ 1088484 h 6858000"/>
              <a:gd name="connsiteX145" fmla="*/ 318989 w 1605470"/>
              <a:gd name="connsiteY145" fmla="*/ 1016103 h 6858000"/>
              <a:gd name="connsiteX146" fmla="*/ 320445 w 1605470"/>
              <a:gd name="connsiteY146" fmla="*/ 932283 h 6858000"/>
              <a:gd name="connsiteX147" fmla="*/ 322681 w 1605470"/>
              <a:gd name="connsiteY147" fmla="*/ 915925 h 6858000"/>
              <a:gd name="connsiteX148" fmla="*/ 315310 w 1605470"/>
              <a:gd name="connsiteY148" fmla="*/ 896999 h 6858000"/>
              <a:gd name="connsiteX149" fmla="*/ 284718 w 1605470"/>
              <a:gd name="connsiteY149" fmla="*/ 821517 h 6858000"/>
              <a:gd name="connsiteX150" fmla="*/ 263668 w 1605470"/>
              <a:gd name="connsiteY150" fmla="*/ 751353 h 6858000"/>
              <a:gd name="connsiteX151" fmla="*/ 263226 w 1605470"/>
              <a:gd name="connsiteY151" fmla="*/ 721230 h 6858000"/>
              <a:gd name="connsiteX152" fmla="*/ 248897 w 1605470"/>
              <a:gd name="connsiteY152" fmla="*/ 681659 h 6858000"/>
              <a:gd name="connsiteX153" fmla="*/ 234316 w 1605470"/>
              <a:gd name="connsiteY153" fmla="*/ 635218 h 6858000"/>
              <a:gd name="connsiteX154" fmla="*/ 239327 w 1605470"/>
              <a:gd name="connsiteY154" fmla="*/ 613763 h 6858000"/>
              <a:gd name="connsiteX155" fmla="*/ 225269 w 1605470"/>
              <a:gd name="connsiteY155" fmla="*/ 598582 h 6858000"/>
              <a:gd name="connsiteX156" fmla="*/ 224950 w 1605470"/>
              <a:gd name="connsiteY156" fmla="*/ 576846 h 6858000"/>
              <a:gd name="connsiteX157" fmla="*/ 204576 w 1605470"/>
              <a:gd name="connsiteY157" fmla="*/ 530055 h 6858000"/>
              <a:gd name="connsiteX158" fmla="*/ 219064 w 1605470"/>
              <a:gd name="connsiteY158" fmla="*/ 469651 h 6858000"/>
              <a:gd name="connsiteX159" fmla="*/ 195012 w 1605470"/>
              <a:gd name="connsiteY159" fmla="*/ 448559 h 6858000"/>
              <a:gd name="connsiteX160" fmla="*/ 201434 w 1605470"/>
              <a:gd name="connsiteY160" fmla="*/ 441529 h 6858000"/>
              <a:gd name="connsiteX161" fmla="*/ 200655 w 1605470"/>
              <a:gd name="connsiteY161" fmla="*/ 428927 h 6858000"/>
              <a:gd name="connsiteX162" fmla="*/ 190059 w 1605470"/>
              <a:gd name="connsiteY162" fmla="*/ 430161 h 6858000"/>
              <a:gd name="connsiteX163" fmla="*/ 167079 w 1605470"/>
              <a:gd name="connsiteY163" fmla="*/ 367211 h 6858000"/>
              <a:gd name="connsiteX164" fmla="*/ 124571 w 1605470"/>
              <a:gd name="connsiteY164" fmla="*/ 302178 h 6858000"/>
              <a:gd name="connsiteX165" fmla="*/ 103243 w 1605470"/>
              <a:gd name="connsiteY165" fmla="*/ 211375 h 6858000"/>
              <a:gd name="connsiteX166" fmla="*/ 94571 w 1605470"/>
              <a:gd name="connsiteY166" fmla="*/ 184179 h 6858000"/>
              <a:gd name="connsiteX167" fmla="*/ 13437 w 1605470"/>
              <a:gd name="connsiteY167" fmla="*/ 19287 h 6858000"/>
              <a:gd name="connsiteX168" fmla="*/ 0 w 1605470"/>
              <a:gd name="connsiteY16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4383 w 1605470"/>
              <a:gd name="connsiteY96" fmla="*/ 3381564 h 6858000"/>
              <a:gd name="connsiteX97" fmla="*/ 770510 w 1605470"/>
              <a:gd name="connsiteY97" fmla="*/ 3361844 h 6858000"/>
              <a:gd name="connsiteX98" fmla="*/ 766158 w 1605470"/>
              <a:gd name="connsiteY98" fmla="*/ 3349058 h 6858000"/>
              <a:gd name="connsiteX99" fmla="*/ 766414 w 1605470"/>
              <a:gd name="connsiteY99" fmla="*/ 3348763 h 6858000"/>
              <a:gd name="connsiteX100" fmla="*/ 764166 w 1605470"/>
              <a:gd name="connsiteY100" fmla="*/ 3341588 h 6858000"/>
              <a:gd name="connsiteX101" fmla="*/ 749397 w 1605470"/>
              <a:gd name="connsiteY101" fmla="*/ 3307769 h 6858000"/>
              <a:gd name="connsiteX102" fmla="*/ 766960 w 1605470"/>
              <a:gd name="connsiteY102" fmla="*/ 3250522 h 6858000"/>
              <a:gd name="connsiteX103" fmla="*/ 767385 w 1605470"/>
              <a:gd name="connsiteY103" fmla="*/ 3229163 h 6858000"/>
              <a:gd name="connsiteX104" fmla="*/ 769208 w 1605470"/>
              <a:gd name="connsiteY104" fmla="*/ 3217217 h 6858000"/>
              <a:gd name="connsiteX105" fmla="*/ 770350 w 1605470"/>
              <a:gd name="connsiteY105" fmla="*/ 3216125 h 6858000"/>
              <a:gd name="connsiteX106" fmla="*/ 756043 w 1605470"/>
              <a:gd name="connsiteY106" fmla="*/ 3183755 h 6858000"/>
              <a:gd name="connsiteX107" fmla="*/ 756544 w 1605470"/>
              <a:gd name="connsiteY107" fmla="*/ 3178642 h 6858000"/>
              <a:gd name="connsiteX108" fmla="*/ 744144 w 1605470"/>
              <a:gd name="connsiteY108" fmla="*/ 3158586 h 6858000"/>
              <a:gd name="connsiteX109" fmla="*/ 739378 w 1605470"/>
              <a:gd name="connsiteY109" fmla="*/ 3147669 h 6858000"/>
              <a:gd name="connsiteX110" fmla="*/ 734648 w 1605470"/>
              <a:gd name="connsiteY110" fmla="*/ 3145733 h 6858000"/>
              <a:gd name="connsiteX111" fmla="*/ 729329 w 1605470"/>
              <a:gd name="connsiteY111" fmla="*/ 3129034 h 6858000"/>
              <a:gd name="connsiteX112" fmla="*/ 729994 w 1605470"/>
              <a:gd name="connsiteY112" fmla="*/ 3126682 h 6858000"/>
              <a:gd name="connsiteX113" fmla="*/ 720862 w 1605470"/>
              <a:gd name="connsiteY113" fmla="*/ 3114519 h 6858000"/>
              <a:gd name="connsiteX114" fmla="*/ 707471 w 1605470"/>
              <a:gd name="connsiteY114" fmla="*/ 3106272 h 6858000"/>
              <a:gd name="connsiteX115" fmla="*/ 680201 w 1605470"/>
              <a:gd name="connsiteY115" fmla="*/ 2958185 h 6858000"/>
              <a:gd name="connsiteX116" fmla="*/ 622815 w 1605470"/>
              <a:gd name="connsiteY116" fmla="*/ 2762989 h 6858000"/>
              <a:gd name="connsiteX117" fmla="*/ 571733 w 1605470"/>
              <a:gd name="connsiteY117" fmla="*/ 2554718 h 6858000"/>
              <a:gd name="connsiteX118" fmla="*/ 551827 w 1605470"/>
              <a:gd name="connsiteY118" fmla="*/ 2485734 h 6858000"/>
              <a:gd name="connsiteX119" fmla="*/ 542550 w 1605470"/>
              <a:gd name="connsiteY119" fmla="*/ 2447068 h 6858000"/>
              <a:gd name="connsiteX120" fmla="*/ 529511 w 1605470"/>
              <a:gd name="connsiteY120" fmla="*/ 2425819 h 6858000"/>
              <a:gd name="connsiteX121" fmla="*/ 528878 w 1605470"/>
              <a:gd name="connsiteY121" fmla="*/ 2408971 h 6858000"/>
              <a:gd name="connsiteX122" fmla="*/ 535510 w 1605470"/>
              <a:gd name="connsiteY122" fmla="*/ 2402874 h 6858000"/>
              <a:gd name="connsiteX123" fmla="*/ 538122 w 1605470"/>
              <a:gd name="connsiteY123" fmla="*/ 2381443 h 6858000"/>
              <a:gd name="connsiteX124" fmla="*/ 514451 w 1605470"/>
              <a:gd name="connsiteY124" fmla="*/ 2261920 h 6858000"/>
              <a:gd name="connsiteX125" fmla="*/ 504338 w 1605470"/>
              <a:gd name="connsiteY125" fmla="*/ 2195378 h 6858000"/>
              <a:gd name="connsiteX126" fmla="*/ 488555 w 1605470"/>
              <a:gd name="connsiteY126" fmla="*/ 2155135 h 6858000"/>
              <a:gd name="connsiteX127" fmla="*/ 486013 w 1605470"/>
              <a:gd name="connsiteY127" fmla="*/ 2118008 h 6858000"/>
              <a:gd name="connsiteX128" fmla="*/ 487006 w 1605470"/>
              <a:gd name="connsiteY128" fmla="*/ 2050531 h 6858000"/>
              <a:gd name="connsiteX129" fmla="*/ 478812 w 1605470"/>
              <a:gd name="connsiteY129" fmla="*/ 1963269 h 6858000"/>
              <a:gd name="connsiteX130" fmla="*/ 459990 w 1605470"/>
              <a:gd name="connsiteY130" fmla="*/ 1906352 h 6858000"/>
              <a:gd name="connsiteX131" fmla="*/ 436547 w 1605470"/>
              <a:gd name="connsiteY131" fmla="*/ 1861531 h 6858000"/>
              <a:gd name="connsiteX132" fmla="*/ 390346 w 1605470"/>
              <a:gd name="connsiteY132" fmla="*/ 1732919 h 6858000"/>
              <a:gd name="connsiteX133" fmla="*/ 362657 w 1605470"/>
              <a:gd name="connsiteY133" fmla="*/ 1663540 h 6858000"/>
              <a:gd name="connsiteX134" fmla="*/ 361783 w 1605470"/>
              <a:gd name="connsiteY134" fmla="*/ 1615777 h 6858000"/>
              <a:gd name="connsiteX135" fmla="*/ 342578 w 1605470"/>
              <a:gd name="connsiteY135" fmla="*/ 1563678 h 6858000"/>
              <a:gd name="connsiteX136" fmla="*/ 355658 w 1605470"/>
              <a:gd name="connsiteY136" fmla="*/ 1519474 h 6858000"/>
              <a:gd name="connsiteX137" fmla="*/ 348400 w 1605470"/>
              <a:gd name="connsiteY137" fmla="*/ 1477995 h 6858000"/>
              <a:gd name="connsiteX138" fmla="*/ 334485 w 1605470"/>
              <a:gd name="connsiteY138" fmla="*/ 1373769 h 6858000"/>
              <a:gd name="connsiteX139" fmla="*/ 342792 w 1605470"/>
              <a:gd name="connsiteY139" fmla="*/ 1307086 h 6858000"/>
              <a:gd name="connsiteX140" fmla="*/ 343980 w 1605470"/>
              <a:gd name="connsiteY140" fmla="*/ 1189033 h 6858000"/>
              <a:gd name="connsiteX141" fmla="*/ 348665 w 1605470"/>
              <a:gd name="connsiteY141" fmla="*/ 1168288 h 6858000"/>
              <a:gd name="connsiteX142" fmla="*/ 340947 w 1605470"/>
              <a:gd name="connsiteY142" fmla="*/ 1142577 h 6858000"/>
              <a:gd name="connsiteX143" fmla="*/ 330253 w 1605470"/>
              <a:gd name="connsiteY143" fmla="*/ 1088484 h 6858000"/>
              <a:gd name="connsiteX144" fmla="*/ 318989 w 1605470"/>
              <a:gd name="connsiteY144" fmla="*/ 1016103 h 6858000"/>
              <a:gd name="connsiteX145" fmla="*/ 320445 w 1605470"/>
              <a:gd name="connsiteY145" fmla="*/ 932283 h 6858000"/>
              <a:gd name="connsiteX146" fmla="*/ 322681 w 1605470"/>
              <a:gd name="connsiteY146" fmla="*/ 915925 h 6858000"/>
              <a:gd name="connsiteX147" fmla="*/ 315310 w 1605470"/>
              <a:gd name="connsiteY147" fmla="*/ 896999 h 6858000"/>
              <a:gd name="connsiteX148" fmla="*/ 284718 w 1605470"/>
              <a:gd name="connsiteY148" fmla="*/ 821517 h 6858000"/>
              <a:gd name="connsiteX149" fmla="*/ 263668 w 1605470"/>
              <a:gd name="connsiteY149" fmla="*/ 751353 h 6858000"/>
              <a:gd name="connsiteX150" fmla="*/ 263226 w 1605470"/>
              <a:gd name="connsiteY150" fmla="*/ 721230 h 6858000"/>
              <a:gd name="connsiteX151" fmla="*/ 248897 w 1605470"/>
              <a:gd name="connsiteY151" fmla="*/ 681659 h 6858000"/>
              <a:gd name="connsiteX152" fmla="*/ 234316 w 1605470"/>
              <a:gd name="connsiteY152" fmla="*/ 635218 h 6858000"/>
              <a:gd name="connsiteX153" fmla="*/ 239327 w 1605470"/>
              <a:gd name="connsiteY153" fmla="*/ 613763 h 6858000"/>
              <a:gd name="connsiteX154" fmla="*/ 225269 w 1605470"/>
              <a:gd name="connsiteY154" fmla="*/ 598582 h 6858000"/>
              <a:gd name="connsiteX155" fmla="*/ 224950 w 1605470"/>
              <a:gd name="connsiteY155" fmla="*/ 576846 h 6858000"/>
              <a:gd name="connsiteX156" fmla="*/ 204576 w 1605470"/>
              <a:gd name="connsiteY156" fmla="*/ 530055 h 6858000"/>
              <a:gd name="connsiteX157" fmla="*/ 219064 w 1605470"/>
              <a:gd name="connsiteY157" fmla="*/ 469651 h 6858000"/>
              <a:gd name="connsiteX158" fmla="*/ 195012 w 1605470"/>
              <a:gd name="connsiteY158" fmla="*/ 448559 h 6858000"/>
              <a:gd name="connsiteX159" fmla="*/ 201434 w 1605470"/>
              <a:gd name="connsiteY159" fmla="*/ 441529 h 6858000"/>
              <a:gd name="connsiteX160" fmla="*/ 200655 w 1605470"/>
              <a:gd name="connsiteY160" fmla="*/ 428927 h 6858000"/>
              <a:gd name="connsiteX161" fmla="*/ 190059 w 1605470"/>
              <a:gd name="connsiteY161" fmla="*/ 430161 h 6858000"/>
              <a:gd name="connsiteX162" fmla="*/ 167079 w 1605470"/>
              <a:gd name="connsiteY162" fmla="*/ 367211 h 6858000"/>
              <a:gd name="connsiteX163" fmla="*/ 124571 w 1605470"/>
              <a:gd name="connsiteY163" fmla="*/ 302178 h 6858000"/>
              <a:gd name="connsiteX164" fmla="*/ 103243 w 1605470"/>
              <a:gd name="connsiteY164" fmla="*/ 211375 h 6858000"/>
              <a:gd name="connsiteX165" fmla="*/ 94571 w 1605470"/>
              <a:gd name="connsiteY165" fmla="*/ 184179 h 6858000"/>
              <a:gd name="connsiteX166" fmla="*/ 13437 w 1605470"/>
              <a:gd name="connsiteY166" fmla="*/ 19287 h 6858000"/>
              <a:gd name="connsiteX167" fmla="*/ 0 w 1605470"/>
              <a:gd name="connsiteY16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6414 w 1605470"/>
              <a:gd name="connsiteY98" fmla="*/ 3348763 h 6858000"/>
              <a:gd name="connsiteX99" fmla="*/ 764166 w 1605470"/>
              <a:gd name="connsiteY99" fmla="*/ 3341588 h 6858000"/>
              <a:gd name="connsiteX100" fmla="*/ 749397 w 1605470"/>
              <a:gd name="connsiteY100" fmla="*/ 3307769 h 6858000"/>
              <a:gd name="connsiteX101" fmla="*/ 766960 w 1605470"/>
              <a:gd name="connsiteY101" fmla="*/ 3250522 h 6858000"/>
              <a:gd name="connsiteX102" fmla="*/ 767385 w 1605470"/>
              <a:gd name="connsiteY102" fmla="*/ 3229163 h 6858000"/>
              <a:gd name="connsiteX103" fmla="*/ 769208 w 1605470"/>
              <a:gd name="connsiteY103" fmla="*/ 3217217 h 6858000"/>
              <a:gd name="connsiteX104" fmla="*/ 770350 w 1605470"/>
              <a:gd name="connsiteY104" fmla="*/ 3216125 h 6858000"/>
              <a:gd name="connsiteX105" fmla="*/ 756043 w 1605470"/>
              <a:gd name="connsiteY105" fmla="*/ 3183755 h 6858000"/>
              <a:gd name="connsiteX106" fmla="*/ 756544 w 1605470"/>
              <a:gd name="connsiteY106" fmla="*/ 3178642 h 6858000"/>
              <a:gd name="connsiteX107" fmla="*/ 744144 w 1605470"/>
              <a:gd name="connsiteY107" fmla="*/ 3158586 h 6858000"/>
              <a:gd name="connsiteX108" fmla="*/ 739378 w 1605470"/>
              <a:gd name="connsiteY108" fmla="*/ 3147669 h 6858000"/>
              <a:gd name="connsiteX109" fmla="*/ 734648 w 1605470"/>
              <a:gd name="connsiteY109" fmla="*/ 3145733 h 6858000"/>
              <a:gd name="connsiteX110" fmla="*/ 729329 w 1605470"/>
              <a:gd name="connsiteY110" fmla="*/ 3129034 h 6858000"/>
              <a:gd name="connsiteX111" fmla="*/ 729994 w 1605470"/>
              <a:gd name="connsiteY111" fmla="*/ 3126682 h 6858000"/>
              <a:gd name="connsiteX112" fmla="*/ 720862 w 1605470"/>
              <a:gd name="connsiteY112" fmla="*/ 3114519 h 6858000"/>
              <a:gd name="connsiteX113" fmla="*/ 707471 w 1605470"/>
              <a:gd name="connsiteY113" fmla="*/ 3106272 h 6858000"/>
              <a:gd name="connsiteX114" fmla="*/ 680201 w 1605470"/>
              <a:gd name="connsiteY114" fmla="*/ 2958185 h 6858000"/>
              <a:gd name="connsiteX115" fmla="*/ 622815 w 1605470"/>
              <a:gd name="connsiteY115" fmla="*/ 2762989 h 6858000"/>
              <a:gd name="connsiteX116" fmla="*/ 571733 w 1605470"/>
              <a:gd name="connsiteY116" fmla="*/ 2554718 h 6858000"/>
              <a:gd name="connsiteX117" fmla="*/ 551827 w 1605470"/>
              <a:gd name="connsiteY117" fmla="*/ 2485734 h 6858000"/>
              <a:gd name="connsiteX118" fmla="*/ 542550 w 1605470"/>
              <a:gd name="connsiteY118" fmla="*/ 2447068 h 6858000"/>
              <a:gd name="connsiteX119" fmla="*/ 529511 w 1605470"/>
              <a:gd name="connsiteY119" fmla="*/ 2425819 h 6858000"/>
              <a:gd name="connsiteX120" fmla="*/ 528878 w 1605470"/>
              <a:gd name="connsiteY120" fmla="*/ 2408971 h 6858000"/>
              <a:gd name="connsiteX121" fmla="*/ 535510 w 1605470"/>
              <a:gd name="connsiteY121" fmla="*/ 2402874 h 6858000"/>
              <a:gd name="connsiteX122" fmla="*/ 538122 w 1605470"/>
              <a:gd name="connsiteY122" fmla="*/ 2381443 h 6858000"/>
              <a:gd name="connsiteX123" fmla="*/ 514451 w 1605470"/>
              <a:gd name="connsiteY123" fmla="*/ 2261920 h 6858000"/>
              <a:gd name="connsiteX124" fmla="*/ 504338 w 1605470"/>
              <a:gd name="connsiteY124" fmla="*/ 2195378 h 6858000"/>
              <a:gd name="connsiteX125" fmla="*/ 488555 w 1605470"/>
              <a:gd name="connsiteY125" fmla="*/ 2155135 h 6858000"/>
              <a:gd name="connsiteX126" fmla="*/ 486013 w 1605470"/>
              <a:gd name="connsiteY126" fmla="*/ 2118008 h 6858000"/>
              <a:gd name="connsiteX127" fmla="*/ 487006 w 1605470"/>
              <a:gd name="connsiteY127" fmla="*/ 2050531 h 6858000"/>
              <a:gd name="connsiteX128" fmla="*/ 478812 w 1605470"/>
              <a:gd name="connsiteY128" fmla="*/ 1963269 h 6858000"/>
              <a:gd name="connsiteX129" fmla="*/ 459990 w 1605470"/>
              <a:gd name="connsiteY129" fmla="*/ 1906352 h 6858000"/>
              <a:gd name="connsiteX130" fmla="*/ 436547 w 1605470"/>
              <a:gd name="connsiteY130" fmla="*/ 1861531 h 6858000"/>
              <a:gd name="connsiteX131" fmla="*/ 390346 w 1605470"/>
              <a:gd name="connsiteY131" fmla="*/ 1732919 h 6858000"/>
              <a:gd name="connsiteX132" fmla="*/ 362657 w 1605470"/>
              <a:gd name="connsiteY132" fmla="*/ 1663540 h 6858000"/>
              <a:gd name="connsiteX133" fmla="*/ 361783 w 1605470"/>
              <a:gd name="connsiteY133" fmla="*/ 1615777 h 6858000"/>
              <a:gd name="connsiteX134" fmla="*/ 342578 w 1605470"/>
              <a:gd name="connsiteY134" fmla="*/ 1563678 h 6858000"/>
              <a:gd name="connsiteX135" fmla="*/ 355658 w 1605470"/>
              <a:gd name="connsiteY135" fmla="*/ 1519474 h 6858000"/>
              <a:gd name="connsiteX136" fmla="*/ 348400 w 1605470"/>
              <a:gd name="connsiteY136" fmla="*/ 1477995 h 6858000"/>
              <a:gd name="connsiteX137" fmla="*/ 334485 w 1605470"/>
              <a:gd name="connsiteY137" fmla="*/ 1373769 h 6858000"/>
              <a:gd name="connsiteX138" fmla="*/ 342792 w 1605470"/>
              <a:gd name="connsiteY138" fmla="*/ 1307086 h 6858000"/>
              <a:gd name="connsiteX139" fmla="*/ 343980 w 1605470"/>
              <a:gd name="connsiteY139" fmla="*/ 1189033 h 6858000"/>
              <a:gd name="connsiteX140" fmla="*/ 348665 w 1605470"/>
              <a:gd name="connsiteY140" fmla="*/ 1168288 h 6858000"/>
              <a:gd name="connsiteX141" fmla="*/ 340947 w 1605470"/>
              <a:gd name="connsiteY141" fmla="*/ 1142577 h 6858000"/>
              <a:gd name="connsiteX142" fmla="*/ 330253 w 1605470"/>
              <a:gd name="connsiteY142" fmla="*/ 1088484 h 6858000"/>
              <a:gd name="connsiteX143" fmla="*/ 318989 w 1605470"/>
              <a:gd name="connsiteY143" fmla="*/ 1016103 h 6858000"/>
              <a:gd name="connsiteX144" fmla="*/ 320445 w 1605470"/>
              <a:gd name="connsiteY144" fmla="*/ 932283 h 6858000"/>
              <a:gd name="connsiteX145" fmla="*/ 322681 w 1605470"/>
              <a:gd name="connsiteY145" fmla="*/ 915925 h 6858000"/>
              <a:gd name="connsiteX146" fmla="*/ 315310 w 1605470"/>
              <a:gd name="connsiteY146" fmla="*/ 896999 h 6858000"/>
              <a:gd name="connsiteX147" fmla="*/ 284718 w 1605470"/>
              <a:gd name="connsiteY147" fmla="*/ 821517 h 6858000"/>
              <a:gd name="connsiteX148" fmla="*/ 263668 w 1605470"/>
              <a:gd name="connsiteY148" fmla="*/ 751353 h 6858000"/>
              <a:gd name="connsiteX149" fmla="*/ 263226 w 1605470"/>
              <a:gd name="connsiteY149" fmla="*/ 721230 h 6858000"/>
              <a:gd name="connsiteX150" fmla="*/ 248897 w 1605470"/>
              <a:gd name="connsiteY150" fmla="*/ 681659 h 6858000"/>
              <a:gd name="connsiteX151" fmla="*/ 234316 w 1605470"/>
              <a:gd name="connsiteY151" fmla="*/ 635218 h 6858000"/>
              <a:gd name="connsiteX152" fmla="*/ 239327 w 1605470"/>
              <a:gd name="connsiteY152" fmla="*/ 613763 h 6858000"/>
              <a:gd name="connsiteX153" fmla="*/ 225269 w 1605470"/>
              <a:gd name="connsiteY153" fmla="*/ 598582 h 6858000"/>
              <a:gd name="connsiteX154" fmla="*/ 224950 w 1605470"/>
              <a:gd name="connsiteY154" fmla="*/ 576846 h 6858000"/>
              <a:gd name="connsiteX155" fmla="*/ 204576 w 1605470"/>
              <a:gd name="connsiteY155" fmla="*/ 530055 h 6858000"/>
              <a:gd name="connsiteX156" fmla="*/ 219064 w 1605470"/>
              <a:gd name="connsiteY156" fmla="*/ 469651 h 6858000"/>
              <a:gd name="connsiteX157" fmla="*/ 195012 w 1605470"/>
              <a:gd name="connsiteY157" fmla="*/ 448559 h 6858000"/>
              <a:gd name="connsiteX158" fmla="*/ 201434 w 1605470"/>
              <a:gd name="connsiteY158" fmla="*/ 441529 h 6858000"/>
              <a:gd name="connsiteX159" fmla="*/ 200655 w 1605470"/>
              <a:gd name="connsiteY159" fmla="*/ 428927 h 6858000"/>
              <a:gd name="connsiteX160" fmla="*/ 190059 w 1605470"/>
              <a:gd name="connsiteY160" fmla="*/ 430161 h 6858000"/>
              <a:gd name="connsiteX161" fmla="*/ 167079 w 1605470"/>
              <a:gd name="connsiteY161" fmla="*/ 367211 h 6858000"/>
              <a:gd name="connsiteX162" fmla="*/ 124571 w 1605470"/>
              <a:gd name="connsiteY162" fmla="*/ 302178 h 6858000"/>
              <a:gd name="connsiteX163" fmla="*/ 103243 w 1605470"/>
              <a:gd name="connsiteY163" fmla="*/ 211375 h 6858000"/>
              <a:gd name="connsiteX164" fmla="*/ 94571 w 1605470"/>
              <a:gd name="connsiteY164" fmla="*/ 184179 h 6858000"/>
              <a:gd name="connsiteX165" fmla="*/ 13437 w 1605470"/>
              <a:gd name="connsiteY165" fmla="*/ 19287 h 6858000"/>
              <a:gd name="connsiteX166" fmla="*/ 0 w 1605470"/>
              <a:gd name="connsiteY16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64166 w 1605470"/>
              <a:gd name="connsiteY98" fmla="*/ 3341588 h 6858000"/>
              <a:gd name="connsiteX99" fmla="*/ 749397 w 1605470"/>
              <a:gd name="connsiteY99" fmla="*/ 3307769 h 6858000"/>
              <a:gd name="connsiteX100" fmla="*/ 766960 w 1605470"/>
              <a:gd name="connsiteY100" fmla="*/ 3250522 h 6858000"/>
              <a:gd name="connsiteX101" fmla="*/ 767385 w 1605470"/>
              <a:gd name="connsiteY101" fmla="*/ 3229163 h 6858000"/>
              <a:gd name="connsiteX102" fmla="*/ 769208 w 1605470"/>
              <a:gd name="connsiteY102" fmla="*/ 3217217 h 6858000"/>
              <a:gd name="connsiteX103" fmla="*/ 770350 w 1605470"/>
              <a:gd name="connsiteY103" fmla="*/ 3216125 h 6858000"/>
              <a:gd name="connsiteX104" fmla="*/ 756043 w 1605470"/>
              <a:gd name="connsiteY104" fmla="*/ 3183755 h 6858000"/>
              <a:gd name="connsiteX105" fmla="*/ 756544 w 1605470"/>
              <a:gd name="connsiteY105" fmla="*/ 3178642 h 6858000"/>
              <a:gd name="connsiteX106" fmla="*/ 744144 w 1605470"/>
              <a:gd name="connsiteY106" fmla="*/ 3158586 h 6858000"/>
              <a:gd name="connsiteX107" fmla="*/ 739378 w 1605470"/>
              <a:gd name="connsiteY107" fmla="*/ 3147669 h 6858000"/>
              <a:gd name="connsiteX108" fmla="*/ 734648 w 1605470"/>
              <a:gd name="connsiteY108" fmla="*/ 3145733 h 6858000"/>
              <a:gd name="connsiteX109" fmla="*/ 729329 w 1605470"/>
              <a:gd name="connsiteY109" fmla="*/ 3129034 h 6858000"/>
              <a:gd name="connsiteX110" fmla="*/ 729994 w 1605470"/>
              <a:gd name="connsiteY110" fmla="*/ 3126682 h 6858000"/>
              <a:gd name="connsiteX111" fmla="*/ 720862 w 1605470"/>
              <a:gd name="connsiteY111" fmla="*/ 3114519 h 6858000"/>
              <a:gd name="connsiteX112" fmla="*/ 707471 w 1605470"/>
              <a:gd name="connsiteY112" fmla="*/ 3106272 h 6858000"/>
              <a:gd name="connsiteX113" fmla="*/ 680201 w 1605470"/>
              <a:gd name="connsiteY113" fmla="*/ 2958185 h 6858000"/>
              <a:gd name="connsiteX114" fmla="*/ 622815 w 1605470"/>
              <a:gd name="connsiteY114" fmla="*/ 2762989 h 6858000"/>
              <a:gd name="connsiteX115" fmla="*/ 571733 w 1605470"/>
              <a:gd name="connsiteY115" fmla="*/ 2554718 h 6858000"/>
              <a:gd name="connsiteX116" fmla="*/ 551827 w 1605470"/>
              <a:gd name="connsiteY116" fmla="*/ 2485734 h 6858000"/>
              <a:gd name="connsiteX117" fmla="*/ 542550 w 1605470"/>
              <a:gd name="connsiteY117" fmla="*/ 2447068 h 6858000"/>
              <a:gd name="connsiteX118" fmla="*/ 529511 w 1605470"/>
              <a:gd name="connsiteY118" fmla="*/ 2425819 h 6858000"/>
              <a:gd name="connsiteX119" fmla="*/ 528878 w 1605470"/>
              <a:gd name="connsiteY119" fmla="*/ 2408971 h 6858000"/>
              <a:gd name="connsiteX120" fmla="*/ 535510 w 1605470"/>
              <a:gd name="connsiteY120" fmla="*/ 2402874 h 6858000"/>
              <a:gd name="connsiteX121" fmla="*/ 538122 w 1605470"/>
              <a:gd name="connsiteY121" fmla="*/ 2381443 h 6858000"/>
              <a:gd name="connsiteX122" fmla="*/ 514451 w 1605470"/>
              <a:gd name="connsiteY122" fmla="*/ 2261920 h 6858000"/>
              <a:gd name="connsiteX123" fmla="*/ 504338 w 1605470"/>
              <a:gd name="connsiteY123" fmla="*/ 2195378 h 6858000"/>
              <a:gd name="connsiteX124" fmla="*/ 488555 w 1605470"/>
              <a:gd name="connsiteY124" fmla="*/ 2155135 h 6858000"/>
              <a:gd name="connsiteX125" fmla="*/ 486013 w 1605470"/>
              <a:gd name="connsiteY125" fmla="*/ 2118008 h 6858000"/>
              <a:gd name="connsiteX126" fmla="*/ 487006 w 1605470"/>
              <a:gd name="connsiteY126" fmla="*/ 2050531 h 6858000"/>
              <a:gd name="connsiteX127" fmla="*/ 478812 w 1605470"/>
              <a:gd name="connsiteY127" fmla="*/ 1963269 h 6858000"/>
              <a:gd name="connsiteX128" fmla="*/ 459990 w 1605470"/>
              <a:gd name="connsiteY128" fmla="*/ 1906352 h 6858000"/>
              <a:gd name="connsiteX129" fmla="*/ 436547 w 1605470"/>
              <a:gd name="connsiteY129" fmla="*/ 1861531 h 6858000"/>
              <a:gd name="connsiteX130" fmla="*/ 390346 w 1605470"/>
              <a:gd name="connsiteY130" fmla="*/ 1732919 h 6858000"/>
              <a:gd name="connsiteX131" fmla="*/ 362657 w 1605470"/>
              <a:gd name="connsiteY131" fmla="*/ 1663540 h 6858000"/>
              <a:gd name="connsiteX132" fmla="*/ 361783 w 1605470"/>
              <a:gd name="connsiteY132" fmla="*/ 1615777 h 6858000"/>
              <a:gd name="connsiteX133" fmla="*/ 342578 w 1605470"/>
              <a:gd name="connsiteY133" fmla="*/ 1563678 h 6858000"/>
              <a:gd name="connsiteX134" fmla="*/ 355658 w 1605470"/>
              <a:gd name="connsiteY134" fmla="*/ 1519474 h 6858000"/>
              <a:gd name="connsiteX135" fmla="*/ 348400 w 1605470"/>
              <a:gd name="connsiteY135" fmla="*/ 1477995 h 6858000"/>
              <a:gd name="connsiteX136" fmla="*/ 334485 w 1605470"/>
              <a:gd name="connsiteY136" fmla="*/ 1373769 h 6858000"/>
              <a:gd name="connsiteX137" fmla="*/ 342792 w 1605470"/>
              <a:gd name="connsiteY137" fmla="*/ 1307086 h 6858000"/>
              <a:gd name="connsiteX138" fmla="*/ 343980 w 1605470"/>
              <a:gd name="connsiteY138" fmla="*/ 1189033 h 6858000"/>
              <a:gd name="connsiteX139" fmla="*/ 348665 w 1605470"/>
              <a:gd name="connsiteY139" fmla="*/ 1168288 h 6858000"/>
              <a:gd name="connsiteX140" fmla="*/ 340947 w 1605470"/>
              <a:gd name="connsiteY140" fmla="*/ 1142577 h 6858000"/>
              <a:gd name="connsiteX141" fmla="*/ 330253 w 1605470"/>
              <a:gd name="connsiteY141" fmla="*/ 1088484 h 6858000"/>
              <a:gd name="connsiteX142" fmla="*/ 318989 w 1605470"/>
              <a:gd name="connsiteY142" fmla="*/ 1016103 h 6858000"/>
              <a:gd name="connsiteX143" fmla="*/ 320445 w 1605470"/>
              <a:gd name="connsiteY143" fmla="*/ 932283 h 6858000"/>
              <a:gd name="connsiteX144" fmla="*/ 322681 w 1605470"/>
              <a:gd name="connsiteY144" fmla="*/ 915925 h 6858000"/>
              <a:gd name="connsiteX145" fmla="*/ 315310 w 1605470"/>
              <a:gd name="connsiteY145" fmla="*/ 896999 h 6858000"/>
              <a:gd name="connsiteX146" fmla="*/ 284718 w 1605470"/>
              <a:gd name="connsiteY146" fmla="*/ 821517 h 6858000"/>
              <a:gd name="connsiteX147" fmla="*/ 263668 w 1605470"/>
              <a:gd name="connsiteY147" fmla="*/ 751353 h 6858000"/>
              <a:gd name="connsiteX148" fmla="*/ 263226 w 1605470"/>
              <a:gd name="connsiteY148" fmla="*/ 721230 h 6858000"/>
              <a:gd name="connsiteX149" fmla="*/ 248897 w 1605470"/>
              <a:gd name="connsiteY149" fmla="*/ 681659 h 6858000"/>
              <a:gd name="connsiteX150" fmla="*/ 234316 w 1605470"/>
              <a:gd name="connsiteY150" fmla="*/ 635218 h 6858000"/>
              <a:gd name="connsiteX151" fmla="*/ 239327 w 1605470"/>
              <a:gd name="connsiteY151" fmla="*/ 613763 h 6858000"/>
              <a:gd name="connsiteX152" fmla="*/ 225269 w 1605470"/>
              <a:gd name="connsiteY152" fmla="*/ 598582 h 6858000"/>
              <a:gd name="connsiteX153" fmla="*/ 224950 w 1605470"/>
              <a:gd name="connsiteY153" fmla="*/ 576846 h 6858000"/>
              <a:gd name="connsiteX154" fmla="*/ 204576 w 1605470"/>
              <a:gd name="connsiteY154" fmla="*/ 530055 h 6858000"/>
              <a:gd name="connsiteX155" fmla="*/ 219064 w 1605470"/>
              <a:gd name="connsiteY155" fmla="*/ 469651 h 6858000"/>
              <a:gd name="connsiteX156" fmla="*/ 195012 w 1605470"/>
              <a:gd name="connsiteY156" fmla="*/ 448559 h 6858000"/>
              <a:gd name="connsiteX157" fmla="*/ 201434 w 1605470"/>
              <a:gd name="connsiteY157" fmla="*/ 441529 h 6858000"/>
              <a:gd name="connsiteX158" fmla="*/ 200655 w 1605470"/>
              <a:gd name="connsiteY158" fmla="*/ 428927 h 6858000"/>
              <a:gd name="connsiteX159" fmla="*/ 190059 w 1605470"/>
              <a:gd name="connsiteY159" fmla="*/ 430161 h 6858000"/>
              <a:gd name="connsiteX160" fmla="*/ 167079 w 1605470"/>
              <a:gd name="connsiteY160" fmla="*/ 367211 h 6858000"/>
              <a:gd name="connsiteX161" fmla="*/ 124571 w 1605470"/>
              <a:gd name="connsiteY161" fmla="*/ 302178 h 6858000"/>
              <a:gd name="connsiteX162" fmla="*/ 103243 w 1605470"/>
              <a:gd name="connsiteY162" fmla="*/ 211375 h 6858000"/>
              <a:gd name="connsiteX163" fmla="*/ 94571 w 1605470"/>
              <a:gd name="connsiteY163" fmla="*/ 184179 h 6858000"/>
              <a:gd name="connsiteX164" fmla="*/ 13437 w 1605470"/>
              <a:gd name="connsiteY164" fmla="*/ 19287 h 6858000"/>
              <a:gd name="connsiteX165" fmla="*/ 0 w 1605470"/>
              <a:gd name="connsiteY16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66158 w 1605470"/>
              <a:gd name="connsiteY97" fmla="*/ 3349058 h 6858000"/>
              <a:gd name="connsiteX98" fmla="*/ 749397 w 1605470"/>
              <a:gd name="connsiteY98" fmla="*/ 3307769 h 6858000"/>
              <a:gd name="connsiteX99" fmla="*/ 766960 w 1605470"/>
              <a:gd name="connsiteY99" fmla="*/ 3250522 h 6858000"/>
              <a:gd name="connsiteX100" fmla="*/ 767385 w 1605470"/>
              <a:gd name="connsiteY100" fmla="*/ 3229163 h 6858000"/>
              <a:gd name="connsiteX101" fmla="*/ 769208 w 1605470"/>
              <a:gd name="connsiteY101" fmla="*/ 3217217 h 6858000"/>
              <a:gd name="connsiteX102" fmla="*/ 770350 w 1605470"/>
              <a:gd name="connsiteY102" fmla="*/ 3216125 h 6858000"/>
              <a:gd name="connsiteX103" fmla="*/ 756043 w 1605470"/>
              <a:gd name="connsiteY103" fmla="*/ 3183755 h 6858000"/>
              <a:gd name="connsiteX104" fmla="*/ 756544 w 1605470"/>
              <a:gd name="connsiteY104" fmla="*/ 3178642 h 6858000"/>
              <a:gd name="connsiteX105" fmla="*/ 744144 w 1605470"/>
              <a:gd name="connsiteY105" fmla="*/ 3158586 h 6858000"/>
              <a:gd name="connsiteX106" fmla="*/ 739378 w 1605470"/>
              <a:gd name="connsiteY106" fmla="*/ 3147669 h 6858000"/>
              <a:gd name="connsiteX107" fmla="*/ 734648 w 1605470"/>
              <a:gd name="connsiteY107" fmla="*/ 3145733 h 6858000"/>
              <a:gd name="connsiteX108" fmla="*/ 729329 w 1605470"/>
              <a:gd name="connsiteY108" fmla="*/ 3129034 h 6858000"/>
              <a:gd name="connsiteX109" fmla="*/ 729994 w 1605470"/>
              <a:gd name="connsiteY109" fmla="*/ 3126682 h 6858000"/>
              <a:gd name="connsiteX110" fmla="*/ 720862 w 1605470"/>
              <a:gd name="connsiteY110" fmla="*/ 3114519 h 6858000"/>
              <a:gd name="connsiteX111" fmla="*/ 707471 w 1605470"/>
              <a:gd name="connsiteY111" fmla="*/ 3106272 h 6858000"/>
              <a:gd name="connsiteX112" fmla="*/ 680201 w 1605470"/>
              <a:gd name="connsiteY112" fmla="*/ 2958185 h 6858000"/>
              <a:gd name="connsiteX113" fmla="*/ 622815 w 1605470"/>
              <a:gd name="connsiteY113" fmla="*/ 2762989 h 6858000"/>
              <a:gd name="connsiteX114" fmla="*/ 571733 w 1605470"/>
              <a:gd name="connsiteY114" fmla="*/ 2554718 h 6858000"/>
              <a:gd name="connsiteX115" fmla="*/ 551827 w 1605470"/>
              <a:gd name="connsiteY115" fmla="*/ 2485734 h 6858000"/>
              <a:gd name="connsiteX116" fmla="*/ 542550 w 1605470"/>
              <a:gd name="connsiteY116" fmla="*/ 2447068 h 6858000"/>
              <a:gd name="connsiteX117" fmla="*/ 529511 w 1605470"/>
              <a:gd name="connsiteY117" fmla="*/ 2425819 h 6858000"/>
              <a:gd name="connsiteX118" fmla="*/ 528878 w 1605470"/>
              <a:gd name="connsiteY118" fmla="*/ 2408971 h 6858000"/>
              <a:gd name="connsiteX119" fmla="*/ 535510 w 1605470"/>
              <a:gd name="connsiteY119" fmla="*/ 2402874 h 6858000"/>
              <a:gd name="connsiteX120" fmla="*/ 538122 w 1605470"/>
              <a:gd name="connsiteY120" fmla="*/ 2381443 h 6858000"/>
              <a:gd name="connsiteX121" fmla="*/ 514451 w 1605470"/>
              <a:gd name="connsiteY121" fmla="*/ 2261920 h 6858000"/>
              <a:gd name="connsiteX122" fmla="*/ 504338 w 1605470"/>
              <a:gd name="connsiteY122" fmla="*/ 2195378 h 6858000"/>
              <a:gd name="connsiteX123" fmla="*/ 488555 w 1605470"/>
              <a:gd name="connsiteY123" fmla="*/ 2155135 h 6858000"/>
              <a:gd name="connsiteX124" fmla="*/ 486013 w 1605470"/>
              <a:gd name="connsiteY124" fmla="*/ 2118008 h 6858000"/>
              <a:gd name="connsiteX125" fmla="*/ 487006 w 1605470"/>
              <a:gd name="connsiteY125" fmla="*/ 2050531 h 6858000"/>
              <a:gd name="connsiteX126" fmla="*/ 478812 w 1605470"/>
              <a:gd name="connsiteY126" fmla="*/ 1963269 h 6858000"/>
              <a:gd name="connsiteX127" fmla="*/ 459990 w 1605470"/>
              <a:gd name="connsiteY127" fmla="*/ 1906352 h 6858000"/>
              <a:gd name="connsiteX128" fmla="*/ 436547 w 1605470"/>
              <a:gd name="connsiteY128" fmla="*/ 1861531 h 6858000"/>
              <a:gd name="connsiteX129" fmla="*/ 390346 w 1605470"/>
              <a:gd name="connsiteY129" fmla="*/ 1732919 h 6858000"/>
              <a:gd name="connsiteX130" fmla="*/ 362657 w 1605470"/>
              <a:gd name="connsiteY130" fmla="*/ 1663540 h 6858000"/>
              <a:gd name="connsiteX131" fmla="*/ 361783 w 1605470"/>
              <a:gd name="connsiteY131" fmla="*/ 1615777 h 6858000"/>
              <a:gd name="connsiteX132" fmla="*/ 342578 w 1605470"/>
              <a:gd name="connsiteY132" fmla="*/ 1563678 h 6858000"/>
              <a:gd name="connsiteX133" fmla="*/ 355658 w 1605470"/>
              <a:gd name="connsiteY133" fmla="*/ 1519474 h 6858000"/>
              <a:gd name="connsiteX134" fmla="*/ 348400 w 1605470"/>
              <a:gd name="connsiteY134" fmla="*/ 1477995 h 6858000"/>
              <a:gd name="connsiteX135" fmla="*/ 334485 w 1605470"/>
              <a:gd name="connsiteY135" fmla="*/ 1373769 h 6858000"/>
              <a:gd name="connsiteX136" fmla="*/ 342792 w 1605470"/>
              <a:gd name="connsiteY136" fmla="*/ 1307086 h 6858000"/>
              <a:gd name="connsiteX137" fmla="*/ 343980 w 1605470"/>
              <a:gd name="connsiteY137" fmla="*/ 1189033 h 6858000"/>
              <a:gd name="connsiteX138" fmla="*/ 348665 w 1605470"/>
              <a:gd name="connsiteY138" fmla="*/ 1168288 h 6858000"/>
              <a:gd name="connsiteX139" fmla="*/ 340947 w 1605470"/>
              <a:gd name="connsiteY139" fmla="*/ 1142577 h 6858000"/>
              <a:gd name="connsiteX140" fmla="*/ 330253 w 1605470"/>
              <a:gd name="connsiteY140" fmla="*/ 1088484 h 6858000"/>
              <a:gd name="connsiteX141" fmla="*/ 318989 w 1605470"/>
              <a:gd name="connsiteY141" fmla="*/ 1016103 h 6858000"/>
              <a:gd name="connsiteX142" fmla="*/ 320445 w 1605470"/>
              <a:gd name="connsiteY142" fmla="*/ 932283 h 6858000"/>
              <a:gd name="connsiteX143" fmla="*/ 322681 w 1605470"/>
              <a:gd name="connsiteY143" fmla="*/ 915925 h 6858000"/>
              <a:gd name="connsiteX144" fmla="*/ 315310 w 1605470"/>
              <a:gd name="connsiteY144" fmla="*/ 896999 h 6858000"/>
              <a:gd name="connsiteX145" fmla="*/ 284718 w 1605470"/>
              <a:gd name="connsiteY145" fmla="*/ 821517 h 6858000"/>
              <a:gd name="connsiteX146" fmla="*/ 263668 w 1605470"/>
              <a:gd name="connsiteY146" fmla="*/ 751353 h 6858000"/>
              <a:gd name="connsiteX147" fmla="*/ 263226 w 1605470"/>
              <a:gd name="connsiteY147" fmla="*/ 721230 h 6858000"/>
              <a:gd name="connsiteX148" fmla="*/ 248897 w 1605470"/>
              <a:gd name="connsiteY148" fmla="*/ 681659 h 6858000"/>
              <a:gd name="connsiteX149" fmla="*/ 234316 w 1605470"/>
              <a:gd name="connsiteY149" fmla="*/ 635218 h 6858000"/>
              <a:gd name="connsiteX150" fmla="*/ 239327 w 1605470"/>
              <a:gd name="connsiteY150" fmla="*/ 613763 h 6858000"/>
              <a:gd name="connsiteX151" fmla="*/ 225269 w 1605470"/>
              <a:gd name="connsiteY151" fmla="*/ 598582 h 6858000"/>
              <a:gd name="connsiteX152" fmla="*/ 224950 w 1605470"/>
              <a:gd name="connsiteY152" fmla="*/ 576846 h 6858000"/>
              <a:gd name="connsiteX153" fmla="*/ 204576 w 1605470"/>
              <a:gd name="connsiteY153" fmla="*/ 530055 h 6858000"/>
              <a:gd name="connsiteX154" fmla="*/ 219064 w 1605470"/>
              <a:gd name="connsiteY154" fmla="*/ 469651 h 6858000"/>
              <a:gd name="connsiteX155" fmla="*/ 195012 w 1605470"/>
              <a:gd name="connsiteY155" fmla="*/ 448559 h 6858000"/>
              <a:gd name="connsiteX156" fmla="*/ 201434 w 1605470"/>
              <a:gd name="connsiteY156" fmla="*/ 441529 h 6858000"/>
              <a:gd name="connsiteX157" fmla="*/ 200655 w 1605470"/>
              <a:gd name="connsiteY157" fmla="*/ 428927 h 6858000"/>
              <a:gd name="connsiteX158" fmla="*/ 190059 w 1605470"/>
              <a:gd name="connsiteY158" fmla="*/ 430161 h 6858000"/>
              <a:gd name="connsiteX159" fmla="*/ 167079 w 1605470"/>
              <a:gd name="connsiteY159" fmla="*/ 367211 h 6858000"/>
              <a:gd name="connsiteX160" fmla="*/ 124571 w 1605470"/>
              <a:gd name="connsiteY160" fmla="*/ 302178 h 6858000"/>
              <a:gd name="connsiteX161" fmla="*/ 103243 w 1605470"/>
              <a:gd name="connsiteY161" fmla="*/ 211375 h 6858000"/>
              <a:gd name="connsiteX162" fmla="*/ 94571 w 1605470"/>
              <a:gd name="connsiteY162" fmla="*/ 184179 h 6858000"/>
              <a:gd name="connsiteX163" fmla="*/ 13437 w 1605470"/>
              <a:gd name="connsiteY163" fmla="*/ 19287 h 6858000"/>
              <a:gd name="connsiteX164" fmla="*/ 0 w 1605470"/>
              <a:gd name="connsiteY164"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70510 w 1605470"/>
              <a:gd name="connsiteY96" fmla="*/ 3361844 h 6858000"/>
              <a:gd name="connsiteX97" fmla="*/ 749397 w 1605470"/>
              <a:gd name="connsiteY97" fmla="*/ 3307769 h 6858000"/>
              <a:gd name="connsiteX98" fmla="*/ 766960 w 1605470"/>
              <a:gd name="connsiteY98" fmla="*/ 3250522 h 6858000"/>
              <a:gd name="connsiteX99" fmla="*/ 767385 w 1605470"/>
              <a:gd name="connsiteY99" fmla="*/ 3229163 h 6858000"/>
              <a:gd name="connsiteX100" fmla="*/ 769208 w 1605470"/>
              <a:gd name="connsiteY100" fmla="*/ 3217217 h 6858000"/>
              <a:gd name="connsiteX101" fmla="*/ 770350 w 1605470"/>
              <a:gd name="connsiteY101" fmla="*/ 3216125 h 6858000"/>
              <a:gd name="connsiteX102" fmla="*/ 756043 w 1605470"/>
              <a:gd name="connsiteY102" fmla="*/ 3183755 h 6858000"/>
              <a:gd name="connsiteX103" fmla="*/ 756544 w 1605470"/>
              <a:gd name="connsiteY103" fmla="*/ 3178642 h 6858000"/>
              <a:gd name="connsiteX104" fmla="*/ 744144 w 1605470"/>
              <a:gd name="connsiteY104" fmla="*/ 3158586 h 6858000"/>
              <a:gd name="connsiteX105" fmla="*/ 739378 w 1605470"/>
              <a:gd name="connsiteY105" fmla="*/ 3147669 h 6858000"/>
              <a:gd name="connsiteX106" fmla="*/ 734648 w 1605470"/>
              <a:gd name="connsiteY106" fmla="*/ 3145733 h 6858000"/>
              <a:gd name="connsiteX107" fmla="*/ 729329 w 1605470"/>
              <a:gd name="connsiteY107" fmla="*/ 3129034 h 6858000"/>
              <a:gd name="connsiteX108" fmla="*/ 729994 w 1605470"/>
              <a:gd name="connsiteY108" fmla="*/ 3126682 h 6858000"/>
              <a:gd name="connsiteX109" fmla="*/ 720862 w 1605470"/>
              <a:gd name="connsiteY109" fmla="*/ 3114519 h 6858000"/>
              <a:gd name="connsiteX110" fmla="*/ 707471 w 1605470"/>
              <a:gd name="connsiteY110" fmla="*/ 3106272 h 6858000"/>
              <a:gd name="connsiteX111" fmla="*/ 680201 w 1605470"/>
              <a:gd name="connsiteY111" fmla="*/ 2958185 h 6858000"/>
              <a:gd name="connsiteX112" fmla="*/ 622815 w 1605470"/>
              <a:gd name="connsiteY112" fmla="*/ 2762989 h 6858000"/>
              <a:gd name="connsiteX113" fmla="*/ 571733 w 1605470"/>
              <a:gd name="connsiteY113" fmla="*/ 2554718 h 6858000"/>
              <a:gd name="connsiteX114" fmla="*/ 551827 w 1605470"/>
              <a:gd name="connsiteY114" fmla="*/ 2485734 h 6858000"/>
              <a:gd name="connsiteX115" fmla="*/ 542550 w 1605470"/>
              <a:gd name="connsiteY115" fmla="*/ 2447068 h 6858000"/>
              <a:gd name="connsiteX116" fmla="*/ 529511 w 1605470"/>
              <a:gd name="connsiteY116" fmla="*/ 2425819 h 6858000"/>
              <a:gd name="connsiteX117" fmla="*/ 528878 w 1605470"/>
              <a:gd name="connsiteY117" fmla="*/ 2408971 h 6858000"/>
              <a:gd name="connsiteX118" fmla="*/ 535510 w 1605470"/>
              <a:gd name="connsiteY118" fmla="*/ 2402874 h 6858000"/>
              <a:gd name="connsiteX119" fmla="*/ 538122 w 1605470"/>
              <a:gd name="connsiteY119" fmla="*/ 2381443 h 6858000"/>
              <a:gd name="connsiteX120" fmla="*/ 514451 w 1605470"/>
              <a:gd name="connsiteY120" fmla="*/ 2261920 h 6858000"/>
              <a:gd name="connsiteX121" fmla="*/ 504338 w 1605470"/>
              <a:gd name="connsiteY121" fmla="*/ 2195378 h 6858000"/>
              <a:gd name="connsiteX122" fmla="*/ 488555 w 1605470"/>
              <a:gd name="connsiteY122" fmla="*/ 2155135 h 6858000"/>
              <a:gd name="connsiteX123" fmla="*/ 486013 w 1605470"/>
              <a:gd name="connsiteY123" fmla="*/ 2118008 h 6858000"/>
              <a:gd name="connsiteX124" fmla="*/ 487006 w 1605470"/>
              <a:gd name="connsiteY124" fmla="*/ 2050531 h 6858000"/>
              <a:gd name="connsiteX125" fmla="*/ 478812 w 1605470"/>
              <a:gd name="connsiteY125" fmla="*/ 1963269 h 6858000"/>
              <a:gd name="connsiteX126" fmla="*/ 459990 w 1605470"/>
              <a:gd name="connsiteY126" fmla="*/ 1906352 h 6858000"/>
              <a:gd name="connsiteX127" fmla="*/ 436547 w 1605470"/>
              <a:gd name="connsiteY127" fmla="*/ 1861531 h 6858000"/>
              <a:gd name="connsiteX128" fmla="*/ 390346 w 1605470"/>
              <a:gd name="connsiteY128" fmla="*/ 1732919 h 6858000"/>
              <a:gd name="connsiteX129" fmla="*/ 362657 w 1605470"/>
              <a:gd name="connsiteY129" fmla="*/ 1663540 h 6858000"/>
              <a:gd name="connsiteX130" fmla="*/ 361783 w 1605470"/>
              <a:gd name="connsiteY130" fmla="*/ 1615777 h 6858000"/>
              <a:gd name="connsiteX131" fmla="*/ 342578 w 1605470"/>
              <a:gd name="connsiteY131" fmla="*/ 1563678 h 6858000"/>
              <a:gd name="connsiteX132" fmla="*/ 355658 w 1605470"/>
              <a:gd name="connsiteY132" fmla="*/ 1519474 h 6858000"/>
              <a:gd name="connsiteX133" fmla="*/ 348400 w 1605470"/>
              <a:gd name="connsiteY133" fmla="*/ 1477995 h 6858000"/>
              <a:gd name="connsiteX134" fmla="*/ 334485 w 1605470"/>
              <a:gd name="connsiteY134" fmla="*/ 1373769 h 6858000"/>
              <a:gd name="connsiteX135" fmla="*/ 342792 w 1605470"/>
              <a:gd name="connsiteY135" fmla="*/ 1307086 h 6858000"/>
              <a:gd name="connsiteX136" fmla="*/ 343980 w 1605470"/>
              <a:gd name="connsiteY136" fmla="*/ 1189033 h 6858000"/>
              <a:gd name="connsiteX137" fmla="*/ 348665 w 1605470"/>
              <a:gd name="connsiteY137" fmla="*/ 1168288 h 6858000"/>
              <a:gd name="connsiteX138" fmla="*/ 340947 w 1605470"/>
              <a:gd name="connsiteY138" fmla="*/ 1142577 h 6858000"/>
              <a:gd name="connsiteX139" fmla="*/ 330253 w 1605470"/>
              <a:gd name="connsiteY139" fmla="*/ 1088484 h 6858000"/>
              <a:gd name="connsiteX140" fmla="*/ 318989 w 1605470"/>
              <a:gd name="connsiteY140" fmla="*/ 1016103 h 6858000"/>
              <a:gd name="connsiteX141" fmla="*/ 320445 w 1605470"/>
              <a:gd name="connsiteY141" fmla="*/ 932283 h 6858000"/>
              <a:gd name="connsiteX142" fmla="*/ 322681 w 1605470"/>
              <a:gd name="connsiteY142" fmla="*/ 915925 h 6858000"/>
              <a:gd name="connsiteX143" fmla="*/ 315310 w 1605470"/>
              <a:gd name="connsiteY143" fmla="*/ 896999 h 6858000"/>
              <a:gd name="connsiteX144" fmla="*/ 284718 w 1605470"/>
              <a:gd name="connsiteY144" fmla="*/ 821517 h 6858000"/>
              <a:gd name="connsiteX145" fmla="*/ 263668 w 1605470"/>
              <a:gd name="connsiteY145" fmla="*/ 751353 h 6858000"/>
              <a:gd name="connsiteX146" fmla="*/ 263226 w 1605470"/>
              <a:gd name="connsiteY146" fmla="*/ 721230 h 6858000"/>
              <a:gd name="connsiteX147" fmla="*/ 248897 w 1605470"/>
              <a:gd name="connsiteY147" fmla="*/ 681659 h 6858000"/>
              <a:gd name="connsiteX148" fmla="*/ 234316 w 1605470"/>
              <a:gd name="connsiteY148" fmla="*/ 635218 h 6858000"/>
              <a:gd name="connsiteX149" fmla="*/ 239327 w 1605470"/>
              <a:gd name="connsiteY149" fmla="*/ 613763 h 6858000"/>
              <a:gd name="connsiteX150" fmla="*/ 225269 w 1605470"/>
              <a:gd name="connsiteY150" fmla="*/ 598582 h 6858000"/>
              <a:gd name="connsiteX151" fmla="*/ 224950 w 1605470"/>
              <a:gd name="connsiteY151" fmla="*/ 576846 h 6858000"/>
              <a:gd name="connsiteX152" fmla="*/ 204576 w 1605470"/>
              <a:gd name="connsiteY152" fmla="*/ 530055 h 6858000"/>
              <a:gd name="connsiteX153" fmla="*/ 219064 w 1605470"/>
              <a:gd name="connsiteY153" fmla="*/ 469651 h 6858000"/>
              <a:gd name="connsiteX154" fmla="*/ 195012 w 1605470"/>
              <a:gd name="connsiteY154" fmla="*/ 448559 h 6858000"/>
              <a:gd name="connsiteX155" fmla="*/ 201434 w 1605470"/>
              <a:gd name="connsiteY155" fmla="*/ 441529 h 6858000"/>
              <a:gd name="connsiteX156" fmla="*/ 200655 w 1605470"/>
              <a:gd name="connsiteY156" fmla="*/ 428927 h 6858000"/>
              <a:gd name="connsiteX157" fmla="*/ 190059 w 1605470"/>
              <a:gd name="connsiteY157" fmla="*/ 430161 h 6858000"/>
              <a:gd name="connsiteX158" fmla="*/ 167079 w 1605470"/>
              <a:gd name="connsiteY158" fmla="*/ 367211 h 6858000"/>
              <a:gd name="connsiteX159" fmla="*/ 124571 w 1605470"/>
              <a:gd name="connsiteY159" fmla="*/ 302178 h 6858000"/>
              <a:gd name="connsiteX160" fmla="*/ 103243 w 1605470"/>
              <a:gd name="connsiteY160" fmla="*/ 211375 h 6858000"/>
              <a:gd name="connsiteX161" fmla="*/ 94571 w 1605470"/>
              <a:gd name="connsiteY161" fmla="*/ 184179 h 6858000"/>
              <a:gd name="connsiteX162" fmla="*/ 13437 w 1605470"/>
              <a:gd name="connsiteY162" fmla="*/ 19287 h 6858000"/>
              <a:gd name="connsiteX163" fmla="*/ 0 w 1605470"/>
              <a:gd name="connsiteY163"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28878 w 1605470"/>
              <a:gd name="connsiteY116" fmla="*/ 2408971 h 6858000"/>
              <a:gd name="connsiteX117" fmla="*/ 535510 w 1605470"/>
              <a:gd name="connsiteY117" fmla="*/ 2402874 h 6858000"/>
              <a:gd name="connsiteX118" fmla="*/ 538122 w 1605470"/>
              <a:gd name="connsiteY118" fmla="*/ 2381443 h 6858000"/>
              <a:gd name="connsiteX119" fmla="*/ 514451 w 1605470"/>
              <a:gd name="connsiteY119" fmla="*/ 2261920 h 6858000"/>
              <a:gd name="connsiteX120" fmla="*/ 504338 w 1605470"/>
              <a:gd name="connsiteY120" fmla="*/ 2195378 h 6858000"/>
              <a:gd name="connsiteX121" fmla="*/ 488555 w 1605470"/>
              <a:gd name="connsiteY121" fmla="*/ 2155135 h 6858000"/>
              <a:gd name="connsiteX122" fmla="*/ 486013 w 1605470"/>
              <a:gd name="connsiteY122" fmla="*/ 2118008 h 6858000"/>
              <a:gd name="connsiteX123" fmla="*/ 487006 w 1605470"/>
              <a:gd name="connsiteY123" fmla="*/ 2050531 h 6858000"/>
              <a:gd name="connsiteX124" fmla="*/ 478812 w 1605470"/>
              <a:gd name="connsiteY124" fmla="*/ 1963269 h 6858000"/>
              <a:gd name="connsiteX125" fmla="*/ 459990 w 1605470"/>
              <a:gd name="connsiteY125" fmla="*/ 1906352 h 6858000"/>
              <a:gd name="connsiteX126" fmla="*/ 436547 w 1605470"/>
              <a:gd name="connsiteY126" fmla="*/ 1861531 h 6858000"/>
              <a:gd name="connsiteX127" fmla="*/ 390346 w 1605470"/>
              <a:gd name="connsiteY127" fmla="*/ 1732919 h 6858000"/>
              <a:gd name="connsiteX128" fmla="*/ 362657 w 1605470"/>
              <a:gd name="connsiteY128" fmla="*/ 1663540 h 6858000"/>
              <a:gd name="connsiteX129" fmla="*/ 361783 w 1605470"/>
              <a:gd name="connsiteY129" fmla="*/ 1615777 h 6858000"/>
              <a:gd name="connsiteX130" fmla="*/ 342578 w 1605470"/>
              <a:gd name="connsiteY130" fmla="*/ 1563678 h 6858000"/>
              <a:gd name="connsiteX131" fmla="*/ 355658 w 1605470"/>
              <a:gd name="connsiteY131" fmla="*/ 1519474 h 6858000"/>
              <a:gd name="connsiteX132" fmla="*/ 348400 w 1605470"/>
              <a:gd name="connsiteY132" fmla="*/ 1477995 h 6858000"/>
              <a:gd name="connsiteX133" fmla="*/ 334485 w 1605470"/>
              <a:gd name="connsiteY133" fmla="*/ 1373769 h 6858000"/>
              <a:gd name="connsiteX134" fmla="*/ 342792 w 1605470"/>
              <a:gd name="connsiteY134" fmla="*/ 1307086 h 6858000"/>
              <a:gd name="connsiteX135" fmla="*/ 343980 w 1605470"/>
              <a:gd name="connsiteY135" fmla="*/ 1189033 h 6858000"/>
              <a:gd name="connsiteX136" fmla="*/ 348665 w 1605470"/>
              <a:gd name="connsiteY136" fmla="*/ 1168288 h 6858000"/>
              <a:gd name="connsiteX137" fmla="*/ 340947 w 1605470"/>
              <a:gd name="connsiteY137" fmla="*/ 1142577 h 6858000"/>
              <a:gd name="connsiteX138" fmla="*/ 330253 w 1605470"/>
              <a:gd name="connsiteY138" fmla="*/ 1088484 h 6858000"/>
              <a:gd name="connsiteX139" fmla="*/ 318989 w 1605470"/>
              <a:gd name="connsiteY139" fmla="*/ 1016103 h 6858000"/>
              <a:gd name="connsiteX140" fmla="*/ 320445 w 1605470"/>
              <a:gd name="connsiteY140" fmla="*/ 932283 h 6858000"/>
              <a:gd name="connsiteX141" fmla="*/ 322681 w 1605470"/>
              <a:gd name="connsiteY141" fmla="*/ 915925 h 6858000"/>
              <a:gd name="connsiteX142" fmla="*/ 315310 w 1605470"/>
              <a:gd name="connsiteY142" fmla="*/ 896999 h 6858000"/>
              <a:gd name="connsiteX143" fmla="*/ 284718 w 1605470"/>
              <a:gd name="connsiteY143" fmla="*/ 821517 h 6858000"/>
              <a:gd name="connsiteX144" fmla="*/ 263668 w 1605470"/>
              <a:gd name="connsiteY144" fmla="*/ 751353 h 6858000"/>
              <a:gd name="connsiteX145" fmla="*/ 263226 w 1605470"/>
              <a:gd name="connsiteY145" fmla="*/ 721230 h 6858000"/>
              <a:gd name="connsiteX146" fmla="*/ 248897 w 1605470"/>
              <a:gd name="connsiteY146" fmla="*/ 681659 h 6858000"/>
              <a:gd name="connsiteX147" fmla="*/ 234316 w 1605470"/>
              <a:gd name="connsiteY147" fmla="*/ 635218 h 6858000"/>
              <a:gd name="connsiteX148" fmla="*/ 239327 w 1605470"/>
              <a:gd name="connsiteY148" fmla="*/ 613763 h 6858000"/>
              <a:gd name="connsiteX149" fmla="*/ 225269 w 1605470"/>
              <a:gd name="connsiteY149" fmla="*/ 598582 h 6858000"/>
              <a:gd name="connsiteX150" fmla="*/ 224950 w 1605470"/>
              <a:gd name="connsiteY150" fmla="*/ 576846 h 6858000"/>
              <a:gd name="connsiteX151" fmla="*/ 204576 w 1605470"/>
              <a:gd name="connsiteY151" fmla="*/ 530055 h 6858000"/>
              <a:gd name="connsiteX152" fmla="*/ 219064 w 1605470"/>
              <a:gd name="connsiteY152" fmla="*/ 469651 h 6858000"/>
              <a:gd name="connsiteX153" fmla="*/ 195012 w 1605470"/>
              <a:gd name="connsiteY153" fmla="*/ 448559 h 6858000"/>
              <a:gd name="connsiteX154" fmla="*/ 201434 w 1605470"/>
              <a:gd name="connsiteY154" fmla="*/ 441529 h 6858000"/>
              <a:gd name="connsiteX155" fmla="*/ 200655 w 1605470"/>
              <a:gd name="connsiteY155" fmla="*/ 428927 h 6858000"/>
              <a:gd name="connsiteX156" fmla="*/ 190059 w 1605470"/>
              <a:gd name="connsiteY156" fmla="*/ 430161 h 6858000"/>
              <a:gd name="connsiteX157" fmla="*/ 167079 w 1605470"/>
              <a:gd name="connsiteY157" fmla="*/ 367211 h 6858000"/>
              <a:gd name="connsiteX158" fmla="*/ 124571 w 1605470"/>
              <a:gd name="connsiteY158" fmla="*/ 302178 h 6858000"/>
              <a:gd name="connsiteX159" fmla="*/ 103243 w 1605470"/>
              <a:gd name="connsiteY159" fmla="*/ 211375 h 6858000"/>
              <a:gd name="connsiteX160" fmla="*/ 94571 w 1605470"/>
              <a:gd name="connsiteY160" fmla="*/ 184179 h 6858000"/>
              <a:gd name="connsiteX161" fmla="*/ 13437 w 1605470"/>
              <a:gd name="connsiteY161" fmla="*/ 19287 h 6858000"/>
              <a:gd name="connsiteX162" fmla="*/ 0 w 1605470"/>
              <a:gd name="connsiteY162"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70350 w 1605470"/>
              <a:gd name="connsiteY100" fmla="*/ 3216125 h 6858000"/>
              <a:gd name="connsiteX101" fmla="*/ 756043 w 1605470"/>
              <a:gd name="connsiteY101" fmla="*/ 3183755 h 6858000"/>
              <a:gd name="connsiteX102" fmla="*/ 756544 w 1605470"/>
              <a:gd name="connsiteY102" fmla="*/ 3178642 h 6858000"/>
              <a:gd name="connsiteX103" fmla="*/ 744144 w 1605470"/>
              <a:gd name="connsiteY103" fmla="*/ 3158586 h 6858000"/>
              <a:gd name="connsiteX104" fmla="*/ 739378 w 1605470"/>
              <a:gd name="connsiteY104" fmla="*/ 3147669 h 6858000"/>
              <a:gd name="connsiteX105" fmla="*/ 734648 w 1605470"/>
              <a:gd name="connsiteY105" fmla="*/ 3145733 h 6858000"/>
              <a:gd name="connsiteX106" fmla="*/ 729329 w 1605470"/>
              <a:gd name="connsiteY106" fmla="*/ 3129034 h 6858000"/>
              <a:gd name="connsiteX107" fmla="*/ 729994 w 1605470"/>
              <a:gd name="connsiteY107" fmla="*/ 3126682 h 6858000"/>
              <a:gd name="connsiteX108" fmla="*/ 720862 w 1605470"/>
              <a:gd name="connsiteY108" fmla="*/ 3114519 h 6858000"/>
              <a:gd name="connsiteX109" fmla="*/ 707471 w 1605470"/>
              <a:gd name="connsiteY109" fmla="*/ 3106272 h 6858000"/>
              <a:gd name="connsiteX110" fmla="*/ 680201 w 1605470"/>
              <a:gd name="connsiteY110" fmla="*/ 2958185 h 6858000"/>
              <a:gd name="connsiteX111" fmla="*/ 622815 w 1605470"/>
              <a:gd name="connsiteY111" fmla="*/ 2762989 h 6858000"/>
              <a:gd name="connsiteX112" fmla="*/ 571733 w 1605470"/>
              <a:gd name="connsiteY112" fmla="*/ 2554718 h 6858000"/>
              <a:gd name="connsiteX113" fmla="*/ 551827 w 1605470"/>
              <a:gd name="connsiteY113" fmla="*/ 2485734 h 6858000"/>
              <a:gd name="connsiteX114" fmla="*/ 542550 w 1605470"/>
              <a:gd name="connsiteY114" fmla="*/ 2447068 h 6858000"/>
              <a:gd name="connsiteX115" fmla="*/ 529511 w 1605470"/>
              <a:gd name="connsiteY115" fmla="*/ 2425819 h 6858000"/>
              <a:gd name="connsiteX116" fmla="*/ 535510 w 1605470"/>
              <a:gd name="connsiteY116" fmla="*/ 2402874 h 6858000"/>
              <a:gd name="connsiteX117" fmla="*/ 538122 w 1605470"/>
              <a:gd name="connsiteY117" fmla="*/ 2381443 h 6858000"/>
              <a:gd name="connsiteX118" fmla="*/ 514451 w 1605470"/>
              <a:gd name="connsiteY118" fmla="*/ 2261920 h 6858000"/>
              <a:gd name="connsiteX119" fmla="*/ 504338 w 1605470"/>
              <a:gd name="connsiteY119" fmla="*/ 2195378 h 6858000"/>
              <a:gd name="connsiteX120" fmla="*/ 488555 w 1605470"/>
              <a:gd name="connsiteY120" fmla="*/ 2155135 h 6858000"/>
              <a:gd name="connsiteX121" fmla="*/ 486013 w 1605470"/>
              <a:gd name="connsiteY121" fmla="*/ 2118008 h 6858000"/>
              <a:gd name="connsiteX122" fmla="*/ 487006 w 1605470"/>
              <a:gd name="connsiteY122" fmla="*/ 2050531 h 6858000"/>
              <a:gd name="connsiteX123" fmla="*/ 478812 w 1605470"/>
              <a:gd name="connsiteY123" fmla="*/ 1963269 h 6858000"/>
              <a:gd name="connsiteX124" fmla="*/ 459990 w 1605470"/>
              <a:gd name="connsiteY124" fmla="*/ 1906352 h 6858000"/>
              <a:gd name="connsiteX125" fmla="*/ 436547 w 1605470"/>
              <a:gd name="connsiteY125" fmla="*/ 1861531 h 6858000"/>
              <a:gd name="connsiteX126" fmla="*/ 390346 w 1605470"/>
              <a:gd name="connsiteY126" fmla="*/ 1732919 h 6858000"/>
              <a:gd name="connsiteX127" fmla="*/ 362657 w 1605470"/>
              <a:gd name="connsiteY127" fmla="*/ 1663540 h 6858000"/>
              <a:gd name="connsiteX128" fmla="*/ 361783 w 1605470"/>
              <a:gd name="connsiteY128" fmla="*/ 1615777 h 6858000"/>
              <a:gd name="connsiteX129" fmla="*/ 342578 w 1605470"/>
              <a:gd name="connsiteY129" fmla="*/ 1563678 h 6858000"/>
              <a:gd name="connsiteX130" fmla="*/ 355658 w 1605470"/>
              <a:gd name="connsiteY130" fmla="*/ 1519474 h 6858000"/>
              <a:gd name="connsiteX131" fmla="*/ 348400 w 1605470"/>
              <a:gd name="connsiteY131" fmla="*/ 1477995 h 6858000"/>
              <a:gd name="connsiteX132" fmla="*/ 334485 w 1605470"/>
              <a:gd name="connsiteY132" fmla="*/ 1373769 h 6858000"/>
              <a:gd name="connsiteX133" fmla="*/ 342792 w 1605470"/>
              <a:gd name="connsiteY133" fmla="*/ 1307086 h 6858000"/>
              <a:gd name="connsiteX134" fmla="*/ 343980 w 1605470"/>
              <a:gd name="connsiteY134" fmla="*/ 1189033 h 6858000"/>
              <a:gd name="connsiteX135" fmla="*/ 348665 w 1605470"/>
              <a:gd name="connsiteY135" fmla="*/ 1168288 h 6858000"/>
              <a:gd name="connsiteX136" fmla="*/ 340947 w 1605470"/>
              <a:gd name="connsiteY136" fmla="*/ 1142577 h 6858000"/>
              <a:gd name="connsiteX137" fmla="*/ 330253 w 1605470"/>
              <a:gd name="connsiteY137" fmla="*/ 1088484 h 6858000"/>
              <a:gd name="connsiteX138" fmla="*/ 318989 w 1605470"/>
              <a:gd name="connsiteY138" fmla="*/ 1016103 h 6858000"/>
              <a:gd name="connsiteX139" fmla="*/ 320445 w 1605470"/>
              <a:gd name="connsiteY139" fmla="*/ 932283 h 6858000"/>
              <a:gd name="connsiteX140" fmla="*/ 322681 w 1605470"/>
              <a:gd name="connsiteY140" fmla="*/ 915925 h 6858000"/>
              <a:gd name="connsiteX141" fmla="*/ 315310 w 1605470"/>
              <a:gd name="connsiteY141" fmla="*/ 896999 h 6858000"/>
              <a:gd name="connsiteX142" fmla="*/ 284718 w 1605470"/>
              <a:gd name="connsiteY142" fmla="*/ 821517 h 6858000"/>
              <a:gd name="connsiteX143" fmla="*/ 263668 w 1605470"/>
              <a:gd name="connsiteY143" fmla="*/ 751353 h 6858000"/>
              <a:gd name="connsiteX144" fmla="*/ 263226 w 1605470"/>
              <a:gd name="connsiteY144" fmla="*/ 721230 h 6858000"/>
              <a:gd name="connsiteX145" fmla="*/ 248897 w 1605470"/>
              <a:gd name="connsiteY145" fmla="*/ 681659 h 6858000"/>
              <a:gd name="connsiteX146" fmla="*/ 234316 w 1605470"/>
              <a:gd name="connsiteY146" fmla="*/ 635218 h 6858000"/>
              <a:gd name="connsiteX147" fmla="*/ 239327 w 1605470"/>
              <a:gd name="connsiteY147" fmla="*/ 613763 h 6858000"/>
              <a:gd name="connsiteX148" fmla="*/ 225269 w 1605470"/>
              <a:gd name="connsiteY148" fmla="*/ 598582 h 6858000"/>
              <a:gd name="connsiteX149" fmla="*/ 224950 w 1605470"/>
              <a:gd name="connsiteY149" fmla="*/ 576846 h 6858000"/>
              <a:gd name="connsiteX150" fmla="*/ 204576 w 1605470"/>
              <a:gd name="connsiteY150" fmla="*/ 530055 h 6858000"/>
              <a:gd name="connsiteX151" fmla="*/ 219064 w 1605470"/>
              <a:gd name="connsiteY151" fmla="*/ 469651 h 6858000"/>
              <a:gd name="connsiteX152" fmla="*/ 195012 w 1605470"/>
              <a:gd name="connsiteY152" fmla="*/ 448559 h 6858000"/>
              <a:gd name="connsiteX153" fmla="*/ 201434 w 1605470"/>
              <a:gd name="connsiteY153" fmla="*/ 441529 h 6858000"/>
              <a:gd name="connsiteX154" fmla="*/ 200655 w 1605470"/>
              <a:gd name="connsiteY154" fmla="*/ 428927 h 6858000"/>
              <a:gd name="connsiteX155" fmla="*/ 190059 w 1605470"/>
              <a:gd name="connsiteY155" fmla="*/ 430161 h 6858000"/>
              <a:gd name="connsiteX156" fmla="*/ 167079 w 1605470"/>
              <a:gd name="connsiteY156" fmla="*/ 367211 h 6858000"/>
              <a:gd name="connsiteX157" fmla="*/ 124571 w 1605470"/>
              <a:gd name="connsiteY157" fmla="*/ 302178 h 6858000"/>
              <a:gd name="connsiteX158" fmla="*/ 103243 w 1605470"/>
              <a:gd name="connsiteY158" fmla="*/ 211375 h 6858000"/>
              <a:gd name="connsiteX159" fmla="*/ 94571 w 1605470"/>
              <a:gd name="connsiteY159" fmla="*/ 184179 h 6858000"/>
              <a:gd name="connsiteX160" fmla="*/ 13437 w 1605470"/>
              <a:gd name="connsiteY160" fmla="*/ 19287 h 6858000"/>
              <a:gd name="connsiteX161" fmla="*/ 0 w 1605470"/>
              <a:gd name="connsiteY161"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34648 w 1605470"/>
              <a:gd name="connsiteY104" fmla="*/ 3145733 h 6858000"/>
              <a:gd name="connsiteX105" fmla="*/ 729329 w 1605470"/>
              <a:gd name="connsiteY105" fmla="*/ 3129034 h 6858000"/>
              <a:gd name="connsiteX106" fmla="*/ 729994 w 1605470"/>
              <a:gd name="connsiteY106" fmla="*/ 3126682 h 6858000"/>
              <a:gd name="connsiteX107" fmla="*/ 720862 w 1605470"/>
              <a:gd name="connsiteY107" fmla="*/ 3114519 h 6858000"/>
              <a:gd name="connsiteX108" fmla="*/ 707471 w 1605470"/>
              <a:gd name="connsiteY108" fmla="*/ 3106272 h 6858000"/>
              <a:gd name="connsiteX109" fmla="*/ 680201 w 1605470"/>
              <a:gd name="connsiteY109" fmla="*/ 2958185 h 6858000"/>
              <a:gd name="connsiteX110" fmla="*/ 622815 w 1605470"/>
              <a:gd name="connsiteY110" fmla="*/ 2762989 h 6858000"/>
              <a:gd name="connsiteX111" fmla="*/ 571733 w 1605470"/>
              <a:gd name="connsiteY111" fmla="*/ 2554718 h 6858000"/>
              <a:gd name="connsiteX112" fmla="*/ 551827 w 1605470"/>
              <a:gd name="connsiteY112" fmla="*/ 2485734 h 6858000"/>
              <a:gd name="connsiteX113" fmla="*/ 542550 w 1605470"/>
              <a:gd name="connsiteY113" fmla="*/ 2447068 h 6858000"/>
              <a:gd name="connsiteX114" fmla="*/ 529511 w 1605470"/>
              <a:gd name="connsiteY114" fmla="*/ 2425819 h 6858000"/>
              <a:gd name="connsiteX115" fmla="*/ 535510 w 1605470"/>
              <a:gd name="connsiteY115" fmla="*/ 2402874 h 6858000"/>
              <a:gd name="connsiteX116" fmla="*/ 538122 w 1605470"/>
              <a:gd name="connsiteY116" fmla="*/ 2381443 h 6858000"/>
              <a:gd name="connsiteX117" fmla="*/ 514451 w 1605470"/>
              <a:gd name="connsiteY117" fmla="*/ 2261920 h 6858000"/>
              <a:gd name="connsiteX118" fmla="*/ 504338 w 1605470"/>
              <a:gd name="connsiteY118" fmla="*/ 2195378 h 6858000"/>
              <a:gd name="connsiteX119" fmla="*/ 488555 w 1605470"/>
              <a:gd name="connsiteY119" fmla="*/ 2155135 h 6858000"/>
              <a:gd name="connsiteX120" fmla="*/ 486013 w 1605470"/>
              <a:gd name="connsiteY120" fmla="*/ 2118008 h 6858000"/>
              <a:gd name="connsiteX121" fmla="*/ 487006 w 1605470"/>
              <a:gd name="connsiteY121" fmla="*/ 2050531 h 6858000"/>
              <a:gd name="connsiteX122" fmla="*/ 478812 w 1605470"/>
              <a:gd name="connsiteY122" fmla="*/ 1963269 h 6858000"/>
              <a:gd name="connsiteX123" fmla="*/ 459990 w 1605470"/>
              <a:gd name="connsiteY123" fmla="*/ 1906352 h 6858000"/>
              <a:gd name="connsiteX124" fmla="*/ 436547 w 1605470"/>
              <a:gd name="connsiteY124" fmla="*/ 1861531 h 6858000"/>
              <a:gd name="connsiteX125" fmla="*/ 390346 w 1605470"/>
              <a:gd name="connsiteY125" fmla="*/ 1732919 h 6858000"/>
              <a:gd name="connsiteX126" fmla="*/ 362657 w 1605470"/>
              <a:gd name="connsiteY126" fmla="*/ 1663540 h 6858000"/>
              <a:gd name="connsiteX127" fmla="*/ 361783 w 1605470"/>
              <a:gd name="connsiteY127" fmla="*/ 1615777 h 6858000"/>
              <a:gd name="connsiteX128" fmla="*/ 342578 w 1605470"/>
              <a:gd name="connsiteY128" fmla="*/ 1563678 h 6858000"/>
              <a:gd name="connsiteX129" fmla="*/ 355658 w 1605470"/>
              <a:gd name="connsiteY129" fmla="*/ 1519474 h 6858000"/>
              <a:gd name="connsiteX130" fmla="*/ 348400 w 1605470"/>
              <a:gd name="connsiteY130" fmla="*/ 1477995 h 6858000"/>
              <a:gd name="connsiteX131" fmla="*/ 334485 w 1605470"/>
              <a:gd name="connsiteY131" fmla="*/ 1373769 h 6858000"/>
              <a:gd name="connsiteX132" fmla="*/ 342792 w 1605470"/>
              <a:gd name="connsiteY132" fmla="*/ 1307086 h 6858000"/>
              <a:gd name="connsiteX133" fmla="*/ 343980 w 1605470"/>
              <a:gd name="connsiteY133" fmla="*/ 1189033 h 6858000"/>
              <a:gd name="connsiteX134" fmla="*/ 348665 w 1605470"/>
              <a:gd name="connsiteY134" fmla="*/ 1168288 h 6858000"/>
              <a:gd name="connsiteX135" fmla="*/ 340947 w 1605470"/>
              <a:gd name="connsiteY135" fmla="*/ 1142577 h 6858000"/>
              <a:gd name="connsiteX136" fmla="*/ 330253 w 1605470"/>
              <a:gd name="connsiteY136" fmla="*/ 1088484 h 6858000"/>
              <a:gd name="connsiteX137" fmla="*/ 318989 w 1605470"/>
              <a:gd name="connsiteY137" fmla="*/ 1016103 h 6858000"/>
              <a:gd name="connsiteX138" fmla="*/ 320445 w 1605470"/>
              <a:gd name="connsiteY138" fmla="*/ 932283 h 6858000"/>
              <a:gd name="connsiteX139" fmla="*/ 322681 w 1605470"/>
              <a:gd name="connsiteY139" fmla="*/ 915925 h 6858000"/>
              <a:gd name="connsiteX140" fmla="*/ 315310 w 1605470"/>
              <a:gd name="connsiteY140" fmla="*/ 896999 h 6858000"/>
              <a:gd name="connsiteX141" fmla="*/ 284718 w 1605470"/>
              <a:gd name="connsiteY141" fmla="*/ 821517 h 6858000"/>
              <a:gd name="connsiteX142" fmla="*/ 263668 w 1605470"/>
              <a:gd name="connsiteY142" fmla="*/ 751353 h 6858000"/>
              <a:gd name="connsiteX143" fmla="*/ 263226 w 1605470"/>
              <a:gd name="connsiteY143" fmla="*/ 721230 h 6858000"/>
              <a:gd name="connsiteX144" fmla="*/ 248897 w 1605470"/>
              <a:gd name="connsiteY144" fmla="*/ 681659 h 6858000"/>
              <a:gd name="connsiteX145" fmla="*/ 234316 w 1605470"/>
              <a:gd name="connsiteY145" fmla="*/ 635218 h 6858000"/>
              <a:gd name="connsiteX146" fmla="*/ 239327 w 1605470"/>
              <a:gd name="connsiteY146" fmla="*/ 613763 h 6858000"/>
              <a:gd name="connsiteX147" fmla="*/ 225269 w 1605470"/>
              <a:gd name="connsiteY147" fmla="*/ 598582 h 6858000"/>
              <a:gd name="connsiteX148" fmla="*/ 224950 w 1605470"/>
              <a:gd name="connsiteY148" fmla="*/ 576846 h 6858000"/>
              <a:gd name="connsiteX149" fmla="*/ 204576 w 1605470"/>
              <a:gd name="connsiteY149" fmla="*/ 530055 h 6858000"/>
              <a:gd name="connsiteX150" fmla="*/ 219064 w 1605470"/>
              <a:gd name="connsiteY150" fmla="*/ 469651 h 6858000"/>
              <a:gd name="connsiteX151" fmla="*/ 195012 w 1605470"/>
              <a:gd name="connsiteY151" fmla="*/ 448559 h 6858000"/>
              <a:gd name="connsiteX152" fmla="*/ 201434 w 1605470"/>
              <a:gd name="connsiteY152" fmla="*/ 441529 h 6858000"/>
              <a:gd name="connsiteX153" fmla="*/ 200655 w 1605470"/>
              <a:gd name="connsiteY153" fmla="*/ 428927 h 6858000"/>
              <a:gd name="connsiteX154" fmla="*/ 190059 w 1605470"/>
              <a:gd name="connsiteY154" fmla="*/ 430161 h 6858000"/>
              <a:gd name="connsiteX155" fmla="*/ 167079 w 1605470"/>
              <a:gd name="connsiteY155" fmla="*/ 367211 h 6858000"/>
              <a:gd name="connsiteX156" fmla="*/ 124571 w 1605470"/>
              <a:gd name="connsiteY156" fmla="*/ 302178 h 6858000"/>
              <a:gd name="connsiteX157" fmla="*/ 103243 w 1605470"/>
              <a:gd name="connsiteY157" fmla="*/ 211375 h 6858000"/>
              <a:gd name="connsiteX158" fmla="*/ 94571 w 1605470"/>
              <a:gd name="connsiteY158" fmla="*/ 184179 h 6858000"/>
              <a:gd name="connsiteX159" fmla="*/ 13437 w 1605470"/>
              <a:gd name="connsiteY159" fmla="*/ 19287 h 6858000"/>
              <a:gd name="connsiteX160" fmla="*/ 0 w 1605470"/>
              <a:gd name="connsiteY160"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39378 w 1605470"/>
              <a:gd name="connsiteY103" fmla="*/ 3147669 h 6858000"/>
              <a:gd name="connsiteX104" fmla="*/ 729329 w 1605470"/>
              <a:gd name="connsiteY104" fmla="*/ 3129034 h 6858000"/>
              <a:gd name="connsiteX105" fmla="*/ 729994 w 1605470"/>
              <a:gd name="connsiteY105" fmla="*/ 3126682 h 6858000"/>
              <a:gd name="connsiteX106" fmla="*/ 720862 w 1605470"/>
              <a:gd name="connsiteY106" fmla="*/ 3114519 h 6858000"/>
              <a:gd name="connsiteX107" fmla="*/ 707471 w 1605470"/>
              <a:gd name="connsiteY107" fmla="*/ 3106272 h 6858000"/>
              <a:gd name="connsiteX108" fmla="*/ 680201 w 1605470"/>
              <a:gd name="connsiteY108" fmla="*/ 2958185 h 6858000"/>
              <a:gd name="connsiteX109" fmla="*/ 622815 w 1605470"/>
              <a:gd name="connsiteY109" fmla="*/ 2762989 h 6858000"/>
              <a:gd name="connsiteX110" fmla="*/ 571733 w 1605470"/>
              <a:gd name="connsiteY110" fmla="*/ 2554718 h 6858000"/>
              <a:gd name="connsiteX111" fmla="*/ 551827 w 1605470"/>
              <a:gd name="connsiteY111" fmla="*/ 2485734 h 6858000"/>
              <a:gd name="connsiteX112" fmla="*/ 542550 w 1605470"/>
              <a:gd name="connsiteY112" fmla="*/ 2447068 h 6858000"/>
              <a:gd name="connsiteX113" fmla="*/ 529511 w 1605470"/>
              <a:gd name="connsiteY113" fmla="*/ 2425819 h 6858000"/>
              <a:gd name="connsiteX114" fmla="*/ 535510 w 1605470"/>
              <a:gd name="connsiteY114" fmla="*/ 2402874 h 6858000"/>
              <a:gd name="connsiteX115" fmla="*/ 538122 w 1605470"/>
              <a:gd name="connsiteY115" fmla="*/ 2381443 h 6858000"/>
              <a:gd name="connsiteX116" fmla="*/ 514451 w 1605470"/>
              <a:gd name="connsiteY116" fmla="*/ 2261920 h 6858000"/>
              <a:gd name="connsiteX117" fmla="*/ 504338 w 1605470"/>
              <a:gd name="connsiteY117" fmla="*/ 2195378 h 6858000"/>
              <a:gd name="connsiteX118" fmla="*/ 488555 w 1605470"/>
              <a:gd name="connsiteY118" fmla="*/ 2155135 h 6858000"/>
              <a:gd name="connsiteX119" fmla="*/ 486013 w 1605470"/>
              <a:gd name="connsiteY119" fmla="*/ 2118008 h 6858000"/>
              <a:gd name="connsiteX120" fmla="*/ 487006 w 1605470"/>
              <a:gd name="connsiteY120" fmla="*/ 2050531 h 6858000"/>
              <a:gd name="connsiteX121" fmla="*/ 478812 w 1605470"/>
              <a:gd name="connsiteY121" fmla="*/ 1963269 h 6858000"/>
              <a:gd name="connsiteX122" fmla="*/ 459990 w 1605470"/>
              <a:gd name="connsiteY122" fmla="*/ 1906352 h 6858000"/>
              <a:gd name="connsiteX123" fmla="*/ 436547 w 1605470"/>
              <a:gd name="connsiteY123" fmla="*/ 1861531 h 6858000"/>
              <a:gd name="connsiteX124" fmla="*/ 390346 w 1605470"/>
              <a:gd name="connsiteY124" fmla="*/ 1732919 h 6858000"/>
              <a:gd name="connsiteX125" fmla="*/ 362657 w 1605470"/>
              <a:gd name="connsiteY125" fmla="*/ 1663540 h 6858000"/>
              <a:gd name="connsiteX126" fmla="*/ 361783 w 1605470"/>
              <a:gd name="connsiteY126" fmla="*/ 1615777 h 6858000"/>
              <a:gd name="connsiteX127" fmla="*/ 342578 w 1605470"/>
              <a:gd name="connsiteY127" fmla="*/ 1563678 h 6858000"/>
              <a:gd name="connsiteX128" fmla="*/ 355658 w 1605470"/>
              <a:gd name="connsiteY128" fmla="*/ 1519474 h 6858000"/>
              <a:gd name="connsiteX129" fmla="*/ 348400 w 1605470"/>
              <a:gd name="connsiteY129" fmla="*/ 1477995 h 6858000"/>
              <a:gd name="connsiteX130" fmla="*/ 334485 w 1605470"/>
              <a:gd name="connsiteY130" fmla="*/ 1373769 h 6858000"/>
              <a:gd name="connsiteX131" fmla="*/ 342792 w 1605470"/>
              <a:gd name="connsiteY131" fmla="*/ 1307086 h 6858000"/>
              <a:gd name="connsiteX132" fmla="*/ 343980 w 1605470"/>
              <a:gd name="connsiteY132" fmla="*/ 1189033 h 6858000"/>
              <a:gd name="connsiteX133" fmla="*/ 348665 w 1605470"/>
              <a:gd name="connsiteY133" fmla="*/ 1168288 h 6858000"/>
              <a:gd name="connsiteX134" fmla="*/ 340947 w 1605470"/>
              <a:gd name="connsiteY134" fmla="*/ 1142577 h 6858000"/>
              <a:gd name="connsiteX135" fmla="*/ 330253 w 1605470"/>
              <a:gd name="connsiteY135" fmla="*/ 1088484 h 6858000"/>
              <a:gd name="connsiteX136" fmla="*/ 318989 w 1605470"/>
              <a:gd name="connsiteY136" fmla="*/ 1016103 h 6858000"/>
              <a:gd name="connsiteX137" fmla="*/ 320445 w 1605470"/>
              <a:gd name="connsiteY137" fmla="*/ 932283 h 6858000"/>
              <a:gd name="connsiteX138" fmla="*/ 322681 w 1605470"/>
              <a:gd name="connsiteY138" fmla="*/ 915925 h 6858000"/>
              <a:gd name="connsiteX139" fmla="*/ 315310 w 1605470"/>
              <a:gd name="connsiteY139" fmla="*/ 896999 h 6858000"/>
              <a:gd name="connsiteX140" fmla="*/ 284718 w 1605470"/>
              <a:gd name="connsiteY140" fmla="*/ 821517 h 6858000"/>
              <a:gd name="connsiteX141" fmla="*/ 263668 w 1605470"/>
              <a:gd name="connsiteY141" fmla="*/ 751353 h 6858000"/>
              <a:gd name="connsiteX142" fmla="*/ 263226 w 1605470"/>
              <a:gd name="connsiteY142" fmla="*/ 721230 h 6858000"/>
              <a:gd name="connsiteX143" fmla="*/ 248897 w 1605470"/>
              <a:gd name="connsiteY143" fmla="*/ 681659 h 6858000"/>
              <a:gd name="connsiteX144" fmla="*/ 234316 w 1605470"/>
              <a:gd name="connsiteY144" fmla="*/ 635218 h 6858000"/>
              <a:gd name="connsiteX145" fmla="*/ 239327 w 1605470"/>
              <a:gd name="connsiteY145" fmla="*/ 613763 h 6858000"/>
              <a:gd name="connsiteX146" fmla="*/ 225269 w 1605470"/>
              <a:gd name="connsiteY146" fmla="*/ 598582 h 6858000"/>
              <a:gd name="connsiteX147" fmla="*/ 224950 w 1605470"/>
              <a:gd name="connsiteY147" fmla="*/ 576846 h 6858000"/>
              <a:gd name="connsiteX148" fmla="*/ 204576 w 1605470"/>
              <a:gd name="connsiteY148" fmla="*/ 530055 h 6858000"/>
              <a:gd name="connsiteX149" fmla="*/ 219064 w 1605470"/>
              <a:gd name="connsiteY149" fmla="*/ 469651 h 6858000"/>
              <a:gd name="connsiteX150" fmla="*/ 195012 w 1605470"/>
              <a:gd name="connsiteY150" fmla="*/ 448559 h 6858000"/>
              <a:gd name="connsiteX151" fmla="*/ 201434 w 1605470"/>
              <a:gd name="connsiteY151" fmla="*/ 441529 h 6858000"/>
              <a:gd name="connsiteX152" fmla="*/ 200655 w 1605470"/>
              <a:gd name="connsiteY152" fmla="*/ 428927 h 6858000"/>
              <a:gd name="connsiteX153" fmla="*/ 190059 w 1605470"/>
              <a:gd name="connsiteY153" fmla="*/ 430161 h 6858000"/>
              <a:gd name="connsiteX154" fmla="*/ 167079 w 1605470"/>
              <a:gd name="connsiteY154" fmla="*/ 367211 h 6858000"/>
              <a:gd name="connsiteX155" fmla="*/ 124571 w 1605470"/>
              <a:gd name="connsiteY155" fmla="*/ 302178 h 6858000"/>
              <a:gd name="connsiteX156" fmla="*/ 103243 w 1605470"/>
              <a:gd name="connsiteY156" fmla="*/ 211375 h 6858000"/>
              <a:gd name="connsiteX157" fmla="*/ 94571 w 1605470"/>
              <a:gd name="connsiteY157" fmla="*/ 184179 h 6858000"/>
              <a:gd name="connsiteX158" fmla="*/ 13437 w 1605470"/>
              <a:gd name="connsiteY158" fmla="*/ 19287 h 6858000"/>
              <a:gd name="connsiteX159" fmla="*/ 0 w 1605470"/>
              <a:gd name="connsiteY159"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8282 w 1605470"/>
              <a:gd name="connsiteY75" fmla="*/ 3998331 h 6858000"/>
              <a:gd name="connsiteX76" fmla="*/ 690830 w 1605470"/>
              <a:gd name="connsiteY76" fmla="*/ 3974753 h 6858000"/>
              <a:gd name="connsiteX77" fmla="*/ 692428 w 1605470"/>
              <a:gd name="connsiteY77" fmla="*/ 3969950 h 6858000"/>
              <a:gd name="connsiteX78" fmla="*/ 685850 w 1605470"/>
              <a:gd name="connsiteY78" fmla="*/ 3933779 h 6858000"/>
              <a:gd name="connsiteX79" fmla="*/ 687181 w 1605470"/>
              <a:gd name="connsiteY79" fmla="*/ 3933093 h 6858000"/>
              <a:gd name="connsiteX80" fmla="*/ 691535 w 1605470"/>
              <a:gd name="connsiteY80" fmla="*/ 3922082 h 6858000"/>
              <a:gd name="connsiteX81" fmla="*/ 696613 w 1605470"/>
              <a:gd name="connsiteY81" fmla="*/ 3901461 h 6858000"/>
              <a:gd name="connsiteX82" fmla="*/ 719207 w 1605470"/>
              <a:gd name="connsiteY82" fmla="*/ 3813873 h 6858000"/>
              <a:gd name="connsiteX83" fmla="*/ 718632 w 1605470"/>
              <a:gd name="connsiteY83" fmla="*/ 3806161 h 6858000"/>
              <a:gd name="connsiteX84" fmla="*/ 718939 w 1605470"/>
              <a:gd name="connsiteY84" fmla="*/ 3805957 h 6858000"/>
              <a:gd name="connsiteX85" fmla="*/ 718966 w 1605470"/>
              <a:gd name="connsiteY85" fmla="*/ 3797724 h 6858000"/>
              <a:gd name="connsiteX86" fmla="*/ 717581 w 1605470"/>
              <a:gd name="connsiteY86" fmla="*/ 3792098 h 6858000"/>
              <a:gd name="connsiteX87" fmla="*/ 716465 w 1605470"/>
              <a:gd name="connsiteY87" fmla="*/ 3777135 h 6858000"/>
              <a:gd name="connsiteX88" fmla="*/ 718198 w 1605470"/>
              <a:gd name="connsiteY88" fmla="*/ 3771656 h 6858000"/>
              <a:gd name="connsiteX89" fmla="*/ 721941 w 1605470"/>
              <a:gd name="connsiteY89" fmla="*/ 3769007 h 6858000"/>
              <a:gd name="connsiteX90" fmla="*/ 721407 w 1605470"/>
              <a:gd name="connsiteY90" fmla="*/ 3767709 h 6858000"/>
              <a:gd name="connsiteX91" fmla="*/ 730103 w 1605470"/>
              <a:gd name="connsiteY91" fmla="*/ 3738082 h 6858000"/>
              <a:gd name="connsiteX92" fmla="*/ 737449 w 1605470"/>
              <a:gd name="connsiteY92" fmla="*/ 3673397 h 6858000"/>
              <a:gd name="connsiteX93" fmla="*/ 736745 w 1605470"/>
              <a:gd name="connsiteY93" fmla="*/ 3637109 h 6858000"/>
              <a:gd name="connsiteX94" fmla="*/ 740188 w 1605470"/>
              <a:gd name="connsiteY94" fmla="*/ 3536883 h 6858000"/>
              <a:gd name="connsiteX95" fmla="*/ 747726 w 1605470"/>
              <a:gd name="connsiteY95" fmla="*/ 3435652 h 6858000"/>
              <a:gd name="connsiteX96" fmla="*/ 749397 w 1605470"/>
              <a:gd name="connsiteY96" fmla="*/ 3307769 h 6858000"/>
              <a:gd name="connsiteX97" fmla="*/ 766960 w 1605470"/>
              <a:gd name="connsiteY97" fmla="*/ 3250522 h 6858000"/>
              <a:gd name="connsiteX98" fmla="*/ 767385 w 1605470"/>
              <a:gd name="connsiteY98" fmla="*/ 3229163 h 6858000"/>
              <a:gd name="connsiteX99" fmla="*/ 769208 w 1605470"/>
              <a:gd name="connsiteY99" fmla="*/ 3217217 h 6858000"/>
              <a:gd name="connsiteX100" fmla="*/ 756043 w 1605470"/>
              <a:gd name="connsiteY100" fmla="*/ 3183755 h 6858000"/>
              <a:gd name="connsiteX101" fmla="*/ 756544 w 1605470"/>
              <a:gd name="connsiteY101" fmla="*/ 3178642 h 6858000"/>
              <a:gd name="connsiteX102" fmla="*/ 744144 w 1605470"/>
              <a:gd name="connsiteY102" fmla="*/ 3158586 h 6858000"/>
              <a:gd name="connsiteX103" fmla="*/ 729329 w 1605470"/>
              <a:gd name="connsiteY103" fmla="*/ 3129034 h 6858000"/>
              <a:gd name="connsiteX104" fmla="*/ 729994 w 1605470"/>
              <a:gd name="connsiteY104" fmla="*/ 3126682 h 6858000"/>
              <a:gd name="connsiteX105" fmla="*/ 720862 w 1605470"/>
              <a:gd name="connsiteY105" fmla="*/ 3114519 h 6858000"/>
              <a:gd name="connsiteX106" fmla="*/ 707471 w 1605470"/>
              <a:gd name="connsiteY106" fmla="*/ 3106272 h 6858000"/>
              <a:gd name="connsiteX107" fmla="*/ 680201 w 1605470"/>
              <a:gd name="connsiteY107" fmla="*/ 2958185 h 6858000"/>
              <a:gd name="connsiteX108" fmla="*/ 622815 w 1605470"/>
              <a:gd name="connsiteY108" fmla="*/ 2762989 h 6858000"/>
              <a:gd name="connsiteX109" fmla="*/ 571733 w 1605470"/>
              <a:gd name="connsiteY109" fmla="*/ 2554718 h 6858000"/>
              <a:gd name="connsiteX110" fmla="*/ 551827 w 1605470"/>
              <a:gd name="connsiteY110" fmla="*/ 2485734 h 6858000"/>
              <a:gd name="connsiteX111" fmla="*/ 542550 w 1605470"/>
              <a:gd name="connsiteY111" fmla="*/ 2447068 h 6858000"/>
              <a:gd name="connsiteX112" fmla="*/ 529511 w 1605470"/>
              <a:gd name="connsiteY112" fmla="*/ 2425819 h 6858000"/>
              <a:gd name="connsiteX113" fmla="*/ 535510 w 1605470"/>
              <a:gd name="connsiteY113" fmla="*/ 2402874 h 6858000"/>
              <a:gd name="connsiteX114" fmla="*/ 538122 w 1605470"/>
              <a:gd name="connsiteY114" fmla="*/ 2381443 h 6858000"/>
              <a:gd name="connsiteX115" fmla="*/ 514451 w 1605470"/>
              <a:gd name="connsiteY115" fmla="*/ 2261920 h 6858000"/>
              <a:gd name="connsiteX116" fmla="*/ 504338 w 1605470"/>
              <a:gd name="connsiteY116" fmla="*/ 2195378 h 6858000"/>
              <a:gd name="connsiteX117" fmla="*/ 488555 w 1605470"/>
              <a:gd name="connsiteY117" fmla="*/ 2155135 h 6858000"/>
              <a:gd name="connsiteX118" fmla="*/ 486013 w 1605470"/>
              <a:gd name="connsiteY118" fmla="*/ 2118008 h 6858000"/>
              <a:gd name="connsiteX119" fmla="*/ 487006 w 1605470"/>
              <a:gd name="connsiteY119" fmla="*/ 2050531 h 6858000"/>
              <a:gd name="connsiteX120" fmla="*/ 478812 w 1605470"/>
              <a:gd name="connsiteY120" fmla="*/ 1963269 h 6858000"/>
              <a:gd name="connsiteX121" fmla="*/ 459990 w 1605470"/>
              <a:gd name="connsiteY121" fmla="*/ 1906352 h 6858000"/>
              <a:gd name="connsiteX122" fmla="*/ 436547 w 1605470"/>
              <a:gd name="connsiteY122" fmla="*/ 1861531 h 6858000"/>
              <a:gd name="connsiteX123" fmla="*/ 390346 w 1605470"/>
              <a:gd name="connsiteY123" fmla="*/ 1732919 h 6858000"/>
              <a:gd name="connsiteX124" fmla="*/ 362657 w 1605470"/>
              <a:gd name="connsiteY124" fmla="*/ 1663540 h 6858000"/>
              <a:gd name="connsiteX125" fmla="*/ 361783 w 1605470"/>
              <a:gd name="connsiteY125" fmla="*/ 1615777 h 6858000"/>
              <a:gd name="connsiteX126" fmla="*/ 342578 w 1605470"/>
              <a:gd name="connsiteY126" fmla="*/ 1563678 h 6858000"/>
              <a:gd name="connsiteX127" fmla="*/ 355658 w 1605470"/>
              <a:gd name="connsiteY127" fmla="*/ 1519474 h 6858000"/>
              <a:gd name="connsiteX128" fmla="*/ 348400 w 1605470"/>
              <a:gd name="connsiteY128" fmla="*/ 1477995 h 6858000"/>
              <a:gd name="connsiteX129" fmla="*/ 334485 w 1605470"/>
              <a:gd name="connsiteY129" fmla="*/ 1373769 h 6858000"/>
              <a:gd name="connsiteX130" fmla="*/ 342792 w 1605470"/>
              <a:gd name="connsiteY130" fmla="*/ 1307086 h 6858000"/>
              <a:gd name="connsiteX131" fmla="*/ 343980 w 1605470"/>
              <a:gd name="connsiteY131" fmla="*/ 1189033 h 6858000"/>
              <a:gd name="connsiteX132" fmla="*/ 348665 w 1605470"/>
              <a:gd name="connsiteY132" fmla="*/ 1168288 h 6858000"/>
              <a:gd name="connsiteX133" fmla="*/ 340947 w 1605470"/>
              <a:gd name="connsiteY133" fmla="*/ 1142577 h 6858000"/>
              <a:gd name="connsiteX134" fmla="*/ 330253 w 1605470"/>
              <a:gd name="connsiteY134" fmla="*/ 1088484 h 6858000"/>
              <a:gd name="connsiteX135" fmla="*/ 318989 w 1605470"/>
              <a:gd name="connsiteY135" fmla="*/ 1016103 h 6858000"/>
              <a:gd name="connsiteX136" fmla="*/ 320445 w 1605470"/>
              <a:gd name="connsiteY136" fmla="*/ 932283 h 6858000"/>
              <a:gd name="connsiteX137" fmla="*/ 322681 w 1605470"/>
              <a:gd name="connsiteY137" fmla="*/ 915925 h 6858000"/>
              <a:gd name="connsiteX138" fmla="*/ 315310 w 1605470"/>
              <a:gd name="connsiteY138" fmla="*/ 896999 h 6858000"/>
              <a:gd name="connsiteX139" fmla="*/ 284718 w 1605470"/>
              <a:gd name="connsiteY139" fmla="*/ 821517 h 6858000"/>
              <a:gd name="connsiteX140" fmla="*/ 263668 w 1605470"/>
              <a:gd name="connsiteY140" fmla="*/ 751353 h 6858000"/>
              <a:gd name="connsiteX141" fmla="*/ 263226 w 1605470"/>
              <a:gd name="connsiteY141" fmla="*/ 721230 h 6858000"/>
              <a:gd name="connsiteX142" fmla="*/ 248897 w 1605470"/>
              <a:gd name="connsiteY142" fmla="*/ 681659 h 6858000"/>
              <a:gd name="connsiteX143" fmla="*/ 234316 w 1605470"/>
              <a:gd name="connsiteY143" fmla="*/ 635218 h 6858000"/>
              <a:gd name="connsiteX144" fmla="*/ 239327 w 1605470"/>
              <a:gd name="connsiteY144" fmla="*/ 613763 h 6858000"/>
              <a:gd name="connsiteX145" fmla="*/ 225269 w 1605470"/>
              <a:gd name="connsiteY145" fmla="*/ 598582 h 6858000"/>
              <a:gd name="connsiteX146" fmla="*/ 224950 w 1605470"/>
              <a:gd name="connsiteY146" fmla="*/ 576846 h 6858000"/>
              <a:gd name="connsiteX147" fmla="*/ 204576 w 1605470"/>
              <a:gd name="connsiteY147" fmla="*/ 530055 h 6858000"/>
              <a:gd name="connsiteX148" fmla="*/ 219064 w 1605470"/>
              <a:gd name="connsiteY148" fmla="*/ 469651 h 6858000"/>
              <a:gd name="connsiteX149" fmla="*/ 195012 w 1605470"/>
              <a:gd name="connsiteY149" fmla="*/ 448559 h 6858000"/>
              <a:gd name="connsiteX150" fmla="*/ 201434 w 1605470"/>
              <a:gd name="connsiteY150" fmla="*/ 441529 h 6858000"/>
              <a:gd name="connsiteX151" fmla="*/ 200655 w 1605470"/>
              <a:gd name="connsiteY151" fmla="*/ 428927 h 6858000"/>
              <a:gd name="connsiteX152" fmla="*/ 190059 w 1605470"/>
              <a:gd name="connsiteY152" fmla="*/ 430161 h 6858000"/>
              <a:gd name="connsiteX153" fmla="*/ 167079 w 1605470"/>
              <a:gd name="connsiteY153" fmla="*/ 367211 h 6858000"/>
              <a:gd name="connsiteX154" fmla="*/ 124571 w 1605470"/>
              <a:gd name="connsiteY154" fmla="*/ 302178 h 6858000"/>
              <a:gd name="connsiteX155" fmla="*/ 103243 w 1605470"/>
              <a:gd name="connsiteY155" fmla="*/ 211375 h 6858000"/>
              <a:gd name="connsiteX156" fmla="*/ 94571 w 1605470"/>
              <a:gd name="connsiteY156" fmla="*/ 184179 h 6858000"/>
              <a:gd name="connsiteX157" fmla="*/ 13437 w 1605470"/>
              <a:gd name="connsiteY157" fmla="*/ 19287 h 6858000"/>
              <a:gd name="connsiteX158" fmla="*/ 0 w 1605470"/>
              <a:gd name="connsiteY158"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700443 w 1605470"/>
              <a:gd name="connsiteY74" fmla="*/ 4010511 h 6858000"/>
              <a:gd name="connsiteX75" fmla="*/ 690830 w 1605470"/>
              <a:gd name="connsiteY75" fmla="*/ 3974753 h 6858000"/>
              <a:gd name="connsiteX76" fmla="*/ 692428 w 1605470"/>
              <a:gd name="connsiteY76" fmla="*/ 3969950 h 6858000"/>
              <a:gd name="connsiteX77" fmla="*/ 685850 w 1605470"/>
              <a:gd name="connsiteY77" fmla="*/ 3933779 h 6858000"/>
              <a:gd name="connsiteX78" fmla="*/ 687181 w 1605470"/>
              <a:gd name="connsiteY78" fmla="*/ 3933093 h 6858000"/>
              <a:gd name="connsiteX79" fmla="*/ 691535 w 1605470"/>
              <a:gd name="connsiteY79" fmla="*/ 3922082 h 6858000"/>
              <a:gd name="connsiteX80" fmla="*/ 696613 w 1605470"/>
              <a:gd name="connsiteY80" fmla="*/ 3901461 h 6858000"/>
              <a:gd name="connsiteX81" fmla="*/ 719207 w 1605470"/>
              <a:gd name="connsiteY81" fmla="*/ 3813873 h 6858000"/>
              <a:gd name="connsiteX82" fmla="*/ 718632 w 1605470"/>
              <a:gd name="connsiteY82" fmla="*/ 3806161 h 6858000"/>
              <a:gd name="connsiteX83" fmla="*/ 718939 w 1605470"/>
              <a:gd name="connsiteY83" fmla="*/ 3805957 h 6858000"/>
              <a:gd name="connsiteX84" fmla="*/ 718966 w 1605470"/>
              <a:gd name="connsiteY84" fmla="*/ 3797724 h 6858000"/>
              <a:gd name="connsiteX85" fmla="*/ 717581 w 1605470"/>
              <a:gd name="connsiteY85" fmla="*/ 3792098 h 6858000"/>
              <a:gd name="connsiteX86" fmla="*/ 716465 w 1605470"/>
              <a:gd name="connsiteY86" fmla="*/ 3777135 h 6858000"/>
              <a:gd name="connsiteX87" fmla="*/ 718198 w 1605470"/>
              <a:gd name="connsiteY87" fmla="*/ 3771656 h 6858000"/>
              <a:gd name="connsiteX88" fmla="*/ 721941 w 1605470"/>
              <a:gd name="connsiteY88" fmla="*/ 3769007 h 6858000"/>
              <a:gd name="connsiteX89" fmla="*/ 721407 w 1605470"/>
              <a:gd name="connsiteY89" fmla="*/ 3767709 h 6858000"/>
              <a:gd name="connsiteX90" fmla="*/ 730103 w 1605470"/>
              <a:gd name="connsiteY90" fmla="*/ 3738082 h 6858000"/>
              <a:gd name="connsiteX91" fmla="*/ 737449 w 1605470"/>
              <a:gd name="connsiteY91" fmla="*/ 3673397 h 6858000"/>
              <a:gd name="connsiteX92" fmla="*/ 736745 w 1605470"/>
              <a:gd name="connsiteY92" fmla="*/ 3637109 h 6858000"/>
              <a:gd name="connsiteX93" fmla="*/ 740188 w 1605470"/>
              <a:gd name="connsiteY93" fmla="*/ 3536883 h 6858000"/>
              <a:gd name="connsiteX94" fmla="*/ 747726 w 1605470"/>
              <a:gd name="connsiteY94" fmla="*/ 3435652 h 6858000"/>
              <a:gd name="connsiteX95" fmla="*/ 749397 w 1605470"/>
              <a:gd name="connsiteY95" fmla="*/ 3307769 h 6858000"/>
              <a:gd name="connsiteX96" fmla="*/ 766960 w 1605470"/>
              <a:gd name="connsiteY96" fmla="*/ 3250522 h 6858000"/>
              <a:gd name="connsiteX97" fmla="*/ 767385 w 1605470"/>
              <a:gd name="connsiteY97" fmla="*/ 3229163 h 6858000"/>
              <a:gd name="connsiteX98" fmla="*/ 769208 w 1605470"/>
              <a:gd name="connsiteY98" fmla="*/ 3217217 h 6858000"/>
              <a:gd name="connsiteX99" fmla="*/ 756043 w 1605470"/>
              <a:gd name="connsiteY99" fmla="*/ 3183755 h 6858000"/>
              <a:gd name="connsiteX100" fmla="*/ 756544 w 1605470"/>
              <a:gd name="connsiteY100" fmla="*/ 3178642 h 6858000"/>
              <a:gd name="connsiteX101" fmla="*/ 744144 w 1605470"/>
              <a:gd name="connsiteY101" fmla="*/ 3158586 h 6858000"/>
              <a:gd name="connsiteX102" fmla="*/ 729329 w 1605470"/>
              <a:gd name="connsiteY102" fmla="*/ 3129034 h 6858000"/>
              <a:gd name="connsiteX103" fmla="*/ 729994 w 1605470"/>
              <a:gd name="connsiteY103" fmla="*/ 3126682 h 6858000"/>
              <a:gd name="connsiteX104" fmla="*/ 720862 w 1605470"/>
              <a:gd name="connsiteY104" fmla="*/ 3114519 h 6858000"/>
              <a:gd name="connsiteX105" fmla="*/ 707471 w 1605470"/>
              <a:gd name="connsiteY105" fmla="*/ 3106272 h 6858000"/>
              <a:gd name="connsiteX106" fmla="*/ 680201 w 1605470"/>
              <a:gd name="connsiteY106" fmla="*/ 2958185 h 6858000"/>
              <a:gd name="connsiteX107" fmla="*/ 622815 w 1605470"/>
              <a:gd name="connsiteY107" fmla="*/ 2762989 h 6858000"/>
              <a:gd name="connsiteX108" fmla="*/ 571733 w 1605470"/>
              <a:gd name="connsiteY108" fmla="*/ 2554718 h 6858000"/>
              <a:gd name="connsiteX109" fmla="*/ 551827 w 1605470"/>
              <a:gd name="connsiteY109" fmla="*/ 2485734 h 6858000"/>
              <a:gd name="connsiteX110" fmla="*/ 542550 w 1605470"/>
              <a:gd name="connsiteY110" fmla="*/ 2447068 h 6858000"/>
              <a:gd name="connsiteX111" fmla="*/ 529511 w 1605470"/>
              <a:gd name="connsiteY111" fmla="*/ 2425819 h 6858000"/>
              <a:gd name="connsiteX112" fmla="*/ 535510 w 1605470"/>
              <a:gd name="connsiteY112" fmla="*/ 2402874 h 6858000"/>
              <a:gd name="connsiteX113" fmla="*/ 538122 w 1605470"/>
              <a:gd name="connsiteY113" fmla="*/ 2381443 h 6858000"/>
              <a:gd name="connsiteX114" fmla="*/ 514451 w 1605470"/>
              <a:gd name="connsiteY114" fmla="*/ 2261920 h 6858000"/>
              <a:gd name="connsiteX115" fmla="*/ 504338 w 1605470"/>
              <a:gd name="connsiteY115" fmla="*/ 2195378 h 6858000"/>
              <a:gd name="connsiteX116" fmla="*/ 488555 w 1605470"/>
              <a:gd name="connsiteY116" fmla="*/ 2155135 h 6858000"/>
              <a:gd name="connsiteX117" fmla="*/ 486013 w 1605470"/>
              <a:gd name="connsiteY117" fmla="*/ 2118008 h 6858000"/>
              <a:gd name="connsiteX118" fmla="*/ 487006 w 1605470"/>
              <a:gd name="connsiteY118" fmla="*/ 2050531 h 6858000"/>
              <a:gd name="connsiteX119" fmla="*/ 478812 w 1605470"/>
              <a:gd name="connsiteY119" fmla="*/ 1963269 h 6858000"/>
              <a:gd name="connsiteX120" fmla="*/ 459990 w 1605470"/>
              <a:gd name="connsiteY120" fmla="*/ 1906352 h 6858000"/>
              <a:gd name="connsiteX121" fmla="*/ 436547 w 1605470"/>
              <a:gd name="connsiteY121" fmla="*/ 1861531 h 6858000"/>
              <a:gd name="connsiteX122" fmla="*/ 390346 w 1605470"/>
              <a:gd name="connsiteY122" fmla="*/ 1732919 h 6858000"/>
              <a:gd name="connsiteX123" fmla="*/ 362657 w 1605470"/>
              <a:gd name="connsiteY123" fmla="*/ 1663540 h 6858000"/>
              <a:gd name="connsiteX124" fmla="*/ 361783 w 1605470"/>
              <a:gd name="connsiteY124" fmla="*/ 1615777 h 6858000"/>
              <a:gd name="connsiteX125" fmla="*/ 342578 w 1605470"/>
              <a:gd name="connsiteY125" fmla="*/ 1563678 h 6858000"/>
              <a:gd name="connsiteX126" fmla="*/ 355658 w 1605470"/>
              <a:gd name="connsiteY126" fmla="*/ 1519474 h 6858000"/>
              <a:gd name="connsiteX127" fmla="*/ 348400 w 1605470"/>
              <a:gd name="connsiteY127" fmla="*/ 1477995 h 6858000"/>
              <a:gd name="connsiteX128" fmla="*/ 334485 w 1605470"/>
              <a:gd name="connsiteY128" fmla="*/ 1373769 h 6858000"/>
              <a:gd name="connsiteX129" fmla="*/ 342792 w 1605470"/>
              <a:gd name="connsiteY129" fmla="*/ 1307086 h 6858000"/>
              <a:gd name="connsiteX130" fmla="*/ 343980 w 1605470"/>
              <a:gd name="connsiteY130" fmla="*/ 1189033 h 6858000"/>
              <a:gd name="connsiteX131" fmla="*/ 348665 w 1605470"/>
              <a:gd name="connsiteY131" fmla="*/ 1168288 h 6858000"/>
              <a:gd name="connsiteX132" fmla="*/ 340947 w 1605470"/>
              <a:gd name="connsiteY132" fmla="*/ 1142577 h 6858000"/>
              <a:gd name="connsiteX133" fmla="*/ 330253 w 1605470"/>
              <a:gd name="connsiteY133" fmla="*/ 1088484 h 6858000"/>
              <a:gd name="connsiteX134" fmla="*/ 318989 w 1605470"/>
              <a:gd name="connsiteY134" fmla="*/ 1016103 h 6858000"/>
              <a:gd name="connsiteX135" fmla="*/ 320445 w 1605470"/>
              <a:gd name="connsiteY135" fmla="*/ 932283 h 6858000"/>
              <a:gd name="connsiteX136" fmla="*/ 322681 w 1605470"/>
              <a:gd name="connsiteY136" fmla="*/ 915925 h 6858000"/>
              <a:gd name="connsiteX137" fmla="*/ 315310 w 1605470"/>
              <a:gd name="connsiteY137" fmla="*/ 896999 h 6858000"/>
              <a:gd name="connsiteX138" fmla="*/ 284718 w 1605470"/>
              <a:gd name="connsiteY138" fmla="*/ 821517 h 6858000"/>
              <a:gd name="connsiteX139" fmla="*/ 263668 w 1605470"/>
              <a:gd name="connsiteY139" fmla="*/ 751353 h 6858000"/>
              <a:gd name="connsiteX140" fmla="*/ 263226 w 1605470"/>
              <a:gd name="connsiteY140" fmla="*/ 721230 h 6858000"/>
              <a:gd name="connsiteX141" fmla="*/ 248897 w 1605470"/>
              <a:gd name="connsiteY141" fmla="*/ 681659 h 6858000"/>
              <a:gd name="connsiteX142" fmla="*/ 234316 w 1605470"/>
              <a:gd name="connsiteY142" fmla="*/ 635218 h 6858000"/>
              <a:gd name="connsiteX143" fmla="*/ 239327 w 1605470"/>
              <a:gd name="connsiteY143" fmla="*/ 613763 h 6858000"/>
              <a:gd name="connsiteX144" fmla="*/ 225269 w 1605470"/>
              <a:gd name="connsiteY144" fmla="*/ 598582 h 6858000"/>
              <a:gd name="connsiteX145" fmla="*/ 224950 w 1605470"/>
              <a:gd name="connsiteY145" fmla="*/ 576846 h 6858000"/>
              <a:gd name="connsiteX146" fmla="*/ 204576 w 1605470"/>
              <a:gd name="connsiteY146" fmla="*/ 530055 h 6858000"/>
              <a:gd name="connsiteX147" fmla="*/ 219064 w 1605470"/>
              <a:gd name="connsiteY147" fmla="*/ 469651 h 6858000"/>
              <a:gd name="connsiteX148" fmla="*/ 195012 w 1605470"/>
              <a:gd name="connsiteY148" fmla="*/ 448559 h 6858000"/>
              <a:gd name="connsiteX149" fmla="*/ 201434 w 1605470"/>
              <a:gd name="connsiteY149" fmla="*/ 441529 h 6858000"/>
              <a:gd name="connsiteX150" fmla="*/ 200655 w 1605470"/>
              <a:gd name="connsiteY150" fmla="*/ 428927 h 6858000"/>
              <a:gd name="connsiteX151" fmla="*/ 190059 w 1605470"/>
              <a:gd name="connsiteY151" fmla="*/ 430161 h 6858000"/>
              <a:gd name="connsiteX152" fmla="*/ 167079 w 1605470"/>
              <a:gd name="connsiteY152" fmla="*/ 367211 h 6858000"/>
              <a:gd name="connsiteX153" fmla="*/ 124571 w 1605470"/>
              <a:gd name="connsiteY153" fmla="*/ 302178 h 6858000"/>
              <a:gd name="connsiteX154" fmla="*/ 103243 w 1605470"/>
              <a:gd name="connsiteY154" fmla="*/ 211375 h 6858000"/>
              <a:gd name="connsiteX155" fmla="*/ 94571 w 1605470"/>
              <a:gd name="connsiteY155" fmla="*/ 184179 h 6858000"/>
              <a:gd name="connsiteX156" fmla="*/ 13437 w 1605470"/>
              <a:gd name="connsiteY156" fmla="*/ 19287 h 6858000"/>
              <a:gd name="connsiteX157" fmla="*/ 0 w 1605470"/>
              <a:gd name="connsiteY157"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219064 w 1605470"/>
              <a:gd name="connsiteY146" fmla="*/ 469651 h 6858000"/>
              <a:gd name="connsiteX147" fmla="*/ 195012 w 1605470"/>
              <a:gd name="connsiteY147" fmla="*/ 448559 h 6858000"/>
              <a:gd name="connsiteX148" fmla="*/ 201434 w 1605470"/>
              <a:gd name="connsiteY148" fmla="*/ 441529 h 6858000"/>
              <a:gd name="connsiteX149" fmla="*/ 200655 w 1605470"/>
              <a:gd name="connsiteY149" fmla="*/ 428927 h 6858000"/>
              <a:gd name="connsiteX150" fmla="*/ 190059 w 1605470"/>
              <a:gd name="connsiteY150" fmla="*/ 430161 h 6858000"/>
              <a:gd name="connsiteX151" fmla="*/ 167079 w 1605470"/>
              <a:gd name="connsiteY151" fmla="*/ 367211 h 6858000"/>
              <a:gd name="connsiteX152" fmla="*/ 124571 w 1605470"/>
              <a:gd name="connsiteY152" fmla="*/ 302178 h 6858000"/>
              <a:gd name="connsiteX153" fmla="*/ 103243 w 1605470"/>
              <a:gd name="connsiteY153" fmla="*/ 211375 h 6858000"/>
              <a:gd name="connsiteX154" fmla="*/ 94571 w 1605470"/>
              <a:gd name="connsiteY154" fmla="*/ 184179 h 6858000"/>
              <a:gd name="connsiteX155" fmla="*/ 13437 w 1605470"/>
              <a:gd name="connsiteY155" fmla="*/ 19287 h 6858000"/>
              <a:gd name="connsiteX156" fmla="*/ 0 w 1605470"/>
              <a:gd name="connsiteY156"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13437 w 1605470"/>
              <a:gd name="connsiteY154" fmla="*/ 19287 h 6858000"/>
              <a:gd name="connsiteX155" fmla="*/ 0 w 1605470"/>
              <a:gd name="connsiteY155" fmla="*/ 0 h 6858000"/>
              <a:gd name="connsiteX0" fmla="*/ 0 w 1605470"/>
              <a:gd name="connsiteY0" fmla="*/ 0 h 6858000"/>
              <a:gd name="connsiteX1" fmla="*/ 1605470 w 1605470"/>
              <a:gd name="connsiteY1" fmla="*/ 0 h 6858000"/>
              <a:gd name="connsiteX2" fmla="*/ 1605470 w 1605470"/>
              <a:gd name="connsiteY2" fmla="*/ 6858000 h 6858000"/>
              <a:gd name="connsiteX3" fmla="*/ 154105 w 1605470"/>
              <a:gd name="connsiteY3" fmla="*/ 6858000 h 6858000"/>
              <a:gd name="connsiteX4" fmla="*/ 154246 w 1605470"/>
              <a:gd name="connsiteY4" fmla="*/ 6857735 h 6858000"/>
              <a:gd name="connsiteX5" fmla="*/ 166295 w 1605470"/>
              <a:gd name="connsiteY5" fmla="*/ 6809549 h 6858000"/>
              <a:gd name="connsiteX6" fmla="*/ 198506 w 1605470"/>
              <a:gd name="connsiteY6" fmla="*/ 6715115 h 6858000"/>
              <a:gd name="connsiteX7" fmla="*/ 208357 w 1605470"/>
              <a:gd name="connsiteY7" fmla="*/ 6680170 h 6858000"/>
              <a:gd name="connsiteX8" fmla="*/ 233907 w 1605470"/>
              <a:gd name="connsiteY8" fmla="*/ 6621207 h 6858000"/>
              <a:gd name="connsiteX9" fmla="*/ 250564 w 1605470"/>
              <a:gd name="connsiteY9" fmla="*/ 6596265 h 6858000"/>
              <a:gd name="connsiteX10" fmla="*/ 250443 w 1605470"/>
              <a:gd name="connsiteY10" fmla="*/ 6594818 h 6858000"/>
              <a:gd name="connsiteX11" fmla="*/ 254688 w 1605470"/>
              <a:gd name="connsiteY11" fmla="*/ 6593735 h 6858000"/>
              <a:gd name="connsiteX12" fmla="*/ 257885 w 1605470"/>
              <a:gd name="connsiteY12" fmla="*/ 6589172 h 6858000"/>
              <a:gd name="connsiteX13" fmla="*/ 261179 w 1605470"/>
              <a:gd name="connsiteY13" fmla="*/ 6574442 h 6858000"/>
              <a:gd name="connsiteX14" fmla="*/ 261519 w 1605470"/>
              <a:gd name="connsiteY14" fmla="*/ 6568530 h 6858000"/>
              <a:gd name="connsiteX15" fmla="*/ 263928 w 1605470"/>
              <a:gd name="connsiteY15" fmla="*/ 6560674 h 6858000"/>
              <a:gd name="connsiteX16" fmla="*/ 264273 w 1605470"/>
              <a:gd name="connsiteY16" fmla="*/ 6560598 h 6858000"/>
              <a:gd name="connsiteX17" fmla="*/ 265970 w 1605470"/>
              <a:gd name="connsiteY17" fmla="*/ 6553006 h 6858000"/>
              <a:gd name="connsiteX18" fmla="*/ 270666 w 1605470"/>
              <a:gd name="connsiteY18" fmla="*/ 6514360 h 6858000"/>
              <a:gd name="connsiteX19" fmla="*/ 312320 w 1605470"/>
              <a:gd name="connsiteY19" fmla="*/ 6478062 h 6858000"/>
              <a:gd name="connsiteX20" fmla="*/ 323009 w 1605470"/>
              <a:gd name="connsiteY20" fmla="*/ 6460325 h 6858000"/>
              <a:gd name="connsiteX21" fmla="*/ 330242 w 1605470"/>
              <a:gd name="connsiteY21" fmla="*/ 6451488 h 6858000"/>
              <a:gd name="connsiteX22" fmla="*/ 331677 w 1605470"/>
              <a:gd name="connsiteY22" fmla="*/ 6451348 h 6858000"/>
              <a:gd name="connsiteX23" fmla="*/ 336035 w 1605470"/>
              <a:gd name="connsiteY23" fmla="*/ 6414240 h 6858000"/>
              <a:gd name="connsiteX24" fmla="*/ 338911 w 1605470"/>
              <a:gd name="connsiteY24" fmla="*/ 6410269 h 6858000"/>
              <a:gd name="connsiteX25" fmla="*/ 338811 w 1605470"/>
              <a:gd name="connsiteY25" fmla="*/ 6384857 h 6858000"/>
              <a:gd name="connsiteX26" fmla="*/ 340328 w 1605470"/>
              <a:gd name="connsiteY26" fmla="*/ 6372381 h 6858000"/>
              <a:gd name="connsiteX27" fmla="*/ 337522 w 1605470"/>
              <a:gd name="connsiteY27" fmla="*/ 6367510 h 6858000"/>
              <a:gd name="connsiteX28" fmla="*/ 341402 w 1605470"/>
              <a:gd name="connsiteY28" fmla="*/ 6349778 h 6858000"/>
              <a:gd name="connsiteX29" fmla="*/ 343067 w 1605470"/>
              <a:gd name="connsiteY29" fmla="*/ 6348250 h 6858000"/>
              <a:gd name="connsiteX30" fmla="*/ 359101 w 1605470"/>
              <a:gd name="connsiteY30" fmla="*/ 6281972 h 6858000"/>
              <a:gd name="connsiteX31" fmla="*/ 369864 w 1605470"/>
              <a:gd name="connsiteY31" fmla="*/ 6211940 h 6858000"/>
              <a:gd name="connsiteX32" fmla="*/ 411359 w 1605470"/>
              <a:gd name="connsiteY32" fmla="*/ 6113913 h 6858000"/>
              <a:gd name="connsiteX33" fmla="*/ 415652 w 1605470"/>
              <a:gd name="connsiteY33" fmla="*/ 6028119 h 6858000"/>
              <a:gd name="connsiteX34" fmla="*/ 442432 w 1605470"/>
              <a:gd name="connsiteY34" fmla="*/ 5934687 h 6858000"/>
              <a:gd name="connsiteX35" fmla="*/ 476444 w 1605470"/>
              <a:gd name="connsiteY35" fmla="*/ 5765594 h 6858000"/>
              <a:gd name="connsiteX36" fmla="*/ 508280 w 1605470"/>
              <a:gd name="connsiteY36" fmla="*/ 5693685 h 6858000"/>
              <a:gd name="connsiteX37" fmla="*/ 528335 w 1605470"/>
              <a:gd name="connsiteY37" fmla="*/ 5665173 h 6858000"/>
              <a:gd name="connsiteX38" fmla="*/ 562052 w 1605470"/>
              <a:gd name="connsiteY38" fmla="*/ 5563435 h 6858000"/>
              <a:gd name="connsiteX39" fmla="*/ 591557 w 1605470"/>
              <a:gd name="connsiteY39" fmla="*/ 5476393 h 6858000"/>
              <a:gd name="connsiteX40" fmla="*/ 622750 w 1605470"/>
              <a:gd name="connsiteY40" fmla="*/ 5396260 h 6858000"/>
              <a:gd name="connsiteX41" fmla="*/ 638731 w 1605470"/>
              <a:gd name="connsiteY41" fmla="*/ 5330009 h 6858000"/>
              <a:gd name="connsiteX42" fmla="*/ 672224 w 1605470"/>
              <a:gd name="connsiteY42" fmla="*/ 5273739 h 6858000"/>
              <a:gd name="connsiteX43" fmla="*/ 681823 w 1605470"/>
              <a:gd name="connsiteY43" fmla="*/ 5241779 h 6858000"/>
              <a:gd name="connsiteX44" fmla="*/ 693049 w 1605470"/>
              <a:gd name="connsiteY44" fmla="*/ 5225268 h 6858000"/>
              <a:gd name="connsiteX45" fmla="*/ 694069 w 1605470"/>
              <a:gd name="connsiteY45" fmla="*/ 5217684 h 6858000"/>
              <a:gd name="connsiteX46" fmla="*/ 701410 w 1605470"/>
              <a:gd name="connsiteY46" fmla="*/ 5193377 h 6858000"/>
              <a:gd name="connsiteX47" fmla="*/ 704713 w 1605470"/>
              <a:gd name="connsiteY47" fmla="*/ 5179288 h 6858000"/>
              <a:gd name="connsiteX48" fmla="*/ 705697 w 1605470"/>
              <a:gd name="connsiteY48" fmla="*/ 5173621 h 6858000"/>
              <a:gd name="connsiteX49" fmla="*/ 701331 w 1605470"/>
              <a:gd name="connsiteY49" fmla="*/ 5159961 h 6858000"/>
              <a:gd name="connsiteX50" fmla="*/ 708008 w 1605470"/>
              <a:gd name="connsiteY50" fmla="*/ 5144295 h 6858000"/>
              <a:gd name="connsiteX51" fmla="*/ 704941 w 1605470"/>
              <a:gd name="connsiteY51" fmla="*/ 5125185 h 6858000"/>
              <a:gd name="connsiteX52" fmla="*/ 711771 w 1605470"/>
              <a:gd name="connsiteY52" fmla="*/ 5121884 h 6858000"/>
              <a:gd name="connsiteX53" fmla="*/ 718807 w 1605470"/>
              <a:gd name="connsiteY53" fmla="*/ 5067850 h 6858000"/>
              <a:gd name="connsiteX54" fmla="*/ 721538 w 1605470"/>
              <a:gd name="connsiteY54" fmla="*/ 5060861 h 6858000"/>
              <a:gd name="connsiteX55" fmla="*/ 718242 w 1605470"/>
              <a:gd name="connsiteY55" fmla="*/ 5034192 h 6858000"/>
              <a:gd name="connsiteX56" fmla="*/ 719796 w 1605470"/>
              <a:gd name="connsiteY56" fmla="*/ 4993030 h 6858000"/>
              <a:gd name="connsiteX57" fmla="*/ 726705 w 1605470"/>
              <a:gd name="connsiteY57" fmla="*/ 4946844 h 6858000"/>
              <a:gd name="connsiteX58" fmla="*/ 722561 w 1605470"/>
              <a:gd name="connsiteY58" fmla="*/ 4932692 h 6858000"/>
              <a:gd name="connsiteX59" fmla="*/ 737964 w 1605470"/>
              <a:gd name="connsiteY59" fmla="*/ 4858827 h 6858000"/>
              <a:gd name="connsiteX60" fmla="*/ 732118 w 1605470"/>
              <a:gd name="connsiteY60" fmla="*/ 4801535 h 6858000"/>
              <a:gd name="connsiteX61" fmla="*/ 739787 w 1605470"/>
              <a:gd name="connsiteY61" fmla="*/ 4797794 h 6858000"/>
              <a:gd name="connsiteX62" fmla="*/ 741081 w 1605470"/>
              <a:gd name="connsiteY62" fmla="*/ 4784526 h 6858000"/>
              <a:gd name="connsiteX63" fmla="*/ 742865 w 1605470"/>
              <a:gd name="connsiteY63" fmla="*/ 4781211 h 6858000"/>
              <a:gd name="connsiteX64" fmla="*/ 751652 w 1605470"/>
              <a:gd name="connsiteY64" fmla="*/ 4761984 h 6858000"/>
              <a:gd name="connsiteX65" fmla="*/ 747700 w 1605470"/>
              <a:gd name="connsiteY65" fmla="*/ 4690749 h 6858000"/>
              <a:gd name="connsiteX66" fmla="*/ 743180 w 1605470"/>
              <a:gd name="connsiteY66" fmla="*/ 4584173 h 6858000"/>
              <a:gd name="connsiteX67" fmla="*/ 738263 w 1605470"/>
              <a:gd name="connsiteY67" fmla="*/ 4444346 h 6858000"/>
              <a:gd name="connsiteX68" fmla="*/ 734828 w 1605470"/>
              <a:gd name="connsiteY68" fmla="*/ 4375228 h 6858000"/>
              <a:gd name="connsiteX69" fmla="*/ 715481 w 1605470"/>
              <a:gd name="connsiteY69" fmla="*/ 4214165 h 6858000"/>
              <a:gd name="connsiteX70" fmla="*/ 719554 w 1605470"/>
              <a:gd name="connsiteY70" fmla="*/ 4090296 h 6858000"/>
              <a:gd name="connsiteX71" fmla="*/ 704810 w 1605470"/>
              <a:gd name="connsiteY71" fmla="*/ 4033999 h 6858000"/>
              <a:gd name="connsiteX72" fmla="*/ 705959 w 1605470"/>
              <a:gd name="connsiteY72" fmla="*/ 4031933 h 6858000"/>
              <a:gd name="connsiteX73" fmla="*/ 704535 w 1605470"/>
              <a:gd name="connsiteY73" fmla="*/ 4013953 h 6858000"/>
              <a:gd name="connsiteX74" fmla="*/ 690830 w 1605470"/>
              <a:gd name="connsiteY74" fmla="*/ 3974753 h 6858000"/>
              <a:gd name="connsiteX75" fmla="*/ 692428 w 1605470"/>
              <a:gd name="connsiteY75" fmla="*/ 3969950 h 6858000"/>
              <a:gd name="connsiteX76" fmla="*/ 685850 w 1605470"/>
              <a:gd name="connsiteY76" fmla="*/ 3933779 h 6858000"/>
              <a:gd name="connsiteX77" fmla="*/ 687181 w 1605470"/>
              <a:gd name="connsiteY77" fmla="*/ 3933093 h 6858000"/>
              <a:gd name="connsiteX78" fmla="*/ 691535 w 1605470"/>
              <a:gd name="connsiteY78" fmla="*/ 3922082 h 6858000"/>
              <a:gd name="connsiteX79" fmla="*/ 696613 w 1605470"/>
              <a:gd name="connsiteY79" fmla="*/ 3901461 h 6858000"/>
              <a:gd name="connsiteX80" fmla="*/ 719207 w 1605470"/>
              <a:gd name="connsiteY80" fmla="*/ 3813873 h 6858000"/>
              <a:gd name="connsiteX81" fmla="*/ 718632 w 1605470"/>
              <a:gd name="connsiteY81" fmla="*/ 3806161 h 6858000"/>
              <a:gd name="connsiteX82" fmla="*/ 718939 w 1605470"/>
              <a:gd name="connsiteY82" fmla="*/ 3805957 h 6858000"/>
              <a:gd name="connsiteX83" fmla="*/ 718966 w 1605470"/>
              <a:gd name="connsiteY83" fmla="*/ 3797724 h 6858000"/>
              <a:gd name="connsiteX84" fmla="*/ 717581 w 1605470"/>
              <a:gd name="connsiteY84" fmla="*/ 3792098 h 6858000"/>
              <a:gd name="connsiteX85" fmla="*/ 716465 w 1605470"/>
              <a:gd name="connsiteY85" fmla="*/ 3777135 h 6858000"/>
              <a:gd name="connsiteX86" fmla="*/ 718198 w 1605470"/>
              <a:gd name="connsiteY86" fmla="*/ 3771656 h 6858000"/>
              <a:gd name="connsiteX87" fmla="*/ 721941 w 1605470"/>
              <a:gd name="connsiteY87" fmla="*/ 3769007 h 6858000"/>
              <a:gd name="connsiteX88" fmla="*/ 721407 w 1605470"/>
              <a:gd name="connsiteY88" fmla="*/ 3767709 h 6858000"/>
              <a:gd name="connsiteX89" fmla="*/ 730103 w 1605470"/>
              <a:gd name="connsiteY89" fmla="*/ 3738082 h 6858000"/>
              <a:gd name="connsiteX90" fmla="*/ 737449 w 1605470"/>
              <a:gd name="connsiteY90" fmla="*/ 3673397 h 6858000"/>
              <a:gd name="connsiteX91" fmla="*/ 736745 w 1605470"/>
              <a:gd name="connsiteY91" fmla="*/ 3637109 h 6858000"/>
              <a:gd name="connsiteX92" fmla="*/ 740188 w 1605470"/>
              <a:gd name="connsiteY92" fmla="*/ 3536883 h 6858000"/>
              <a:gd name="connsiteX93" fmla="*/ 747726 w 1605470"/>
              <a:gd name="connsiteY93" fmla="*/ 3435652 h 6858000"/>
              <a:gd name="connsiteX94" fmla="*/ 749397 w 1605470"/>
              <a:gd name="connsiteY94" fmla="*/ 3307769 h 6858000"/>
              <a:gd name="connsiteX95" fmla="*/ 766960 w 1605470"/>
              <a:gd name="connsiteY95" fmla="*/ 3250522 h 6858000"/>
              <a:gd name="connsiteX96" fmla="*/ 767385 w 1605470"/>
              <a:gd name="connsiteY96" fmla="*/ 3229163 h 6858000"/>
              <a:gd name="connsiteX97" fmla="*/ 769208 w 1605470"/>
              <a:gd name="connsiteY97" fmla="*/ 3217217 h 6858000"/>
              <a:gd name="connsiteX98" fmla="*/ 756043 w 1605470"/>
              <a:gd name="connsiteY98" fmla="*/ 3183755 h 6858000"/>
              <a:gd name="connsiteX99" fmla="*/ 756544 w 1605470"/>
              <a:gd name="connsiteY99" fmla="*/ 3178642 h 6858000"/>
              <a:gd name="connsiteX100" fmla="*/ 744144 w 1605470"/>
              <a:gd name="connsiteY100" fmla="*/ 3158586 h 6858000"/>
              <a:gd name="connsiteX101" fmla="*/ 729329 w 1605470"/>
              <a:gd name="connsiteY101" fmla="*/ 3129034 h 6858000"/>
              <a:gd name="connsiteX102" fmla="*/ 729994 w 1605470"/>
              <a:gd name="connsiteY102" fmla="*/ 3126682 h 6858000"/>
              <a:gd name="connsiteX103" fmla="*/ 720862 w 1605470"/>
              <a:gd name="connsiteY103" fmla="*/ 3114519 h 6858000"/>
              <a:gd name="connsiteX104" fmla="*/ 707471 w 1605470"/>
              <a:gd name="connsiteY104" fmla="*/ 3106272 h 6858000"/>
              <a:gd name="connsiteX105" fmla="*/ 680201 w 1605470"/>
              <a:gd name="connsiteY105" fmla="*/ 2958185 h 6858000"/>
              <a:gd name="connsiteX106" fmla="*/ 622815 w 1605470"/>
              <a:gd name="connsiteY106" fmla="*/ 2762989 h 6858000"/>
              <a:gd name="connsiteX107" fmla="*/ 571733 w 1605470"/>
              <a:gd name="connsiteY107" fmla="*/ 2554718 h 6858000"/>
              <a:gd name="connsiteX108" fmla="*/ 551827 w 1605470"/>
              <a:gd name="connsiteY108" fmla="*/ 2485734 h 6858000"/>
              <a:gd name="connsiteX109" fmla="*/ 542550 w 1605470"/>
              <a:gd name="connsiteY109" fmla="*/ 2447068 h 6858000"/>
              <a:gd name="connsiteX110" fmla="*/ 529511 w 1605470"/>
              <a:gd name="connsiteY110" fmla="*/ 2425819 h 6858000"/>
              <a:gd name="connsiteX111" fmla="*/ 535510 w 1605470"/>
              <a:gd name="connsiteY111" fmla="*/ 2402874 h 6858000"/>
              <a:gd name="connsiteX112" fmla="*/ 538122 w 1605470"/>
              <a:gd name="connsiteY112" fmla="*/ 2381443 h 6858000"/>
              <a:gd name="connsiteX113" fmla="*/ 514451 w 1605470"/>
              <a:gd name="connsiteY113" fmla="*/ 2261920 h 6858000"/>
              <a:gd name="connsiteX114" fmla="*/ 504338 w 1605470"/>
              <a:gd name="connsiteY114" fmla="*/ 2195378 h 6858000"/>
              <a:gd name="connsiteX115" fmla="*/ 488555 w 1605470"/>
              <a:gd name="connsiteY115" fmla="*/ 2155135 h 6858000"/>
              <a:gd name="connsiteX116" fmla="*/ 486013 w 1605470"/>
              <a:gd name="connsiteY116" fmla="*/ 2118008 h 6858000"/>
              <a:gd name="connsiteX117" fmla="*/ 487006 w 1605470"/>
              <a:gd name="connsiteY117" fmla="*/ 2050531 h 6858000"/>
              <a:gd name="connsiteX118" fmla="*/ 478812 w 1605470"/>
              <a:gd name="connsiteY118" fmla="*/ 1963269 h 6858000"/>
              <a:gd name="connsiteX119" fmla="*/ 459990 w 1605470"/>
              <a:gd name="connsiteY119" fmla="*/ 1906352 h 6858000"/>
              <a:gd name="connsiteX120" fmla="*/ 436547 w 1605470"/>
              <a:gd name="connsiteY120" fmla="*/ 1861531 h 6858000"/>
              <a:gd name="connsiteX121" fmla="*/ 390346 w 1605470"/>
              <a:gd name="connsiteY121" fmla="*/ 1732919 h 6858000"/>
              <a:gd name="connsiteX122" fmla="*/ 362657 w 1605470"/>
              <a:gd name="connsiteY122" fmla="*/ 1663540 h 6858000"/>
              <a:gd name="connsiteX123" fmla="*/ 361783 w 1605470"/>
              <a:gd name="connsiteY123" fmla="*/ 1615777 h 6858000"/>
              <a:gd name="connsiteX124" fmla="*/ 342578 w 1605470"/>
              <a:gd name="connsiteY124" fmla="*/ 1563678 h 6858000"/>
              <a:gd name="connsiteX125" fmla="*/ 355658 w 1605470"/>
              <a:gd name="connsiteY125" fmla="*/ 1519474 h 6858000"/>
              <a:gd name="connsiteX126" fmla="*/ 348400 w 1605470"/>
              <a:gd name="connsiteY126" fmla="*/ 1477995 h 6858000"/>
              <a:gd name="connsiteX127" fmla="*/ 334485 w 1605470"/>
              <a:gd name="connsiteY127" fmla="*/ 1373769 h 6858000"/>
              <a:gd name="connsiteX128" fmla="*/ 342792 w 1605470"/>
              <a:gd name="connsiteY128" fmla="*/ 1307086 h 6858000"/>
              <a:gd name="connsiteX129" fmla="*/ 343980 w 1605470"/>
              <a:gd name="connsiteY129" fmla="*/ 1189033 h 6858000"/>
              <a:gd name="connsiteX130" fmla="*/ 348665 w 1605470"/>
              <a:gd name="connsiteY130" fmla="*/ 1168288 h 6858000"/>
              <a:gd name="connsiteX131" fmla="*/ 340947 w 1605470"/>
              <a:gd name="connsiteY131" fmla="*/ 1142577 h 6858000"/>
              <a:gd name="connsiteX132" fmla="*/ 330253 w 1605470"/>
              <a:gd name="connsiteY132" fmla="*/ 1088484 h 6858000"/>
              <a:gd name="connsiteX133" fmla="*/ 318989 w 1605470"/>
              <a:gd name="connsiteY133" fmla="*/ 1016103 h 6858000"/>
              <a:gd name="connsiteX134" fmla="*/ 320445 w 1605470"/>
              <a:gd name="connsiteY134" fmla="*/ 932283 h 6858000"/>
              <a:gd name="connsiteX135" fmla="*/ 322681 w 1605470"/>
              <a:gd name="connsiteY135" fmla="*/ 915925 h 6858000"/>
              <a:gd name="connsiteX136" fmla="*/ 315310 w 1605470"/>
              <a:gd name="connsiteY136" fmla="*/ 896999 h 6858000"/>
              <a:gd name="connsiteX137" fmla="*/ 284718 w 1605470"/>
              <a:gd name="connsiteY137" fmla="*/ 821517 h 6858000"/>
              <a:gd name="connsiteX138" fmla="*/ 263668 w 1605470"/>
              <a:gd name="connsiteY138" fmla="*/ 751353 h 6858000"/>
              <a:gd name="connsiteX139" fmla="*/ 263226 w 1605470"/>
              <a:gd name="connsiteY139" fmla="*/ 721230 h 6858000"/>
              <a:gd name="connsiteX140" fmla="*/ 248897 w 1605470"/>
              <a:gd name="connsiteY140" fmla="*/ 681659 h 6858000"/>
              <a:gd name="connsiteX141" fmla="*/ 234316 w 1605470"/>
              <a:gd name="connsiteY141" fmla="*/ 635218 h 6858000"/>
              <a:gd name="connsiteX142" fmla="*/ 239327 w 1605470"/>
              <a:gd name="connsiteY142" fmla="*/ 613763 h 6858000"/>
              <a:gd name="connsiteX143" fmla="*/ 225269 w 1605470"/>
              <a:gd name="connsiteY143" fmla="*/ 598582 h 6858000"/>
              <a:gd name="connsiteX144" fmla="*/ 224950 w 1605470"/>
              <a:gd name="connsiteY144" fmla="*/ 576846 h 6858000"/>
              <a:gd name="connsiteX145" fmla="*/ 204576 w 1605470"/>
              <a:gd name="connsiteY145" fmla="*/ 530055 h 6858000"/>
              <a:gd name="connsiteX146" fmla="*/ 195012 w 1605470"/>
              <a:gd name="connsiteY146" fmla="*/ 448559 h 6858000"/>
              <a:gd name="connsiteX147" fmla="*/ 201434 w 1605470"/>
              <a:gd name="connsiteY147" fmla="*/ 441529 h 6858000"/>
              <a:gd name="connsiteX148" fmla="*/ 200655 w 1605470"/>
              <a:gd name="connsiteY148" fmla="*/ 428927 h 6858000"/>
              <a:gd name="connsiteX149" fmla="*/ 190059 w 1605470"/>
              <a:gd name="connsiteY149" fmla="*/ 430161 h 6858000"/>
              <a:gd name="connsiteX150" fmla="*/ 167079 w 1605470"/>
              <a:gd name="connsiteY150" fmla="*/ 367211 h 6858000"/>
              <a:gd name="connsiteX151" fmla="*/ 124571 w 1605470"/>
              <a:gd name="connsiteY151" fmla="*/ 302178 h 6858000"/>
              <a:gd name="connsiteX152" fmla="*/ 103243 w 1605470"/>
              <a:gd name="connsiteY152" fmla="*/ 211375 h 6858000"/>
              <a:gd name="connsiteX153" fmla="*/ 94571 w 1605470"/>
              <a:gd name="connsiteY153" fmla="*/ 184179 h 6858000"/>
              <a:gd name="connsiteX154" fmla="*/ 48685 w 1605470"/>
              <a:gd name="connsiteY154" fmla="*/ 13677 h 6858000"/>
              <a:gd name="connsiteX155" fmla="*/ 0 w 1605470"/>
              <a:gd name="connsiteY155" fmla="*/ 0 h 6858000"/>
              <a:gd name="connsiteX0" fmla="*/ 48246 w 1556785"/>
              <a:gd name="connsiteY0" fmla="*/ 0 h 6858000"/>
              <a:gd name="connsiteX1" fmla="*/ 1556785 w 1556785"/>
              <a:gd name="connsiteY1" fmla="*/ 0 h 6858000"/>
              <a:gd name="connsiteX2" fmla="*/ 1556785 w 1556785"/>
              <a:gd name="connsiteY2" fmla="*/ 6858000 h 6858000"/>
              <a:gd name="connsiteX3" fmla="*/ 105420 w 1556785"/>
              <a:gd name="connsiteY3" fmla="*/ 6858000 h 6858000"/>
              <a:gd name="connsiteX4" fmla="*/ 105561 w 1556785"/>
              <a:gd name="connsiteY4" fmla="*/ 6857735 h 6858000"/>
              <a:gd name="connsiteX5" fmla="*/ 117610 w 1556785"/>
              <a:gd name="connsiteY5" fmla="*/ 6809549 h 6858000"/>
              <a:gd name="connsiteX6" fmla="*/ 149821 w 1556785"/>
              <a:gd name="connsiteY6" fmla="*/ 6715115 h 6858000"/>
              <a:gd name="connsiteX7" fmla="*/ 159672 w 1556785"/>
              <a:gd name="connsiteY7" fmla="*/ 6680170 h 6858000"/>
              <a:gd name="connsiteX8" fmla="*/ 185222 w 1556785"/>
              <a:gd name="connsiteY8" fmla="*/ 6621207 h 6858000"/>
              <a:gd name="connsiteX9" fmla="*/ 201879 w 1556785"/>
              <a:gd name="connsiteY9" fmla="*/ 6596265 h 6858000"/>
              <a:gd name="connsiteX10" fmla="*/ 201758 w 1556785"/>
              <a:gd name="connsiteY10" fmla="*/ 6594818 h 6858000"/>
              <a:gd name="connsiteX11" fmla="*/ 206003 w 1556785"/>
              <a:gd name="connsiteY11" fmla="*/ 6593735 h 6858000"/>
              <a:gd name="connsiteX12" fmla="*/ 209200 w 1556785"/>
              <a:gd name="connsiteY12" fmla="*/ 6589172 h 6858000"/>
              <a:gd name="connsiteX13" fmla="*/ 212494 w 1556785"/>
              <a:gd name="connsiteY13" fmla="*/ 6574442 h 6858000"/>
              <a:gd name="connsiteX14" fmla="*/ 212834 w 1556785"/>
              <a:gd name="connsiteY14" fmla="*/ 6568530 h 6858000"/>
              <a:gd name="connsiteX15" fmla="*/ 215243 w 1556785"/>
              <a:gd name="connsiteY15" fmla="*/ 6560674 h 6858000"/>
              <a:gd name="connsiteX16" fmla="*/ 215588 w 1556785"/>
              <a:gd name="connsiteY16" fmla="*/ 6560598 h 6858000"/>
              <a:gd name="connsiteX17" fmla="*/ 217285 w 1556785"/>
              <a:gd name="connsiteY17" fmla="*/ 6553006 h 6858000"/>
              <a:gd name="connsiteX18" fmla="*/ 221981 w 1556785"/>
              <a:gd name="connsiteY18" fmla="*/ 6514360 h 6858000"/>
              <a:gd name="connsiteX19" fmla="*/ 263635 w 1556785"/>
              <a:gd name="connsiteY19" fmla="*/ 6478062 h 6858000"/>
              <a:gd name="connsiteX20" fmla="*/ 274324 w 1556785"/>
              <a:gd name="connsiteY20" fmla="*/ 6460325 h 6858000"/>
              <a:gd name="connsiteX21" fmla="*/ 281557 w 1556785"/>
              <a:gd name="connsiteY21" fmla="*/ 6451488 h 6858000"/>
              <a:gd name="connsiteX22" fmla="*/ 282992 w 1556785"/>
              <a:gd name="connsiteY22" fmla="*/ 6451348 h 6858000"/>
              <a:gd name="connsiteX23" fmla="*/ 287350 w 1556785"/>
              <a:gd name="connsiteY23" fmla="*/ 6414240 h 6858000"/>
              <a:gd name="connsiteX24" fmla="*/ 290226 w 1556785"/>
              <a:gd name="connsiteY24" fmla="*/ 6410269 h 6858000"/>
              <a:gd name="connsiteX25" fmla="*/ 290126 w 1556785"/>
              <a:gd name="connsiteY25" fmla="*/ 6384857 h 6858000"/>
              <a:gd name="connsiteX26" fmla="*/ 291643 w 1556785"/>
              <a:gd name="connsiteY26" fmla="*/ 6372381 h 6858000"/>
              <a:gd name="connsiteX27" fmla="*/ 288837 w 1556785"/>
              <a:gd name="connsiteY27" fmla="*/ 6367510 h 6858000"/>
              <a:gd name="connsiteX28" fmla="*/ 292717 w 1556785"/>
              <a:gd name="connsiteY28" fmla="*/ 6349778 h 6858000"/>
              <a:gd name="connsiteX29" fmla="*/ 294382 w 1556785"/>
              <a:gd name="connsiteY29" fmla="*/ 6348250 h 6858000"/>
              <a:gd name="connsiteX30" fmla="*/ 310416 w 1556785"/>
              <a:gd name="connsiteY30" fmla="*/ 6281972 h 6858000"/>
              <a:gd name="connsiteX31" fmla="*/ 321179 w 1556785"/>
              <a:gd name="connsiteY31" fmla="*/ 6211940 h 6858000"/>
              <a:gd name="connsiteX32" fmla="*/ 362674 w 1556785"/>
              <a:gd name="connsiteY32" fmla="*/ 6113913 h 6858000"/>
              <a:gd name="connsiteX33" fmla="*/ 366967 w 1556785"/>
              <a:gd name="connsiteY33" fmla="*/ 6028119 h 6858000"/>
              <a:gd name="connsiteX34" fmla="*/ 393747 w 1556785"/>
              <a:gd name="connsiteY34" fmla="*/ 5934687 h 6858000"/>
              <a:gd name="connsiteX35" fmla="*/ 427759 w 1556785"/>
              <a:gd name="connsiteY35" fmla="*/ 5765594 h 6858000"/>
              <a:gd name="connsiteX36" fmla="*/ 459595 w 1556785"/>
              <a:gd name="connsiteY36" fmla="*/ 5693685 h 6858000"/>
              <a:gd name="connsiteX37" fmla="*/ 479650 w 1556785"/>
              <a:gd name="connsiteY37" fmla="*/ 5665173 h 6858000"/>
              <a:gd name="connsiteX38" fmla="*/ 513367 w 1556785"/>
              <a:gd name="connsiteY38" fmla="*/ 5563435 h 6858000"/>
              <a:gd name="connsiteX39" fmla="*/ 542872 w 1556785"/>
              <a:gd name="connsiteY39" fmla="*/ 5476393 h 6858000"/>
              <a:gd name="connsiteX40" fmla="*/ 574065 w 1556785"/>
              <a:gd name="connsiteY40" fmla="*/ 5396260 h 6858000"/>
              <a:gd name="connsiteX41" fmla="*/ 590046 w 1556785"/>
              <a:gd name="connsiteY41" fmla="*/ 5330009 h 6858000"/>
              <a:gd name="connsiteX42" fmla="*/ 623539 w 1556785"/>
              <a:gd name="connsiteY42" fmla="*/ 5273739 h 6858000"/>
              <a:gd name="connsiteX43" fmla="*/ 633138 w 1556785"/>
              <a:gd name="connsiteY43" fmla="*/ 5241779 h 6858000"/>
              <a:gd name="connsiteX44" fmla="*/ 644364 w 1556785"/>
              <a:gd name="connsiteY44" fmla="*/ 5225268 h 6858000"/>
              <a:gd name="connsiteX45" fmla="*/ 645384 w 1556785"/>
              <a:gd name="connsiteY45" fmla="*/ 5217684 h 6858000"/>
              <a:gd name="connsiteX46" fmla="*/ 652725 w 1556785"/>
              <a:gd name="connsiteY46" fmla="*/ 5193377 h 6858000"/>
              <a:gd name="connsiteX47" fmla="*/ 656028 w 1556785"/>
              <a:gd name="connsiteY47" fmla="*/ 5179288 h 6858000"/>
              <a:gd name="connsiteX48" fmla="*/ 657012 w 1556785"/>
              <a:gd name="connsiteY48" fmla="*/ 5173621 h 6858000"/>
              <a:gd name="connsiteX49" fmla="*/ 652646 w 1556785"/>
              <a:gd name="connsiteY49" fmla="*/ 5159961 h 6858000"/>
              <a:gd name="connsiteX50" fmla="*/ 659323 w 1556785"/>
              <a:gd name="connsiteY50" fmla="*/ 5144295 h 6858000"/>
              <a:gd name="connsiteX51" fmla="*/ 656256 w 1556785"/>
              <a:gd name="connsiteY51" fmla="*/ 5125185 h 6858000"/>
              <a:gd name="connsiteX52" fmla="*/ 663086 w 1556785"/>
              <a:gd name="connsiteY52" fmla="*/ 5121884 h 6858000"/>
              <a:gd name="connsiteX53" fmla="*/ 670122 w 1556785"/>
              <a:gd name="connsiteY53" fmla="*/ 5067850 h 6858000"/>
              <a:gd name="connsiteX54" fmla="*/ 672853 w 1556785"/>
              <a:gd name="connsiteY54" fmla="*/ 5060861 h 6858000"/>
              <a:gd name="connsiteX55" fmla="*/ 669557 w 1556785"/>
              <a:gd name="connsiteY55" fmla="*/ 5034192 h 6858000"/>
              <a:gd name="connsiteX56" fmla="*/ 671111 w 1556785"/>
              <a:gd name="connsiteY56" fmla="*/ 4993030 h 6858000"/>
              <a:gd name="connsiteX57" fmla="*/ 678020 w 1556785"/>
              <a:gd name="connsiteY57" fmla="*/ 4946844 h 6858000"/>
              <a:gd name="connsiteX58" fmla="*/ 673876 w 1556785"/>
              <a:gd name="connsiteY58" fmla="*/ 4932692 h 6858000"/>
              <a:gd name="connsiteX59" fmla="*/ 689279 w 1556785"/>
              <a:gd name="connsiteY59" fmla="*/ 4858827 h 6858000"/>
              <a:gd name="connsiteX60" fmla="*/ 683433 w 1556785"/>
              <a:gd name="connsiteY60" fmla="*/ 4801535 h 6858000"/>
              <a:gd name="connsiteX61" fmla="*/ 691102 w 1556785"/>
              <a:gd name="connsiteY61" fmla="*/ 4797794 h 6858000"/>
              <a:gd name="connsiteX62" fmla="*/ 692396 w 1556785"/>
              <a:gd name="connsiteY62" fmla="*/ 4784526 h 6858000"/>
              <a:gd name="connsiteX63" fmla="*/ 694180 w 1556785"/>
              <a:gd name="connsiteY63" fmla="*/ 4781211 h 6858000"/>
              <a:gd name="connsiteX64" fmla="*/ 702967 w 1556785"/>
              <a:gd name="connsiteY64" fmla="*/ 4761984 h 6858000"/>
              <a:gd name="connsiteX65" fmla="*/ 699015 w 1556785"/>
              <a:gd name="connsiteY65" fmla="*/ 4690749 h 6858000"/>
              <a:gd name="connsiteX66" fmla="*/ 694495 w 1556785"/>
              <a:gd name="connsiteY66" fmla="*/ 4584173 h 6858000"/>
              <a:gd name="connsiteX67" fmla="*/ 689578 w 1556785"/>
              <a:gd name="connsiteY67" fmla="*/ 4444346 h 6858000"/>
              <a:gd name="connsiteX68" fmla="*/ 686143 w 1556785"/>
              <a:gd name="connsiteY68" fmla="*/ 4375228 h 6858000"/>
              <a:gd name="connsiteX69" fmla="*/ 666796 w 1556785"/>
              <a:gd name="connsiteY69" fmla="*/ 4214165 h 6858000"/>
              <a:gd name="connsiteX70" fmla="*/ 670869 w 1556785"/>
              <a:gd name="connsiteY70" fmla="*/ 4090296 h 6858000"/>
              <a:gd name="connsiteX71" fmla="*/ 656125 w 1556785"/>
              <a:gd name="connsiteY71" fmla="*/ 4033999 h 6858000"/>
              <a:gd name="connsiteX72" fmla="*/ 657274 w 1556785"/>
              <a:gd name="connsiteY72" fmla="*/ 4031933 h 6858000"/>
              <a:gd name="connsiteX73" fmla="*/ 655850 w 1556785"/>
              <a:gd name="connsiteY73" fmla="*/ 4013953 h 6858000"/>
              <a:gd name="connsiteX74" fmla="*/ 642145 w 1556785"/>
              <a:gd name="connsiteY74" fmla="*/ 3974753 h 6858000"/>
              <a:gd name="connsiteX75" fmla="*/ 643743 w 1556785"/>
              <a:gd name="connsiteY75" fmla="*/ 3969950 h 6858000"/>
              <a:gd name="connsiteX76" fmla="*/ 637165 w 1556785"/>
              <a:gd name="connsiteY76" fmla="*/ 3933779 h 6858000"/>
              <a:gd name="connsiteX77" fmla="*/ 638496 w 1556785"/>
              <a:gd name="connsiteY77" fmla="*/ 3933093 h 6858000"/>
              <a:gd name="connsiteX78" fmla="*/ 642850 w 1556785"/>
              <a:gd name="connsiteY78" fmla="*/ 3922082 h 6858000"/>
              <a:gd name="connsiteX79" fmla="*/ 647928 w 1556785"/>
              <a:gd name="connsiteY79" fmla="*/ 3901461 h 6858000"/>
              <a:gd name="connsiteX80" fmla="*/ 670522 w 1556785"/>
              <a:gd name="connsiteY80" fmla="*/ 3813873 h 6858000"/>
              <a:gd name="connsiteX81" fmla="*/ 669947 w 1556785"/>
              <a:gd name="connsiteY81" fmla="*/ 3806161 h 6858000"/>
              <a:gd name="connsiteX82" fmla="*/ 670254 w 1556785"/>
              <a:gd name="connsiteY82" fmla="*/ 3805957 h 6858000"/>
              <a:gd name="connsiteX83" fmla="*/ 670281 w 1556785"/>
              <a:gd name="connsiteY83" fmla="*/ 3797724 h 6858000"/>
              <a:gd name="connsiteX84" fmla="*/ 668896 w 1556785"/>
              <a:gd name="connsiteY84" fmla="*/ 3792098 h 6858000"/>
              <a:gd name="connsiteX85" fmla="*/ 667780 w 1556785"/>
              <a:gd name="connsiteY85" fmla="*/ 3777135 h 6858000"/>
              <a:gd name="connsiteX86" fmla="*/ 669513 w 1556785"/>
              <a:gd name="connsiteY86" fmla="*/ 3771656 h 6858000"/>
              <a:gd name="connsiteX87" fmla="*/ 673256 w 1556785"/>
              <a:gd name="connsiteY87" fmla="*/ 3769007 h 6858000"/>
              <a:gd name="connsiteX88" fmla="*/ 672722 w 1556785"/>
              <a:gd name="connsiteY88" fmla="*/ 3767709 h 6858000"/>
              <a:gd name="connsiteX89" fmla="*/ 681418 w 1556785"/>
              <a:gd name="connsiteY89" fmla="*/ 3738082 h 6858000"/>
              <a:gd name="connsiteX90" fmla="*/ 688764 w 1556785"/>
              <a:gd name="connsiteY90" fmla="*/ 3673397 h 6858000"/>
              <a:gd name="connsiteX91" fmla="*/ 688060 w 1556785"/>
              <a:gd name="connsiteY91" fmla="*/ 3637109 h 6858000"/>
              <a:gd name="connsiteX92" fmla="*/ 691503 w 1556785"/>
              <a:gd name="connsiteY92" fmla="*/ 3536883 h 6858000"/>
              <a:gd name="connsiteX93" fmla="*/ 699041 w 1556785"/>
              <a:gd name="connsiteY93" fmla="*/ 3435652 h 6858000"/>
              <a:gd name="connsiteX94" fmla="*/ 700712 w 1556785"/>
              <a:gd name="connsiteY94" fmla="*/ 3307769 h 6858000"/>
              <a:gd name="connsiteX95" fmla="*/ 718275 w 1556785"/>
              <a:gd name="connsiteY95" fmla="*/ 3250522 h 6858000"/>
              <a:gd name="connsiteX96" fmla="*/ 718700 w 1556785"/>
              <a:gd name="connsiteY96" fmla="*/ 3229163 h 6858000"/>
              <a:gd name="connsiteX97" fmla="*/ 720523 w 1556785"/>
              <a:gd name="connsiteY97" fmla="*/ 3217217 h 6858000"/>
              <a:gd name="connsiteX98" fmla="*/ 707358 w 1556785"/>
              <a:gd name="connsiteY98" fmla="*/ 3183755 h 6858000"/>
              <a:gd name="connsiteX99" fmla="*/ 707859 w 1556785"/>
              <a:gd name="connsiteY99" fmla="*/ 3178642 h 6858000"/>
              <a:gd name="connsiteX100" fmla="*/ 695459 w 1556785"/>
              <a:gd name="connsiteY100" fmla="*/ 3158586 h 6858000"/>
              <a:gd name="connsiteX101" fmla="*/ 680644 w 1556785"/>
              <a:gd name="connsiteY101" fmla="*/ 3129034 h 6858000"/>
              <a:gd name="connsiteX102" fmla="*/ 681309 w 1556785"/>
              <a:gd name="connsiteY102" fmla="*/ 3126682 h 6858000"/>
              <a:gd name="connsiteX103" fmla="*/ 672177 w 1556785"/>
              <a:gd name="connsiteY103" fmla="*/ 3114519 h 6858000"/>
              <a:gd name="connsiteX104" fmla="*/ 658786 w 1556785"/>
              <a:gd name="connsiteY104" fmla="*/ 3106272 h 6858000"/>
              <a:gd name="connsiteX105" fmla="*/ 631516 w 1556785"/>
              <a:gd name="connsiteY105" fmla="*/ 2958185 h 6858000"/>
              <a:gd name="connsiteX106" fmla="*/ 574130 w 1556785"/>
              <a:gd name="connsiteY106" fmla="*/ 2762989 h 6858000"/>
              <a:gd name="connsiteX107" fmla="*/ 523048 w 1556785"/>
              <a:gd name="connsiteY107" fmla="*/ 2554718 h 6858000"/>
              <a:gd name="connsiteX108" fmla="*/ 503142 w 1556785"/>
              <a:gd name="connsiteY108" fmla="*/ 2485734 h 6858000"/>
              <a:gd name="connsiteX109" fmla="*/ 493865 w 1556785"/>
              <a:gd name="connsiteY109" fmla="*/ 2447068 h 6858000"/>
              <a:gd name="connsiteX110" fmla="*/ 480826 w 1556785"/>
              <a:gd name="connsiteY110" fmla="*/ 2425819 h 6858000"/>
              <a:gd name="connsiteX111" fmla="*/ 486825 w 1556785"/>
              <a:gd name="connsiteY111" fmla="*/ 2402874 h 6858000"/>
              <a:gd name="connsiteX112" fmla="*/ 489437 w 1556785"/>
              <a:gd name="connsiteY112" fmla="*/ 2381443 h 6858000"/>
              <a:gd name="connsiteX113" fmla="*/ 465766 w 1556785"/>
              <a:gd name="connsiteY113" fmla="*/ 2261920 h 6858000"/>
              <a:gd name="connsiteX114" fmla="*/ 455653 w 1556785"/>
              <a:gd name="connsiteY114" fmla="*/ 2195378 h 6858000"/>
              <a:gd name="connsiteX115" fmla="*/ 439870 w 1556785"/>
              <a:gd name="connsiteY115" fmla="*/ 2155135 h 6858000"/>
              <a:gd name="connsiteX116" fmla="*/ 437328 w 1556785"/>
              <a:gd name="connsiteY116" fmla="*/ 2118008 h 6858000"/>
              <a:gd name="connsiteX117" fmla="*/ 438321 w 1556785"/>
              <a:gd name="connsiteY117" fmla="*/ 2050531 h 6858000"/>
              <a:gd name="connsiteX118" fmla="*/ 430127 w 1556785"/>
              <a:gd name="connsiteY118" fmla="*/ 1963269 h 6858000"/>
              <a:gd name="connsiteX119" fmla="*/ 411305 w 1556785"/>
              <a:gd name="connsiteY119" fmla="*/ 1906352 h 6858000"/>
              <a:gd name="connsiteX120" fmla="*/ 387862 w 1556785"/>
              <a:gd name="connsiteY120" fmla="*/ 1861531 h 6858000"/>
              <a:gd name="connsiteX121" fmla="*/ 341661 w 1556785"/>
              <a:gd name="connsiteY121" fmla="*/ 1732919 h 6858000"/>
              <a:gd name="connsiteX122" fmla="*/ 313972 w 1556785"/>
              <a:gd name="connsiteY122" fmla="*/ 1663540 h 6858000"/>
              <a:gd name="connsiteX123" fmla="*/ 313098 w 1556785"/>
              <a:gd name="connsiteY123" fmla="*/ 1615777 h 6858000"/>
              <a:gd name="connsiteX124" fmla="*/ 293893 w 1556785"/>
              <a:gd name="connsiteY124" fmla="*/ 1563678 h 6858000"/>
              <a:gd name="connsiteX125" fmla="*/ 306973 w 1556785"/>
              <a:gd name="connsiteY125" fmla="*/ 1519474 h 6858000"/>
              <a:gd name="connsiteX126" fmla="*/ 299715 w 1556785"/>
              <a:gd name="connsiteY126" fmla="*/ 1477995 h 6858000"/>
              <a:gd name="connsiteX127" fmla="*/ 285800 w 1556785"/>
              <a:gd name="connsiteY127" fmla="*/ 1373769 h 6858000"/>
              <a:gd name="connsiteX128" fmla="*/ 294107 w 1556785"/>
              <a:gd name="connsiteY128" fmla="*/ 1307086 h 6858000"/>
              <a:gd name="connsiteX129" fmla="*/ 295295 w 1556785"/>
              <a:gd name="connsiteY129" fmla="*/ 1189033 h 6858000"/>
              <a:gd name="connsiteX130" fmla="*/ 299980 w 1556785"/>
              <a:gd name="connsiteY130" fmla="*/ 1168288 h 6858000"/>
              <a:gd name="connsiteX131" fmla="*/ 292262 w 1556785"/>
              <a:gd name="connsiteY131" fmla="*/ 1142577 h 6858000"/>
              <a:gd name="connsiteX132" fmla="*/ 281568 w 1556785"/>
              <a:gd name="connsiteY132" fmla="*/ 1088484 h 6858000"/>
              <a:gd name="connsiteX133" fmla="*/ 270304 w 1556785"/>
              <a:gd name="connsiteY133" fmla="*/ 1016103 h 6858000"/>
              <a:gd name="connsiteX134" fmla="*/ 271760 w 1556785"/>
              <a:gd name="connsiteY134" fmla="*/ 932283 h 6858000"/>
              <a:gd name="connsiteX135" fmla="*/ 273996 w 1556785"/>
              <a:gd name="connsiteY135" fmla="*/ 915925 h 6858000"/>
              <a:gd name="connsiteX136" fmla="*/ 266625 w 1556785"/>
              <a:gd name="connsiteY136" fmla="*/ 896999 h 6858000"/>
              <a:gd name="connsiteX137" fmla="*/ 236033 w 1556785"/>
              <a:gd name="connsiteY137" fmla="*/ 821517 h 6858000"/>
              <a:gd name="connsiteX138" fmla="*/ 214983 w 1556785"/>
              <a:gd name="connsiteY138" fmla="*/ 751353 h 6858000"/>
              <a:gd name="connsiteX139" fmla="*/ 214541 w 1556785"/>
              <a:gd name="connsiteY139" fmla="*/ 721230 h 6858000"/>
              <a:gd name="connsiteX140" fmla="*/ 200212 w 1556785"/>
              <a:gd name="connsiteY140" fmla="*/ 681659 h 6858000"/>
              <a:gd name="connsiteX141" fmla="*/ 185631 w 1556785"/>
              <a:gd name="connsiteY141" fmla="*/ 635218 h 6858000"/>
              <a:gd name="connsiteX142" fmla="*/ 190642 w 1556785"/>
              <a:gd name="connsiteY142" fmla="*/ 613763 h 6858000"/>
              <a:gd name="connsiteX143" fmla="*/ 176584 w 1556785"/>
              <a:gd name="connsiteY143" fmla="*/ 598582 h 6858000"/>
              <a:gd name="connsiteX144" fmla="*/ 176265 w 1556785"/>
              <a:gd name="connsiteY144" fmla="*/ 576846 h 6858000"/>
              <a:gd name="connsiteX145" fmla="*/ 155891 w 1556785"/>
              <a:gd name="connsiteY145" fmla="*/ 530055 h 6858000"/>
              <a:gd name="connsiteX146" fmla="*/ 146327 w 1556785"/>
              <a:gd name="connsiteY146" fmla="*/ 448559 h 6858000"/>
              <a:gd name="connsiteX147" fmla="*/ 152749 w 1556785"/>
              <a:gd name="connsiteY147" fmla="*/ 441529 h 6858000"/>
              <a:gd name="connsiteX148" fmla="*/ 151970 w 1556785"/>
              <a:gd name="connsiteY148" fmla="*/ 428927 h 6858000"/>
              <a:gd name="connsiteX149" fmla="*/ 141374 w 1556785"/>
              <a:gd name="connsiteY149" fmla="*/ 430161 h 6858000"/>
              <a:gd name="connsiteX150" fmla="*/ 118394 w 1556785"/>
              <a:gd name="connsiteY150" fmla="*/ 367211 h 6858000"/>
              <a:gd name="connsiteX151" fmla="*/ 75886 w 1556785"/>
              <a:gd name="connsiteY151" fmla="*/ 302178 h 6858000"/>
              <a:gd name="connsiteX152" fmla="*/ 54558 w 1556785"/>
              <a:gd name="connsiteY152" fmla="*/ 211375 h 6858000"/>
              <a:gd name="connsiteX153" fmla="*/ 45886 w 1556785"/>
              <a:gd name="connsiteY153" fmla="*/ 184179 h 6858000"/>
              <a:gd name="connsiteX154" fmla="*/ 0 w 1556785"/>
              <a:gd name="connsiteY154" fmla="*/ 13677 h 6858000"/>
              <a:gd name="connsiteX155" fmla="*/ 48246 w 1556785"/>
              <a:gd name="connsiteY155" fmla="*/ 0 h 6858000"/>
              <a:gd name="connsiteX0" fmla="*/ 6323 w 1514862"/>
              <a:gd name="connsiteY0" fmla="*/ 0 h 6858000"/>
              <a:gd name="connsiteX1" fmla="*/ 1514862 w 1514862"/>
              <a:gd name="connsiteY1" fmla="*/ 0 h 6858000"/>
              <a:gd name="connsiteX2" fmla="*/ 1514862 w 1514862"/>
              <a:gd name="connsiteY2" fmla="*/ 6858000 h 6858000"/>
              <a:gd name="connsiteX3" fmla="*/ 63497 w 1514862"/>
              <a:gd name="connsiteY3" fmla="*/ 6858000 h 6858000"/>
              <a:gd name="connsiteX4" fmla="*/ 63638 w 1514862"/>
              <a:gd name="connsiteY4" fmla="*/ 6857735 h 6858000"/>
              <a:gd name="connsiteX5" fmla="*/ 75687 w 1514862"/>
              <a:gd name="connsiteY5" fmla="*/ 6809549 h 6858000"/>
              <a:gd name="connsiteX6" fmla="*/ 107898 w 1514862"/>
              <a:gd name="connsiteY6" fmla="*/ 6715115 h 6858000"/>
              <a:gd name="connsiteX7" fmla="*/ 117749 w 1514862"/>
              <a:gd name="connsiteY7" fmla="*/ 6680170 h 6858000"/>
              <a:gd name="connsiteX8" fmla="*/ 143299 w 1514862"/>
              <a:gd name="connsiteY8" fmla="*/ 6621207 h 6858000"/>
              <a:gd name="connsiteX9" fmla="*/ 159956 w 1514862"/>
              <a:gd name="connsiteY9" fmla="*/ 6596265 h 6858000"/>
              <a:gd name="connsiteX10" fmla="*/ 159835 w 1514862"/>
              <a:gd name="connsiteY10" fmla="*/ 6594818 h 6858000"/>
              <a:gd name="connsiteX11" fmla="*/ 164080 w 1514862"/>
              <a:gd name="connsiteY11" fmla="*/ 6593735 h 6858000"/>
              <a:gd name="connsiteX12" fmla="*/ 167277 w 1514862"/>
              <a:gd name="connsiteY12" fmla="*/ 6589172 h 6858000"/>
              <a:gd name="connsiteX13" fmla="*/ 170571 w 1514862"/>
              <a:gd name="connsiteY13" fmla="*/ 6574442 h 6858000"/>
              <a:gd name="connsiteX14" fmla="*/ 170911 w 1514862"/>
              <a:gd name="connsiteY14" fmla="*/ 6568530 h 6858000"/>
              <a:gd name="connsiteX15" fmla="*/ 173320 w 1514862"/>
              <a:gd name="connsiteY15" fmla="*/ 6560674 h 6858000"/>
              <a:gd name="connsiteX16" fmla="*/ 173665 w 1514862"/>
              <a:gd name="connsiteY16" fmla="*/ 6560598 h 6858000"/>
              <a:gd name="connsiteX17" fmla="*/ 175362 w 1514862"/>
              <a:gd name="connsiteY17" fmla="*/ 6553006 h 6858000"/>
              <a:gd name="connsiteX18" fmla="*/ 180058 w 1514862"/>
              <a:gd name="connsiteY18" fmla="*/ 6514360 h 6858000"/>
              <a:gd name="connsiteX19" fmla="*/ 221712 w 1514862"/>
              <a:gd name="connsiteY19" fmla="*/ 6478062 h 6858000"/>
              <a:gd name="connsiteX20" fmla="*/ 232401 w 1514862"/>
              <a:gd name="connsiteY20" fmla="*/ 6460325 h 6858000"/>
              <a:gd name="connsiteX21" fmla="*/ 239634 w 1514862"/>
              <a:gd name="connsiteY21" fmla="*/ 6451488 h 6858000"/>
              <a:gd name="connsiteX22" fmla="*/ 241069 w 1514862"/>
              <a:gd name="connsiteY22" fmla="*/ 6451348 h 6858000"/>
              <a:gd name="connsiteX23" fmla="*/ 245427 w 1514862"/>
              <a:gd name="connsiteY23" fmla="*/ 6414240 h 6858000"/>
              <a:gd name="connsiteX24" fmla="*/ 248303 w 1514862"/>
              <a:gd name="connsiteY24" fmla="*/ 6410269 h 6858000"/>
              <a:gd name="connsiteX25" fmla="*/ 248203 w 1514862"/>
              <a:gd name="connsiteY25" fmla="*/ 6384857 h 6858000"/>
              <a:gd name="connsiteX26" fmla="*/ 249720 w 1514862"/>
              <a:gd name="connsiteY26" fmla="*/ 6372381 h 6858000"/>
              <a:gd name="connsiteX27" fmla="*/ 246914 w 1514862"/>
              <a:gd name="connsiteY27" fmla="*/ 6367510 h 6858000"/>
              <a:gd name="connsiteX28" fmla="*/ 250794 w 1514862"/>
              <a:gd name="connsiteY28" fmla="*/ 6349778 h 6858000"/>
              <a:gd name="connsiteX29" fmla="*/ 252459 w 1514862"/>
              <a:gd name="connsiteY29" fmla="*/ 6348250 h 6858000"/>
              <a:gd name="connsiteX30" fmla="*/ 268493 w 1514862"/>
              <a:gd name="connsiteY30" fmla="*/ 6281972 h 6858000"/>
              <a:gd name="connsiteX31" fmla="*/ 279256 w 1514862"/>
              <a:gd name="connsiteY31" fmla="*/ 6211940 h 6858000"/>
              <a:gd name="connsiteX32" fmla="*/ 320751 w 1514862"/>
              <a:gd name="connsiteY32" fmla="*/ 6113913 h 6858000"/>
              <a:gd name="connsiteX33" fmla="*/ 325044 w 1514862"/>
              <a:gd name="connsiteY33" fmla="*/ 6028119 h 6858000"/>
              <a:gd name="connsiteX34" fmla="*/ 351824 w 1514862"/>
              <a:gd name="connsiteY34" fmla="*/ 5934687 h 6858000"/>
              <a:gd name="connsiteX35" fmla="*/ 385836 w 1514862"/>
              <a:gd name="connsiteY35" fmla="*/ 5765594 h 6858000"/>
              <a:gd name="connsiteX36" fmla="*/ 417672 w 1514862"/>
              <a:gd name="connsiteY36" fmla="*/ 5693685 h 6858000"/>
              <a:gd name="connsiteX37" fmla="*/ 437727 w 1514862"/>
              <a:gd name="connsiteY37" fmla="*/ 5665173 h 6858000"/>
              <a:gd name="connsiteX38" fmla="*/ 471444 w 1514862"/>
              <a:gd name="connsiteY38" fmla="*/ 5563435 h 6858000"/>
              <a:gd name="connsiteX39" fmla="*/ 500949 w 1514862"/>
              <a:gd name="connsiteY39" fmla="*/ 5476393 h 6858000"/>
              <a:gd name="connsiteX40" fmla="*/ 532142 w 1514862"/>
              <a:gd name="connsiteY40" fmla="*/ 5396260 h 6858000"/>
              <a:gd name="connsiteX41" fmla="*/ 548123 w 1514862"/>
              <a:gd name="connsiteY41" fmla="*/ 5330009 h 6858000"/>
              <a:gd name="connsiteX42" fmla="*/ 581616 w 1514862"/>
              <a:gd name="connsiteY42" fmla="*/ 5273739 h 6858000"/>
              <a:gd name="connsiteX43" fmla="*/ 591215 w 1514862"/>
              <a:gd name="connsiteY43" fmla="*/ 5241779 h 6858000"/>
              <a:gd name="connsiteX44" fmla="*/ 602441 w 1514862"/>
              <a:gd name="connsiteY44" fmla="*/ 5225268 h 6858000"/>
              <a:gd name="connsiteX45" fmla="*/ 603461 w 1514862"/>
              <a:gd name="connsiteY45" fmla="*/ 5217684 h 6858000"/>
              <a:gd name="connsiteX46" fmla="*/ 610802 w 1514862"/>
              <a:gd name="connsiteY46" fmla="*/ 5193377 h 6858000"/>
              <a:gd name="connsiteX47" fmla="*/ 614105 w 1514862"/>
              <a:gd name="connsiteY47" fmla="*/ 5179288 h 6858000"/>
              <a:gd name="connsiteX48" fmla="*/ 615089 w 1514862"/>
              <a:gd name="connsiteY48" fmla="*/ 5173621 h 6858000"/>
              <a:gd name="connsiteX49" fmla="*/ 610723 w 1514862"/>
              <a:gd name="connsiteY49" fmla="*/ 5159961 h 6858000"/>
              <a:gd name="connsiteX50" fmla="*/ 617400 w 1514862"/>
              <a:gd name="connsiteY50" fmla="*/ 5144295 h 6858000"/>
              <a:gd name="connsiteX51" fmla="*/ 614333 w 1514862"/>
              <a:gd name="connsiteY51" fmla="*/ 5125185 h 6858000"/>
              <a:gd name="connsiteX52" fmla="*/ 621163 w 1514862"/>
              <a:gd name="connsiteY52" fmla="*/ 5121884 h 6858000"/>
              <a:gd name="connsiteX53" fmla="*/ 628199 w 1514862"/>
              <a:gd name="connsiteY53" fmla="*/ 5067850 h 6858000"/>
              <a:gd name="connsiteX54" fmla="*/ 630930 w 1514862"/>
              <a:gd name="connsiteY54" fmla="*/ 5060861 h 6858000"/>
              <a:gd name="connsiteX55" fmla="*/ 627634 w 1514862"/>
              <a:gd name="connsiteY55" fmla="*/ 5034192 h 6858000"/>
              <a:gd name="connsiteX56" fmla="*/ 629188 w 1514862"/>
              <a:gd name="connsiteY56" fmla="*/ 4993030 h 6858000"/>
              <a:gd name="connsiteX57" fmla="*/ 636097 w 1514862"/>
              <a:gd name="connsiteY57" fmla="*/ 4946844 h 6858000"/>
              <a:gd name="connsiteX58" fmla="*/ 631953 w 1514862"/>
              <a:gd name="connsiteY58" fmla="*/ 4932692 h 6858000"/>
              <a:gd name="connsiteX59" fmla="*/ 647356 w 1514862"/>
              <a:gd name="connsiteY59" fmla="*/ 4858827 h 6858000"/>
              <a:gd name="connsiteX60" fmla="*/ 641510 w 1514862"/>
              <a:gd name="connsiteY60" fmla="*/ 4801535 h 6858000"/>
              <a:gd name="connsiteX61" fmla="*/ 649179 w 1514862"/>
              <a:gd name="connsiteY61" fmla="*/ 4797794 h 6858000"/>
              <a:gd name="connsiteX62" fmla="*/ 650473 w 1514862"/>
              <a:gd name="connsiteY62" fmla="*/ 4784526 h 6858000"/>
              <a:gd name="connsiteX63" fmla="*/ 652257 w 1514862"/>
              <a:gd name="connsiteY63" fmla="*/ 4781211 h 6858000"/>
              <a:gd name="connsiteX64" fmla="*/ 661044 w 1514862"/>
              <a:gd name="connsiteY64" fmla="*/ 4761984 h 6858000"/>
              <a:gd name="connsiteX65" fmla="*/ 657092 w 1514862"/>
              <a:gd name="connsiteY65" fmla="*/ 4690749 h 6858000"/>
              <a:gd name="connsiteX66" fmla="*/ 652572 w 1514862"/>
              <a:gd name="connsiteY66" fmla="*/ 4584173 h 6858000"/>
              <a:gd name="connsiteX67" fmla="*/ 647655 w 1514862"/>
              <a:gd name="connsiteY67" fmla="*/ 4444346 h 6858000"/>
              <a:gd name="connsiteX68" fmla="*/ 644220 w 1514862"/>
              <a:gd name="connsiteY68" fmla="*/ 4375228 h 6858000"/>
              <a:gd name="connsiteX69" fmla="*/ 624873 w 1514862"/>
              <a:gd name="connsiteY69" fmla="*/ 4214165 h 6858000"/>
              <a:gd name="connsiteX70" fmla="*/ 628946 w 1514862"/>
              <a:gd name="connsiteY70" fmla="*/ 4090296 h 6858000"/>
              <a:gd name="connsiteX71" fmla="*/ 614202 w 1514862"/>
              <a:gd name="connsiteY71" fmla="*/ 4033999 h 6858000"/>
              <a:gd name="connsiteX72" fmla="*/ 615351 w 1514862"/>
              <a:gd name="connsiteY72" fmla="*/ 4031933 h 6858000"/>
              <a:gd name="connsiteX73" fmla="*/ 613927 w 1514862"/>
              <a:gd name="connsiteY73" fmla="*/ 4013953 h 6858000"/>
              <a:gd name="connsiteX74" fmla="*/ 600222 w 1514862"/>
              <a:gd name="connsiteY74" fmla="*/ 3974753 h 6858000"/>
              <a:gd name="connsiteX75" fmla="*/ 601820 w 1514862"/>
              <a:gd name="connsiteY75" fmla="*/ 3969950 h 6858000"/>
              <a:gd name="connsiteX76" fmla="*/ 595242 w 1514862"/>
              <a:gd name="connsiteY76" fmla="*/ 3933779 h 6858000"/>
              <a:gd name="connsiteX77" fmla="*/ 596573 w 1514862"/>
              <a:gd name="connsiteY77" fmla="*/ 3933093 h 6858000"/>
              <a:gd name="connsiteX78" fmla="*/ 600927 w 1514862"/>
              <a:gd name="connsiteY78" fmla="*/ 3922082 h 6858000"/>
              <a:gd name="connsiteX79" fmla="*/ 606005 w 1514862"/>
              <a:gd name="connsiteY79" fmla="*/ 3901461 h 6858000"/>
              <a:gd name="connsiteX80" fmla="*/ 628599 w 1514862"/>
              <a:gd name="connsiteY80" fmla="*/ 3813873 h 6858000"/>
              <a:gd name="connsiteX81" fmla="*/ 628024 w 1514862"/>
              <a:gd name="connsiteY81" fmla="*/ 3806161 h 6858000"/>
              <a:gd name="connsiteX82" fmla="*/ 628331 w 1514862"/>
              <a:gd name="connsiteY82" fmla="*/ 3805957 h 6858000"/>
              <a:gd name="connsiteX83" fmla="*/ 628358 w 1514862"/>
              <a:gd name="connsiteY83" fmla="*/ 3797724 h 6858000"/>
              <a:gd name="connsiteX84" fmla="*/ 626973 w 1514862"/>
              <a:gd name="connsiteY84" fmla="*/ 3792098 h 6858000"/>
              <a:gd name="connsiteX85" fmla="*/ 625857 w 1514862"/>
              <a:gd name="connsiteY85" fmla="*/ 3777135 h 6858000"/>
              <a:gd name="connsiteX86" fmla="*/ 627590 w 1514862"/>
              <a:gd name="connsiteY86" fmla="*/ 3771656 h 6858000"/>
              <a:gd name="connsiteX87" fmla="*/ 631333 w 1514862"/>
              <a:gd name="connsiteY87" fmla="*/ 3769007 h 6858000"/>
              <a:gd name="connsiteX88" fmla="*/ 630799 w 1514862"/>
              <a:gd name="connsiteY88" fmla="*/ 3767709 h 6858000"/>
              <a:gd name="connsiteX89" fmla="*/ 639495 w 1514862"/>
              <a:gd name="connsiteY89" fmla="*/ 3738082 h 6858000"/>
              <a:gd name="connsiteX90" fmla="*/ 646841 w 1514862"/>
              <a:gd name="connsiteY90" fmla="*/ 3673397 h 6858000"/>
              <a:gd name="connsiteX91" fmla="*/ 646137 w 1514862"/>
              <a:gd name="connsiteY91" fmla="*/ 3637109 h 6858000"/>
              <a:gd name="connsiteX92" fmla="*/ 649580 w 1514862"/>
              <a:gd name="connsiteY92" fmla="*/ 3536883 h 6858000"/>
              <a:gd name="connsiteX93" fmla="*/ 657118 w 1514862"/>
              <a:gd name="connsiteY93" fmla="*/ 3435652 h 6858000"/>
              <a:gd name="connsiteX94" fmla="*/ 658789 w 1514862"/>
              <a:gd name="connsiteY94" fmla="*/ 3307769 h 6858000"/>
              <a:gd name="connsiteX95" fmla="*/ 676352 w 1514862"/>
              <a:gd name="connsiteY95" fmla="*/ 3250522 h 6858000"/>
              <a:gd name="connsiteX96" fmla="*/ 676777 w 1514862"/>
              <a:gd name="connsiteY96" fmla="*/ 3229163 h 6858000"/>
              <a:gd name="connsiteX97" fmla="*/ 678600 w 1514862"/>
              <a:gd name="connsiteY97" fmla="*/ 3217217 h 6858000"/>
              <a:gd name="connsiteX98" fmla="*/ 665435 w 1514862"/>
              <a:gd name="connsiteY98" fmla="*/ 3183755 h 6858000"/>
              <a:gd name="connsiteX99" fmla="*/ 665936 w 1514862"/>
              <a:gd name="connsiteY99" fmla="*/ 3178642 h 6858000"/>
              <a:gd name="connsiteX100" fmla="*/ 653536 w 1514862"/>
              <a:gd name="connsiteY100" fmla="*/ 3158586 h 6858000"/>
              <a:gd name="connsiteX101" fmla="*/ 638721 w 1514862"/>
              <a:gd name="connsiteY101" fmla="*/ 3129034 h 6858000"/>
              <a:gd name="connsiteX102" fmla="*/ 639386 w 1514862"/>
              <a:gd name="connsiteY102" fmla="*/ 3126682 h 6858000"/>
              <a:gd name="connsiteX103" fmla="*/ 630254 w 1514862"/>
              <a:gd name="connsiteY103" fmla="*/ 3114519 h 6858000"/>
              <a:gd name="connsiteX104" fmla="*/ 616863 w 1514862"/>
              <a:gd name="connsiteY104" fmla="*/ 3106272 h 6858000"/>
              <a:gd name="connsiteX105" fmla="*/ 589593 w 1514862"/>
              <a:gd name="connsiteY105" fmla="*/ 2958185 h 6858000"/>
              <a:gd name="connsiteX106" fmla="*/ 532207 w 1514862"/>
              <a:gd name="connsiteY106" fmla="*/ 2762989 h 6858000"/>
              <a:gd name="connsiteX107" fmla="*/ 481125 w 1514862"/>
              <a:gd name="connsiteY107" fmla="*/ 2554718 h 6858000"/>
              <a:gd name="connsiteX108" fmla="*/ 461219 w 1514862"/>
              <a:gd name="connsiteY108" fmla="*/ 2485734 h 6858000"/>
              <a:gd name="connsiteX109" fmla="*/ 451942 w 1514862"/>
              <a:gd name="connsiteY109" fmla="*/ 2447068 h 6858000"/>
              <a:gd name="connsiteX110" fmla="*/ 438903 w 1514862"/>
              <a:gd name="connsiteY110" fmla="*/ 2425819 h 6858000"/>
              <a:gd name="connsiteX111" fmla="*/ 444902 w 1514862"/>
              <a:gd name="connsiteY111" fmla="*/ 2402874 h 6858000"/>
              <a:gd name="connsiteX112" fmla="*/ 447514 w 1514862"/>
              <a:gd name="connsiteY112" fmla="*/ 2381443 h 6858000"/>
              <a:gd name="connsiteX113" fmla="*/ 423843 w 1514862"/>
              <a:gd name="connsiteY113" fmla="*/ 2261920 h 6858000"/>
              <a:gd name="connsiteX114" fmla="*/ 413730 w 1514862"/>
              <a:gd name="connsiteY114" fmla="*/ 2195378 h 6858000"/>
              <a:gd name="connsiteX115" fmla="*/ 397947 w 1514862"/>
              <a:gd name="connsiteY115" fmla="*/ 2155135 h 6858000"/>
              <a:gd name="connsiteX116" fmla="*/ 395405 w 1514862"/>
              <a:gd name="connsiteY116" fmla="*/ 2118008 h 6858000"/>
              <a:gd name="connsiteX117" fmla="*/ 396398 w 1514862"/>
              <a:gd name="connsiteY117" fmla="*/ 2050531 h 6858000"/>
              <a:gd name="connsiteX118" fmla="*/ 388204 w 1514862"/>
              <a:gd name="connsiteY118" fmla="*/ 1963269 h 6858000"/>
              <a:gd name="connsiteX119" fmla="*/ 369382 w 1514862"/>
              <a:gd name="connsiteY119" fmla="*/ 1906352 h 6858000"/>
              <a:gd name="connsiteX120" fmla="*/ 345939 w 1514862"/>
              <a:gd name="connsiteY120" fmla="*/ 1861531 h 6858000"/>
              <a:gd name="connsiteX121" fmla="*/ 299738 w 1514862"/>
              <a:gd name="connsiteY121" fmla="*/ 1732919 h 6858000"/>
              <a:gd name="connsiteX122" fmla="*/ 272049 w 1514862"/>
              <a:gd name="connsiteY122" fmla="*/ 1663540 h 6858000"/>
              <a:gd name="connsiteX123" fmla="*/ 271175 w 1514862"/>
              <a:gd name="connsiteY123" fmla="*/ 1615777 h 6858000"/>
              <a:gd name="connsiteX124" fmla="*/ 251970 w 1514862"/>
              <a:gd name="connsiteY124" fmla="*/ 1563678 h 6858000"/>
              <a:gd name="connsiteX125" fmla="*/ 265050 w 1514862"/>
              <a:gd name="connsiteY125" fmla="*/ 1519474 h 6858000"/>
              <a:gd name="connsiteX126" fmla="*/ 257792 w 1514862"/>
              <a:gd name="connsiteY126" fmla="*/ 1477995 h 6858000"/>
              <a:gd name="connsiteX127" fmla="*/ 243877 w 1514862"/>
              <a:gd name="connsiteY127" fmla="*/ 1373769 h 6858000"/>
              <a:gd name="connsiteX128" fmla="*/ 252184 w 1514862"/>
              <a:gd name="connsiteY128" fmla="*/ 1307086 h 6858000"/>
              <a:gd name="connsiteX129" fmla="*/ 253372 w 1514862"/>
              <a:gd name="connsiteY129" fmla="*/ 1189033 h 6858000"/>
              <a:gd name="connsiteX130" fmla="*/ 258057 w 1514862"/>
              <a:gd name="connsiteY130" fmla="*/ 1168288 h 6858000"/>
              <a:gd name="connsiteX131" fmla="*/ 250339 w 1514862"/>
              <a:gd name="connsiteY131" fmla="*/ 1142577 h 6858000"/>
              <a:gd name="connsiteX132" fmla="*/ 239645 w 1514862"/>
              <a:gd name="connsiteY132" fmla="*/ 1088484 h 6858000"/>
              <a:gd name="connsiteX133" fmla="*/ 228381 w 1514862"/>
              <a:gd name="connsiteY133" fmla="*/ 1016103 h 6858000"/>
              <a:gd name="connsiteX134" fmla="*/ 229837 w 1514862"/>
              <a:gd name="connsiteY134" fmla="*/ 932283 h 6858000"/>
              <a:gd name="connsiteX135" fmla="*/ 232073 w 1514862"/>
              <a:gd name="connsiteY135" fmla="*/ 915925 h 6858000"/>
              <a:gd name="connsiteX136" fmla="*/ 224702 w 1514862"/>
              <a:gd name="connsiteY136" fmla="*/ 896999 h 6858000"/>
              <a:gd name="connsiteX137" fmla="*/ 194110 w 1514862"/>
              <a:gd name="connsiteY137" fmla="*/ 821517 h 6858000"/>
              <a:gd name="connsiteX138" fmla="*/ 173060 w 1514862"/>
              <a:gd name="connsiteY138" fmla="*/ 751353 h 6858000"/>
              <a:gd name="connsiteX139" fmla="*/ 172618 w 1514862"/>
              <a:gd name="connsiteY139" fmla="*/ 721230 h 6858000"/>
              <a:gd name="connsiteX140" fmla="*/ 158289 w 1514862"/>
              <a:gd name="connsiteY140" fmla="*/ 681659 h 6858000"/>
              <a:gd name="connsiteX141" fmla="*/ 143708 w 1514862"/>
              <a:gd name="connsiteY141" fmla="*/ 635218 h 6858000"/>
              <a:gd name="connsiteX142" fmla="*/ 148719 w 1514862"/>
              <a:gd name="connsiteY142" fmla="*/ 613763 h 6858000"/>
              <a:gd name="connsiteX143" fmla="*/ 134661 w 1514862"/>
              <a:gd name="connsiteY143" fmla="*/ 598582 h 6858000"/>
              <a:gd name="connsiteX144" fmla="*/ 134342 w 1514862"/>
              <a:gd name="connsiteY144" fmla="*/ 576846 h 6858000"/>
              <a:gd name="connsiteX145" fmla="*/ 113968 w 1514862"/>
              <a:gd name="connsiteY145" fmla="*/ 530055 h 6858000"/>
              <a:gd name="connsiteX146" fmla="*/ 104404 w 1514862"/>
              <a:gd name="connsiteY146" fmla="*/ 448559 h 6858000"/>
              <a:gd name="connsiteX147" fmla="*/ 110826 w 1514862"/>
              <a:gd name="connsiteY147" fmla="*/ 441529 h 6858000"/>
              <a:gd name="connsiteX148" fmla="*/ 110047 w 1514862"/>
              <a:gd name="connsiteY148" fmla="*/ 428927 h 6858000"/>
              <a:gd name="connsiteX149" fmla="*/ 99451 w 1514862"/>
              <a:gd name="connsiteY149" fmla="*/ 430161 h 6858000"/>
              <a:gd name="connsiteX150" fmla="*/ 76471 w 1514862"/>
              <a:gd name="connsiteY150" fmla="*/ 367211 h 6858000"/>
              <a:gd name="connsiteX151" fmla="*/ 33963 w 1514862"/>
              <a:gd name="connsiteY151" fmla="*/ 302178 h 6858000"/>
              <a:gd name="connsiteX152" fmla="*/ 12635 w 1514862"/>
              <a:gd name="connsiteY152" fmla="*/ 211375 h 6858000"/>
              <a:gd name="connsiteX153" fmla="*/ 3963 w 1514862"/>
              <a:gd name="connsiteY153" fmla="*/ 184179 h 6858000"/>
              <a:gd name="connsiteX154" fmla="*/ 25635 w 1514862"/>
              <a:gd name="connsiteY154" fmla="*/ 47336 h 6858000"/>
              <a:gd name="connsiteX155" fmla="*/ 6323 w 1514862"/>
              <a:gd name="connsiteY155"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6312 w 1508539"/>
              <a:gd name="connsiteY152" fmla="*/ 211375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27640 w 1508539"/>
              <a:gd name="connsiteY151" fmla="*/ 302178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32747 w 1508539"/>
              <a:gd name="connsiteY152" fmla="*/ 158081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3128 w 1508539"/>
              <a:gd name="connsiteY149" fmla="*/ 430161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103724 w 1508539"/>
              <a:gd name="connsiteY148" fmla="*/ 428927 h 6858000"/>
              <a:gd name="connsiteX149" fmla="*/ 90191 w 1508539"/>
              <a:gd name="connsiteY149" fmla="*/ 404917 h 6858000"/>
              <a:gd name="connsiteX150" fmla="*/ 70148 w 1508539"/>
              <a:gd name="connsiteY150" fmla="*/ 367211 h 6858000"/>
              <a:gd name="connsiteX151" fmla="*/ 36452 w 1508539"/>
              <a:gd name="connsiteY151" fmla="*/ 268519 h 6858000"/>
              <a:gd name="connsiteX152" fmla="*/ 23935 w 1508539"/>
              <a:gd name="connsiteY152" fmla="*/ 160886 h 6858000"/>
              <a:gd name="connsiteX153" fmla="*/ 19312 w 1508539"/>
              <a:gd name="connsiteY153" fmla="*/ 47336 h 6858000"/>
              <a:gd name="connsiteX154" fmla="*/ 0 w 1508539"/>
              <a:gd name="connsiteY154"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104503 w 1508539"/>
              <a:gd name="connsiteY147" fmla="*/ 44152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98081 w 1508539"/>
              <a:gd name="connsiteY146" fmla="*/ 44855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45934 w 1508539"/>
              <a:gd name="connsiteY63" fmla="*/ 4781211 h 6858000"/>
              <a:gd name="connsiteX64" fmla="*/ 654721 w 1508539"/>
              <a:gd name="connsiteY64" fmla="*/ 4761984 h 6858000"/>
              <a:gd name="connsiteX65" fmla="*/ 650769 w 1508539"/>
              <a:gd name="connsiteY65" fmla="*/ 4690749 h 6858000"/>
              <a:gd name="connsiteX66" fmla="*/ 646249 w 1508539"/>
              <a:gd name="connsiteY66" fmla="*/ 4584173 h 6858000"/>
              <a:gd name="connsiteX67" fmla="*/ 641332 w 1508539"/>
              <a:gd name="connsiteY67" fmla="*/ 4444346 h 6858000"/>
              <a:gd name="connsiteX68" fmla="*/ 637897 w 1508539"/>
              <a:gd name="connsiteY68" fmla="*/ 4375228 h 6858000"/>
              <a:gd name="connsiteX69" fmla="*/ 618550 w 1508539"/>
              <a:gd name="connsiteY69" fmla="*/ 4214165 h 6858000"/>
              <a:gd name="connsiteX70" fmla="*/ 622623 w 1508539"/>
              <a:gd name="connsiteY70" fmla="*/ 4090296 h 6858000"/>
              <a:gd name="connsiteX71" fmla="*/ 607879 w 1508539"/>
              <a:gd name="connsiteY71" fmla="*/ 4033999 h 6858000"/>
              <a:gd name="connsiteX72" fmla="*/ 609028 w 1508539"/>
              <a:gd name="connsiteY72" fmla="*/ 4031933 h 6858000"/>
              <a:gd name="connsiteX73" fmla="*/ 607604 w 1508539"/>
              <a:gd name="connsiteY73" fmla="*/ 4013953 h 6858000"/>
              <a:gd name="connsiteX74" fmla="*/ 593899 w 1508539"/>
              <a:gd name="connsiteY74" fmla="*/ 3974753 h 6858000"/>
              <a:gd name="connsiteX75" fmla="*/ 595497 w 1508539"/>
              <a:gd name="connsiteY75" fmla="*/ 3969950 h 6858000"/>
              <a:gd name="connsiteX76" fmla="*/ 588919 w 1508539"/>
              <a:gd name="connsiteY76" fmla="*/ 3933779 h 6858000"/>
              <a:gd name="connsiteX77" fmla="*/ 590250 w 1508539"/>
              <a:gd name="connsiteY77" fmla="*/ 3933093 h 6858000"/>
              <a:gd name="connsiteX78" fmla="*/ 594604 w 1508539"/>
              <a:gd name="connsiteY78" fmla="*/ 3922082 h 6858000"/>
              <a:gd name="connsiteX79" fmla="*/ 599682 w 1508539"/>
              <a:gd name="connsiteY79" fmla="*/ 3901461 h 6858000"/>
              <a:gd name="connsiteX80" fmla="*/ 622276 w 1508539"/>
              <a:gd name="connsiteY80" fmla="*/ 3813873 h 6858000"/>
              <a:gd name="connsiteX81" fmla="*/ 621701 w 1508539"/>
              <a:gd name="connsiteY81" fmla="*/ 3806161 h 6858000"/>
              <a:gd name="connsiteX82" fmla="*/ 622008 w 1508539"/>
              <a:gd name="connsiteY82" fmla="*/ 3805957 h 6858000"/>
              <a:gd name="connsiteX83" fmla="*/ 622035 w 1508539"/>
              <a:gd name="connsiteY83" fmla="*/ 3797724 h 6858000"/>
              <a:gd name="connsiteX84" fmla="*/ 620650 w 1508539"/>
              <a:gd name="connsiteY84" fmla="*/ 3792098 h 6858000"/>
              <a:gd name="connsiteX85" fmla="*/ 619534 w 1508539"/>
              <a:gd name="connsiteY85" fmla="*/ 3777135 h 6858000"/>
              <a:gd name="connsiteX86" fmla="*/ 621267 w 1508539"/>
              <a:gd name="connsiteY86" fmla="*/ 3771656 h 6858000"/>
              <a:gd name="connsiteX87" fmla="*/ 625010 w 1508539"/>
              <a:gd name="connsiteY87" fmla="*/ 3769007 h 6858000"/>
              <a:gd name="connsiteX88" fmla="*/ 624476 w 1508539"/>
              <a:gd name="connsiteY88" fmla="*/ 3767709 h 6858000"/>
              <a:gd name="connsiteX89" fmla="*/ 633172 w 1508539"/>
              <a:gd name="connsiteY89" fmla="*/ 3738082 h 6858000"/>
              <a:gd name="connsiteX90" fmla="*/ 640518 w 1508539"/>
              <a:gd name="connsiteY90" fmla="*/ 3673397 h 6858000"/>
              <a:gd name="connsiteX91" fmla="*/ 639814 w 1508539"/>
              <a:gd name="connsiteY91" fmla="*/ 3637109 h 6858000"/>
              <a:gd name="connsiteX92" fmla="*/ 643257 w 1508539"/>
              <a:gd name="connsiteY92" fmla="*/ 3536883 h 6858000"/>
              <a:gd name="connsiteX93" fmla="*/ 650795 w 1508539"/>
              <a:gd name="connsiteY93" fmla="*/ 3435652 h 6858000"/>
              <a:gd name="connsiteX94" fmla="*/ 652466 w 1508539"/>
              <a:gd name="connsiteY94" fmla="*/ 3307769 h 6858000"/>
              <a:gd name="connsiteX95" fmla="*/ 670029 w 1508539"/>
              <a:gd name="connsiteY95" fmla="*/ 3250522 h 6858000"/>
              <a:gd name="connsiteX96" fmla="*/ 670454 w 1508539"/>
              <a:gd name="connsiteY96" fmla="*/ 3229163 h 6858000"/>
              <a:gd name="connsiteX97" fmla="*/ 672277 w 1508539"/>
              <a:gd name="connsiteY97" fmla="*/ 3217217 h 6858000"/>
              <a:gd name="connsiteX98" fmla="*/ 659112 w 1508539"/>
              <a:gd name="connsiteY98" fmla="*/ 3183755 h 6858000"/>
              <a:gd name="connsiteX99" fmla="*/ 659613 w 1508539"/>
              <a:gd name="connsiteY99" fmla="*/ 3178642 h 6858000"/>
              <a:gd name="connsiteX100" fmla="*/ 647213 w 1508539"/>
              <a:gd name="connsiteY100" fmla="*/ 3158586 h 6858000"/>
              <a:gd name="connsiteX101" fmla="*/ 632398 w 1508539"/>
              <a:gd name="connsiteY101" fmla="*/ 3129034 h 6858000"/>
              <a:gd name="connsiteX102" fmla="*/ 633063 w 1508539"/>
              <a:gd name="connsiteY102" fmla="*/ 3126682 h 6858000"/>
              <a:gd name="connsiteX103" fmla="*/ 623931 w 1508539"/>
              <a:gd name="connsiteY103" fmla="*/ 3114519 h 6858000"/>
              <a:gd name="connsiteX104" fmla="*/ 610540 w 1508539"/>
              <a:gd name="connsiteY104" fmla="*/ 3106272 h 6858000"/>
              <a:gd name="connsiteX105" fmla="*/ 583270 w 1508539"/>
              <a:gd name="connsiteY105" fmla="*/ 2958185 h 6858000"/>
              <a:gd name="connsiteX106" fmla="*/ 525884 w 1508539"/>
              <a:gd name="connsiteY106" fmla="*/ 2762989 h 6858000"/>
              <a:gd name="connsiteX107" fmla="*/ 474802 w 1508539"/>
              <a:gd name="connsiteY107" fmla="*/ 2554718 h 6858000"/>
              <a:gd name="connsiteX108" fmla="*/ 454896 w 1508539"/>
              <a:gd name="connsiteY108" fmla="*/ 2485734 h 6858000"/>
              <a:gd name="connsiteX109" fmla="*/ 445619 w 1508539"/>
              <a:gd name="connsiteY109" fmla="*/ 2447068 h 6858000"/>
              <a:gd name="connsiteX110" fmla="*/ 432580 w 1508539"/>
              <a:gd name="connsiteY110" fmla="*/ 2425819 h 6858000"/>
              <a:gd name="connsiteX111" fmla="*/ 438579 w 1508539"/>
              <a:gd name="connsiteY111" fmla="*/ 2402874 h 6858000"/>
              <a:gd name="connsiteX112" fmla="*/ 441191 w 1508539"/>
              <a:gd name="connsiteY112" fmla="*/ 2381443 h 6858000"/>
              <a:gd name="connsiteX113" fmla="*/ 417520 w 1508539"/>
              <a:gd name="connsiteY113" fmla="*/ 2261920 h 6858000"/>
              <a:gd name="connsiteX114" fmla="*/ 407407 w 1508539"/>
              <a:gd name="connsiteY114" fmla="*/ 2195378 h 6858000"/>
              <a:gd name="connsiteX115" fmla="*/ 391624 w 1508539"/>
              <a:gd name="connsiteY115" fmla="*/ 2155135 h 6858000"/>
              <a:gd name="connsiteX116" fmla="*/ 389082 w 1508539"/>
              <a:gd name="connsiteY116" fmla="*/ 2118008 h 6858000"/>
              <a:gd name="connsiteX117" fmla="*/ 390075 w 1508539"/>
              <a:gd name="connsiteY117" fmla="*/ 2050531 h 6858000"/>
              <a:gd name="connsiteX118" fmla="*/ 381881 w 1508539"/>
              <a:gd name="connsiteY118" fmla="*/ 1963269 h 6858000"/>
              <a:gd name="connsiteX119" fmla="*/ 363059 w 1508539"/>
              <a:gd name="connsiteY119" fmla="*/ 1906352 h 6858000"/>
              <a:gd name="connsiteX120" fmla="*/ 339616 w 1508539"/>
              <a:gd name="connsiteY120" fmla="*/ 1861531 h 6858000"/>
              <a:gd name="connsiteX121" fmla="*/ 293415 w 1508539"/>
              <a:gd name="connsiteY121" fmla="*/ 1732919 h 6858000"/>
              <a:gd name="connsiteX122" fmla="*/ 265726 w 1508539"/>
              <a:gd name="connsiteY122" fmla="*/ 1663540 h 6858000"/>
              <a:gd name="connsiteX123" fmla="*/ 264852 w 1508539"/>
              <a:gd name="connsiteY123" fmla="*/ 1615777 h 6858000"/>
              <a:gd name="connsiteX124" fmla="*/ 245647 w 1508539"/>
              <a:gd name="connsiteY124" fmla="*/ 1563678 h 6858000"/>
              <a:gd name="connsiteX125" fmla="*/ 258727 w 1508539"/>
              <a:gd name="connsiteY125" fmla="*/ 1519474 h 6858000"/>
              <a:gd name="connsiteX126" fmla="*/ 251469 w 1508539"/>
              <a:gd name="connsiteY126" fmla="*/ 1477995 h 6858000"/>
              <a:gd name="connsiteX127" fmla="*/ 237554 w 1508539"/>
              <a:gd name="connsiteY127" fmla="*/ 1373769 h 6858000"/>
              <a:gd name="connsiteX128" fmla="*/ 245861 w 1508539"/>
              <a:gd name="connsiteY128" fmla="*/ 1307086 h 6858000"/>
              <a:gd name="connsiteX129" fmla="*/ 247049 w 1508539"/>
              <a:gd name="connsiteY129" fmla="*/ 1189033 h 6858000"/>
              <a:gd name="connsiteX130" fmla="*/ 251734 w 1508539"/>
              <a:gd name="connsiteY130" fmla="*/ 1168288 h 6858000"/>
              <a:gd name="connsiteX131" fmla="*/ 244016 w 1508539"/>
              <a:gd name="connsiteY131" fmla="*/ 1142577 h 6858000"/>
              <a:gd name="connsiteX132" fmla="*/ 233322 w 1508539"/>
              <a:gd name="connsiteY132" fmla="*/ 1088484 h 6858000"/>
              <a:gd name="connsiteX133" fmla="*/ 222058 w 1508539"/>
              <a:gd name="connsiteY133" fmla="*/ 1016103 h 6858000"/>
              <a:gd name="connsiteX134" fmla="*/ 223514 w 1508539"/>
              <a:gd name="connsiteY134" fmla="*/ 932283 h 6858000"/>
              <a:gd name="connsiteX135" fmla="*/ 225750 w 1508539"/>
              <a:gd name="connsiteY135" fmla="*/ 915925 h 6858000"/>
              <a:gd name="connsiteX136" fmla="*/ 218379 w 1508539"/>
              <a:gd name="connsiteY136" fmla="*/ 896999 h 6858000"/>
              <a:gd name="connsiteX137" fmla="*/ 187787 w 1508539"/>
              <a:gd name="connsiteY137" fmla="*/ 821517 h 6858000"/>
              <a:gd name="connsiteX138" fmla="*/ 166737 w 1508539"/>
              <a:gd name="connsiteY138" fmla="*/ 751353 h 6858000"/>
              <a:gd name="connsiteX139" fmla="*/ 166295 w 1508539"/>
              <a:gd name="connsiteY139" fmla="*/ 721230 h 6858000"/>
              <a:gd name="connsiteX140" fmla="*/ 151966 w 1508539"/>
              <a:gd name="connsiteY140" fmla="*/ 681659 h 6858000"/>
              <a:gd name="connsiteX141" fmla="*/ 137385 w 1508539"/>
              <a:gd name="connsiteY141" fmla="*/ 635218 h 6858000"/>
              <a:gd name="connsiteX142" fmla="*/ 142396 w 1508539"/>
              <a:gd name="connsiteY142" fmla="*/ 613763 h 6858000"/>
              <a:gd name="connsiteX143" fmla="*/ 128338 w 1508539"/>
              <a:gd name="connsiteY143" fmla="*/ 598582 h 6858000"/>
              <a:gd name="connsiteX144" fmla="*/ 128019 w 1508539"/>
              <a:gd name="connsiteY144" fmla="*/ 576846 h 6858000"/>
              <a:gd name="connsiteX145" fmla="*/ 107645 w 1508539"/>
              <a:gd name="connsiteY145" fmla="*/ 530055 h 6858000"/>
              <a:gd name="connsiteX146" fmla="*/ 106893 w 1508539"/>
              <a:gd name="connsiteY146" fmla="*/ 465389 h 6858000"/>
              <a:gd name="connsiteX147" fmla="*/ 89816 w 1508539"/>
              <a:gd name="connsiteY147" fmla="*/ 424699 h 6858000"/>
              <a:gd name="connsiteX148" fmla="*/ 90191 w 1508539"/>
              <a:gd name="connsiteY148" fmla="*/ 404917 h 6858000"/>
              <a:gd name="connsiteX149" fmla="*/ 70148 w 1508539"/>
              <a:gd name="connsiteY149" fmla="*/ 367211 h 6858000"/>
              <a:gd name="connsiteX150" fmla="*/ 36452 w 1508539"/>
              <a:gd name="connsiteY150" fmla="*/ 268519 h 6858000"/>
              <a:gd name="connsiteX151" fmla="*/ 23935 w 1508539"/>
              <a:gd name="connsiteY151" fmla="*/ 160886 h 6858000"/>
              <a:gd name="connsiteX152" fmla="*/ 19312 w 1508539"/>
              <a:gd name="connsiteY152" fmla="*/ 47336 h 6858000"/>
              <a:gd name="connsiteX153" fmla="*/ 0 w 1508539"/>
              <a:gd name="connsiteY153"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4721 w 1508539"/>
              <a:gd name="connsiteY63" fmla="*/ 4761984 h 6858000"/>
              <a:gd name="connsiteX64" fmla="*/ 650769 w 1508539"/>
              <a:gd name="connsiteY64" fmla="*/ 4690749 h 6858000"/>
              <a:gd name="connsiteX65" fmla="*/ 646249 w 1508539"/>
              <a:gd name="connsiteY65" fmla="*/ 4584173 h 6858000"/>
              <a:gd name="connsiteX66" fmla="*/ 641332 w 1508539"/>
              <a:gd name="connsiteY66" fmla="*/ 4444346 h 6858000"/>
              <a:gd name="connsiteX67" fmla="*/ 637897 w 1508539"/>
              <a:gd name="connsiteY67" fmla="*/ 4375228 h 6858000"/>
              <a:gd name="connsiteX68" fmla="*/ 618550 w 1508539"/>
              <a:gd name="connsiteY68" fmla="*/ 4214165 h 6858000"/>
              <a:gd name="connsiteX69" fmla="*/ 622623 w 1508539"/>
              <a:gd name="connsiteY69" fmla="*/ 4090296 h 6858000"/>
              <a:gd name="connsiteX70" fmla="*/ 607879 w 1508539"/>
              <a:gd name="connsiteY70" fmla="*/ 4033999 h 6858000"/>
              <a:gd name="connsiteX71" fmla="*/ 609028 w 1508539"/>
              <a:gd name="connsiteY71" fmla="*/ 4031933 h 6858000"/>
              <a:gd name="connsiteX72" fmla="*/ 607604 w 1508539"/>
              <a:gd name="connsiteY72" fmla="*/ 4013953 h 6858000"/>
              <a:gd name="connsiteX73" fmla="*/ 593899 w 1508539"/>
              <a:gd name="connsiteY73" fmla="*/ 3974753 h 6858000"/>
              <a:gd name="connsiteX74" fmla="*/ 595497 w 1508539"/>
              <a:gd name="connsiteY74" fmla="*/ 3969950 h 6858000"/>
              <a:gd name="connsiteX75" fmla="*/ 588919 w 1508539"/>
              <a:gd name="connsiteY75" fmla="*/ 3933779 h 6858000"/>
              <a:gd name="connsiteX76" fmla="*/ 590250 w 1508539"/>
              <a:gd name="connsiteY76" fmla="*/ 3933093 h 6858000"/>
              <a:gd name="connsiteX77" fmla="*/ 594604 w 1508539"/>
              <a:gd name="connsiteY77" fmla="*/ 3922082 h 6858000"/>
              <a:gd name="connsiteX78" fmla="*/ 599682 w 1508539"/>
              <a:gd name="connsiteY78" fmla="*/ 3901461 h 6858000"/>
              <a:gd name="connsiteX79" fmla="*/ 622276 w 1508539"/>
              <a:gd name="connsiteY79" fmla="*/ 3813873 h 6858000"/>
              <a:gd name="connsiteX80" fmla="*/ 621701 w 1508539"/>
              <a:gd name="connsiteY80" fmla="*/ 3806161 h 6858000"/>
              <a:gd name="connsiteX81" fmla="*/ 622008 w 1508539"/>
              <a:gd name="connsiteY81" fmla="*/ 3805957 h 6858000"/>
              <a:gd name="connsiteX82" fmla="*/ 622035 w 1508539"/>
              <a:gd name="connsiteY82" fmla="*/ 3797724 h 6858000"/>
              <a:gd name="connsiteX83" fmla="*/ 620650 w 1508539"/>
              <a:gd name="connsiteY83" fmla="*/ 3792098 h 6858000"/>
              <a:gd name="connsiteX84" fmla="*/ 619534 w 1508539"/>
              <a:gd name="connsiteY84" fmla="*/ 3777135 h 6858000"/>
              <a:gd name="connsiteX85" fmla="*/ 621267 w 1508539"/>
              <a:gd name="connsiteY85" fmla="*/ 3771656 h 6858000"/>
              <a:gd name="connsiteX86" fmla="*/ 625010 w 1508539"/>
              <a:gd name="connsiteY86" fmla="*/ 3769007 h 6858000"/>
              <a:gd name="connsiteX87" fmla="*/ 624476 w 1508539"/>
              <a:gd name="connsiteY87" fmla="*/ 3767709 h 6858000"/>
              <a:gd name="connsiteX88" fmla="*/ 633172 w 1508539"/>
              <a:gd name="connsiteY88" fmla="*/ 3738082 h 6858000"/>
              <a:gd name="connsiteX89" fmla="*/ 640518 w 1508539"/>
              <a:gd name="connsiteY89" fmla="*/ 3673397 h 6858000"/>
              <a:gd name="connsiteX90" fmla="*/ 639814 w 1508539"/>
              <a:gd name="connsiteY90" fmla="*/ 3637109 h 6858000"/>
              <a:gd name="connsiteX91" fmla="*/ 643257 w 1508539"/>
              <a:gd name="connsiteY91" fmla="*/ 3536883 h 6858000"/>
              <a:gd name="connsiteX92" fmla="*/ 650795 w 1508539"/>
              <a:gd name="connsiteY92" fmla="*/ 3435652 h 6858000"/>
              <a:gd name="connsiteX93" fmla="*/ 652466 w 1508539"/>
              <a:gd name="connsiteY93" fmla="*/ 3307769 h 6858000"/>
              <a:gd name="connsiteX94" fmla="*/ 670029 w 1508539"/>
              <a:gd name="connsiteY94" fmla="*/ 3250522 h 6858000"/>
              <a:gd name="connsiteX95" fmla="*/ 670454 w 1508539"/>
              <a:gd name="connsiteY95" fmla="*/ 3229163 h 6858000"/>
              <a:gd name="connsiteX96" fmla="*/ 672277 w 1508539"/>
              <a:gd name="connsiteY96" fmla="*/ 3217217 h 6858000"/>
              <a:gd name="connsiteX97" fmla="*/ 659112 w 1508539"/>
              <a:gd name="connsiteY97" fmla="*/ 3183755 h 6858000"/>
              <a:gd name="connsiteX98" fmla="*/ 659613 w 1508539"/>
              <a:gd name="connsiteY98" fmla="*/ 3178642 h 6858000"/>
              <a:gd name="connsiteX99" fmla="*/ 647213 w 1508539"/>
              <a:gd name="connsiteY99" fmla="*/ 3158586 h 6858000"/>
              <a:gd name="connsiteX100" fmla="*/ 632398 w 1508539"/>
              <a:gd name="connsiteY100" fmla="*/ 3129034 h 6858000"/>
              <a:gd name="connsiteX101" fmla="*/ 633063 w 1508539"/>
              <a:gd name="connsiteY101" fmla="*/ 3126682 h 6858000"/>
              <a:gd name="connsiteX102" fmla="*/ 623931 w 1508539"/>
              <a:gd name="connsiteY102" fmla="*/ 3114519 h 6858000"/>
              <a:gd name="connsiteX103" fmla="*/ 610540 w 1508539"/>
              <a:gd name="connsiteY103" fmla="*/ 3106272 h 6858000"/>
              <a:gd name="connsiteX104" fmla="*/ 583270 w 1508539"/>
              <a:gd name="connsiteY104" fmla="*/ 2958185 h 6858000"/>
              <a:gd name="connsiteX105" fmla="*/ 525884 w 1508539"/>
              <a:gd name="connsiteY105" fmla="*/ 2762989 h 6858000"/>
              <a:gd name="connsiteX106" fmla="*/ 474802 w 1508539"/>
              <a:gd name="connsiteY106" fmla="*/ 2554718 h 6858000"/>
              <a:gd name="connsiteX107" fmla="*/ 454896 w 1508539"/>
              <a:gd name="connsiteY107" fmla="*/ 2485734 h 6858000"/>
              <a:gd name="connsiteX108" fmla="*/ 445619 w 1508539"/>
              <a:gd name="connsiteY108" fmla="*/ 2447068 h 6858000"/>
              <a:gd name="connsiteX109" fmla="*/ 432580 w 1508539"/>
              <a:gd name="connsiteY109" fmla="*/ 2425819 h 6858000"/>
              <a:gd name="connsiteX110" fmla="*/ 438579 w 1508539"/>
              <a:gd name="connsiteY110" fmla="*/ 2402874 h 6858000"/>
              <a:gd name="connsiteX111" fmla="*/ 441191 w 1508539"/>
              <a:gd name="connsiteY111" fmla="*/ 2381443 h 6858000"/>
              <a:gd name="connsiteX112" fmla="*/ 417520 w 1508539"/>
              <a:gd name="connsiteY112" fmla="*/ 2261920 h 6858000"/>
              <a:gd name="connsiteX113" fmla="*/ 407407 w 1508539"/>
              <a:gd name="connsiteY113" fmla="*/ 2195378 h 6858000"/>
              <a:gd name="connsiteX114" fmla="*/ 391624 w 1508539"/>
              <a:gd name="connsiteY114" fmla="*/ 2155135 h 6858000"/>
              <a:gd name="connsiteX115" fmla="*/ 389082 w 1508539"/>
              <a:gd name="connsiteY115" fmla="*/ 2118008 h 6858000"/>
              <a:gd name="connsiteX116" fmla="*/ 390075 w 1508539"/>
              <a:gd name="connsiteY116" fmla="*/ 2050531 h 6858000"/>
              <a:gd name="connsiteX117" fmla="*/ 381881 w 1508539"/>
              <a:gd name="connsiteY117" fmla="*/ 1963269 h 6858000"/>
              <a:gd name="connsiteX118" fmla="*/ 363059 w 1508539"/>
              <a:gd name="connsiteY118" fmla="*/ 1906352 h 6858000"/>
              <a:gd name="connsiteX119" fmla="*/ 339616 w 1508539"/>
              <a:gd name="connsiteY119" fmla="*/ 1861531 h 6858000"/>
              <a:gd name="connsiteX120" fmla="*/ 293415 w 1508539"/>
              <a:gd name="connsiteY120" fmla="*/ 1732919 h 6858000"/>
              <a:gd name="connsiteX121" fmla="*/ 265726 w 1508539"/>
              <a:gd name="connsiteY121" fmla="*/ 1663540 h 6858000"/>
              <a:gd name="connsiteX122" fmla="*/ 264852 w 1508539"/>
              <a:gd name="connsiteY122" fmla="*/ 1615777 h 6858000"/>
              <a:gd name="connsiteX123" fmla="*/ 245647 w 1508539"/>
              <a:gd name="connsiteY123" fmla="*/ 1563678 h 6858000"/>
              <a:gd name="connsiteX124" fmla="*/ 258727 w 1508539"/>
              <a:gd name="connsiteY124" fmla="*/ 1519474 h 6858000"/>
              <a:gd name="connsiteX125" fmla="*/ 251469 w 1508539"/>
              <a:gd name="connsiteY125" fmla="*/ 1477995 h 6858000"/>
              <a:gd name="connsiteX126" fmla="*/ 237554 w 1508539"/>
              <a:gd name="connsiteY126" fmla="*/ 1373769 h 6858000"/>
              <a:gd name="connsiteX127" fmla="*/ 245861 w 1508539"/>
              <a:gd name="connsiteY127" fmla="*/ 1307086 h 6858000"/>
              <a:gd name="connsiteX128" fmla="*/ 247049 w 1508539"/>
              <a:gd name="connsiteY128" fmla="*/ 1189033 h 6858000"/>
              <a:gd name="connsiteX129" fmla="*/ 251734 w 1508539"/>
              <a:gd name="connsiteY129" fmla="*/ 1168288 h 6858000"/>
              <a:gd name="connsiteX130" fmla="*/ 244016 w 1508539"/>
              <a:gd name="connsiteY130" fmla="*/ 1142577 h 6858000"/>
              <a:gd name="connsiteX131" fmla="*/ 233322 w 1508539"/>
              <a:gd name="connsiteY131" fmla="*/ 1088484 h 6858000"/>
              <a:gd name="connsiteX132" fmla="*/ 222058 w 1508539"/>
              <a:gd name="connsiteY132" fmla="*/ 1016103 h 6858000"/>
              <a:gd name="connsiteX133" fmla="*/ 223514 w 1508539"/>
              <a:gd name="connsiteY133" fmla="*/ 932283 h 6858000"/>
              <a:gd name="connsiteX134" fmla="*/ 225750 w 1508539"/>
              <a:gd name="connsiteY134" fmla="*/ 915925 h 6858000"/>
              <a:gd name="connsiteX135" fmla="*/ 218379 w 1508539"/>
              <a:gd name="connsiteY135" fmla="*/ 896999 h 6858000"/>
              <a:gd name="connsiteX136" fmla="*/ 187787 w 1508539"/>
              <a:gd name="connsiteY136" fmla="*/ 821517 h 6858000"/>
              <a:gd name="connsiteX137" fmla="*/ 166737 w 1508539"/>
              <a:gd name="connsiteY137" fmla="*/ 751353 h 6858000"/>
              <a:gd name="connsiteX138" fmla="*/ 166295 w 1508539"/>
              <a:gd name="connsiteY138" fmla="*/ 721230 h 6858000"/>
              <a:gd name="connsiteX139" fmla="*/ 151966 w 1508539"/>
              <a:gd name="connsiteY139" fmla="*/ 681659 h 6858000"/>
              <a:gd name="connsiteX140" fmla="*/ 137385 w 1508539"/>
              <a:gd name="connsiteY140" fmla="*/ 635218 h 6858000"/>
              <a:gd name="connsiteX141" fmla="*/ 142396 w 1508539"/>
              <a:gd name="connsiteY141" fmla="*/ 613763 h 6858000"/>
              <a:gd name="connsiteX142" fmla="*/ 128338 w 1508539"/>
              <a:gd name="connsiteY142" fmla="*/ 598582 h 6858000"/>
              <a:gd name="connsiteX143" fmla="*/ 128019 w 1508539"/>
              <a:gd name="connsiteY143" fmla="*/ 576846 h 6858000"/>
              <a:gd name="connsiteX144" fmla="*/ 107645 w 1508539"/>
              <a:gd name="connsiteY144" fmla="*/ 530055 h 6858000"/>
              <a:gd name="connsiteX145" fmla="*/ 106893 w 1508539"/>
              <a:gd name="connsiteY145" fmla="*/ 465389 h 6858000"/>
              <a:gd name="connsiteX146" fmla="*/ 89816 w 1508539"/>
              <a:gd name="connsiteY146" fmla="*/ 424699 h 6858000"/>
              <a:gd name="connsiteX147" fmla="*/ 90191 w 1508539"/>
              <a:gd name="connsiteY147" fmla="*/ 404917 h 6858000"/>
              <a:gd name="connsiteX148" fmla="*/ 70148 w 1508539"/>
              <a:gd name="connsiteY148" fmla="*/ 367211 h 6858000"/>
              <a:gd name="connsiteX149" fmla="*/ 36452 w 1508539"/>
              <a:gd name="connsiteY149" fmla="*/ 268519 h 6858000"/>
              <a:gd name="connsiteX150" fmla="*/ 23935 w 1508539"/>
              <a:gd name="connsiteY150" fmla="*/ 160886 h 6858000"/>
              <a:gd name="connsiteX151" fmla="*/ 19312 w 1508539"/>
              <a:gd name="connsiteY151" fmla="*/ 47336 h 6858000"/>
              <a:gd name="connsiteX152" fmla="*/ 0 w 1508539"/>
              <a:gd name="connsiteY152"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44150 w 1508539"/>
              <a:gd name="connsiteY62" fmla="*/ 4784526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42856 w 1508539"/>
              <a:gd name="connsiteY61" fmla="*/ 4797794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35187 w 1508539"/>
              <a:gd name="connsiteY60" fmla="*/ 4801535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980 w 1508539"/>
              <a:gd name="connsiteY24" fmla="*/ 6410269 h 6858000"/>
              <a:gd name="connsiteX25" fmla="*/ 241880 w 1508539"/>
              <a:gd name="connsiteY25" fmla="*/ 6384857 h 6858000"/>
              <a:gd name="connsiteX26" fmla="*/ 243397 w 1508539"/>
              <a:gd name="connsiteY26" fmla="*/ 6372381 h 6858000"/>
              <a:gd name="connsiteX27" fmla="*/ 240591 w 1508539"/>
              <a:gd name="connsiteY27" fmla="*/ 6367510 h 6858000"/>
              <a:gd name="connsiteX28" fmla="*/ 244471 w 1508539"/>
              <a:gd name="connsiteY28" fmla="*/ 6349778 h 6858000"/>
              <a:gd name="connsiteX29" fmla="*/ 246136 w 1508539"/>
              <a:gd name="connsiteY29" fmla="*/ 6348250 h 6858000"/>
              <a:gd name="connsiteX30" fmla="*/ 262170 w 1508539"/>
              <a:gd name="connsiteY30" fmla="*/ 6281972 h 6858000"/>
              <a:gd name="connsiteX31" fmla="*/ 272933 w 1508539"/>
              <a:gd name="connsiteY31" fmla="*/ 6211940 h 6858000"/>
              <a:gd name="connsiteX32" fmla="*/ 314428 w 1508539"/>
              <a:gd name="connsiteY32" fmla="*/ 6113913 h 6858000"/>
              <a:gd name="connsiteX33" fmla="*/ 318721 w 1508539"/>
              <a:gd name="connsiteY33" fmla="*/ 6028119 h 6858000"/>
              <a:gd name="connsiteX34" fmla="*/ 345501 w 1508539"/>
              <a:gd name="connsiteY34" fmla="*/ 5934687 h 6858000"/>
              <a:gd name="connsiteX35" fmla="*/ 379513 w 1508539"/>
              <a:gd name="connsiteY35" fmla="*/ 5765594 h 6858000"/>
              <a:gd name="connsiteX36" fmla="*/ 411349 w 1508539"/>
              <a:gd name="connsiteY36" fmla="*/ 5693685 h 6858000"/>
              <a:gd name="connsiteX37" fmla="*/ 431404 w 1508539"/>
              <a:gd name="connsiteY37" fmla="*/ 5665173 h 6858000"/>
              <a:gd name="connsiteX38" fmla="*/ 465121 w 1508539"/>
              <a:gd name="connsiteY38" fmla="*/ 5563435 h 6858000"/>
              <a:gd name="connsiteX39" fmla="*/ 494626 w 1508539"/>
              <a:gd name="connsiteY39" fmla="*/ 5476393 h 6858000"/>
              <a:gd name="connsiteX40" fmla="*/ 525819 w 1508539"/>
              <a:gd name="connsiteY40" fmla="*/ 5396260 h 6858000"/>
              <a:gd name="connsiteX41" fmla="*/ 541800 w 1508539"/>
              <a:gd name="connsiteY41" fmla="*/ 5330009 h 6858000"/>
              <a:gd name="connsiteX42" fmla="*/ 575293 w 1508539"/>
              <a:gd name="connsiteY42" fmla="*/ 5273739 h 6858000"/>
              <a:gd name="connsiteX43" fmla="*/ 584892 w 1508539"/>
              <a:gd name="connsiteY43" fmla="*/ 5241779 h 6858000"/>
              <a:gd name="connsiteX44" fmla="*/ 596118 w 1508539"/>
              <a:gd name="connsiteY44" fmla="*/ 5225268 h 6858000"/>
              <a:gd name="connsiteX45" fmla="*/ 597138 w 1508539"/>
              <a:gd name="connsiteY45" fmla="*/ 5217684 h 6858000"/>
              <a:gd name="connsiteX46" fmla="*/ 604479 w 1508539"/>
              <a:gd name="connsiteY46" fmla="*/ 5193377 h 6858000"/>
              <a:gd name="connsiteX47" fmla="*/ 607782 w 1508539"/>
              <a:gd name="connsiteY47" fmla="*/ 5179288 h 6858000"/>
              <a:gd name="connsiteX48" fmla="*/ 608766 w 1508539"/>
              <a:gd name="connsiteY48" fmla="*/ 5173621 h 6858000"/>
              <a:gd name="connsiteX49" fmla="*/ 604400 w 1508539"/>
              <a:gd name="connsiteY49" fmla="*/ 5159961 h 6858000"/>
              <a:gd name="connsiteX50" fmla="*/ 611077 w 1508539"/>
              <a:gd name="connsiteY50" fmla="*/ 5144295 h 6858000"/>
              <a:gd name="connsiteX51" fmla="*/ 608010 w 1508539"/>
              <a:gd name="connsiteY51" fmla="*/ 5125185 h 6858000"/>
              <a:gd name="connsiteX52" fmla="*/ 614840 w 1508539"/>
              <a:gd name="connsiteY52" fmla="*/ 5121884 h 6858000"/>
              <a:gd name="connsiteX53" fmla="*/ 621876 w 1508539"/>
              <a:gd name="connsiteY53" fmla="*/ 5067850 h 6858000"/>
              <a:gd name="connsiteX54" fmla="*/ 624607 w 1508539"/>
              <a:gd name="connsiteY54" fmla="*/ 5060861 h 6858000"/>
              <a:gd name="connsiteX55" fmla="*/ 621311 w 1508539"/>
              <a:gd name="connsiteY55" fmla="*/ 5034192 h 6858000"/>
              <a:gd name="connsiteX56" fmla="*/ 622865 w 1508539"/>
              <a:gd name="connsiteY56" fmla="*/ 4993030 h 6858000"/>
              <a:gd name="connsiteX57" fmla="*/ 629774 w 1508539"/>
              <a:gd name="connsiteY57" fmla="*/ 4946844 h 6858000"/>
              <a:gd name="connsiteX58" fmla="*/ 625630 w 1508539"/>
              <a:gd name="connsiteY58" fmla="*/ 4932692 h 6858000"/>
              <a:gd name="connsiteX59" fmla="*/ 641033 w 1508539"/>
              <a:gd name="connsiteY59" fmla="*/ 4858827 h 6858000"/>
              <a:gd name="connsiteX60" fmla="*/ 646936 w 1508539"/>
              <a:gd name="connsiteY60" fmla="*/ 4821170 h 6858000"/>
              <a:gd name="connsiteX61" fmla="*/ 651669 w 1508539"/>
              <a:gd name="connsiteY61" fmla="*/ 4780965 h 6858000"/>
              <a:gd name="connsiteX62" fmla="*/ 652962 w 1508539"/>
              <a:gd name="connsiteY62" fmla="*/ 4750867 h 6858000"/>
              <a:gd name="connsiteX63" fmla="*/ 650769 w 1508539"/>
              <a:gd name="connsiteY63" fmla="*/ 4690749 h 6858000"/>
              <a:gd name="connsiteX64" fmla="*/ 646249 w 1508539"/>
              <a:gd name="connsiteY64" fmla="*/ 4584173 h 6858000"/>
              <a:gd name="connsiteX65" fmla="*/ 641332 w 1508539"/>
              <a:gd name="connsiteY65" fmla="*/ 4444346 h 6858000"/>
              <a:gd name="connsiteX66" fmla="*/ 637897 w 1508539"/>
              <a:gd name="connsiteY66" fmla="*/ 4375228 h 6858000"/>
              <a:gd name="connsiteX67" fmla="*/ 618550 w 1508539"/>
              <a:gd name="connsiteY67" fmla="*/ 4214165 h 6858000"/>
              <a:gd name="connsiteX68" fmla="*/ 622623 w 1508539"/>
              <a:gd name="connsiteY68" fmla="*/ 4090296 h 6858000"/>
              <a:gd name="connsiteX69" fmla="*/ 607879 w 1508539"/>
              <a:gd name="connsiteY69" fmla="*/ 4033999 h 6858000"/>
              <a:gd name="connsiteX70" fmla="*/ 609028 w 1508539"/>
              <a:gd name="connsiteY70" fmla="*/ 4031933 h 6858000"/>
              <a:gd name="connsiteX71" fmla="*/ 607604 w 1508539"/>
              <a:gd name="connsiteY71" fmla="*/ 4013953 h 6858000"/>
              <a:gd name="connsiteX72" fmla="*/ 593899 w 1508539"/>
              <a:gd name="connsiteY72" fmla="*/ 3974753 h 6858000"/>
              <a:gd name="connsiteX73" fmla="*/ 595497 w 1508539"/>
              <a:gd name="connsiteY73" fmla="*/ 3969950 h 6858000"/>
              <a:gd name="connsiteX74" fmla="*/ 588919 w 1508539"/>
              <a:gd name="connsiteY74" fmla="*/ 3933779 h 6858000"/>
              <a:gd name="connsiteX75" fmla="*/ 590250 w 1508539"/>
              <a:gd name="connsiteY75" fmla="*/ 3933093 h 6858000"/>
              <a:gd name="connsiteX76" fmla="*/ 594604 w 1508539"/>
              <a:gd name="connsiteY76" fmla="*/ 3922082 h 6858000"/>
              <a:gd name="connsiteX77" fmla="*/ 599682 w 1508539"/>
              <a:gd name="connsiteY77" fmla="*/ 3901461 h 6858000"/>
              <a:gd name="connsiteX78" fmla="*/ 622276 w 1508539"/>
              <a:gd name="connsiteY78" fmla="*/ 3813873 h 6858000"/>
              <a:gd name="connsiteX79" fmla="*/ 621701 w 1508539"/>
              <a:gd name="connsiteY79" fmla="*/ 3806161 h 6858000"/>
              <a:gd name="connsiteX80" fmla="*/ 622008 w 1508539"/>
              <a:gd name="connsiteY80" fmla="*/ 3805957 h 6858000"/>
              <a:gd name="connsiteX81" fmla="*/ 622035 w 1508539"/>
              <a:gd name="connsiteY81" fmla="*/ 3797724 h 6858000"/>
              <a:gd name="connsiteX82" fmla="*/ 620650 w 1508539"/>
              <a:gd name="connsiteY82" fmla="*/ 3792098 h 6858000"/>
              <a:gd name="connsiteX83" fmla="*/ 619534 w 1508539"/>
              <a:gd name="connsiteY83" fmla="*/ 3777135 h 6858000"/>
              <a:gd name="connsiteX84" fmla="*/ 621267 w 1508539"/>
              <a:gd name="connsiteY84" fmla="*/ 3771656 h 6858000"/>
              <a:gd name="connsiteX85" fmla="*/ 625010 w 1508539"/>
              <a:gd name="connsiteY85" fmla="*/ 3769007 h 6858000"/>
              <a:gd name="connsiteX86" fmla="*/ 624476 w 1508539"/>
              <a:gd name="connsiteY86" fmla="*/ 3767709 h 6858000"/>
              <a:gd name="connsiteX87" fmla="*/ 633172 w 1508539"/>
              <a:gd name="connsiteY87" fmla="*/ 3738082 h 6858000"/>
              <a:gd name="connsiteX88" fmla="*/ 640518 w 1508539"/>
              <a:gd name="connsiteY88" fmla="*/ 3673397 h 6858000"/>
              <a:gd name="connsiteX89" fmla="*/ 639814 w 1508539"/>
              <a:gd name="connsiteY89" fmla="*/ 3637109 h 6858000"/>
              <a:gd name="connsiteX90" fmla="*/ 643257 w 1508539"/>
              <a:gd name="connsiteY90" fmla="*/ 3536883 h 6858000"/>
              <a:gd name="connsiteX91" fmla="*/ 650795 w 1508539"/>
              <a:gd name="connsiteY91" fmla="*/ 3435652 h 6858000"/>
              <a:gd name="connsiteX92" fmla="*/ 652466 w 1508539"/>
              <a:gd name="connsiteY92" fmla="*/ 3307769 h 6858000"/>
              <a:gd name="connsiteX93" fmla="*/ 670029 w 1508539"/>
              <a:gd name="connsiteY93" fmla="*/ 3250522 h 6858000"/>
              <a:gd name="connsiteX94" fmla="*/ 670454 w 1508539"/>
              <a:gd name="connsiteY94" fmla="*/ 3229163 h 6858000"/>
              <a:gd name="connsiteX95" fmla="*/ 672277 w 1508539"/>
              <a:gd name="connsiteY95" fmla="*/ 3217217 h 6858000"/>
              <a:gd name="connsiteX96" fmla="*/ 659112 w 1508539"/>
              <a:gd name="connsiteY96" fmla="*/ 3183755 h 6858000"/>
              <a:gd name="connsiteX97" fmla="*/ 659613 w 1508539"/>
              <a:gd name="connsiteY97" fmla="*/ 3178642 h 6858000"/>
              <a:gd name="connsiteX98" fmla="*/ 647213 w 1508539"/>
              <a:gd name="connsiteY98" fmla="*/ 3158586 h 6858000"/>
              <a:gd name="connsiteX99" fmla="*/ 632398 w 1508539"/>
              <a:gd name="connsiteY99" fmla="*/ 3129034 h 6858000"/>
              <a:gd name="connsiteX100" fmla="*/ 633063 w 1508539"/>
              <a:gd name="connsiteY100" fmla="*/ 3126682 h 6858000"/>
              <a:gd name="connsiteX101" fmla="*/ 623931 w 1508539"/>
              <a:gd name="connsiteY101" fmla="*/ 3114519 h 6858000"/>
              <a:gd name="connsiteX102" fmla="*/ 610540 w 1508539"/>
              <a:gd name="connsiteY102" fmla="*/ 3106272 h 6858000"/>
              <a:gd name="connsiteX103" fmla="*/ 583270 w 1508539"/>
              <a:gd name="connsiteY103" fmla="*/ 2958185 h 6858000"/>
              <a:gd name="connsiteX104" fmla="*/ 525884 w 1508539"/>
              <a:gd name="connsiteY104" fmla="*/ 2762989 h 6858000"/>
              <a:gd name="connsiteX105" fmla="*/ 474802 w 1508539"/>
              <a:gd name="connsiteY105" fmla="*/ 2554718 h 6858000"/>
              <a:gd name="connsiteX106" fmla="*/ 454896 w 1508539"/>
              <a:gd name="connsiteY106" fmla="*/ 2485734 h 6858000"/>
              <a:gd name="connsiteX107" fmla="*/ 445619 w 1508539"/>
              <a:gd name="connsiteY107" fmla="*/ 2447068 h 6858000"/>
              <a:gd name="connsiteX108" fmla="*/ 432580 w 1508539"/>
              <a:gd name="connsiteY108" fmla="*/ 2425819 h 6858000"/>
              <a:gd name="connsiteX109" fmla="*/ 438579 w 1508539"/>
              <a:gd name="connsiteY109" fmla="*/ 2402874 h 6858000"/>
              <a:gd name="connsiteX110" fmla="*/ 441191 w 1508539"/>
              <a:gd name="connsiteY110" fmla="*/ 2381443 h 6858000"/>
              <a:gd name="connsiteX111" fmla="*/ 417520 w 1508539"/>
              <a:gd name="connsiteY111" fmla="*/ 2261920 h 6858000"/>
              <a:gd name="connsiteX112" fmla="*/ 407407 w 1508539"/>
              <a:gd name="connsiteY112" fmla="*/ 2195378 h 6858000"/>
              <a:gd name="connsiteX113" fmla="*/ 391624 w 1508539"/>
              <a:gd name="connsiteY113" fmla="*/ 2155135 h 6858000"/>
              <a:gd name="connsiteX114" fmla="*/ 389082 w 1508539"/>
              <a:gd name="connsiteY114" fmla="*/ 2118008 h 6858000"/>
              <a:gd name="connsiteX115" fmla="*/ 390075 w 1508539"/>
              <a:gd name="connsiteY115" fmla="*/ 2050531 h 6858000"/>
              <a:gd name="connsiteX116" fmla="*/ 381881 w 1508539"/>
              <a:gd name="connsiteY116" fmla="*/ 1963269 h 6858000"/>
              <a:gd name="connsiteX117" fmla="*/ 363059 w 1508539"/>
              <a:gd name="connsiteY117" fmla="*/ 1906352 h 6858000"/>
              <a:gd name="connsiteX118" fmla="*/ 339616 w 1508539"/>
              <a:gd name="connsiteY118" fmla="*/ 1861531 h 6858000"/>
              <a:gd name="connsiteX119" fmla="*/ 293415 w 1508539"/>
              <a:gd name="connsiteY119" fmla="*/ 1732919 h 6858000"/>
              <a:gd name="connsiteX120" fmla="*/ 265726 w 1508539"/>
              <a:gd name="connsiteY120" fmla="*/ 1663540 h 6858000"/>
              <a:gd name="connsiteX121" fmla="*/ 264852 w 1508539"/>
              <a:gd name="connsiteY121" fmla="*/ 1615777 h 6858000"/>
              <a:gd name="connsiteX122" fmla="*/ 245647 w 1508539"/>
              <a:gd name="connsiteY122" fmla="*/ 1563678 h 6858000"/>
              <a:gd name="connsiteX123" fmla="*/ 258727 w 1508539"/>
              <a:gd name="connsiteY123" fmla="*/ 1519474 h 6858000"/>
              <a:gd name="connsiteX124" fmla="*/ 251469 w 1508539"/>
              <a:gd name="connsiteY124" fmla="*/ 1477995 h 6858000"/>
              <a:gd name="connsiteX125" fmla="*/ 237554 w 1508539"/>
              <a:gd name="connsiteY125" fmla="*/ 1373769 h 6858000"/>
              <a:gd name="connsiteX126" fmla="*/ 245861 w 1508539"/>
              <a:gd name="connsiteY126" fmla="*/ 1307086 h 6858000"/>
              <a:gd name="connsiteX127" fmla="*/ 247049 w 1508539"/>
              <a:gd name="connsiteY127" fmla="*/ 1189033 h 6858000"/>
              <a:gd name="connsiteX128" fmla="*/ 251734 w 1508539"/>
              <a:gd name="connsiteY128" fmla="*/ 1168288 h 6858000"/>
              <a:gd name="connsiteX129" fmla="*/ 244016 w 1508539"/>
              <a:gd name="connsiteY129" fmla="*/ 1142577 h 6858000"/>
              <a:gd name="connsiteX130" fmla="*/ 233322 w 1508539"/>
              <a:gd name="connsiteY130" fmla="*/ 1088484 h 6858000"/>
              <a:gd name="connsiteX131" fmla="*/ 222058 w 1508539"/>
              <a:gd name="connsiteY131" fmla="*/ 1016103 h 6858000"/>
              <a:gd name="connsiteX132" fmla="*/ 223514 w 1508539"/>
              <a:gd name="connsiteY132" fmla="*/ 932283 h 6858000"/>
              <a:gd name="connsiteX133" fmla="*/ 225750 w 1508539"/>
              <a:gd name="connsiteY133" fmla="*/ 915925 h 6858000"/>
              <a:gd name="connsiteX134" fmla="*/ 218379 w 1508539"/>
              <a:gd name="connsiteY134" fmla="*/ 896999 h 6858000"/>
              <a:gd name="connsiteX135" fmla="*/ 187787 w 1508539"/>
              <a:gd name="connsiteY135" fmla="*/ 821517 h 6858000"/>
              <a:gd name="connsiteX136" fmla="*/ 166737 w 1508539"/>
              <a:gd name="connsiteY136" fmla="*/ 751353 h 6858000"/>
              <a:gd name="connsiteX137" fmla="*/ 166295 w 1508539"/>
              <a:gd name="connsiteY137" fmla="*/ 721230 h 6858000"/>
              <a:gd name="connsiteX138" fmla="*/ 151966 w 1508539"/>
              <a:gd name="connsiteY138" fmla="*/ 681659 h 6858000"/>
              <a:gd name="connsiteX139" fmla="*/ 137385 w 1508539"/>
              <a:gd name="connsiteY139" fmla="*/ 635218 h 6858000"/>
              <a:gd name="connsiteX140" fmla="*/ 142396 w 1508539"/>
              <a:gd name="connsiteY140" fmla="*/ 613763 h 6858000"/>
              <a:gd name="connsiteX141" fmla="*/ 128338 w 1508539"/>
              <a:gd name="connsiteY141" fmla="*/ 598582 h 6858000"/>
              <a:gd name="connsiteX142" fmla="*/ 128019 w 1508539"/>
              <a:gd name="connsiteY142" fmla="*/ 576846 h 6858000"/>
              <a:gd name="connsiteX143" fmla="*/ 107645 w 1508539"/>
              <a:gd name="connsiteY143" fmla="*/ 530055 h 6858000"/>
              <a:gd name="connsiteX144" fmla="*/ 106893 w 1508539"/>
              <a:gd name="connsiteY144" fmla="*/ 465389 h 6858000"/>
              <a:gd name="connsiteX145" fmla="*/ 89816 w 1508539"/>
              <a:gd name="connsiteY145" fmla="*/ 424699 h 6858000"/>
              <a:gd name="connsiteX146" fmla="*/ 90191 w 1508539"/>
              <a:gd name="connsiteY146" fmla="*/ 404917 h 6858000"/>
              <a:gd name="connsiteX147" fmla="*/ 70148 w 1508539"/>
              <a:gd name="connsiteY147" fmla="*/ 367211 h 6858000"/>
              <a:gd name="connsiteX148" fmla="*/ 36452 w 1508539"/>
              <a:gd name="connsiteY148" fmla="*/ 268519 h 6858000"/>
              <a:gd name="connsiteX149" fmla="*/ 23935 w 1508539"/>
              <a:gd name="connsiteY149" fmla="*/ 160886 h 6858000"/>
              <a:gd name="connsiteX150" fmla="*/ 19312 w 1508539"/>
              <a:gd name="connsiteY150" fmla="*/ 47336 h 6858000"/>
              <a:gd name="connsiteX151" fmla="*/ 0 w 1508539"/>
              <a:gd name="connsiteY151"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3397 w 1508539"/>
              <a:gd name="connsiteY25" fmla="*/ 6372381 h 6858000"/>
              <a:gd name="connsiteX26" fmla="*/ 240591 w 1508539"/>
              <a:gd name="connsiteY26" fmla="*/ 6367510 h 6858000"/>
              <a:gd name="connsiteX27" fmla="*/ 244471 w 1508539"/>
              <a:gd name="connsiteY27" fmla="*/ 6349778 h 6858000"/>
              <a:gd name="connsiteX28" fmla="*/ 246136 w 1508539"/>
              <a:gd name="connsiteY28" fmla="*/ 6348250 h 6858000"/>
              <a:gd name="connsiteX29" fmla="*/ 262170 w 1508539"/>
              <a:gd name="connsiteY29" fmla="*/ 6281972 h 6858000"/>
              <a:gd name="connsiteX30" fmla="*/ 272933 w 1508539"/>
              <a:gd name="connsiteY30" fmla="*/ 6211940 h 6858000"/>
              <a:gd name="connsiteX31" fmla="*/ 314428 w 1508539"/>
              <a:gd name="connsiteY31" fmla="*/ 6113913 h 6858000"/>
              <a:gd name="connsiteX32" fmla="*/ 318721 w 1508539"/>
              <a:gd name="connsiteY32" fmla="*/ 6028119 h 6858000"/>
              <a:gd name="connsiteX33" fmla="*/ 345501 w 1508539"/>
              <a:gd name="connsiteY33" fmla="*/ 5934687 h 6858000"/>
              <a:gd name="connsiteX34" fmla="*/ 379513 w 1508539"/>
              <a:gd name="connsiteY34" fmla="*/ 5765594 h 6858000"/>
              <a:gd name="connsiteX35" fmla="*/ 411349 w 1508539"/>
              <a:gd name="connsiteY35" fmla="*/ 5693685 h 6858000"/>
              <a:gd name="connsiteX36" fmla="*/ 431404 w 1508539"/>
              <a:gd name="connsiteY36" fmla="*/ 5665173 h 6858000"/>
              <a:gd name="connsiteX37" fmla="*/ 465121 w 1508539"/>
              <a:gd name="connsiteY37" fmla="*/ 5563435 h 6858000"/>
              <a:gd name="connsiteX38" fmla="*/ 494626 w 1508539"/>
              <a:gd name="connsiteY38" fmla="*/ 5476393 h 6858000"/>
              <a:gd name="connsiteX39" fmla="*/ 525819 w 1508539"/>
              <a:gd name="connsiteY39" fmla="*/ 5396260 h 6858000"/>
              <a:gd name="connsiteX40" fmla="*/ 541800 w 1508539"/>
              <a:gd name="connsiteY40" fmla="*/ 5330009 h 6858000"/>
              <a:gd name="connsiteX41" fmla="*/ 575293 w 1508539"/>
              <a:gd name="connsiteY41" fmla="*/ 5273739 h 6858000"/>
              <a:gd name="connsiteX42" fmla="*/ 584892 w 1508539"/>
              <a:gd name="connsiteY42" fmla="*/ 5241779 h 6858000"/>
              <a:gd name="connsiteX43" fmla="*/ 596118 w 1508539"/>
              <a:gd name="connsiteY43" fmla="*/ 5225268 h 6858000"/>
              <a:gd name="connsiteX44" fmla="*/ 597138 w 1508539"/>
              <a:gd name="connsiteY44" fmla="*/ 5217684 h 6858000"/>
              <a:gd name="connsiteX45" fmla="*/ 604479 w 1508539"/>
              <a:gd name="connsiteY45" fmla="*/ 5193377 h 6858000"/>
              <a:gd name="connsiteX46" fmla="*/ 607782 w 1508539"/>
              <a:gd name="connsiteY46" fmla="*/ 5179288 h 6858000"/>
              <a:gd name="connsiteX47" fmla="*/ 608766 w 1508539"/>
              <a:gd name="connsiteY47" fmla="*/ 5173621 h 6858000"/>
              <a:gd name="connsiteX48" fmla="*/ 604400 w 1508539"/>
              <a:gd name="connsiteY48" fmla="*/ 5159961 h 6858000"/>
              <a:gd name="connsiteX49" fmla="*/ 611077 w 1508539"/>
              <a:gd name="connsiteY49" fmla="*/ 5144295 h 6858000"/>
              <a:gd name="connsiteX50" fmla="*/ 608010 w 1508539"/>
              <a:gd name="connsiteY50" fmla="*/ 5125185 h 6858000"/>
              <a:gd name="connsiteX51" fmla="*/ 614840 w 1508539"/>
              <a:gd name="connsiteY51" fmla="*/ 5121884 h 6858000"/>
              <a:gd name="connsiteX52" fmla="*/ 621876 w 1508539"/>
              <a:gd name="connsiteY52" fmla="*/ 5067850 h 6858000"/>
              <a:gd name="connsiteX53" fmla="*/ 624607 w 1508539"/>
              <a:gd name="connsiteY53" fmla="*/ 5060861 h 6858000"/>
              <a:gd name="connsiteX54" fmla="*/ 621311 w 1508539"/>
              <a:gd name="connsiteY54" fmla="*/ 5034192 h 6858000"/>
              <a:gd name="connsiteX55" fmla="*/ 622865 w 1508539"/>
              <a:gd name="connsiteY55" fmla="*/ 4993030 h 6858000"/>
              <a:gd name="connsiteX56" fmla="*/ 629774 w 1508539"/>
              <a:gd name="connsiteY56" fmla="*/ 4946844 h 6858000"/>
              <a:gd name="connsiteX57" fmla="*/ 625630 w 1508539"/>
              <a:gd name="connsiteY57" fmla="*/ 4932692 h 6858000"/>
              <a:gd name="connsiteX58" fmla="*/ 641033 w 1508539"/>
              <a:gd name="connsiteY58" fmla="*/ 4858827 h 6858000"/>
              <a:gd name="connsiteX59" fmla="*/ 646936 w 1508539"/>
              <a:gd name="connsiteY59" fmla="*/ 4821170 h 6858000"/>
              <a:gd name="connsiteX60" fmla="*/ 651669 w 1508539"/>
              <a:gd name="connsiteY60" fmla="*/ 4780965 h 6858000"/>
              <a:gd name="connsiteX61" fmla="*/ 652962 w 1508539"/>
              <a:gd name="connsiteY61" fmla="*/ 4750867 h 6858000"/>
              <a:gd name="connsiteX62" fmla="*/ 650769 w 1508539"/>
              <a:gd name="connsiteY62" fmla="*/ 4690749 h 6858000"/>
              <a:gd name="connsiteX63" fmla="*/ 646249 w 1508539"/>
              <a:gd name="connsiteY63" fmla="*/ 4584173 h 6858000"/>
              <a:gd name="connsiteX64" fmla="*/ 641332 w 1508539"/>
              <a:gd name="connsiteY64" fmla="*/ 4444346 h 6858000"/>
              <a:gd name="connsiteX65" fmla="*/ 637897 w 1508539"/>
              <a:gd name="connsiteY65" fmla="*/ 4375228 h 6858000"/>
              <a:gd name="connsiteX66" fmla="*/ 618550 w 1508539"/>
              <a:gd name="connsiteY66" fmla="*/ 4214165 h 6858000"/>
              <a:gd name="connsiteX67" fmla="*/ 622623 w 1508539"/>
              <a:gd name="connsiteY67" fmla="*/ 4090296 h 6858000"/>
              <a:gd name="connsiteX68" fmla="*/ 607879 w 1508539"/>
              <a:gd name="connsiteY68" fmla="*/ 4033999 h 6858000"/>
              <a:gd name="connsiteX69" fmla="*/ 609028 w 1508539"/>
              <a:gd name="connsiteY69" fmla="*/ 4031933 h 6858000"/>
              <a:gd name="connsiteX70" fmla="*/ 607604 w 1508539"/>
              <a:gd name="connsiteY70" fmla="*/ 4013953 h 6858000"/>
              <a:gd name="connsiteX71" fmla="*/ 593899 w 1508539"/>
              <a:gd name="connsiteY71" fmla="*/ 3974753 h 6858000"/>
              <a:gd name="connsiteX72" fmla="*/ 595497 w 1508539"/>
              <a:gd name="connsiteY72" fmla="*/ 3969950 h 6858000"/>
              <a:gd name="connsiteX73" fmla="*/ 588919 w 1508539"/>
              <a:gd name="connsiteY73" fmla="*/ 3933779 h 6858000"/>
              <a:gd name="connsiteX74" fmla="*/ 590250 w 1508539"/>
              <a:gd name="connsiteY74" fmla="*/ 3933093 h 6858000"/>
              <a:gd name="connsiteX75" fmla="*/ 594604 w 1508539"/>
              <a:gd name="connsiteY75" fmla="*/ 3922082 h 6858000"/>
              <a:gd name="connsiteX76" fmla="*/ 599682 w 1508539"/>
              <a:gd name="connsiteY76" fmla="*/ 3901461 h 6858000"/>
              <a:gd name="connsiteX77" fmla="*/ 622276 w 1508539"/>
              <a:gd name="connsiteY77" fmla="*/ 3813873 h 6858000"/>
              <a:gd name="connsiteX78" fmla="*/ 621701 w 1508539"/>
              <a:gd name="connsiteY78" fmla="*/ 3806161 h 6858000"/>
              <a:gd name="connsiteX79" fmla="*/ 622008 w 1508539"/>
              <a:gd name="connsiteY79" fmla="*/ 3805957 h 6858000"/>
              <a:gd name="connsiteX80" fmla="*/ 622035 w 1508539"/>
              <a:gd name="connsiteY80" fmla="*/ 3797724 h 6858000"/>
              <a:gd name="connsiteX81" fmla="*/ 620650 w 1508539"/>
              <a:gd name="connsiteY81" fmla="*/ 3792098 h 6858000"/>
              <a:gd name="connsiteX82" fmla="*/ 619534 w 1508539"/>
              <a:gd name="connsiteY82" fmla="*/ 3777135 h 6858000"/>
              <a:gd name="connsiteX83" fmla="*/ 621267 w 1508539"/>
              <a:gd name="connsiteY83" fmla="*/ 3771656 h 6858000"/>
              <a:gd name="connsiteX84" fmla="*/ 625010 w 1508539"/>
              <a:gd name="connsiteY84" fmla="*/ 3769007 h 6858000"/>
              <a:gd name="connsiteX85" fmla="*/ 624476 w 1508539"/>
              <a:gd name="connsiteY85" fmla="*/ 3767709 h 6858000"/>
              <a:gd name="connsiteX86" fmla="*/ 633172 w 1508539"/>
              <a:gd name="connsiteY86" fmla="*/ 3738082 h 6858000"/>
              <a:gd name="connsiteX87" fmla="*/ 640518 w 1508539"/>
              <a:gd name="connsiteY87" fmla="*/ 3673397 h 6858000"/>
              <a:gd name="connsiteX88" fmla="*/ 639814 w 1508539"/>
              <a:gd name="connsiteY88" fmla="*/ 3637109 h 6858000"/>
              <a:gd name="connsiteX89" fmla="*/ 643257 w 1508539"/>
              <a:gd name="connsiteY89" fmla="*/ 3536883 h 6858000"/>
              <a:gd name="connsiteX90" fmla="*/ 650795 w 1508539"/>
              <a:gd name="connsiteY90" fmla="*/ 3435652 h 6858000"/>
              <a:gd name="connsiteX91" fmla="*/ 652466 w 1508539"/>
              <a:gd name="connsiteY91" fmla="*/ 3307769 h 6858000"/>
              <a:gd name="connsiteX92" fmla="*/ 670029 w 1508539"/>
              <a:gd name="connsiteY92" fmla="*/ 3250522 h 6858000"/>
              <a:gd name="connsiteX93" fmla="*/ 670454 w 1508539"/>
              <a:gd name="connsiteY93" fmla="*/ 3229163 h 6858000"/>
              <a:gd name="connsiteX94" fmla="*/ 672277 w 1508539"/>
              <a:gd name="connsiteY94" fmla="*/ 3217217 h 6858000"/>
              <a:gd name="connsiteX95" fmla="*/ 659112 w 1508539"/>
              <a:gd name="connsiteY95" fmla="*/ 3183755 h 6858000"/>
              <a:gd name="connsiteX96" fmla="*/ 659613 w 1508539"/>
              <a:gd name="connsiteY96" fmla="*/ 3178642 h 6858000"/>
              <a:gd name="connsiteX97" fmla="*/ 647213 w 1508539"/>
              <a:gd name="connsiteY97" fmla="*/ 3158586 h 6858000"/>
              <a:gd name="connsiteX98" fmla="*/ 632398 w 1508539"/>
              <a:gd name="connsiteY98" fmla="*/ 3129034 h 6858000"/>
              <a:gd name="connsiteX99" fmla="*/ 633063 w 1508539"/>
              <a:gd name="connsiteY99" fmla="*/ 3126682 h 6858000"/>
              <a:gd name="connsiteX100" fmla="*/ 623931 w 1508539"/>
              <a:gd name="connsiteY100" fmla="*/ 3114519 h 6858000"/>
              <a:gd name="connsiteX101" fmla="*/ 610540 w 1508539"/>
              <a:gd name="connsiteY101" fmla="*/ 3106272 h 6858000"/>
              <a:gd name="connsiteX102" fmla="*/ 583270 w 1508539"/>
              <a:gd name="connsiteY102" fmla="*/ 2958185 h 6858000"/>
              <a:gd name="connsiteX103" fmla="*/ 525884 w 1508539"/>
              <a:gd name="connsiteY103" fmla="*/ 2762989 h 6858000"/>
              <a:gd name="connsiteX104" fmla="*/ 474802 w 1508539"/>
              <a:gd name="connsiteY104" fmla="*/ 2554718 h 6858000"/>
              <a:gd name="connsiteX105" fmla="*/ 454896 w 1508539"/>
              <a:gd name="connsiteY105" fmla="*/ 2485734 h 6858000"/>
              <a:gd name="connsiteX106" fmla="*/ 445619 w 1508539"/>
              <a:gd name="connsiteY106" fmla="*/ 2447068 h 6858000"/>
              <a:gd name="connsiteX107" fmla="*/ 432580 w 1508539"/>
              <a:gd name="connsiteY107" fmla="*/ 2425819 h 6858000"/>
              <a:gd name="connsiteX108" fmla="*/ 438579 w 1508539"/>
              <a:gd name="connsiteY108" fmla="*/ 2402874 h 6858000"/>
              <a:gd name="connsiteX109" fmla="*/ 441191 w 1508539"/>
              <a:gd name="connsiteY109" fmla="*/ 2381443 h 6858000"/>
              <a:gd name="connsiteX110" fmla="*/ 417520 w 1508539"/>
              <a:gd name="connsiteY110" fmla="*/ 2261920 h 6858000"/>
              <a:gd name="connsiteX111" fmla="*/ 407407 w 1508539"/>
              <a:gd name="connsiteY111" fmla="*/ 2195378 h 6858000"/>
              <a:gd name="connsiteX112" fmla="*/ 391624 w 1508539"/>
              <a:gd name="connsiteY112" fmla="*/ 2155135 h 6858000"/>
              <a:gd name="connsiteX113" fmla="*/ 389082 w 1508539"/>
              <a:gd name="connsiteY113" fmla="*/ 2118008 h 6858000"/>
              <a:gd name="connsiteX114" fmla="*/ 390075 w 1508539"/>
              <a:gd name="connsiteY114" fmla="*/ 2050531 h 6858000"/>
              <a:gd name="connsiteX115" fmla="*/ 381881 w 1508539"/>
              <a:gd name="connsiteY115" fmla="*/ 1963269 h 6858000"/>
              <a:gd name="connsiteX116" fmla="*/ 363059 w 1508539"/>
              <a:gd name="connsiteY116" fmla="*/ 1906352 h 6858000"/>
              <a:gd name="connsiteX117" fmla="*/ 339616 w 1508539"/>
              <a:gd name="connsiteY117" fmla="*/ 1861531 h 6858000"/>
              <a:gd name="connsiteX118" fmla="*/ 293415 w 1508539"/>
              <a:gd name="connsiteY118" fmla="*/ 1732919 h 6858000"/>
              <a:gd name="connsiteX119" fmla="*/ 265726 w 1508539"/>
              <a:gd name="connsiteY119" fmla="*/ 1663540 h 6858000"/>
              <a:gd name="connsiteX120" fmla="*/ 264852 w 1508539"/>
              <a:gd name="connsiteY120" fmla="*/ 1615777 h 6858000"/>
              <a:gd name="connsiteX121" fmla="*/ 245647 w 1508539"/>
              <a:gd name="connsiteY121" fmla="*/ 1563678 h 6858000"/>
              <a:gd name="connsiteX122" fmla="*/ 258727 w 1508539"/>
              <a:gd name="connsiteY122" fmla="*/ 1519474 h 6858000"/>
              <a:gd name="connsiteX123" fmla="*/ 251469 w 1508539"/>
              <a:gd name="connsiteY123" fmla="*/ 1477995 h 6858000"/>
              <a:gd name="connsiteX124" fmla="*/ 237554 w 1508539"/>
              <a:gd name="connsiteY124" fmla="*/ 1373769 h 6858000"/>
              <a:gd name="connsiteX125" fmla="*/ 245861 w 1508539"/>
              <a:gd name="connsiteY125" fmla="*/ 1307086 h 6858000"/>
              <a:gd name="connsiteX126" fmla="*/ 247049 w 1508539"/>
              <a:gd name="connsiteY126" fmla="*/ 1189033 h 6858000"/>
              <a:gd name="connsiteX127" fmla="*/ 251734 w 1508539"/>
              <a:gd name="connsiteY127" fmla="*/ 1168288 h 6858000"/>
              <a:gd name="connsiteX128" fmla="*/ 244016 w 1508539"/>
              <a:gd name="connsiteY128" fmla="*/ 1142577 h 6858000"/>
              <a:gd name="connsiteX129" fmla="*/ 233322 w 1508539"/>
              <a:gd name="connsiteY129" fmla="*/ 1088484 h 6858000"/>
              <a:gd name="connsiteX130" fmla="*/ 222058 w 1508539"/>
              <a:gd name="connsiteY130" fmla="*/ 1016103 h 6858000"/>
              <a:gd name="connsiteX131" fmla="*/ 223514 w 1508539"/>
              <a:gd name="connsiteY131" fmla="*/ 932283 h 6858000"/>
              <a:gd name="connsiteX132" fmla="*/ 225750 w 1508539"/>
              <a:gd name="connsiteY132" fmla="*/ 915925 h 6858000"/>
              <a:gd name="connsiteX133" fmla="*/ 218379 w 1508539"/>
              <a:gd name="connsiteY133" fmla="*/ 896999 h 6858000"/>
              <a:gd name="connsiteX134" fmla="*/ 187787 w 1508539"/>
              <a:gd name="connsiteY134" fmla="*/ 821517 h 6858000"/>
              <a:gd name="connsiteX135" fmla="*/ 166737 w 1508539"/>
              <a:gd name="connsiteY135" fmla="*/ 751353 h 6858000"/>
              <a:gd name="connsiteX136" fmla="*/ 166295 w 1508539"/>
              <a:gd name="connsiteY136" fmla="*/ 721230 h 6858000"/>
              <a:gd name="connsiteX137" fmla="*/ 151966 w 1508539"/>
              <a:gd name="connsiteY137" fmla="*/ 681659 h 6858000"/>
              <a:gd name="connsiteX138" fmla="*/ 137385 w 1508539"/>
              <a:gd name="connsiteY138" fmla="*/ 635218 h 6858000"/>
              <a:gd name="connsiteX139" fmla="*/ 142396 w 1508539"/>
              <a:gd name="connsiteY139" fmla="*/ 613763 h 6858000"/>
              <a:gd name="connsiteX140" fmla="*/ 128338 w 1508539"/>
              <a:gd name="connsiteY140" fmla="*/ 598582 h 6858000"/>
              <a:gd name="connsiteX141" fmla="*/ 128019 w 1508539"/>
              <a:gd name="connsiteY141" fmla="*/ 576846 h 6858000"/>
              <a:gd name="connsiteX142" fmla="*/ 107645 w 1508539"/>
              <a:gd name="connsiteY142" fmla="*/ 530055 h 6858000"/>
              <a:gd name="connsiteX143" fmla="*/ 106893 w 1508539"/>
              <a:gd name="connsiteY143" fmla="*/ 465389 h 6858000"/>
              <a:gd name="connsiteX144" fmla="*/ 89816 w 1508539"/>
              <a:gd name="connsiteY144" fmla="*/ 424699 h 6858000"/>
              <a:gd name="connsiteX145" fmla="*/ 90191 w 1508539"/>
              <a:gd name="connsiteY145" fmla="*/ 404917 h 6858000"/>
              <a:gd name="connsiteX146" fmla="*/ 70148 w 1508539"/>
              <a:gd name="connsiteY146" fmla="*/ 367211 h 6858000"/>
              <a:gd name="connsiteX147" fmla="*/ 36452 w 1508539"/>
              <a:gd name="connsiteY147" fmla="*/ 268519 h 6858000"/>
              <a:gd name="connsiteX148" fmla="*/ 23935 w 1508539"/>
              <a:gd name="connsiteY148" fmla="*/ 160886 h 6858000"/>
              <a:gd name="connsiteX149" fmla="*/ 19312 w 1508539"/>
              <a:gd name="connsiteY149" fmla="*/ 47336 h 6858000"/>
              <a:gd name="connsiteX150" fmla="*/ 0 w 1508539"/>
              <a:gd name="connsiteY150"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57315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57174 w 1508539"/>
              <a:gd name="connsiteY3" fmla="*/ 6858000 h 6858000"/>
              <a:gd name="connsiteX4" fmla="*/ 139560 w 1508539"/>
              <a:gd name="connsiteY4" fmla="*/ 6857735 h 6858000"/>
              <a:gd name="connsiteX5" fmla="*/ 69364 w 1508539"/>
              <a:gd name="connsiteY5" fmla="*/ 6809549 h 6858000"/>
              <a:gd name="connsiteX6" fmla="*/ 101575 w 1508539"/>
              <a:gd name="connsiteY6" fmla="*/ 6715115 h 6858000"/>
              <a:gd name="connsiteX7" fmla="*/ 111426 w 1508539"/>
              <a:gd name="connsiteY7" fmla="*/ 6680170 h 6858000"/>
              <a:gd name="connsiteX8" fmla="*/ 136976 w 1508539"/>
              <a:gd name="connsiteY8" fmla="*/ 6621207 h 6858000"/>
              <a:gd name="connsiteX9" fmla="*/ 153633 w 1508539"/>
              <a:gd name="connsiteY9" fmla="*/ 6596265 h 6858000"/>
              <a:gd name="connsiteX10" fmla="*/ 153512 w 1508539"/>
              <a:gd name="connsiteY10" fmla="*/ 6594818 h 6858000"/>
              <a:gd name="connsiteX11" fmla="*/ 157757 w 1508539"/>
              <a:gd name="connsiteY11" fmla="*/ 6593735 h 6858000"/>
              <a:gd name="connsiteX12" fmla="*/ 160954 w 1508539"/>
              <a:gd name="connsiteY12" fmla="*/ 6589172 h 6858000"/>
              <a:gd name="connsiteX13" fmla="*/ 164248 w 1508539"/>
              <a:gd name="connsiteY13" fmla="*/ 6574442 h 6858000"/>
              <a:gd name="connsiteX14" fmla="*/ 164588 w 1508539"/>
              <a:gd name="connsiteY14" fmla="*/ 6568530 h 6858000"/>
              <a:gd name="connsiteX15" fmla="*/ 166997 w 1508539"/>
              <a:gd name="connsiteY15" fmla="*/ 6560674 h 6858000"/>
              <a:gd name="connsiteX16" fmla="*/ 167342 w 1508539"/>
              <a:gd name="connsiteY16" fmla="*/ 6560598 h 6858000"/>
              <a:gd name="connsiteX17" fmla="*/ 169039 w 1508539"/>
              <a:gd name="connsiteY17" fmla="*/ 6553006 h 6858000"/>
              <a:gd name="connsiteX18" fmla="*/ 173735 w 1508539"/>
              <a:gd name="connsiteY18" fmla="*/ 6514360 h 6858000"/>
              <a:gd name="connsiteX19" fmla="*/ 215389 w 1508539"/>
              <a:gd name="connsiteY19" fmla="*/ 6478062 h 6858000"/>
              <a:gd name="connsiteX20" fmla="*/ 226078 w 1508539"/>
              <a:gd name="connsiteY20" fmla="*/ 6460325 h 6858000"/>
              <a:gd name="connsiteX21" fmla="*/ 233311 w 1508539"/>
              <a:gd name="connsiteY21" fmla="*/ 6451488 h 6858000"/>
              <a:gd name="connsiteX22" fmla="*/ 234746 w 1508539"/>
              <a:gd name="connsiteY22" fmla="*/ 6451348 h 6858000"/>
              <a:gd name="connsiteX23" fmla="*/ 239104 w 1508539"/>
              <a:gd name="connsiteY23" fmla="*/ 6414240 h 6858000"/>
              <a:gd name="connsiteX24" fmla="*/ 241880 w 1508539"/>
              <a:gd name="connsiteY24" fmla="*/ 6384857 h 6858000"/>
              <a:gd name="connsiteX25" fmla="*/ 240591 w 1508539"/>
              <a:gd name="connsiteY25" fmla="*/ 6367510 h 6858000"/>
              <a:gd name="connsiteX26" fmla="*/ 244471 w 1508539"/>
              <a:gd name="connsiteY26" fmla="*/ 6349778 h 6858000"/>
              <a:gd name="connsiteX27" fmla="*/ 246136 w 1508539"/>
              <a:gd name="connsiteY27" fmla="*/ 6348250 h 6858000"/>
              <a:gd name="connsiteX28" fmla="*/ 262170 w 1508539"/>
              <a:gd name="connsiteY28" fmla="*/ 6281972 h 6858000"/>
              <a:gd name="connsiteX29" fmla="*/ 272933 w 1508539"/>
              <a:gd name="connsiteY29" fmla="*/ 6211940 h 6858000"/>
              <a:gd name="connsiteX30" fmla="*/ 314428 w 1508539"/>
              <a:gd name="connsiteY30" fmla="*/ 6113913 h 6858000"/>
              <a:gd name="connsiteX31" fmla="*/ 318721 w 1508539"/>
              <a:gd name="connsiteY31" fmla="*/ 6028119 h 6858000"/>
              <a:gd name="connsiteX32" fmla="*/ 345501 w 1508539"/>
              <a:gd name="connsiteY32" fmla="*/ 5934687 h 6858000"/>
              <a:gd name="connsiteX33" fmla="*/ 379513 w 1508539"/>
              <a:gd name="connsiteY33" fmla="*/ 5765594 h 6858000"/>
              <a:gd name="connsiteX34" fmla="*/ 411349 w 1508539"/>
              <a:gd name="connsiteY34" fmla="*/ 5693685 h 6858000"/>
              <a:gd name="connsiteX35" fmla="*/ 431404 w 1508539"/>
              <a:gd name="connsiteY35" fmla="*/ 5665173 h 6858000"/>
              <a:gd name="connsiteX36" fmla="*/ 465121 w 1508539"/>
              <a:gd name="connsiteY36" fmla="*/ 5563435 h 6858000"/>
              <a:gd name="connsiteX37" fmla="*/ 494626 w 1508539"/>
              <a:gd name="connsiteY37" fmla="*/ 5476393 h 6858000"/>
              <a:gd name="connsiteX38" fmla="*/ 525819 w 1508539"/>
              <a:gd name="connsiteY38" fmla="*/ 5396260 h 6858000"/>
              <a:gd name="connsiteX39" fmla="*/ 541800 w 1508539"/>
              <a:gd name="connsiteY39" fmla="*/ 5330009 h 6858000"/>
              <a:gd name="connsiteX40" fmla="*/ 575293 w 1508539"/>
              <a:gd name="connsiteY40" fmla="*/ 5273739 h 6858000"/>
              <a:gd name="connsiteX41" fmla="*/ 584892 w 1508539"/>
              <a:gd name="connsiteY41" fmla="*/ 5241779 h 6858000"/>
              <a:gd name="connsiteX42" fmla="*/ 596118 w 1508539"/>
              <a:gd name="connsiteY42" fmla="*/ 5225268 h 6858000"/>
              <a:gd name="connsiteX43" fmla="*/ 597138 w 1508539"/>
              <a:gd name="connsiteY43" fmla="*/ 5217684 h 6858000"/>
              <a:gd name="connsiteX44" fmla="*/ 604479 w 1508539"/>
              <a:gd name="connsiteY44" fmla="*/ 5193377 h 6858000"/>
              <a:gd name="connsiteX45" fmla="*/ 607782 w 1508539"/>
              <a:gd name="connsiteY45" fmla="*/ 5179288 h 6858000"/>
              <a:gd name="connsiteX46" fmla="*/ 608766 w 1508539"/>
              <a:gd name="connsiteY46" fmla="*/ 5173621 h 6858000"/>
              <a:gd name="connsiteX47" fmla="*/ 604400 w 1508539"/>
              <a:gd name="connsiteY47" fmla="*/ 5159961 h 6858000"/>
              <a:gd name="connsiteX48" fmla="*/ 611077 w 1508539"/>
              <a:gd name="connsiteY48" fmla="*/ 5144295 h 6858000"/>
              <a:gd name="connsiteX49" fmla="*/ 608010 w 1508539"/>
              <a:gd name="connsiteY49" fmla="*/ 5125185 h 6858000"/>
              <a:gd name="connsiteX50" fmla="*/ 614840 w 1508539"/>
              <a:gd name="connsiteY50" fmla="*/ 5121884 h 6858000"/>
              <a:gd name="connsiteX51" fmla="*/ 621876 w 1508539"/>
              <a:gd name="connsiteY51" fmla="*/ 5067850 h 6858000"/>
              <a:gd name="connsiteX52" fmla="*/ 624607 w 1508539"/>
              <a:gd name="connsiteY52" fmla="*/ 5060861 h 6858000"/>
              <a:gd name="connsiteX53" fmla="*/ 621311 w 1508539"/>
              <a:gd name="connsiteY53" fmla="*/ 5034192 h 6858000"/>
              <a:gd name="connsiteX54" fmla="*/ 622865 w 1508539"/>
              <a:gd name="connsiteY54" fmla="*/ 4993030 h 6858000"/>
              <a:gd name="connsiteX55" fmla="*/ 629774 w 1508539"/>
              <a:gd name="connsiteY55" fmla="*/ 4946844 h 6858000"/>
              <a:gd name="connsiteX56" fmla="*/ 625630 w 1508539"/>
              <a:gd name="connsiteY56" fmla="*/ 4932692 h 6858000"/>
              <a:gd name="connsiteX57" fmla="*/ 641033 w 1508539"/>
              <a:gd name="connsiteY57" fmla="*/ 4858827 h 6858000"/>
              <a:gd name="connsiteX58" fmla="*/ 646936 w 1508539"/>
              <a:gd name="connsiteY58" fmla="*/ 4821170 h 6858000"/>
              <a:gd name="connsiteX59" fmla="*/ 651669 w 1508539"/>
              <a:gd name="connsiteY59" fmla="*/ 4780965 h 6858000"/>
              <a:gd name="connsiteX60" fmla="*/ 652962 w 1508539"/>
              <a:gd name="connsiteY60" fmla="*/ 4750867 h 6858000"/>
              <a:gd name="connsiteX61" fmla="*/ 650769 w 1508539"/>
              <a:gd name="connsiteY61" fmla="*/ 4690749 h 6858000"/>
              <a:gd name="connsiteX62" fmla="*/ 646249 w 1508539"/>
              <a:gd name="connsiteY62" fmla="*/ 4584173 h 6858000"/>
              <a:gd name="connsiteX63" fmla="*/ 641332 w 1508539"/>
              <a:gd name="connsiteY63" fmla="*/ 4444346 h 6858000"/>
              <a:gd name="connsiteX64" fmla="*/ 637897 w 1508539"/>
              <a:gd name="connsiteY64" fmla="*/ 4375228 h 6858000"/>
              <a:gd name="connsiteX65" fmla="*/ 618550 w 1508539"/>
              <a:gd name="connsiteY65" fmla="*/ 4214165 h 6858000"/>
              <a:gd name="connsiteX66" fmla="*/ 622623 w 1508539"/>
              <a:gd name="connsiteY66" fmla="*/ 4090296 h 6858000"/>
              <a:gd name="connsiteX67" fmla="*/ 607879 w 1508539"/>
              <a:gd name="connsiteY67" fmla="*/ 4033999 h 6858000"/>
              <a:gd name="connsiteX68" fmla="*/ 609028 w 1508539"/>
              <a:gd name="connsiteY68" fmla="*/ 4031933 h 6858000"/>
              <a:gd name="connsiteX69" fmla="*/ 607604 w 1508539"/>
              <a:gd name="connsiteY69" fmla="*/ 4013953 h 6858000"/>
              <a:gd name="connsiteX70" fmla="*/ 593899 w 1508539"/>
              <a:gd name="connsiteY70" fmla="*/ 3974753 h 6858000"/>
              <a:gd name="connsiteX71" fmla="*/ 595497 w 1508539"/>
              <a:gd name="connsiteY71" fmla="*/ 3969950 h 6858000"/>
              <a:gd name="connsiteX72" fmla="*/ 588919 w 1508539"/>
              <a:gd name="connsiteY72" fmla="*/ 3933779 h 6858000"/>
              <a:gd name="connsiteX73" fmla="*/ 590250 w 1508539"/>
              <a:gd name="connsiteY73" fmla="*/ 3933093 h 6858000"/>
              <a:gd name="connsiteX74" fmla="*/ 594604 w 1508539"/>
              <a:gd name="connsiteY74" fmla="*/ 3922082 h 6858000"/>
              <a:gd name="connsiteX75" fmla="*/ 599682 w 1508539"/>
              <a:gd name="connsiteY75" fmla="*/ 3901461 h 6858000"/>
              <a:gd name="connsiteX76" fmla="*/ 622276 w 1508539"/>
              <a:gd name="connsiteY76" fmla="*/ 3813873 h 6858000"/>
              <a:gd name="connsiteX77" fmla="*/ 621701 w 1508539"/>
              <a:gd name="connsiteY77" fmla="*/ 3806161 h 6858000"/>
              <a:gd name="connsiteX78" fmla="*/ 622008 w 1508539"/>
              <a:gd name="connsiteY78" fmla="*/ 3805957 h 6858000"/>
              <a:gd name="connsiteX79" fmla="*/ 622035 w 1508539"/>
              <a:gd name="connsiteY79" fmla="*/ 3797724 h 6858000"/>
              <a:gd name="connsiteX80" fmla="*/ 620650 w 1508539"/>
              <a:gd name="connsiteY80" fmla="*/ 3792098 h 6858000"/>
              <a:gd name="connsiteX81" fmla="*/ 619534 w 1508539"/>
              <a:gd name="connsiteY81" fmla="*/ 3777135 h 6858000"/>
              <a:gd name="connsiteX82" fmla="*/ 621267 w 1508539"/>
              <a:gd name="connsiteY82" fmla="*/ 3771656 h 6858000"/>
              <a:gd name="connsiteX83" fmla="*/ 625010 w 1508539"/>
              <a:gd name="connsiteY83" fmla="*/ 3769007 h 6858000"/>
              <a:gd name="connsiteX84" fmla="*/ 624476 w 1508539"/>
              <a:gd name="connsiteY84" fmla="*/ 3767709 h 6858000"/>
              <a:gd name="connsiteX85" fmla="*/ 633172 w 1508539"/>
              <a:gd name="connsiteY85" fmla="*/ 3738082 h 6858000"/>
              <a:gd name="connsiteX86" fmla="*/ 640518 w 1508539"/>
              <a:gd name="connsiteY86" fmla="*/ 3673397 h 6858000"/>
              <a:gd name="connsiteX87" fmla="*/ 639814 w 1508539"/>
              <a:gd name="connsiteY87" fmla="*/ 3637109 h 6858000"/>
              <a:gd name="connsiteX88" fmla="*/ 643257 w 1508539"/>
              <a:gd name="connsiteY88" fmla="*/ 3536883 h 6858000"/>
              <a:gd name="connsiteX89" fmla="*/ 650795 w 1508539"/>
              <a:gd name="connsiteY89" fmla="*/ 3435652 h 6858000"/>
              <a:gd name="connsiteX90" fmla="*/ 652466 w 1508539"/>
              <a:gd name="connsiteY90" fmla="*/ 3307769 h 6858000"/>
              <a:gd name="connsiteX91" fmla="*/ 670029 w 1508539"/>
              <a:gd name="connsiteY91" fmla="*/ 3250522 h 6858000"/>
              <a:gd name="connsiteX92" fmla="*/ 670454 w 1508539"/>
              <a:gd name="connsiteY92" fmla="*/ 3229163 h 6858000"/>
              <a:gd name="connsiteX93" fmla="*/ 672277 w 1508539"/>
              <a:gd name="connsiteY93" fmla="*/ 3217217 h 6858000"/>
              <a:gd name="connsiteX94" fmla="*/ 659112 w 1508539"/>
              <a:gd name="connsiteY94" fmla="*/ 3183755 h 6858000"/>
              <a:gd name="connsiteX95" fmla="*/ 659613 w 1508539"/>
              <a:gd name="connsiteY95" fmla="*/ 3178642 h 6858000"/>
              <a:gd name="connsiteX96" fmla="*/ 647213 w 1508539"/>
              <a:gd name="connsiteY96" fmla="*/ 3158586 h 6858000"/>
              <a:gd name="connsiteX97" fmla="*/ 632398 w 1508539"/>
              <a:gd name="connsiteY97" fmla="*/ 3129034 h 6858000"/>
              <a:gd name="connsiteX98" fmla="*/ 633063 w 1508539"/>
              <a:gd name="connsiteY98" fmla="*/ 3126682 h 6858000"/>
              <a:gd name="connsiteX99" fmla="*/ 623931 w 1508539"/>
              <a:gd name="connsiteY99" fmla="*/ 3114519 h 6858000"/>
              <a:gd name="connsiteX100" fmla="*/ 610540 w 1508539"/>
              <a:gd name="connsiteY100" fmla="*/ 3106272 h 6858000"/>
              <a:gd name="connsiteX101" fmla="*/ 583270 w 1508539"/>
              <a:gd name="connsiteY101" fmla="*/ 2958185 h 6858000"/>
              <a:gd name="connsiteX102" fmla="*/ 525884 w 1508539"/>
              <a:gd name="connsiteY102" fmla="*/ 2762989 h 6858000"/>
              <a:gd name="connsiteX103" fmla="*/ 474802 w 1508539"/>
              <a:gd name="connsiteY103" fmla="*/ 2554718 h 6858000"/>
              <a:gd name="connsiteX104" fmla="*/ 454896 w 1508539"/>
              <a:gd name="connsiteY104" fmla="*/ 2485734 h 6858000"/>
              <a:gd name="connsiteX105" fmla="*/ 445619 w 1508539"/>
              <a:gd name="connsiteY105" fmla="*/ 2447068 h 6858000"/>
              <a:gd name="connsiteX106" fmla="*/ 432580 w 1508539"/>
              <a:gd name="connsiteY106" fmla="*/ 2425819 h 6858000"/>
              <a:gd name="connsiteX107" fmla="*/ 438579 w 1508539"/>
              <a:gd name="connsiteY107" fmla="*/ 2402874 h 6858000"/>
              <a:gd name="connsiteX108" fmla="*/ 441191 w 1508539"/>
              <a:gd name="connsiteY108" fmla="*/ 2381443 h 6858000"/>
              <a:gd name="connsiteX109" fmla="*/ 417520 w 1508539"/>
              <a:gd name="connsiteY109" fmla="*/ 2261920 h 6858000"/>
              <a:gd name="connsiteX110" fmla="*/ 407407 w 1508539"/>
              <a:gd name="connsiteY110" fmla="*/ 2195378 h 6858000"/>
              <a:gd name="connsiteX111" fmla="*/ 391624 w 1508539"/>
              <a:gd name="connsiteY111" fmla="*/ 2155135 h 6858000"/>
              <a:gd name="connsiteX112" fmla="*/ 389082 w 1508539"/>
              <a:gd name="connsiteY112" fmla="*/ 2118008 h 6858000"/>
              <a:gd name="connsiteX113" fmla="*/ 390075 w 1508539"/>
              <a:gd name="connsiteY113" fmla="*/ 2050531 h 6858000"/>
              <a:gd name="connsiteX114" fmla="*/ 381881 w 1508539"/>
              <a:gd name="connsiteY114" fmla="*/ 1963269 h 6858000"/>
              <a:gd name="connsiteX115" fmla="*/ 363059 w 1508539"/>
              <a:gd name="connsiteY115" fmla="*/ 1906352 h 6858000"/>
              <a:gd name="connsiteX116" fmla="*/ 339616 w 1508539"/>
              <a:gd name="connsiteY116" fmla="*/ 1861531 h 6858000"/>
              <a:gd name="connsiteX117" fmla="*/ 293415 w 1508539"/>
              <a:gd name="connsiteY117" fmla="*/ 1732919 h 6858000"/>
              <a:gd name="connsiteX118" fmla="*/ 265726 w 1508539"/>
              <a:gd name="connsiteY118" fmla="*/ 1663540 h 6858000"/>
              <a:gd name="connsiteX119" fmla="*/ 264852 w 1508539"/>
              <a:gd name="connsiteY119" fmla="*/ 1615777 h 6858000"/>
              <a:gd name="connsiteX120" fmla="*/ 245647 w 1508539"/>
              <a:gd name="connsiteY120" fmla="*/ 1563678 h 6858000"/>
              <a:gd name="connsiteX121" fmla="*/ 258727 w 1508539"/>
              <a:gd name="connsiteY121" fmla="*/ 1519474 h 6858000"/>
              <a:gd name="connsiteX122" fmla="*/ 251469 w 1508539"/>
              <a:gd name="connsiteY122" fmla="*/ 1477995 h 6858000"/>
              <a:gd name="connsiteX123" fmla="*/ 237554 w 1508539"/>
              <a:gd name="connsiteY123" fmla="*/ 1373769 h 6858000"/>
              <a:gd name="connsiteX124" fmla="*/ 245861 w 1508539"/>
              <a:gd name="connsiteY124" fmla="*/ 1307086 h 6858000"/>
              <a:gd name="connsiteX125" fmla="*/ 247049 w 1508539"/>
              <a:gd name="connsiteY125" fmla="*/ 1189033 h 6858000"/>
              <a:gd name="connsiteX126" fmla="*/ 251734 w 1508539"/>
              <a:gd name="connsiteY126" fmla="*/ 1168288 h 6858000"/>
              <a:gd name="connsiteX127" fmla="*/ 244016 w 1508539"/>
              <a:gd name="connsiteY127" fmla="*/ 1142577 h 6858000"/>
              <a:gd name="connsiteX128" fmla="*/ 233322 w 1508539"/>
              <a:gd name="connsiteY128" fmla="*/ 1088484 h 6858000"/>
              <a:gd name="connsiteX129" fmla="*/ 222058 w 1508539"/>
              <a:gd name="connsiteY129" fmla="*/ 1016103 h 6858000"/>
              <a:gd name="connsiteX130" fmla="*/ 223514 w 1508539"/>
              <a:gd name="connsiteY130" fmla="*/ 932283 h 6858000"/>
              <a:gd name="connsiteX131" fmla="*/ 225750 w 1508539"/>
              <a:gd name="connsiteY131" fmla="*/ 915925 h 6858000"/>
              <a:gd name="connsiteX132" fmla="*/ 218379 w 1508539"/>
              <a:gd name="connsiteY132" fmla="*/ 896999 h 6858000"/>
              <a:gd name="connsiteX133" fmla="*/ 187787 w 1508539"/>
              <a:gd name="connsiteY133" fmla="*/ 821517 h 6858000"/>
              <a:gd name="connsiteX134" fmla="*/ 166737 w 1508539"/>
              <a:gd name="connsiteY134" fmla="*/ 751353 h 6858000"/>
              <a:gd name="connsiteX135" fmla="*/ 166295 w 1508539"/>
              <a:gd name="connsiteY135" fmla="*/ 721230 h 6858000"/>
              <a:gd name="connsiteX136" fmla="*/ 151966 w 1508539"/>
              <a:gd name="connsiteY136" fmla="*/ 681659 h 6858000"/>
              <a:gd name="connsiteX137" fmla="*/ 137385 w 1508539"/>
              <a:gd name="connsiteY137" fmla="*/ 635218 h 6858000"/>
              <a:gd name="connsiteX138" fmla="*/ 142396 w 1508539"/>
              <a:gd name="connsiteY138" fmla="*/ 613763 h 6858000"/>
              <a:gd name="connsiteX139" fmla="*/ 128338 w 1508539"/>
              <a:gd name="connsiteY139" fmla="*/ 598582 h 6858000"/>
              <a:gd name="connsiteX140" fmla="*/ 128019 w 1508539"/>
              <a:gd name="connsiteY140" fmla="*/ 576846 h 6858000"/>
              <a:gd name="connsiteX141" fmla="*/ 107645 w 1508539"/>
              <a:gd name="connsiteY141" fmla="*/ 530055 h 6858000"/>
              <a:gd name="connsiteX142" fmla="*/ 106893 w 1508539"/>
              <a:gd name="connsiteY142" fmla="*/ 465389 h 6858000"/>
              <a:gd name="connsiteX143" fmla="*/ 89816 w 1508539"/>
              <a:gd name="connsiteY143" fmla="*/ 424699 h 6858000"/>
              <a:gd name="connsiteX144" fmla="*/ 90191 w 1508539"/>
              <a:gd name="connsiteY144" fmla="*/ 404917 h 6858000"/>
              <a:gd name="connsiteX145" fmla="*/ 70148 w 1508539"/>
              <a:gd name="connsiteY145" fmla="*/ 367211 h 6858000"/>
              <a:gd name="connsiteX146" fmla="*/ 36452 w 1508539"/>
              <a:gd name="connsiteY146" fmla="*/ 268519 h 6858000"/>
              <a:gd name="connsiteX147" fmla="*/ 23935 w 1508539"/>
              <a:gd name="connsiteY147" fmla="*/ 160886 h 6858000"/>
              <a:gd name="connsiteX148" fmla="*/ 19312 w 1508539"/>
              <a:gd name="connsiteY148" fmla="*/ 47336 h 6858000"/>
              <a:gd name="connsiteX149" fmla="*/ 0 w 1508539"/>
              <a:gd name="connsiteY14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69364 w 1508539"/>
              <a:gd name="connsiteY4" fmla="*/ 6809549 h 6858000"/>
              <a:gd name="connsiteX5" fmla="*/ 101575 w 1508539"/>
              <a:gd name="connsiteY5" fmla="*/ 6715115 h 6858000"/>
              <a:gd name="connsiteX6" fmla="*/ 111426 w 1508539"/>
              <a:gd name="connsiteY6" fmla="*/ 6680170 h 6858000"/>
              <a:gd name="connsiteX7" fmla="*/ 136976 w 1508539"/>
              <a:gd name="connsiteY7" fmla="*/ 6621207 h 6858000"/>
              <a:gd name="connsiteX8" fmla="*/ 153633 w 1508539"/>
              <a:gd name="connsiteY8" fmla="*/ 6596265 h 6858000"/>
              <a:gd name="connsiteX9" fmla="*/ 153512 w 1508539"/>
              <a:gd name="connsiteY9" fmla="*/ 6594818 h 6858000"/>
              <a:gd name="connsiteX10" fmla="*/ 157757 w 1508539"/>
              <a:gd name="connsiteY10" fmla="*/ 6593735 h 6858000"/>
              <a:gd name="connsiteX11" fmla="*/ 160954 w 1508539"/>
              <a:gd name="connsiteY11" fmla="*/ 6589172 h 6858000"/>
              <a:gd name="connsiteX12" fmla="*/ 164248 w 1508539"/>
              <a:gd name="connsiteY12" fmla="*/ 6574442 h 6858000"/>
              <a:gd name="connsiteX13" fmla="*/ 164588 w 1508539"/>
              <a:gd name="connsiteY13" fmla="*/ 6568530 h 6858000"/>
              <a:gd name="connsiteX14" fmla="*/ 166997 w 1508539"/>
              <a:gd name="connsiteY14" fmla="*/ 6560674 h 6858000"/>
              <a:gd name="connsiteX15" fmla="*/ 167342 w 1508539"/>
              <a:gd name="connsiteY15" fmla="*/ 6560598 h 6858000"/>
              <a:gd name="connsiteX16" fmla="*/ 169039 w 1508539"/>
              <a:gd name="connsiteY16" fmla="*/ 6553006 h 6858000"/>
              <a:gd name="connsiteX17" fmla="*/ 173735 w 1508539"/>
              <a:gd name="connsiteY17" fmla="*/ 6514360 h 6858000"/>
              <a:gd name="connsiteX18" fmla="*/ 215389 w 1508539"/>
              <a:gd name="connsiteY18" fmla="*/ 6478062 h 6858000"/>
              <a:gd name="connsiteX19" fmla="*/ 226078 w 1508539"/>
              <a:gd name="connsiteY19" fmla="*/ 6460325 h 6858000"/>
              <a:gd name="connsiteX20" fmla="*/ 233311 w 1508539"/>
              <a:gd name="connsiteY20" fmla="*/ 6451488 h 6858000"/>
              <a:gd name="connsiteX21" fmla="*/ 234746 w 1508539"/>
              <a:gd name="connsiteY21" fmla="*/ 6451348 h 6858000"/>
              <a:gd name="connsiteX22" fmla="*/ 239104 w 1508539"/>
              <a:gd name="connsiteY22" fmla="*/ 6414240 h 6858000"/>
              <a:gd name="connsiteX23" fmla="*/ 241880 w 1508539"/>
              <a:gd name="connsiteY23" fmla="*/ 6384857 h 6858000"/>
              <a:gd name="connsiteX24" fmla="*/ 240591 w 1508539"/>
              <a:gd name="connsiteY24" fmla="*/ 6367510 h 6858000"/>
              <a:gd name="connsiteX25" fmla="*/ 244471 w 1508539"/>
              <a:gd name="connsiteY25" fmla="*/ 6349778 h 6858000"/>
              <a:gd name="connsiteX26" fmla="*/ 246136 w 1508539"/>
              <a:gd name="connsiteY26" fmla="*/ 6348250 h 6858000"/>
              <a:gd name="connsiteX27" fmla="*/ 262170 w 1508539"/>
              <a:gd name="connsiteY27" fmla="*/ 6281972 h 6858000"/>
              <a:gd name="connsiteX28" fmla="*/ 272933 w 1508539"/>
              <a:gd name="connsiteY28" fmla="*/ 6211940 h 6858000"/>
              <a:gd name="connsiteX29" fmla="*/ 314428 w 1508539"/>
              <a:gd name="connsiteY29" fmla="*/ 6113913 h 6858000"/>
              <a:gd name="connsiteX30" fmla="*/ 318721 w 1508539"/>
              <a:gd name="connsiteY30" fmla="*/ 6028119 h 6858000"/>
              <a:gd name="connsiteX31" fmla="*/ 345501 w 1508539"/>
              <a:gd name="connsiteY31" fmla="*/ 5934687 h 6858000"/>
              <a:gd name="connsiteX32" fmla="*/ 379513 w 1508539"/>
              <a:gd name="connsiteY32" fmla="*/ 5765594 h 6858000"/>
              <a:gd name="connsiteX33" fmla="*/ 411349 w 1508539"/>
              <a:gd name="connsiteY33" fmla="*/ 5693685 h 6858000"/>
              <a:gd name="connsiteX34" fmla="*/ 431404 w 1508539"/>
              <a:gd name="connsiteY34" fmla="*/ 5665173 h 6858000"/>
              <a:gd name="connsiteX35" fmla="*/ 465121 w 1508539"/>
              <a:gd name="connsiteY35" fmla="*/ 5563435 h 6858000"/>
              <a:gd name="connsiteX36" fmla="*/ 494626 w 1508539"/>
              <a:gd name="connsiteY36" fmla="*/ 5476393 h 6858000"/>
              <a:gd name="connsiteX37" fmla="*/ 525819 w 1508539"/>
              <a:gd name="connsiteY37" fmla="*/ 5396260 h 6858000"/>
              <a:gd name="connsiteX38" fmla="*/ 541800 w 1508539"/>
              <a:gd name="connsiteY38" fmla="*/ 5330009 h 6858000"/>
              <a:gd name="connsiteX39" fmla="*/ 575293 w 1508539"/>
              <a:gd name="connsiteY39" fmla="*/ 5273739 h 6858000"/>
              <a:gd name="connsiteX40" fmla="*/ 584892 w 1508539"/>
              <a:gd name="connsiteY40" fmla="*/ 5241779 h 6858000"/>
              <a:gd name="connsiteX41" fmla="*/ 596118 w 1508539"/>
              <a:gd name="connsiteY41" fmla="*/ 5225268 h 6858000"/>
              <a:gd name="connsiteX42" fmla="*/ 597138 w 1508539"/>
              <a:gd name="connsiteY42" fmla="*/ 5217684 h 6858000"/>
              <a:gd name="connsiteX43" fmla="*/ 604479 w 1508539"/>
              <a:gd name="connsiteY43" fmla="*/ 5193377 h 6858000"/>
              <a:gd name="connsiteX44" fmla="*/ 607782 w 1508539"/>
              <a:gd name="connsiteY44" fmla="*/ 5179288 h 6858000"/>
              <a:gd name="connsiteX45" fmla="*/ 608766 w 1508539"/>
              <a:gd name="connsiteY45" fmla="*/ 5173621 h 6858000"/>
              <a:gd name="connsiteX46" fmla="*/ 604400 w 1508539"/>
              <a:gd name="connsiteY46" fmla="*/ 5159961 h 6858000"/>
              <a:gd name="connsiteX47" fmla="*/ 611077 w 1508539"/>
              <a:gd name="connsiteY47" fmla="*/ 5144295 h 6858000"/>
              <a:gd name="connsiteX48" fmla="*/ 608010 w 1508539"/>
              <a:gd name="connsiteY48" fmla="*/ 5125185 h 6858000"/>
              <a:gd name="connsiteX49" fmla="*/ 614840 w 1508539"/>
              <a:gd name="connsiteY49" fmla="*/ 5121884 h 6858000"/>
              <a:gd name="connsiteX50" fmla="*/ 621876 w 1508539"/>
              <a:gd name="connsiteY50" fmla="*/ 5067850 h 6858000"/>
              <a:gd name="connsiteX51" fmla="*/ 624607 w 1508539"/>
              <a:gd name="connsiteY51" fmla="*/ 5060861 h 6858000"/>
              <a:gd name="connsiteX52" fmla="*/ 621311 w 1508539"/>
              <a:gd name="connsiteY52" fmla="*/ 5034192 h 6858000"/>
              <a:gd name="connsiteX53" fmla="*/ 622865 w 1508539"/>
              <a:gd name="connsiteY53" fmla="*/ 4993030 h 6858000"/>
              <a:gd name="connsiteX54" fmla="*/ 629774 w 1508539"/>
              <a:gd name="connsiteY54" fmla="*/ 4946844 h 6858000"/>
              <a:gd name="connsiteX55" fmla="*/ 625630 w 1508539"/>
              <a:gd name="connsiteY55" fmla="*/ 4932692 h 6858000"/>
              <a:gd name="connsiteX56" fmla="*/ 641033 w 1508539"/>
              <a:gd name="connsiteY56" fmla="*/ 4858827 h 6858000"/>
              <a:gd name="connsiteX57" fmla="*/ 646936 w 1508539"/>
              <a:gd name="connsiteY57" fmla="*/ 4821170 h 6858000"/>
              <a:gd name="connsiteX58" fmla="*/ 651669 w 1508539"/>
              <a:gd name="connsiteY58" fmla="*/ 4780965 h 6858000"/>
              <a:gd name="connsiteX59" fmla="*/ 652962 w 1508539"/>
              <a:gd name="connsiteY59" fmla="*/ 4750867 h 6858000"/>
              <a:gd name="connsiteX60" fmla="*/ 650769 w 1508539"/>
              <a:gd name="connsiteY60" fmla="*/ 4690749 h 6858000"/>
              <a:gd name="connsiteX61" fmla="*/ 646249 w 1508539"/>
              <a:gd name="connsiteY61" fmla="*/ 4584173 h 6858000"/>
              <a:gd name="connsiteX62" fmla="*/ 641332 w 1508539"/>
              <a:gd name="connsiteY62" fmla="*/ 4444346 h 6858000"/>
              <a:gd name="connsiteX63" fmla="*/ 637897 w 1508539"/>
              <a:gd name="connsiteY63" fmla="*/ 4375228 h 6858000"/>
              <a:gd name="connsiteX64" fmla="*/ 618550 w 1508539"/>
              <a:gd name="connsiteY64" fmla="*/ 4214165 h 6858000"/>
              <a:gd name="connsiteX65" fmla="*/ 622623 w 1508539"/>
              <a:gd name="connsiteY65" fmla="*/ 4090296 h 6858000"/>
              <a:gd name="connsiteX66" fmla="*/ 607879 w 1508539"/>
              <a:gd name="connsiteY66" fmla="*/ 4033999 h 6858000"/>
              <a:gd name="connsiteX67" fmla="*/ 609028 w 1508539"/>
              <a:gd name="connsiteY67" fmla="*/ 4031933 h 6858000"/>
              <a:gd name="connsiteX68" fmla="*/ 607604 w 1508539"/>
              <a:gd name="connsiteY68" fmla="*/ 4013953 h 6858000"/>
              <a:gd name="connsiteX69" fmla="*/ 593899 w 1508539"/>
              <a:gd name="connsiteY69" fmla="*/ 3974753 h 6858000"/>
              <a:gd name="connsiteX70" fmla="*/ 595497 w 1508539"/>
              <a:gd name="connsiteY70" fmla="*/ 3969950 h 6858000"/>
              <a:gd name="connsiteX71" fmla="*/ 588919 w 1508539"/>
              <a:gd name="connsiteY71" fmla="*/ 3933779 h 6858000"/>
              <a:gd name="connsiteX72" fmla="*/ 590250 w 1508539"/>
              <a:gd name="connsiteY72" fmla="*/ 3933093 h 6858000"/>
              <a:gd name="connsiteX73" fmla="*/ 594604 w 1508539"/>
              <a:gd name="connsiteY73" fmla="*/ 3922082 h 6858000"/>
              <a:gd name="connsiteX74" fmla="*/ 599682 w 1508539"/>
              <a:gd name="connsiteY74" fmla="*/ 3901461 h 6858000"/>
              <a:gd name="connsiteX75" fmla="*/ 622276 w 1508539"/>
              <a:gd name="connsiteY75" fmla="*/ 3813873 h 6858000"/>
              <a:gd name="connsiteX76" fmla="*/ 621701 w 1508539"/>
              <a:gd name="connsiteY76" fmla="*/ 3806161 h 6858000"/>
              <a:gd name="connsiteX77" fmla="*/ 622008 w 1508539"/>
              <a:gd name="connsiteY77" fmla="*/ 3805957 h 6858000"/>
              <a:gd name="connsiteX78" fmla="*/ 622035 w 1508539"/>
              <a:gd name="connsiteY78" fmla="*/ 3797724 h 6858000"/>
              <a:gd name="connsiteX79" fmla="*/ 620650 w 1508539"/>
              <a:gd name="connsiteY79" fmla="*/ 3792098 h 6858000"/>
              <a:gd name="connsiteX80" fmla="*/ 619534 w 1508539"/>
              <a:gd name="connsiteY80" fmla="*/ 3777135 h 6858000"/>
              <a:gd name="connsiteX81" fmla="*/ 621267 w 1508539"/>
              <a:gd name="connsiteY81" fmla="*/ 3771656 h 6858000"/>
              <a:gd name="connsiteX82" fmla="*/ 625010 w 1508539"/>
              <a:gd name="connsiteY82" fmla="*/ 3769007 h 6858000"/>
              <a:gd name="connsiteX83" fmla="*/ 624476 w 1508539"/>
              <a:gd name="connsiteY83" fmla="*/ 3767709 h 6858000"/>
              <a:gd name="connsiteX84" fmla="*/ 633172 w 1508539"/>
              <a:gd name="connsiteY84" fmla="*/ 3738082 h 6858000"/>
              <a:gd name="connsiteX85" fmla="*/ 640518 w 1508539"/>
              <a:gd name="connsiteY85" fmla="*/ 3673397 h 6858000"/>
              <a:gd name="connsiteX86" fmla="*/ 639814 w 1508539"/>
              <a:gd name="connsiteY86" fmla="*/ 3637109 h 6858000"/>
              <a:gd name="connsiteX87" fmla="*/ 643257 w 1508539"/>
              <a:gd name="connsiteY87" fmla="*/ 3536883 h 6858000"/>
              <a:gd name="connsiteX88" fmla="*/ 650795 w 1508539"/>
              <a:gd name="connsiteY88" fmla="*/ 3435652 h 6858000"/>
              <a:gd name="connsiteX89" fmla="*/ 652466 w 1508539"/>
              <a:gd name="connsiteY89" fmla="*/ 3307769 h 6858000"/>
              <a:gd name="connsiteX90" fmla="*/ 670029 w 1508539"/>
              <a:gd name="connsiteY90" fmla="*/ 3250522 h 6858000"/>
              <a:gd name="connsiteX91" fmla="*/ 670454 w 1508539"/>
              <a:gd name="connsiteY91" fmla="*/ 3229163 h 6858000"/>
              <a:gd name="connsiteX92" fmla="*/ 672277 w 1508539"/>
              <a:gd name="connsiteY92" fmla="*/ 3217217 h 6858000"/>
              <a:gd name="connsiteX93" fmla="*/ 659112 w 1508539"/>
              <a:gd name="connsiteY93" fmla="*/ 3183755 h 6858000"/>
              <a:gd name="connsiteX94" fmla="*/ 659613 w 1508539"/>
              <a:gd name="connsiteY94" fmla="*/ 3178642 h 6858000"/>
              <a:gd name="connsiteX95" fmla="*/ 647213 w 1508539"/>
              <a:gd name="connsiteY95" fmla="*/ 3158586 h 6858000"/>
              <a:gd name="connsiteX96" fmla="*/ 632398 w 1508539"/>
              <a:gd name="connsiteY96" fmla="*/ 3129034 h 6858000"/>
              <a:gd name="connsiteX97" fmla="*/ 633063 w 1508539"/>
              <a:gd name="connsiteY97" fmla="*/ 3126682 h 6858000"/>
              <a:gd name="connsiteX98" fmla="*/ 623931 w 1508539"/>
              <a:gd name="connsiteY98" fmla="*/ 3114519 h 6858000"/>
              <a:gd name="connsiteX99" fmla="*/ 610540 w 1508539"/>
              <a:gd name="connsiteY99" fmla="*/ 3106272 h 6858000"/>
              <a:gd name="connsiteX100" fmla="*/ 583270 w 1508539"/>
              <a:gd name="connsiteY100" fmla="*/ 2958185 h 6858000"/>
              <a:gd name="connsiteX101" fmla="*/ 525884 w 1508539"/>
              <a:gd name="connsiteY101" fmla="*/ 2762989 h 6858000"/>
              <a:gd name="connsiteX102" fmla="*/ 474802 w 1508539"/>
              <a:gd name="connsiteY102" fmla="*/ 2554718 h 6858000"/>
              <a:gd name="connsiteX103" fmla="*/ 454896 w 1508539"/>
              <a:gd name="connsiteY103" fmla="*/ 2485734 h 6858000"/>
              <a:gd name="connsiteX104" fmla="*/ 445619 w 1508539"/>
              <a:gd name="connsiteY104" fmla="*/ 2447068 h 6858000"/>
              <a:gd name="connsiteX105" fmla="*/ 432580 w 1508539"/>
              <a:gd name="connsiteY105" fmla="*/ 2425819 h 6858000"/>
              <a:gd name="connsiteX106" fmla="*/ 438579 w 1508539"/>
              <a:gd name="connsiteY106" fmla="*/ 2402874 h 6858000"/>
              <a:gd name="connsiteX107" fmla="*/ 441191 w 1508539"/>
              <a:gd name="connsiteY107" fmla="*/ 2381443 h 6858000"/>
              <a:gd name="connsiteX108" fmla="*/ 417520 w 1508539"/>
              <a:gd name="connsiteY108" fmla="*/ 2261920 h 6858000"/>
              <a:gd name="connsiteX109" fmla="*/ 407407 w 1508539"/>
              <a:gd name="connsiteY109" fmla="*/ 2195378 h 6858000"/>
              <a:gd name="connsiteX110" fmla="*/ 391624 w 1508539"/>
              <a:gd name="connsiteY110" fmla="*/ 2155135 h 6858000"/>
              <a:gd name="connsiteX111" fmla="*/ 389082 w 1508539"/>
              <a:gd name="connsiteY111" fmla="*/ 2118008 h 6858000"/>
              <a:gd name="connsiteX112" fmla="*/ 390075 w 1508539"/>
              <a:gd name="connsiteY112" fmla="*/ 2050531 h 6858000"/>
              <a:gd name="connsiteX113" fmla="*/ 381881 w 1508539"/>
              <a:gd name="connsiteY113" fmla="*/ 1963269 h 6858000"/>
              <a:gd name="connsiteX114" fmla="*/ 363059 w 1508539"/>
              <a:gd name="connsiteY114" fmla="*/ 1906352 h 6858000"/>
              <a:gd name="connsiteX115" fmla="*/ 339616 w 1508539"/>
              <a:gd name="connsiteY115" fmla="*/ 1861531 h 6858000"/>
              <a:gd name="connsiteX116" fmla="*/ 293415 w 1508539"/>
              <a:gd name="connsiteY116" fmla="*/ 1732919 h 6858000"/>
              <a:gd name="connsiteX117" fmla="*/ 265726 w 1508539"/>
              <a:gd name="connsiteY117" fmla="*/ 1663540 h 6858000"/>
              <a:gd name="connsiteX118" fmla="*/ 264852 w 1508539"/>
              <a:gd name="connsiteY118" fmla="*/ 1615777 h 6858000"/>
              <a:gd name="connsiteX119" fmla="*/ 245647 w 1508539"/>
              <a:gd name="connsiteY119" fmla="*/ 1563678 h 6858000"/>
              <a:gd name="connsiteX120" fmla="*/ 258727 w 1508539"/>
              <a:gd name="connsiteY120" fmla="*/ 1519474 h 6858000"/>
              <a:gd name="connsiteX121" fmla="*/ 251469 w 1508539"/>
              <a:gd name="connsiteY121" fmla="*/ 1477995 h 6858000"/>
              <a:gd name="connsiteX122" fmla="*/ 237554 w 1508539"/>
              <a:gd name="connsiteY122" fmla="*/ 1373769 h 6858000"/>
              <a:gd name="connsiteX123" fmla="*/ 245861 w 1508539"/>
              <a:gd name="connsiteY123" fmla="*/ 1307086 h 6858000"/>
              <a:gd name="connsiteX124" fmla="*/ 247049 w 1508539"/>
              <a:gd name="connsiteY124" fmla="*/ 1189033 h 6858000"/>
              <a:gd name="connsiteX125" fmla="*/ 251734 w 1508539"/>
              <a:gd name="connsiteY125" fmla="*/ 1168288 h 6858000"/>
              <a:gd name="connsiteX126" fmla="*/ 244016 w 1508539"/>
              <a:gd name="connsiteY126" fmla="*/ 1142577 h 6858000"/>
              <a:gd name="connsiteX127" fmla="*/ 233322 w 1508539"/>
              <a:gd name="connsiteY127" fmla="*/ 1088484 h 6858000"/>
              <a:gd name="connsiteX128" fmla="*/ 222058 w 1508539"/>
              <a:gd name="connsiteY128" fmla="*/ 1016103 h 6858000"/>
              <a:gd name="connsiteX129" fmla="*/ 223514 w 1508539"/>
              <a:gd name="connsiteY129" fmla="*/ 932283 h 6858000"/>
              <a:gd name="connsiteX130" fmla="*/ 225750 w 1508539"/>
              <a:gd name="connsiteY130" fmla="*/ 915925 h 6858000"/>
              <a:gd name="connsiteX131" fmla="*/ 218379 w 1508539"/>
              <a:gd name="connsiteY131" fmla="*/ 896999 h 6858000"/>
              <a:gd name="connsiteX132" fmla="*/ 187787 w 1508539"/>
              <a:gd name="connsiteY132" fmla="*/ 821517 h 6858000"/>
              <a:gd name="connsiteX133" fmla="*/ 166737 w 1508539"/>
              <a:gd name="connsiteY133" fmla="*/ 751353 h 6858000"/>
              <a:gd name="connsiteX134" fmla="*/ 166295 w 1508539"/>
              <a:gd name="connsiteY134" fmla="*/ 721230 h 6858000"/>
              <a:gd name="connsiteX135" fmla="*/ 151966 w 1508539"/>
              <a:gd name="connsiteY135" fmla="*/ 681659 h 6858000"/>
              <a:gd name="connsiteX136" fmla="*/ 137385 w 1508539"/>
              <a:gd name="connsiteY136" fmla="*/ 635218 h 6858000"/>
              <a:gd name="connsiteX137" fmla="*/ 142396 w 1508539"/>
              <a:gd name="connsiteY137" fmla="*/ 613763 h 6858000"/>
              <a:gd name="connsiteX138" fmla="*/ 128338 w 1508539"/>
              <a:gd name="connsiteY138" fmla="*/ 598582 h 6858000"/>
              <a:gd name="connsiteX139" fmla="*/ 128019 w 1508539"/>
              <a:gd name="connsiteY139" fmla="*/ 576846 h 6858000"/>
              <a:gd name="connsiteX140" fmla="*/ 107645 w 1508539"/>
              <a:gd name="connsiteY140" fmla="*/ 530055 h 6858000"/>
              <a:gd name="connsiteX141" fmla="*/ 106893 w 1508539"/>
              <a:gd name="connsiteY141" fmla="*/ 465389 h 6858000"/>
              <a:gd name="connsiteX142" fmla="*/ 89816 w 1508539"/>
              <a:gd name="connsiteY142" fmla="*/ 424699 h 6858000"/>
              <a:gd name="connsiteX143" fmla="*/ 90191 w 1508539"/>
              <a:gd name="connsiteY143" fmla="*/ 404917 h 6858000"/>
              <a:gd name="connsiteX144" fmla="*/ 70148 w 1508539"/>
              <a:gd name="connsiteY144" fmla="*/ 367211 h 6858000"/>
              <a:gd name="connsiteX145" fmla="*/ 36452 w 1508539"/>
              <a:gd name="connsiteY145" fmla="*/ 268519 h 6858000"/>
              <a:gd name="connsiteX146" fmla="*/ 23935 w 1508539"/>
              <a:gd name="connsiteY146" fmla="*/ 160886 h 6858000"/>
              <a:gd name="connsiteX147" fmla="*/ 19312 w 1508539"/>
              <a:gd name="connsiteY147" fmla="*/ 47336 h 6858000"/>
              <a:gd name="connsiteX148" fmla="*/ 0 w 1508539"/>
              <a:gd name="connsiteY148"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01575 w 1508539"/>
              <a:gd name="connsiteY4" fmla="*/ 6715115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11426 w 1508539"/>
              <a:gd name="connsiteY5" fmla="*/ 6680170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36976 w 1508539"/>
              <a:gd name="connsiteY6" fmla="*/ 6621207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0954 w 1508539"/>
              <a:gd name="connsiteY10" fmla="*/ 6589172 h 6858000"/>
              <a:gd name="connsiteX11" fmla="*/ 164248 w 1508539"/>
              <a:gd name="connsiteY11" fmla="*/ 6574442 h 6858000"/>
              <a:gd name="connsiteX12" fmla="*/ 164588 w 1508539"/>
              <a:gd name="connsiteY12" fmla="*/ 6568530 h 6858000"/>
              <a:gd name="connsiteX13" fmla="*/ 166997 w 1508539"/>
              <a:gd name="connsiteY13" fmla="*/ 6560674 h 6858000"/>
              <a:gd name="connsiteX14" fmla="*/ 167342 w 1508539"/>
              <a:gd name="connsiteY14" fmla="*/ 6560598 h 6858000"/>
              <a:gd name="connsiteX15" fmla="*/ 169039 w 1508539"/>
              <a:gd name="connsiteY15" fmla="*/ 6553006 h 6858000"/>
              <a:gd name="connsiteX16" fmla="*/ 173735 w 1508539"/>
              <a:gd name="connsiteY16" fmla="*/ 6514360 h 6858000"/>
              <a:gd name="connsiteX17" fmla="*/ 215389 w 1508539"/>
              <a:gd name="connsiteY17" fmla="*/ 6478062 h 6858000"/>
              <a:gd name="connsiteX18" fmla="*/ 226078 w 1508539"/>
              <a:gd name="connsiteY18" fmla="*/ 6460325 h 6858000"/>
              <a:gd name="connsiteX19" fmla="*/ 233311 w 1508539"/>
              <a:gd name="connsiteY19" fmla="*/ 6451488 h 6858000"/>
              <a:gd name="connsiteX20" fmla="*/ 234746 w 1508539"/>
              <a:gd name="connsiteY20" fmla="*/ 6451348 h 6858000"/>
              <a:gd name="connsiteX21" fmla="*/ 239104 w 1508539"/>
              <a:gd name="connsiteY21" fmla="*/ 6414240 h 6858000"/>
              <a:gd name="connsiteX22" fmla="*/ 241880 w 1508539"/>
              <a:gd name="connsiteY22" fmla="*/ 6384857 h 6858000"/>
              <a:gd name="connsiteX23" fmla="*/ 240591 w 1508539"/>
              <a:gd name="connsiteY23" fmla="*/ 6367510 h 6858000"/>
              <a:gd name="connsiteX24" fmla="*/ 244471 w 1508539"/>
              <a:gd name="connsiteY24" fmla="*/ 6349778 h 6858000"/>
              <a:gd name="connsiteX25" fmla="*/ 246136 w 1508539"/>
              <a:gd name="connsiteY25" fmla="*/ 6348250 h 6858000"/>
              <a:gd name="connsiteX26" fmla="*/ 262170 w 1508539"/>
              <a:gd name="connsiteY26" fmla="*/ 6281972 h 6858000"/>
              <a:gd name="connsiteX27" fmla="*/ 272933 w 1508539"/>
              <a:gd name="connsiteY27" fmla="*/ 6211940 h 6858000"/>
              <a:gd name="connsiteX28" fmla="*/ 314428 w 1508539"/>
              <a:gd name="connsiteY28" fmla="*/ 6113913 h 6858000"/>
              <a:gd name="connsiteX29" fmla="*/ 318721 w 1508539"/>
              <a:gd name="connsiteY29" fmla="*/ 6028119 h 6858000"/>
              <a:gd name="connsiteX30" fmla="*/ 345501 w 1508539"/>
              <a:gd name="connsiteY30" fmla="*/ 5934687 h 6858000"/>
              <a:gd name="connsiteX31" fmla="*/ 379513 w 1508539"/>
              <a:gd name="connsiteY31" fmla="*/ 5765594 h 6858000"/>
              <a:gd name="connsiteX32" fmla="*/ 411349 w 1508539"/>
              <a:gd name="connsiteY32" fmla="*/ 5693685 h 6858000"/>
              <a:gd name="connsiteX33" fmla="*/ 431404 w 1508539"/>
              <a:gd name="connsiteY33" fmla="*/ 5665173 h 6858000"/>
              <a:gd name="connsiteX34" fmla="*/ 465121 w 1508539"/>
              <a:gd name="connsiteY34" fmla="*/ 5563435 h 6858000"/>
              <a:gd name="connsiteX35" fmla="*/ 494626 w 1508539"/>
              <a:gd name="connsiteY35" fmla="*/ 5476393 h 6858000"/>
              <a:gd name="connsiteX36" fmla="*/ 525819 w 1508539"/>
              <a:gd name="connsiteY36" fmla="*/ 5396260 h 6858000"/>
              <a:gd name="connsiteX37" fmla="*/ 541800 w 1508539"/>
              <a:gd name="connsiteY37" fmla="*/ 5330009 h 6858000"/>
              <a:gd name="connsiteX38" fmla="*/ 575293 w 1508539"/>
              <a:gd name="connsiteY38" fmla="*/ 5273739 h 6858000"/>
              <a:gd name="connsiteX39" fmla="*/ 584892 w 1508539"/>
              <a:gd name="connsiteY39" fmla="*/ 5241779 h 6858000"/>
              <a:gd name="connsiteX40" fmla="*/ 596118 w 1508539"/>
              <a:gd name="connsiteY40" fmla="*/ 5225268 h 6858000"/>
              <a:gd name="connsiteX41" fmla="*/ 597138 w 1508539"/>
              <a:gd name="connsiteY41" fmla="*/ 5217684 h 6858000"/>
              <a:gd name="connsiteX42" fmla="*/ 604479 w 1508539"/>
              <a:gd name="connsiteY42" fmla="*/ 5193377 h 6858000"/>
              <a:gd name="connsiteX43" fmla="*/ 607782 w 1508539"/>
              <a:gd name="connsiteY43" fmla="*/ 5179288 h 6858000"/>
              <a:gd name="connsiteX44" fmla="*/ 608766 w 1508539"/>
              <a:gd name="connsiteY44" fmla="*/ 5173621 h 6858000"/>
              <a:gd name="connsiteX45" fmla="*/ 604400 w 1508539"/>
              <a:gd name="connsiteY45" fmla="*/ 5159961 h 6858000"/>
              <a:gd name="connsiteX46" fmla="*/ 611077 w 1508539"/>
              <a:gd name="connsiteY46" fmla="*/ 5144295 h 6858000"/>
              <a:gd name="connsiteX47" fmla="*/ 608010 w 1508539"/>
              <a:gd name="connsiteY47" fmla="*/ 5125185 h 6858000"/>
              <a:gd name="connsiteX48" fmla="*/ 614840 w 1508539"/>
              <a:gd name="connsiteY48" fmla="*/ 5121884 h 6858000"/>
              <a:gd name="connsiteX49" fmla="*/ 621876 w 1508539"/>
              <a:gd name="connsiteY49" fmla="*/ 5067850 h 6858000"/>
              <a:gd name="connsiteX50" fmla="*/ 624607 w 1508539"/>
              <a:gd name="connsiteY50" fmla="*/ 5060861 h 6858000"/>
              <a:gd name="connsiteX51" fmla="*/ 621311 w 1508539"/>
              <a:gd name="connsiteY51" fmla="*/ 5034192 h 6858000"/>
              <a:gd name="connsiteX52" fmla="*/ 622865 w 1508539"/>
              <a:gd name="connsiteY52" fmla="*/ 4993030 h 6858000"/>
              <a:gd name="connsiteX53" fmla="*/ 629774 w 1508539"/>
              <a:gd name="connsiteY53" fmla="*/ 4946844 h 6858000"/>
              <a:gd name="connsiteX54" fmla="*/ 625630 w 1508539"/>
              <a:gd name="connsiteY54" fmla="*/ 4932692 h 6858000"/>
              <a:gd name="connsiteX55" fmla="*/ 641033 w 1508539"/>
              <a:gd name="connsiteY55" fmla="*/ 4858827 h 6858000"/>
              <a:gd name="connsiteX56" fmla="*/ 646936 w 1508539"/>
              <a:gd name="connsiteY56" fmla="*/ 4821170 h 6858000"/>
              <a:gd name="connsiteX57" fmla="*/ 651669 w 1508539"/>
              <a:gd name="connsiteY57" fmla="*/ 4780965 h 6858000"/>
              <a:gd name="connsiteX58" fmla="*/ 652962 w 1508539"/>
              <a:gd name="connsiteY58" fmla="*/ 4750867 h 6858000"/>
              <a:gd name="connsiteX59" fmla="*/ 650769 w 1508539"/>
              <a:gd name="connsiteY59" fmla="*/ 4690749 h 6858000"/>
              <a:gd name="connsiteX60" fmla="*/ 646249 w 1508539"/>
              <a:gd name="connsiteY60" fmla="*/ 4584173 h 6858000"/>
              <a:gd name="connsiteX61" fmla="*/ 641332 w 1508539"/>
              <a:gd name="connsiteY61" fmla="*/ 4444346 h 6858000"/>
              <a:gd name="connsiteX62" fmla="*/ 637897 w 1508539"/>
              <a:gd name="connsiteY62" fmla="*/ 4375228 h 6858000"/>
              <a:gd name="connsiteX63" fmla="*/ 618550 w 1508539"/>
              <a:gd name="connsiteY63" fmla="*/ 4214165 h 6858000"/>
              <a:gd name="connsiteX64" fmla="*/ 622623 w 1508539"/>
              <a:gd name="connsiteY64" fmla="*/ 4090296 h 6858000"/>
              <a:gd name="connsiteX65" fmla="*/ 607879 w 1508539"/>
              <a:gd name="connsiteY65" fmla="*/ 4033999 h 6858000"/>
              <a:gd name="connsiteX66" fmla="*/ 609028 w 1508539"/>
              <a:gd name="connsiteY66" fmla="*/ 4031933 h 6858000"/>
              <a:gd name="connsiteX67" fmla="*/ 607604 w 1508539"/>
              <a:gd name="connsiteY67" fmla="*/ 4013953 h 6858000"/>
              <a:gd name="connsiteX68" fmla="*/ 593899 w 1508539"/>
              <a:gd name="connsiteY68" fmla="*/ 3974753 h 6858000"/>
              <a:gd name="connsiteX69" fmla="*/ 595497 w 1508539"/>
              <a:gd name="connsiteY69" fmla="*/ 3969950 h 6858000"/>
              <a:gd name="connsiteX70" fmla="*/ 588919 w 1508539"/>
              <a:gd name="connsiteY70" fmla="*/ 3933779 h 6858000"/>
              <a:gd name="connsiteX71" fmla="*/ 590250 w 1508539"/>
              <a:gd name="connsiteY71" fmla="*/ 3933093 h 6858000"/>
              <a:gd name="connsiteX72" fmla="*/ 594604 w 1508539"/>
              <a:gd name="connsiteY72" fmla="*/ 3922082 h 6858000"/>
              <a:gd name="connsiteX73" fmla="*/ 599682 w 1508539"/>
              <a:gd name="connsiteY73" fmla="*/ 3901461 h 6858000"/>
              <a:gd name="connsiteX74" fmla="*/ 622276 w 1508539"/>
              <a:gd name="connsiteY74" fmla="*/ 3813873 h 6858000"/>
              <a:gd name="connsiteX75" fmla="*/ 621701 w 1508539"/>
              <a:gd name="connsiteY75" fmla="*/ 3806161 h 6858000"/>
              <a:gd name="connsiteX76" fmla="*/ 622008 w 1508539"/>
              <a:gd name="connsiteY76" fmla="*/ 3805957 h 6858000"/>
              <a:gd name="connsiteX77" fmla="*/ 622035 w 1508539"/>
              <a:gd name="connsiteY77" fmla="*/ 3797724 h 6858000"/>
              <a:gd name="connsiteX78" fmla="*/ 620650 w 1508539"/>
              <a:gd name="connsiteY78" fmla="*/ 3792098 h 6858000"/>
              <a:gd name="connsiteX79" fmla="*/ 619534 w 1508539"/>
              <a:gd name="connsiteY79" fmla="*/ 3777135 h 6858000"/>
              <a:gd name="connsiteX80" fmla="*/ 621267 w 1508539"/>
              <a:gd name="connsiteY80" fmla="*/ 3771656 h 6858000"/>
              <a:gd name="connsiteX81" fmla="*/ 625010 w 1508539"/>
              <a:gd name="connsiteY81" fmla="*/ 3769007 h 6858000"/>
              <a:gd name="connsiteX82" fmla="*/ 624476 w 1508539"/>
              <a:gd name="connsiteY82" fmla="*/ 3767709 h 6858000"/>
              <a:gd name="connsiteX83" fmla="*/ 633172 w 1508539"/>
              <a:gd name="connsiteY83" fmla="*/ 3738082 h 6858000"/>
              <a:gd name="connsiteX84" fmla="*/ 640518 w 1508539"/>
              <a:gd name="connsiteY84" fmla="*/ 3673397 h 6858000"/>
              <a:gd name="connsiteX85" fmla="*/ 639814 w 1508539"/>
              <a:gd name="connsiteY85" fmla="*/ 3637109 h 6858000"/>
              <a:gd name="connsiteX86" fmla="*/ 643257 w 1508539"/>
              <a:gd name="connsiteY86" fmla="*/ 3536883 h 6858000"/>
              <a:gd name="connsiteX87" fmla="*/ 650795 w 1508539"/>
              <a:gd name="connsiteY87" fmla="*/ 3435652 h 6858000"/>
              <a:gd name="connsiteX88" fmla="*/ 652466 w 1508539"/>
              <a:gd name="connsiteY88" fmla="*/ 3307769 h 6858000"/>
              <a:gd name="connsiteX89" fmla="*/ 670029 w 1508539"/>
              <a:gd name="connsiteY89" fmla="*/ 3250522 h 6858000"/>
              <a:gd name="connsiteX90" fmla="*/ 670454 w 1508539"/>
              <a:gd name="connsiteY90" fmla="*/ 3229163 h 6858000"/>
              <a:gd name="connsiteX91" fmla="*/ 672277 w 1508539"/>
              <a:gd name="connsiteY91" fmla="*/ 3217217 h 6858000"/>
              <a:gd name="connsiteX92" fmla="*/ 659112 w 1508539"/>
              <a:gd name="connsiteY92" fmla="*/ 3183755 h 6858000"/>
              <a:gd name="connsiteX93" fmla="*/ 659613 w 1508539"/>
              <a:gd name="connsiteY93" fmla="*/ 3178642 h 6858000"/>
              <a:gd name="connsiteX94" fmla="*/ 647213 w 1508539"/>
              <a:gd name="connsiteY94" fmla="*/ 3158586 h 6858000"/>
              <a:gd name="connsiteX95" fmla="*/ 632398 w 1508539"/>
              <a:gd name="connsiteY95" fmla="*/ 3129034 h 6858000"/>
              <a:gd name="connsiteX96" fmla="*/ 633063 w 1508539"/>
              <a:gd name="connsiteY96" fmla="*/ 3126682 h 6858000"/>
              <a:gd name="connsiteX97" fmla="*/ 623931 w 1508539"/>
              <a:gd name="connsiteY97" fmla="*/ 3114519 h 6858000"/>
              <a:gd name="connsiteX98" fmla="*/ 610540 w 1508539"/>
              <a:gd name="connsiteY98" fmla="*/ 3106272 h 6858000"/>
              <a:gd name="connsiteX99" fmla="*/ 583270 w 1508539"/>
              <a:gd name="connsiteY99" fmla="*/ 2958185 h 6858000"/>
              <a:gd name="connsiteX100" fmla="*/ 525884 w 1508539"/>
              <a:gd name="connsiteY100" fmla="*/ 2762989 h 6858000"/>
              <a:gd name="connsiteX101" fmla="*/ 474802 w 1508539"/>
              <a:gd name="connsiteY101" fmla="*/ 2554718 h 6858000"/>
              <a:gd name="connsiteX102" fmla="*/ 454896 w 1508539"/>
              <a:gd name="connsiteY102" fmla="*/ 2485734 h 6858000"/>
              <a:gd name="connsiteX103" fmla="*/ 445619 w 1508539"/>
              <a:gd name="connsiteY103" fmla="*/ 2447068 h 6858000"/>
              <a:gd name="connsiteX104" fmla="*/ 432580 w 1508539"/>
              <a:gd name="connsiteY104" fmla="*/ 2425819 h 6858000"/>
              <a:gd name="connsiteX105" fmla="*/ 438579 w 1508539"/>
              <a:gd name="connsiteY105" fmla="*/ 2402874 h 6858000"/>
              <a:gd name="connsiteX106" fmla="*/ 441191 w 1508539"/>
              <a:gd name="connsiteY106" fmla="*/ 2381443 h 6858000"/>
              <a:gd name="connsiteX107" fmla="*/ 417520 w 1508539"/>
              <a:gd name="connsiteY107" fmla="*/ 2261920 h 6858000"/>
              <a:gd name="connsiteX108" fmla="*/ 407407 w 1508539"/>
              <a:gd name="connsiteY108" fmla="*/ 2195378 h 6858000"/>
              <a:gd name="connsiteX109" fmla="*/ 391624 w 1508539"/>
              <a:gd name="connsiteY109" fmla="*/ 2155135 h 6858000"/>
              <a:gd name="connsiteX110" fmla="*/ 389082 w 1508539"/>
              <a:gd name="connsiteY110" fmla="*/ 2118008 h 6858000"/>
              <a:gd name="connsiteX111" fmla="*/ 390075 w 1508539"/>
              <a:gd name="connsiteY111" fmla="*/ 2050531 h 6858000"/>
              <a:gd name="connsiteX112" fmla="*/ 381881 w 1508539"/>
              <a:gd name="connsiteY112" fmla="*/ 1963269 h 6858000"/>
              <a:gd name="connsiteX113" fmla="*/ 363059 w 1508539"/>
              <a:gd name="connsiteY113" fmla="*/ 1906352 h 6858000"/>
              <a:gd name="connsiteX114" fmla="*/ 339616 w 1508539"/>
              <a:gd name="connsiteY114" fmla="*/ 1861531 h 6858000"/>
              <a:gd name="connsiteX115" fmla="*/ 293415 w 1508539"/>
              <a:gd name="connsiteY115" fmla="*/ 1732919 h 6858000"/>
              <a:gd name="connsiteX116" fmla="*/ 265726 w 1508539"/>
              <a:gd name="connsiteY116" fmla="*/ 1663540 h 6858000"/>
              <a:gd name="connsiteX117" fmla="*/ 264852 w 1508539"/>
              <a:gd name="connsiteY117" fmla="*/ 1615777 h 6858000"/>
              <a:gd name="connsiteX118" fmla="*/ 245647 w 1508539"/>
              <a:gd name="connsiteY118" fmla="*/ 1563678 h 6858000"/>
              <a:gd name="connsiteX119" fmla="*/ 258727 w 1508539"/>
              <a:gd name="connsiteY119" fmla="*/ 1519474 h 6858000"/>
              <a:gd name="connsiteX120" fmla="*/ 251469 w 1508539"/>
              <a:gd name="connsiteY120" fmla="*/ 1477995 h 6858000"/>
              <a:gd name="connsiteX121" fmla="*/ 237554 w 1508539"/>
              <a:gd name="connsiteY121" fmla="*/ 1373769 h 6858000"/>
              <a:gd name="connsiteX122" fmla="*/ 245861 w 1508539"/>
              <a:gd name="connsiteY122" fmla="*/ 1307086 h 6858000"/>
              <a:gd name="connsiteX123" fmla="*/ 247049 w 1508539"/>
              <a:gd name="connsiteY123" fmla="*/ 1189033 h 6858000"/>
              <a:gd name="connsiteX124" fmla="*/ 251734 w 1508539"/>
              <a:gd name="connsiteY124" fmla="*/ 1168288 h 6858000"/>
              <a:gd name="connsiteX125" fmla="*/ 244016 w 1508539"/>
              <a:gd name="connsiteY125" fmla="*/ 1142577 h 6858000"/>
              <a:gd name="connsiteX126" fmla="*/ 233322 w 1508539"/>
              <a:gd name="connsiteY126" fmla="*/ 1088484 h 6858000"/>
              <a:gd name="connsiteX127" fmla="*/ 222058 w 1508539"/>
              <a:gd name="connsiteY127" fmla="*/ 1016103 h 6858000"/>
              <a:gd name="connsiteX128" fmla="*/ 223514 w 1508539"/>
              <a:gd name="connsiteY128" fmla="*/ 932283 h 6858000"/>
              <a:gd name="connsiteX129" fmla="*/ 225750 w 1508539"/>
              <a:gd name="connsiteY129" fmla="*/ 915925 h 6858000"/>
              <a:gd name="connsiteX130" fmla="*/ 218379 w 1508539"/>
              <a:gd name="connsiteY130" fmla="*/ 896999 h 6858000"/>
              <a:gd name="connsiteX131" fmla="*/ 187787 w 1508539"/>
              <a:gd name="connsiteY131" fmla="*/ 821517 h 6858000"/>
              <a:gd name="connsiteX132" fmla="*/ 166737 w 1508539"/>
              <a:gd name="connsiteY132" fmla="*/ 751353 h 6858000"/>
              <a:gd name="connsiteX133" fmla="*/ 166295 w 1508539"/>
              <a:gd name="connsiteY133" fmla="*/ 721230 h 6858000"/>
              <a:gd name="connsiteX134" fmla="*/ 151966 w 1508539"/>
              <a:gd name="connsiteY134" fmla="*/ 681659 h 6858000"/>
              <a:gd name="connsiteX135" fmla="*/ 137385 w 1508539"/>
              <a:gd name="connsiteY135" fmla="*/ 635218 h 6858000"/>
              <a:gd name="connsiteX136" fmla="*/ 142396 w 1508539"/>
              <a:gd name="connsiteY136" fmla="*/ 613763 h 6858000"/>
              <a:gd name="connsiteX137" fmla="*/ 128338 w 1508539"/>
              <a:gd name="connsiteY137" fmla="*/ 598582 h 6858000"/>
              <a:gd name="connsiteX138" fmla="*/ 128019 w 1508539"/>
              <a:gd name="connsiteY138" fmla="*/ 576846 h 6858000"/>
              <a:gd name="connsiteX139" fmla="*/ 107645 w 1508539"/>
              <a:gd name="connsiteY139" fmla="*/ 530055 h 6858000"/>
              <a:gd name="connsiteX140" fmla="*/ 106893 w 1508539"/>
              <a:gd name="connsiteY140" fmla="*/ 465389 h 6858000"/>
              <a:gd name="connsiteX141" fmla="*/ 89816 w 1508539"/>
              <a:gd name="connsiteY141" fmla="*/ 424699 h 6858000"/>
              <a:gd name="connsiteX142" fmla="*/ 90191 w 1508539"/>
              <a:gd name="connsiteY142" fmla="*/ 404917 h 6858000"/>
              <a:gd name="connsiteX143" fmla="*/ 70148 w 1508539"/>
              <a:gd name="connsiteY143" fmla="*/ 367211 h 6858000"/>
              <a:gd name="connsiteX144" fmla="*/ 36452 w 1508539"/>
              <a:gd name="connsiteY144" fmla="*/ 268519 h 6858000"/>
              <a:gd name="connsiteX145" fmla="*/ 23935 w 1508539"/>
              <a:gd name="connsiteY145" fmla="*/ 160886 h 6858000"/>
              <a:gd name="connsiteX146" fmla="*/ 19312 w 1508539"/>
              <a:gd name="connsiteY146" fmla="*/ 47336 h 6858000"/>
              <a:gd name="connsiteX147" fmla="*/ 0 w 1508539"/>
              <a:gd name="connsiteY147"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173735 w 1508539"/>
              <a:gd name="connsiteY15" fmla="*/ 6514360 h 6858000"/>
              <a:gd name="connsiteX16" fmla="*/ 215389 w 1508539"/>
              <a:gd name="connsiteY16" fmla="*/ 6478062 h 6858000"/>
              <a:gd name="connsiteX17" fmla="*/ 226078 w 1508539"/>
              <a:gd name="connsiteY17" fmla="*/ 6460325 h 6858000"/>
              <a:gd name="connsiteX18" fmla="*/ 233311 w 1508539"/>
              <a:gd name="connsiteY18" fmla="*/ 6451488 h 6858000"/>
              <a:gd name="connsiteX19" fmla="*/ 234746 w 1508539"/>
              <a:gd name="connsiteY19" fmla="*/ 6451348 h 6858000"/>
              <a:gd name="connsiteX20" fmla="*/ 239104 w 1508539"/>
              <a:gd name="connsiteY20" fmla="*/ 6414240 h 6858000"/>
              <a:gd name="connsiteX21" fmla="*/ 241880 w 1508539"/>
              <a:gd name="connsiteY21" fmla="*/ 6384857 h 6858000"/>
              <a:gd name="connsiteX22" fmla="*/ 240591 w 1508539"/>
              <a:gd name="connsiteY22" fmla="*/ 6367510 h 6858000"/>
              <a:gd name="connsiteX23" fmla="*/ 244471 w 1508539"/>
              <a:gd name="connsiteY23" fmla="*/ 6349778 h 6858000"/>
              <a:gd name="connsiteX24" fmla="*/ 246136 w 1508539"/>
              <a:gd name="connsiteY24" fmla="*/ 6348250 h 6858000"/>
              <a:gd name="connsiteX25" fmla="*/ 262170 w 1508539"/>
              <a:gd name="connsiteY25" fmla="*/ 6281972 h 6858000"/>
              <a:gd name="connsiteX26" fmla="*/ 272933 w 1508539"/>
              <a:gd name="connsiteY26" fmla="*/ 6211940 h 6858000"/>
              <a:gd name="connsiteX27" fmla="*/ 314428 w 1508539"/>
              <a:gd name="connsiteY27" fmla="*/ 6113913 h 6858000"/>
              <a:gd name="connsiteX28" fmla="*/ 318721 w 1508539"/>
              <a:gd name="connsiteY28" fmla="*/ 6028119 h 6858000"/>
              <a:gd name="connsiteX29" fmla="*/ 345501 w 1508539"/>
              <a:gd name="connsiteY29" fmla="*/ 5934687 h 6858000"/>
              <a:gd name="connsiteX30" fmla="*/ 379513 w 1508539"/>
              <a:gd name="connsiteY30" fmla="*/ 5765594 h 6858000"/>
              <a:gd name="connsiteX31" fmla="*/ 411349 w 1508539"/>
              <a:gd name="connsiteY31" fmla="*/ 5693685 h 6858000"/>
              <a:gd name="connsiteX32" fmla="*/ 431404 w 1508539"/>
              <a:gd name="connsiteY32" fmla="*/ 5665173 h 6858000"/>
              <a:gd name="connsiteX33" fmla="*/ 465121 w 1508539"/>
              <a:gd name="connsiteY33" fmla="*/ 5563435 h 6858000"/>
              <a:gd name="connsiteX34" fmla="*/ 494626 w 1508539"/>
              <a:gd name="connsiteY34" fmla="*/ 5476393 h 6858000"/>
              <a:gd name="connsiteX35" fmla="*/ 525819 w 1508539"/>
              <a:gd name="connsiteY35" fmla="*/ 5396260 h 6858000"/>
              <a:gd name="connsiteX36" fmla="*/ 541800 w 1508539"/>
              <a:gd name="connsiteY36" fmla="*/ 5330009 h 6858000"/>
              <a:gd name="connsiteX37" fmla="*/ 575293 w 1508539"/>
              <a:gd name="connsiteY37" fmla="*/ 5273739 h 6858000"/>
              <a:gd name="connsiteX38" fmla="*/ 584892 w 1508539"/>
              <a:gd name="connsiteY38" fmla="*/ 5241779 h 6858000"/>
              <a:gd name="connsiteX39" fmla="*/ 596118 w 1508539"/>
              <a:gd name="connsiteY39" fmla="*/ 5225268 h 6858000"/>
              <a:gd name="connsiteX40" fmla="*/ 597138 w 1508539"/>
              <a:gd name="connsiteY40" fmla="*/ 5217684 h 6858000"/>
              <a:gd name="connsiteX41" fmla="*/ 604479 w 1508539"/>
              <a:gd name="connsiteY41" fmla="*/ 5193377 h 6858000"/>
              <a:gd name="connsiteX42" fmla="*/ 607782 w 1508539"/>
              <a:gd name="connsiteY42" fmla="*/ 5179288 h 6858000"/>
              <a:gd name="connsiteX43" fmla="*/ 608766 w 1508539"/>
              <a:gd name="connsiteY43" fmla="*/ 5173621 h 6858000"/>
              <a:gd name="connsiteX44" fmla="*/ 604400 w 1508539"/>
              <a:gd name="connsiteY44" fmla="*/ 5159961 h 6858000"/>
              <a:gd name="connsiteX45" fmla="*/ 611077 w 1508539"/>
              <a:gd name="connsiteY45" fmla="*/ 5144295 h 6858000"/>
              <a:gd name="connsiteX46" fmla="*/ 608010 w 1508539"/>
              <a:gd name="connsiteY46" fmla="*/ 5125185 h 6858000"/>
              <a:gd name="connsiteX47" fmla="*/ 614840 w 1508539"/>
              <a:gd name="connsiteY47" fmla="*/ 5121884 h 6858000"/>
              <a:gd name="connsiteX48" fmla="*/ 621876 w 1508539"/>
              <a:gd name="connsiteY48" fmla="*/ 5067850 h 6858000"/>
              <a:gd name="connsiteX49" fmla="*/ 624607 w 1508539"/>
              <a:gd name="connsiteY49" fmla="*/ 5060861 h 6858000"/>
              <a:gd name="connsiteX50" fmla="*/ 621311 w 1508539"/>
              <a:gd name="connsiteY50" fmla="*/ 5034192 h 6858000"/>
              <a:gd name="connsiteX51" fmla="*/ 622865 w 1508539"/>
              <a:gd name="connsiteY51" fmla="*/ 4993030 h 6858000"/>
              <a:gd name="connsiteX52" fmla="*/ 629774 w 1508539"/>
              <a:gd name="connsiteY52" fmla="*/ 4946844 h 6858000"/>
              <a:gd name="connsiteX53" fmla="*/ 625630 w 1508539"/>
              <a:gd name="connsiteY53" fmla="*/ 4932692 h 6858000"/>
              <a:gd name="connsiteX54" fmla="*/ 641033 w 1508539"/>
              <a:gd name="connsiteY54" fmla="*/ 4858827 h 6858000"/>
              <a:gd name="connsiteX55" fmla="*/ 646936 w 1508539"/>
              <a:gd name="connsiteY55" fmla="*/ 4821170 h 6858000"/>
              <a:gd name="connsiteX56" fmla="*/ 651669 w 1508539"/>
              <a:gd name="connsiteY56" fmla="*/ 4780965 h 6858000"/>
              <a:gd name="connsiteX57" fmla="*/ 652962 w 1508539"/>
              <a:gd name="connsiteY57" fmla="*/ 4750867 h 6858000"/>
              <a:gd name="connsiteX58" fmla="*/ 650769 w 1508539"/>
              <a:gd name="connsiteY58" fmla="*/ 4690749 h 6858000"/>
              <a:gd name="connsiteX59" fmla="*/ 646249 w 1508539"/>
              <a:gd name="connsiteY59" fmla="*/ 4584173 h 6858000"/>
              <a:gd name="connsiteX60" fmla="*/ 641332 w 1508539"/>
              <a:gd name="connsiteY60" fmla="*/ 4444346 h 6858000"/>
              <a:gd name="connsiteX61" fmla="*/ 637897 w 1508539"/>
              <a:gd name="connsiteY61" fmla="*/ 4375228 h 6858000"/>
              <a:gd name="connsiteX62" fmla="*/ 618550 w 1508539"/>
              <a:gd name="connsiteY62" fmla="*/ 4214165 h 6858000"/>
              <a:gd name="connsiteX63" fmla="*/ 622623 w 1508539"/>
              <a:gd name="connsiteY63" fmla="*/ 4090296 h 6858000"/>
              <a:gd name="connsiteX64" fmla="*/ 607879 w 1508539"/>
              <a:gd name="connsiteY64" fmla="*/ 4033999 h 6858000"/>
              <a:gd name="connsiteX65" fmla="*/ 609028 w 1508539"/>
              <a:gd name="connsiteY65" fmla="*/ 4031933 h 6858000"/>
              <a:gd name="connsiteX66" fmla="*/ 607604 w 1508539"/>
              <a:gd name="connsiteY66" fmla="*/ 4013953 h 6858000"/>
              <a:gd name="connsiteX67" fmla="*/ 593899 w 1508539"/>
              <a:gd name="connsiteY67" fmla="*/ 3974753 h 6858000"/>
              <a:gd name="connsiteX68" fmla="*/ 595497 w 1508539"/>
              <a:gd name="connsiteY68" fmla="*/ 3969950 h 6858000"/>
              <a:gd name="connsiteX69" fmla="*/ 588919 w 1508539"/>
              <a:gd name="connsiteY69" fmla="*/ 3933779 h 6858000"/>
              <a:gd name="connsiteX70" fmla="*/ 590250 w 1508539"/>
              <a:gd name="connsiteY70" fmla="*/ 3933093 h 6858000"/>
              <a:gd name="connsiteX71" fmla="*/ 594604 w 1508539"/>
              <a:gd name="connsiteY71" fmla="*/ 3922082 h 6858000"/>
              <a:gd name="connsiteX72" fmla="*/ 599682 w 1508539"/>
              <a:gd name="connsiteY72" fmla="*/ 3901461 h 6858000"/>
              <a:gd name="connsiteX73" fmla="*/ 622276 w 1508539"/>
              <a:gd name="connsiteY73" fmla="*/ 3813873 h 6858000"/>
              <a:gd name="connsiteX74" fmla="*/ 621701 w 1508539"/>
              <a:gd name="connsiteY74" fmla="*/ 3806161 h 6858000"/>
              <a:gd name="connsiteX75" fmla="*/ 622008 w 1508539"/>
              <a:gd name="connsiteY75" fmla="*/ 3805957 h 6858000"/>
              <a:gd name="connsiteX76" fmla="*/ 622035 w 1508539"/>
              <a:gd name="connsiteY76" fmla="*/ 3797724 h 6858000"/>
              <a:gd name="connsiteX77" fmla="*/ 620650 w 1508539"/>
              <a:gd name="connsiteY77" fmla="*/ 3792098 h 6858000"/>
              <a:gd name="connsiteX78" fmla="*/ 619534 w 1508539"/>
              <a:gd name="connsiteY78" fmla="*/ 3777135 h 6858000"/>
              <a:gd name="connsiteX79" fmla="*/ 621267 w 1508539"/>
              <a:gd name="connsiteY79" fmla="*/ 3771656 h 6858000"/>
              <a:gd name="connsiteX80" fmla="*/ 625010 w 1508539"/>
              <a:gd name="connsiteY80" fmla="*/ 3769007 h 6858000"/>
              <a:gd name="connsiteX81" fmla="*/ 624476 w 1508539"/>
              <a:gd name="connsiteY81" fmla="*/ 3767709 h 6858000"/>
              <a:gd name="connsiteX82" fmla="*/ 633172 w 1508539"/>
              <a:gd name="connsiteY82" fmla="*/ 3738082 h 6858000"/>
              <a:gd name="connsiteX83" fmla="*/ 640518 w 1508539"/>
              <a:gd name="connsiteY83" fmla="*/ 3673397 h 6858000"/>
              <a:gd name="connsiteX84" fmla="*/ 639814 w 1508539"/>
              <a:gd name="connsiteY84" fmla="*/ 3637109 h 6858000"/>
              <a:gd name="connsiteX85" fmla="*/ 643257 w 1508539"/>
              <a:gd name="connsiteY85" fmla="*/ 3536883 h 6858000"/>
              <a:gd name="connsiteX86" fmla="*/ 650795 w 1508539"/>
              <a:gd name="connsiteY86" fmla="*/ 3435652 h 6858000"/>
              <a:gd name="connsiteX87" fmla="*/ 652466 w 1508539"/>
              <a:gd name="connsiteY87" fmla="*/ 3307769 h 6858000"/>
              <a:gd name="connsiteX88" fmla="*/ 670029 w 1508539"/>
              <a:gd name="connsiteY88" fmla="*/ 3250522 h 6858000"/>
              <a:gd name="connsiteX89" fmla="*/ 670454 w 1508539"/>
              <a:gd name="connsiteY89" fmla="*/ 3229163 h 6858000"/>
              <a:gd name="connsiteX90" fmla="*/ 672277 w 1508539"/>
              <a:gd name="connsiteY90" fmla="*/ 3217217 h 6858000"/>
              <a:gd name="connsiteX91" fmla="*/ 659112 w 1508539"/>
              <a:gd name="connsiteY91" fmla="*/ 3183755 h 6858000"/>
              <a:gd name="connsiteX92" fmla="*/ 659613 w 1508539"/>
              <a:gd name="connsiteY92" fmla="*/ 3178642 h 6858000"/>
              <a:gd name="connsiteX93" fmla="*/ 647213 w 1508539"/>
              <a:gd name="connsiteY93" fmla="*/ 3158586 h 6858000"/>
              <a:gd name="connsiteX94" fmla="*/ 632398 w 1508539"/>
              <a:gd name="connsiteY94" fmla="*/ 3129034 h 6858000"/>
              <a:gd name="connsiteX95" fmla="*/ 633063 w 1508539"/>
              <a:gd name="connsiteY95" fmla="*/ 3126682 h 6858000"/>
              <a:gd name="connsiteX96" fmla="*/ 623931 w 1508539"/>
              <a:gd name="connsiteY96" fmla="*/ 3114519 h 6858000"/>
              <a:gd name="connsiteX97" fmla="*/ 610540 w 1508539"/>
              <a:gd name="connsiteY97" fmla="*/ 3106272 h 6858000"/>
              <a:gd name="connsiteX98" fmla="*/ 583270 w 1508539"/>
              <a:gd name="connsiteY98" fmla="*/ 2958185 h 6858000"/>
              <a:gd name="connsiteX99" fmla="*/ 525884 w 1508539"/>
              <a:gd name="connsiteY99" fmla="*/ 2762989 h 6858000"/>
              <a:gd name="connsiteX100" fmla="*/ 474802 w 1508539"/>
              <a:gd name="connsiteY100" fmla="*/ 2554718 h 6858000"/>
              <a:gd name="connsiteX101" fmla="*/ 454896 w 1508539"/>
              <a:gd name="connsiteY101" fmla="*/ 2485734 h 6858000"/>
              <a:gd name="connsiteX102" fmla="*/ 445619 w 1508539"/>
              <a:gd name="connsiteY102" fmla="*/ 2447068 h 6858000"/>
              <a:gd name="connsiteX103" fmla="*/ 432580 w 1508539"/>
              <a:gd name="connsiteY103" fmla="*/ 2425819 h 6858000"/>
              <a:gd name="connsiteX104" fmla="*/ 438579 w 1508539"/>
              <a:gd name="connsiteY104" fmla="*/ 2402874 h 6858000"/>
              <a:gd name="connsiteX105" fmla="*/ 441191 w 1508539"/>
              <a:gd name="connsiteY105" fmla="*/ 2381443 h 6858000"/>
              <a:gd name="connsiteX106" fmla="*/ 417520 w 1508539"/>
              <a:gd name="connsiteY106" fmla="*/ 2261920 h 6858000"/>
              <a:gd name="connsiteX107" fmla="*/ 407407 w 1508539"/>
              <a:gd name="connsiteY107" fmla="*/ 2195378 h 6858000"/>
              <a:gd name="connsiteX108" fmla="*/ 391624 w 1508539"/>
              <a:gd name="connsiteY108" fmla="*/ 2155135 h 6858000"/>
              <a:gd name="connsiteX109" fmla="*/ 389082 w 1508539"/>
              <a:gd name="connsiteY109" fmla="*/ 2118008 h 6858000"/>
              <a:gd name="connsiteX110" fmla="*/ 390075 w 1508539"/>
              <a:gd name="connsiteY110" fmla="*/ 2050531 h 6858000"/>
              <a:gd name="connsiteX111" fmla="*/ 381881 w 1508539"/>
              <a:gd name="connsiteY111" fmla="*/ 1963269 h 6858000"/>
              <a:gd name="connsiteX112" fmla="*/ 363059 w 1508539"/>
              <a:gd name="connsiteY112" fmla="*/ 1906352 h 6858000"/>
              <a:gd name="connsiteX113" fmla="*/ 339616 w 1508539"/>
              <a:gd name="connsiteY113" fmla="*/ 1861531 h 6858000"/>
              <a:gd name="connsiteX114" fmla="*/ 293415 w 1508539"/>
              <a:gd name="connsiteY114" fmla="*/ 1732919 h 6858000"/>
              <a:gd name="connsiteX115" fmla="*/ 265726 w 1508539"/>
              <a:gd name="connsiteY115" fmla="*/ 1663540 h 6858000"/>
              <a:gd name="connsiteX116" fmla="*/ 264852 w 1508539"/>
              <a:gd name="connsiteY116" fmla="*/ 1615777 h 6858000"/>
              <a:gd name="connsiteX117" fmla="*/ 245647 w 1508539"/>
              <a:gd name="connsiteY117" fmla="*/ 1563678 h 6858000"/>
              <a:gd name="connsiteX118" fmla="*/ 258727 w 1508539"/>
              <a:gd name="connsiteY118" fmla="*/ 1519474 h 6858000"/>
              <a:gd name="connsiteX119" fmla="*/ 251469 w 1508539"/>
              <a:gd name="connsiteY119" fmla="*/ 1477995 h 6858000"/>
              <a:gd name="connsiteX120" fmla="*/ 237554 w 1508539"/>
              <a:gd name="connsiteY120" fmla="*/ 1373769 h 6858000"/>
              <a:gd name="connsiteX121" fmla="*/ 245861 w 1508539"/>
              <a:gd name="connsiteY121" fmla="*/ 1307086 h 6858000"/>
              <a:gd name="connsiteX122" fmla="*/ 247049 w 1508539"/>
              <a:gd name="connsiteY122" fmla="*/ 1189033 h 6858000"/>
              <a:gd name="connsiteX123" fmla="*/ 251734 w 1508539"/>
              <a:gd name="connsiteY123" fmla="*/ 1168288 h 6858000"/>
              <a:gd name="connsiteX124" fmla="*/ 244016 w 1508539"/>
              <a:gd name="connsiteY124" fmla="*/ 1142577 h 6858000"/>
              <a:gd name="connsiteX125" fmla="*/ 233322 w 1508539"/>
              <a:gd name="connsiteY125" fmla="*/ 1088484 h 6858000"/>
              <a:gd name="connsiteX126" fmla="*/ 222058 w 1508539"/>
              <a:gd name="connsiteY126" fmla="*/ 1016103 h 6858000"/>
              <a:gd name="connsiteX127" fmla="*/ 223514 w 1508539"/>
              <a:gd name="connsiteY127" fmla="*/ 932283 h 6858000"/>
              <a:gd name="connsiteX128" fmla="*/ 225750 w 1508539"/>
              <a:gd name="connsiteY128" fmla="*/ 915925 h 6858000"/>
              <a:gd name="connsiteX129" fmla="*/ 218379 w 1508539"/>
              <a:gd name="connsiteY129" fmla="*/ 896999 h 6858000"/>
              <a:gd name="connsiteX130" fmla="*/ 187787 w 1508539"/>
              <a:gd name="connsiteY130" fmla="*/ 821517 h 6858000"/>
              <a:gd name="connsiteX131" fmla="*/ 166737 w 1508539"/>
              <a:gd name="connsiteY131" fmla="*/ 751353 h 6858000"/>
              <a:gd name="connsiteX132" fmla="*/ 166295 w 1508539"/>
              <a:gd name="connsiteY132" fmla="*/ 721230 h 6858000"/>
              <a:gd name="connsiteX133" fmla="*/ 151966 w 1508539"/>
              <a:gd name="connsiteY133" fmla="*/ 681659 h 6858000"/>
              <a:gd name="connsiteX134" fmla="*/ 137385 w 1508539"/>
              <a:gd name="connsiteY134" fmla="*/ 635218 h 6858000"/>
              <a:gd name="connsiteX135" fmla="*/ 142396 w 1508539"/>
              <a:gd name="connsiteY135" fmla="*/ 613763 h 6858000"/>
              <a:gd name="connsiteX136" fmla="*/ 128338 w 1508539"/>
              <a:gd name="connsiteY136" fmla="*/ 598582 h 6858000"/>
              <a:gd name="connsiteX137" fmla="*/ 128019 w 1508539"/>
              <a:gd name="connsiteY137" fmla="*/ 576846 h 6858000"/>
              <a:gd name="connsiteX138" fmla="*/ 107645 w 1508539"/>
              <a:gd name="connsiteY138" fmla="*/ 530055 h 6858000"/>
              <a:gd name="connsiteX139" fmla="*/ 106893 w 1508539"/>
              <a:gd name="connsiteY139" fmla="*/ 465389 h 6858000"/>
              <a:gd name="connsiteX140" fmla="*/ 89816 w 1508539"/>
              <a:gd name="connsiteY140" fmla="*/ 424699 h 6858000"/>
              <a:gd name="connsiteX141" fmla="*/ 90191 w 1508539"/>
              <a:gd name="connsiteY141" fmla="*/ 404917 h 6858000"/>
              <a:gd name="connsiteX142" fmla="*/ 70148 w 1508539"/>
              <a:gd name="connsiteY142" fmla="*/ 367211 h 6858000"/>
              <a:gd name="connsiteX143" fmla="*/ 36452 w 1508539"/>
              <a:gd name="connsiteY143" fmla="*/ 268519 h 6858000"/>
              <a:gd name="connsiteX144" fmla="*/ 23935 w 1508539"/>
              <a:gd name="connsiteY144" fmla="*/ 160886 h 6858000"/>
              <a:gd name="connsiteX145" fmla="*/ 19312 w 1508539"/>
              <a:gd name="connsiteY145" fmla="*/ 47336 h 6858000"/>
              <a:gd name="connsiteX146" fmla="*/ 0 w 1508539"/>
              <a:gd name="connsiteY146"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169039 w 1508539"/>
              <a:gd name="connsiteY14" fmla="*/ 6553006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57757 w 1508539"/>
              <a:gd name="connsiteY9" fmla="*/ 6593735 h 6858000"/>
              <a:gd name="connsiteX10" fmla="*/ 164248 w 1508539"/>
              <a:gd name="connsiteY10" fmla="*/ 6574442 h 6858000"/>
              <a:gd name="connsiteX11" fmla="*/ 164588 w 1508539"/>
              <a:gd name="connsiteY11" fmla="*/ 6568530 h 6858000"/>
              <a:gd name="connsiteX12" fmla="*/ 166997 w 1508539"/>
              <a:gd name="connsiteY12" fmla="*/ 6560674 h 6858000"/>
              <a:gd name="connsiteX13" fmla="*/ 167342 w 1508539"/>
              <a:gd name="connsiteY13" fmla="*/ 6560598 h 6858000"/>
              <a:gd name="connsiteX14" fmla="*/ 201349 w 1508539"/>
              <a:gd name="connsiteY14" fmla="*/ 6530567 h 6858000"/>
              <a:gd name="connsiteX15" fmla="*/ 215389 w 1508539"/>
              <a:gd name="connsiteY15" fmla="*/ 6478062 h 6858000"/>
              <a:gd name="connsiteX16" fmla="*/ 226078 w 1508539"/>
              <a:gd name="connsiteY16" fmla="*/ 6460325 h 6858000"/>
              <a:gd name="connsiteX17" fmla="*/ 233311 w 1508539"/>
              <a:gd name="connsiteY17" fmla="*/ 6451488 h 6858000"/>
              <a:gd name="connsiteX18" fmla="*/ 234746 w 1508539"/>
              <a:gd name="connsiteY18" fmla="*/ 6451348 h 6858000"/>
              <a:gd name="connsiteX19" fmla="*/ 239104 w 1508539"/>
              <a:gd name="connsiteY19" fmla="*/ 6414240 h 6858000"/>
              <a:gd name="connsiteX20" fmla="*/ 241880 w 1508539"/>
              <a:gd name="connsiteY20" fmla="*/ 6384857 h 6858000"/>
              <a:gd name="connsiteX21" fmla="*/ 240591 w 1508539"/>
              <a:gd name="connsiteY21" fmla="*/ 6367510 h 6858000"/>
              <a:gd name="connsiteX22" fmla="*/ 244471 w 1508539"/>
              <a:gd name="connsiteY22" fmla="*/ 6349778 h 6858000"/>
              <a:gd name="connsiteX23" fmla="*/ 246136 w 1508539"/>
              <a:gd name="connsiteY23" fmla="*/ 6348250 h 6858000"/>
              <a:gd name="connsiteX24" fmla="*/ 262170 w 1508539"/>
              <a:gd name="connsiteY24" fmla="*/ 6281972 h 6858000"/>
              <a:gd name="connsiteX25" fmla="*/ 272933 w 1508539"/>
              <a:gd name="connsiteY25" fmla="*/ 6211940 h 6858000"/>
              <a:gd name="connsiteX26" fmla="*/ 314428 w 1508539"/>
              <a:gd name="connsiteY26" fmla="*/ 6113913 h 6858000"/>
              <a:gd name="connsiteX27" fmla="*/ 318721 w 1508539"/>
              <a:gd name="connsiteY27" fmla="*/ 6028119 h 6858000"/>
              <a:gd name="connsiteX28" fmla="*/ 345501 w 1508539"/>
              <a:gd name="connsiteY28" fmla="*/ 5934687 h 6858000"/>
              <a:gd name="connsiteX29" fmla="*/ 379513 w 1508539"/>
              <a:gd name="connsiteY29" fmla="*/ 5765594 h 6858000"/>
              <a:gd name="connsiteX30" fmla="*/ 411349 w 1508539"/>
              <a:gd name="connsiteY30" fmla="*/ 5693685 h 6858000"/>
              <a:gd name="connsiteX31" fmla="*/ 431404 w 1508539"/>
              <a:gd name="connsiteY31" fmla="*/ 5665173 h 6858000"/>
              <a:gd name="connsiteX32" fmla="*/ 465121 w 1508539"/>
              <a:gd name="connsiteY32" fmla="*/ 5563435 h 6858000"/>
              <a:gd name="connsiteX33" fmla="*/ 494626 w 1508539"/>
              <a:gd name="connsiteY33" fmla="*/ 5476393 h 6858000"/>
              <a:gd name="connsiteX34" fmla="*/ 525819 w 1508539"/>
              <a:gd name="connsiteY34" fmla="*/ 5396260 h 6858000"/>
              <a:gd name="connsiteX35" fmla="*/ 541800 w 1508539"/>
              <a:gd name="connsiteY35" fmla="*/ 5330009 h 6858000"/>
              <a:gd name="connsiteX36" fmla="*/ 575293 w 1508539"/>
              <a:gd name="connsiteY36" fmla="*/ 5273739 h 6858000"/>
              <a:gd name="connsiteX37" fmla="*/ 584892 w 1508539"/>
              <a:gd name="connsiteY37" fmla="*/ 5241779 h 6858000"/>
              <a:gd name="connsiteX38" fmla="*/ 596118 w 1508539"/>
              <a:gd name="connsiteY38" fmla="*/ 5225268 h 6858000"/>
              <a:gd name="connsiteX39" fmla="*/ 597138 w 1508539"/>
              <a:gd name="connsiteY39" fmla="*/ 5217684 h 6858000"/>
              <a:gd name="connsiteX40" fmla="*/ 604479 w 1508539"/>
              <a:gd name="connsiteY40" fmla="*/ 5193377 h 6858000"/>
              <a:gd name="connsiteX41" fmla="*/ 607782 w 1508539"/>
              <a:gd name="connsiteY41" fmla="*/ 5179288 h 6858000"/>
              <a:gd name="connsiteX42" fmla="*/ 608766 w 1508539"/>
              <a:gd name="connsiteY42" fmla="*/ 5173621 h 6858000"/>
              <a:gd name="connsiteX43" fmla="*/ 604400 w 1508539"/>
              <a:gd name="connsiteY43" fmla="*/ 5159961 h 6858000"/>
              <a:gd name="connsiteX44" fmla="*/ 611077 w 1508539"/>
              <a:gd name="connsiteY44" fmla="*/ 5144295 h 6858000"/>
              <a:gd name="connsiteX45" fmla="*/ 608010 w 1508539"/>
              <a:gd name="connsiteY45" fmla="*/ 5125185 h 6858000"/>
              <a:gd name="connsiteX46" fmla="*/ 614840 w 1508539"/>
              <a:gd name="connsiteY46" fmla="*/ 5121884 h 6858000"/>
              <a:gd name="connsiteX47" fmla="*/ 621876 w 1508539"/>
              <a:gd name="connsiteY47" fmla="*/ 5067850 h 6858000"/>
              <a:gd name="connsiteX48" fmla="*/ 624607 w 1508539"/>
              <a:gd name="connsiteY48" fmla="*/ 5060861 h 6858000"/>
              <a:gd name="connsiteX49" fmla="*/ 621311 w 1508539"/>
              <a:gd name="connsiteY49" fmla="*/ 5034192 h 6858000"/>
              <a:gd name="connsiteX50" fmla="*/ 622865 w 1508539"/>
              <a:gd name="connsiteY50" fmla="*/ 4993030 h 6858000"/>
              <a:gd name="connsiteX51" fmla="*/ 629774 w 1508539"/>
              <a:gd name="connsiteY51" fmla="*/ 4946844 h 6858000"/>
              <a:gd name="connsiteX52" fmla="*/ 625630 w 1508539"/>
              <a:gd name="connsiteY52" fmla="*/ 4932692 h 6858000"/>
              <a:gd name="connsiteX53" fmla="*/ 641033 w 1508539"/>
              <a:gd name="connsiteY53" fmla="*/ 4858827 h 6858000"/>
              <a:gd name="connsiteX54" fmla="*/ 646936 w 1508539"/>
              <a:gd name="connsiteY54" fmla="*/ 4821170 h 6858000"/>
              <a:gd name="connsiteX55" fmla="*/ 651669 w 1508539"/>
              <a:gd name="connsiteY55" fmla="*/ 4780965 h 6858000"/>
              <a:gd name="connsiteX56" fmla="*/ 652962 w 1508539"/>
              <a:gd name="connsiteY56" fmla="*/ 4750867 h 6858000"/>
              <a:gd name="connsiteX57" fmla="*/ 650769 w 1508539"/>
              <a:gd name="connsiteY57" fmla="*/ 4690749 h 6858000"/>
              <a:gd name="connsiteX58" fmla="*/ 646249 w 1508539"/>
              <a:gd name="connsiteY58" fmla="*/ 4584173 h 6858000"/>
              <a:gd name="connsiteX59" fmla="*/ 641332 w 1508539"/>
              <a:gd name="connsiteY59" fmla="*/ 4444346 h 6858000"/>
              <a:gd name="connsiteX60" fmla="*/ 637897 w 1508539"/>
              <a:gd name="connsiteY60" fmla="*/ 4375228 h 6858000"/>
              <a:gd name="connsiteX61" fmla="*/ 618550 w 1508539"/>
              <a:gd name="connsiteY61" fmla="*/ 4214165 h 6858000"/>
              <a:gd name="connsiteX62" fmla="*/ 622623 w 1508539"/>
              <a:gd name="connsiteY62" fmla="*/ 4090296 h 6858000"/>
              <a:gd name="connsiteX63" fmla="*/ 607879 w 1508539"/>
              <a:gd name="connsiteY63" fmla="*/ 4033999 h 6858000"/>
              <a:gd name="connsiteX64" fmla="*/ 609028 w 1508539"/>
              <a:gd name="connsiteY64" fmla="*/ 4031933 h 6858000"/>
              <a:gd name="connsiteX65" fmla="*/ 607604 w 1508539"/>
              <a:gd name="connsiteY65" fmla="*/ 4013953 h 6858000"/>
              <a:gd name="connsiteX66" fmla="*/ 593899 w 1508539"/>
              <a:gd name="connsiteY66" fmla="*/ 3974753 h 6858000"/>
              <a:gd name="connsiteX67" fmla="*/ 595497 w 1508539"/>
              <a:gd name="connsiteY67" fmla="*/ 3969950 h 6858000"/>
              <a:gd name="connsiteX68" fmla="*/ 588919 w 1508539"/>
              <a:gd name="connsiteY68" fmla="*/ 3933779 h 6858000"/>
              <a:gd name="connsiteX69" fmla="*/ 590250 w 1508539"/>
              <a:gd name="connsiteY69" fmla="*/ 3933093 h 6858000"/>
              <a:gd name="connsiteX70" fmla="*/ 594604 w 1508539"/>
              <a:gd name="connsiteY70" fmla="*/ 3922082 h 6858000"/>
              <a:gd name="connsiteX71" fmla="*/ 599682 w 1508539"/>
              <a:gd name="connsiteY71" fmla="*/ 3901461 h 6858000"/>
              <a:gd name="connsiteX72" fmla="*/ 622276 w 1508539"/>
              <a:gd name="connsiteY72" fmla="*/ 3813873 h 6858000"/>
              <a:gd name="connsiteX73" fmla="*/ 621701 w 1508539"/>
              <a:gd name="connsiteY73" fmla="*/ 3806161 h 6858000"/>
              <a:gd name="connsiteX74" fmla="*/ 622008 w 1508539"/>
              <a:gd name="connsiteY74" fmla="*/ 3805957 h 6858000"/>
              <a:gd name="connsiteX75" fmla="*/ 622035 w 1508539"/>
              <a:gd name="connsiteY75" fmla="*/ 3797724 h 6858000"/>
              <a:gd name="connsiteX76" fmla="*/ 620650 w 1508539"/>
              <a:gd name="connsiteY76" fmla="*/ 3792098 h 6858000"/>
              <a:gd name="connsiteX77" fmla="*/ 619534 w 1508539"/>
              <a:gd name="connsiteY77" fmla="*/ 3777135 h 6858000"/>
              <a:gd name="connsiteX78" fmla="*/ 621267 w 1508539"/>
              <a:gd name="connsiteY78" fmla="*/ 3771656 h 6858000"/>
              <a:gd name="connsiteX79" fmla="*/ 625010 w 1508539"/>
              <a:gd name="connsiteY79" fmla="*/ 3769007 h 6858000"/>
              <a:gd name="connsiteX80" fmla="*/ 624476 w 1508539"/>
              <a:gd name="connsiteY80" fmla="*/ 3767709 h 6858000"/>
              <a:gd name="connsiteX81" fmla="*/ 633172 w 1508539"/>
              <a:gd name="connsiteY81" fmla="*/ 3738082 h 6858000"/>
              <a:gd name="connsiteX82" fmla="*/ 640518 w 1508539"/>
              <a:gd name="connsiteY82" fmla="*/ 3673397 h 6858000"/>
              <a:gd name="connsiteX83" fmla="*/ 639814 w 1508539"/>
              <a:gd name="connsiteY83" fmla="*/ 3637109 h 6858000"/>
              <a:gd name="connsiteX84" fmla="*/ 643257 w 1508539"/>
              <a:gd name="connsiteY84" fmla="*/ 3536883 h 6858000"/>
              <a:gd name="connsiteX85" fmla="*/ 650795 w 1508539"/>
              <a:gd name="connsiteY85" fmla="*/ 3435652 h 6858000"/>
              <a:gd name="connsiteX86" fmla="*/ 652466 w 1508539"/>
              <a:gd name="connsiteY86" fmla="*/ 3307769 h 6858000"/>
              <a:gd name="connsiteX87" fmla="*/ 670029 w 1508539"/>
              <a:gd name="connsiteY87" fmla="*/ 3250522 h 6858000"/>
              <a:gd name="connsiteX88" fmla="*/ 670454 w 1508539"/>
              <a:gd name="connsiteY88" fmla="*/ 3229163 h 6858000"/>
              <a:gd name="connsiteX89" fmla="*/ 672277 w 1508539"/>
              <a:gd name="connsiteY89" fmla="*/ 3217217 h 6858000"/>
              <a:gd name="connsiteX90" fmla="*/ 659112 w 1508539"/>
              <a:gd name="connsiteY90" fmla="*/ 3183755 h 6858000"/>
              <a:gd name="connsiteX91" fmla="*/ 659613 w 1508539"/>
              <a:gd name="connsiteY91" fmla="*/ 3178642 h 6858000"/>
              <a:gd name="connsiteX92" fmla="*/ 647213 w 1508539"/>
              <a:gd name="connsiteY92" fmla="*/ 3158586 h 6858000"/>
              <a:gd name="connsiteX93" fmla="*/ 632398 w 1508539"/>
              <a:gd name="connsiteY93" fmla="*/ 3129034 h 6858000"/>
              <a:gd name="connsiteX94" fmla="*/ 633063 w 1508539"/>
              <a:gd name="connsiteY94" fmla="*/ 3126682 h 6858000"/>
              <a:gd name="connsiteX95" fmla="*/ 623931 w 1508539"/>
              <a:gd name="connsiteY95" fmla="*/ 3114519 h 6858000"/>
              <a:gd name="connsiteX96" fmla="*/ 610540 w 1508539"/>
              <a:gd name="connsiteY96" fmla="*/ 3106272 h 6858000"/>
              <a:gd name="connsiteX97" fmla="*/ 583270 w 1508539"/>
              <a:gd name="connsiteY97" fmla="*/ 2958185 h 6858000"/>
              <a:gd name="connsiteX98" fmla="*/ 525884 w 1508539"/>
              <a:gd name="connsiteY98" fmla="*/ 2762989 h 6858000"/>
              <a:gd name="connsiteX99" fmla="*/ 474802 w 1508539"/>
              <a:gd name="connsiteY99" fmla="*/ 2554718 h 6858000"/>
              <a:gd name="connsiteX100" fmla="*/ 454896 w 1508539"/>
              <a:gd name="connsiteY100" fmla="*/ 2485734 h 6858000"/>
              <a:gd name="connsiteX101" fmla="*/ 445619 w 1508539"/>
              <a:gd name="connsiteY101" fmla="*/ 2447068 h 6858000"/>
              <a:gd name="connsiteX102" fmla="*/ 432580 w 1508539"/>
              <a:gd name="connsiteY102" fmla="*/ 2425819 h 6858000"/>
              <a:gd name="connsiteX103" fmla="*/ 438579 w 1508539"/>
              <a:gd name="connsiteY103" fmla="*/ 2402874 h 6858000"/>
              <a:gd name="connsiteX104" fmla="*/ 441191 w 1508539"/>
              <a:gd name="connsiteY104" fmla="*/ 2381443 h 6858000"/>
              <a:gd name="connsiteX105" fmla="*/ 417520 w 1508539"/>
              <a:gd name="connsiteY105" fmla="*/ 2261920 h 6858000"/>
              <a:gd name="connsiteX106" fmla="*/ 407407 w 1508539"/>
              <a:gd name="connsiteY106" fmla="*/ 2195378 h 6858000"/>
              <a:gd name="connsiteX107" fmla="*/ 391624 w 1508539"/>
              <a:gd name="connsiteY107" fmla="*/ 2155135 h 6858000"/>
              <a:gd name="connsiteX108" fmla="*/ 389082 w 1508539"/>
              <a:gd name="connsiteY108" fmla="*/ 2118008 h 6858000"/>
              <a:gd name="connsiteX109" fmla="*/ 390075 w 1508539"/>
              <a:gd name="connsiteY109" fmla="*/ 2050531 h 6858000"/>
              <a:gd name="connsiteX110" fmla="*/ 381881 w 1508539"/>
              <a:gd name="connsiteY110" fmla="*/ 1963269 h 6858000"/>
              <a:gd name="connsiteX111" fmla="*/ 363059 w 1508539"/>
              <a:gd name="connsiteY111" fmla="*/ 1906352 h 6858000"/>
              <a:gd name="connsiteX112" fmla="*/ 339616 w 1508539"/>
              <a:gd name="connsiteY112" fmla="*/ 1861531 h 6858000"/>
              <a:gd name="connsiteX113" fmla="*/ 293415 w 1508539"/>
              <a:gd name="connsiteY113" fmla="*/ 1732919 h 6858000"/>
              <a:gd name="connsiteX114" fmla="*/ 265726 w 1508539"/>
              <a:gd name="connsiteY114" fmla="*/ 1663540 h 6858000"/>
              <a:gd name="connsiteX115" fmla="*/ 264852 w 1508539"/>
              <a:gd name="connsiteY115" fmla="*/ 1615777 h 6858000"/>
              <a:gd name="connsiteX116" fmla="*/ 245647 w 1508539"/>
              <a:gd name="connsiteY116" fmla="*/ 1563678 h 6858000"/>
              <a:gd name="connsiteX117" fmla="*/ 258727 w 1508539"/>
              <a:gd name="connsiteY117" fmla="*/ 1519474 h 6858000"/>
              <a:gd name="connsiteX118" fmla="*/ 251469 w 1508539"/>
              <a:gd name="connsiteY118" fmla="*/ 1477995 h 6858000"/>
              <a:gd name="connsiteX119" fmla="*/ 237554 w 1508539"/>
              <a:gd name="connsiteY119" fmla="*/ 1373769 h 6858000"/>
              <a:gd name="connsiteX120" fmla="*/ 245861 w 1508539"/>
              <a:gd name="connsiteY120" fmla="*/ 1307086 h 6858000"/>
              <a:gd name="connsiteX121" fmla="*/ 247049 w 1508539"/>
              <a:gd name="connsiteY121" fmla="*/ 1189033 h 6858000"/>
              <a:gd name="connsiteX122" fmla="*/ 251734 w 1508539"/>
              <a:gd name="connsiteY122" fmla="*/ 1168288 h 6858000"/>
              <a:gd name="connsiteX123" fmla="*/ 244016 w 1508539"/>
              <a:gd name="connsiteY123" fmla="*/ 1142577 h 6858000"/>
              <a:gd name="connsiteX124" fmla="*/ 233322 w 1508539"/>
              <a:gd name="connsiteY124" fmla="*/ 1088484 h 6858000"/>
              <a:gd name="connsiteX125" fmla="*/ 222058 w 1508539"/>
              <a:gd name="connsiteY125" fmla="*/ 1016103 h 6858000"/>
              <a:gd name="connsiteX126" fmla="*/ 223514 w 1508539"/>
              <a:gd name="connsiteY126" fmla="*/ 932283 h 6858000"/>
              <a:gd name="connsiteX127" fmla="*/ 225750 w 1508539"/>
              <a:gd name="connsiteY127" fmla="*/ 915925 h 6858000"/>
              <a:gd name="connsiteX128" fmla="*/ 218379 w 1508539"/>
              <a:gd name="connsiteY128" fmla="*/ 896999 h 6858000"/>
              <a:gd name="connsiteX129" fmla="*/ 187787 w 1508539"/>
              <a:gd name="connsiteY129" fmla="*/ 821517 h 6858000"/>
              <a:gd name="connsiteX130" fmla="*/ 166737 w 1508539"/>
              <a:gd name="connsiteY130" fmla="*/ 751353 h 6858000"/>
              <a:gd name="connsiteX131" fmla="*/ 166295 w 1508539"/>
              <a:gd name="connsiteY131" fmla="*/ 721230 h 6858000"/>
              <a:gd name="connsiteX132" fmla="*/ 151966 w 1508539"/>
              <a:gd name="connsiteY132" fmla="*/ 681659 h 6858000"/>
              <a:gd name="connsiteX133" fmla="*/ 137385 w 1508539"/>
              <a:gd name="connsiteY133" fmla="*/ 635218 h 6858000"/>
              <a:gd name="connsiteX134" fmla="*/ 142396 w 1508539"/>
              <a:gd name="connsiteY134" fmla="*/ 613763 h 6858000"/>
              <a:gd name="connsiteX135" fmla="*/ 128338 w 1508539"/>
              <a:gd name="connsiteY135" fmla="*/ 598582 h 6858000"/>
              <a:gd name="connsiteX136" fmla="*/ 128019 w 1508539"/>
              <a:gd name="connsiteY136" fmla="*/ 576846 h 6858000"/>
              <a:gd name="connsiteX137" fmla="*/ 107645 w 1508539"/>
              <a:gd name="connsiteY137" fmla="*/ 530055 h 6858000"/>
              <a:gd name="connsiteX138" fmla="*/ 106893 w 1508539"/>
              <a:gd name="connsiteY138" fmla="*/ 465389 h 6858000"/>
              <a:gd name="connsiteX139" fmla="*/ 89816 w 1508539"/>
              <a:gd name="connsiteY139" fmla="*/ 424699 h 6858000"/>
              <a:gd name="connsiteX140" fmla="*/ 90191 w 1508539"/>
              <a:gd name="connsiteY140" fmla="*/ 404917 h 6858000"/>
              <a:gd name="connsiteX141" fmla="*/ 70148 w 1508539"/>
              <a:gd name="connsiteY141" fmla="*/ 367211 h 6858000"/>
              <a:gd name="connsiteX142" fmla="*/ 36452 w 1508539"/>
              <a:gd name="connsiteY142" fmla="*/ 268519 h 6858000"/>
              <a:gd name="connsiteX143" fmla="*/ 23935 w 1508539"/>
              <a:gd name="connsiteY143" fmla="*/ 160886 h 6858000"/>
              <a:gd name="connsiteX144" fmla="*/ 19312 w 1508539"/>
              <a:gd name="connsiteY144" fmla="*/ 47336 h 6858000"/>
              <a:gd name="connsiteX145" fmla="*/ 0 w 1508539"/>
              <a:gd name="connsiteY145"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53512 w 1508539"/>
              <a:gd name="connsiteY8" fmla="*/ 6594818 h 6858000"/>
              <a:gd name="connsiteX9" fmla="*/ 164248 w 1508539"/>
              <a:gd name="connsiteY9" fmla="*/ 6574442 h 6858000"/>
              <a:gd name="connsiteX10" fmla="*/ 164588 w 1508539"/>
              <a:gd name="connsiteY10" fmla="*/ 6568530 h 6858000"/>
              <a:gd name="connsiteX11" fmla="*/ 166997 w 1508539"/>
              <a:gd name="connsiteY11" fmla="*/ 6560674 h 6858000"/>
              <a:gd name="connsiteX12" fmla="*/ 167342 w 1508539"/>
              <a:gd name="connsiteY12" fmla="*/ 6560598 h 6858000"/>
              <a:gd name="connsiteX13" fmla="*/ 201349 w 1508539"/>
              <a:gd name="connsiteY13" fmla="*/ 6530567 h 6858000"/>
              <a:gd name="connsiteX14" fmla="*/ 215389 w 1508539"/>
              <a:gd name="connsiteY14" fmla="*/ 6478062 h 6858000"/>
              <a:gd name="connsiteX15" fmla="*/ 226078 w 1508539"/>
              <a:gd name="connsiteY15" fmla="*/ 6460325 h 6858000"/>
              <a:gd name="connsiteX16" fmla="*/ 233311 w 1508539"/>
              <a:gd name="connsiteY16" fmla="*/ 6451488 h 6858000"/>
              <a:gd name="connsiteX17" fmla="*/ 234746 w 1508539"/>
              <a:gd name="connsiteY17" fmla="*/ 6451348 h 6858000"/>
              <a:gd name="connsiteX18" fmla="*/ 239104 w 1508539"/>
              <a:gd name="connsiteY18" fmla="*/ 6414240 h 6858000"/>
              <a:gd name="connsiteX19" fmla="*/ 241880 w 1508539"/>
              <a:gd name="connsiteY19" fmla="*/ 6384857 h 6858000"/>
              <a:gd name="connsiteX20" fmla="*/ 240591 w 1508539"/>
              <a:gd name="connsiteY20" fmla="*/ 6367510 h 6858000"/>
              <a:gd name="connsiteX21" fmla="*/ 244471 w 1508539"/>
              <a:gd name="connsiteY21" fmla="*/ 6349778 h 6858000"/>
              <a:gd name="connsiteX22" fmla="*/ 246136 w 1508539"/>
              <a:gd name="connsiteY22" fmla="*/ 6348250 h 6858000"/>
              <a:gd name="connsiteX23" fmla="*/ 262170 w 1508539"/>
              <a:gd name="connsiteY23" fmla="*/ 6281972 h 6858000"/>
              <a:gd name="connsiteX24" fmla="*/ 272933 w 1508539"/>
              <a:gd name="connsiteY24" fmla="*/ 6211940 h 6858000"/>
              <a:gd name="connsiteX25" fmla="*/ 314428 w 1508539"/>
              <a:gd name="connsiteY25" fmla="*/ 6113913 h 6858000"/>
              <a:gd name="connsiteX26" fmla="*/ 318721 w 1508539"/>
              <a:gd name="connsiteY26" fmla="*/ 6028119 h 6858000"/>
              <a:gd name="connsiteX27" fmla="*/ 345501 w 1508539"/>
              <a:gd name="connsiteY27" fmla="*/ 5934687 h 6858000"/>
              <a:gd name="connsiteX28" fmla="*/ 379513 w 1508539"/>
              <a:gd name="connsiteY28" fmla="*/ 5765594 h 6858000"/>
              <a:gd name="connsiteX29" fmla="*/ 411349 w 1508539"/>
              <a:gd name="connsiteY29" fmla="*/ 5693685 h 6858000"/>
              <a:gd name="connsiteX30" fmla="*/ 431404 w 1508539"/>
              <a:gd name="connsiteY30" fmla="*/ 5665173 h 6858000"/>
              <a:gd name="connsiteX31" fmla="*/ 465121 w 1508539"/>
              <a:gd name="connsiteY31" fmla="*/ 5563435 h 6858000"/>
              <a:gd name="connsiteX32" fmla="*/ 494626 w 1508539"/>
              <a:gd name="connsiteY32" fmla="*/ 5476393 h 6858000"/>
              <a:gd name="connsiteX33" fmla="*/ 525819 w 1508539"/>
              <a:gd name="connsiteY33" fmla="*/ 5396260 h 6858000"/>
              <a:gd name="connsiteX34" fmla="*/ 541800 w 1508539"/>
              <a:gd name="connsiteY34" fmla="*/ 5330009 h 6858000"/>
              <a:gd name="connsiteX35" fmla="*/ 575293 w 1508539"/>
              <a:gd name="connsiteY35" fmla="*/ 5273739 h 6858000"/>
              <a:gd name="connsiteX36" fmla="*/ 584892 w 1508539"/>
              <a:gd name="connsiteY36" fmla="*/ 5241779 h 6858000"/>
              <a:gd name="connsiteX37" fmla="*/ 596118 w 1508539"/>
              <a:gd name="connsiteY37" fmla="*/ 5225268 h 6858000"/>
              <a:gd name="connsiteX38" fmla="*/ 597138 w 1508539"/>
              <a:gd name="connsiteY38" fmla="*/ 5217684 h 6858000"/>
              <a:gd name="connsiteX39" fmla="*/ 604479 w 1508539"/>
              <a:gd name="connsiteY39" fmla="*/ 5193377 h 6858000"/>
              <a:gd name="connsiteX40" fmla="*/ 607782 w 1508539"/>
              <a:gd name="connsiteY40" fmla="*/ 5179288 h 6858000"/>
              <a:gd name="connsiteX41" fmla="*/ 608766 w 1508539"/>
              <a:gd name="connsiteY41" fmla="*/ 5173621 h 6858000"/>
              <a:gd name="connsiteX42" fmla="*/ 604400 w 1508539"/>
              <a:gd name="connsiteY42" fmla="*/ 5159961 h 6858000"/>
              <a:gd name="connsiteX43" fmla="*/ 611077 w 1508539"/>
              <a:gd name="connsiteY43" fmla="*/ 5144295 h 6858000"/>
              <a:gd name="connsiteX44" fmla="*/ 608010 w 1508539"/>
              <a:gd name="connsiteY44" fmla="*/ 5125185 h 6858000"/>
              <a:gd name="connsiteX45" fmla="*/ 614840 w 1508539"/>
              <a:gd name="connsiteY45" fmla="*/ 5121884 h 6858000"/>
              <a:gd name="connsiteX46" fmla="*/ 621876 w 1508539"/>
              <a:gd name="connsiteY46" fmla="*/ 5067850 h 6858000"/>
              <a:gd name="connsiteX47" fmla="*/ 624607 w 1508539"/>
              <a:gd name="connsiteY47" fmla="*/ 5060861 h 6858000"/>
              <a:gd name="connsiteX48" fmla="*/ 621311 w 1508539"/>
              <a:gd name="connsiteY48" fmla="*/ 5034192 h 6858000"/>
              <a:gd name="connsiteX49" fmla="*/ 622865 w 1508539"/>
              <a:gd name="connsiteY49" fmla="*/ 4993030 h 6858000"/>
              <a:gd name="connsiteX50" fmla="*/ 629774 w 1508539"/>
              <a:gd name="connsiteY50" fmla="*/ 4946844 h 6858000"/>
              <a:gd name="connsiteX51" fmla="*/ 625630 w 1508539"/>
              <a:gd name="connsiteY51" fmla="*/ 4932692 h 6858000"/>
              <a:gd name="connsiteX52" fmla="*/ 641033 w 1508539"/>
              <a:gd name="connsiteY52" fmla="*/ 4858827 h 6858000"/>
              <a:gd name="connsiteX53" fmla="*/ 646936 w 1508539"/>
              <a:gd name="connsiteY53" fmla="*/ 4821170 h 6858000"/>
              <a:gd name="connsiteX54" fmla="*/ 651669 w 1508539"/>
              <a:gd name="connsiteY54" fmla="*/ 4780965 h 6858000"/>
              <a:gd name="connsiteX55" fmla="*/ 652962 w 1508539"/>
              <a:gd name="connsiteY55" fmla="*/ 4750867 h 6858000"/>
              <a:gd name="connsiteX56" fmla="*/ 650769 w 1508539"/>
              <a:gd name="connsiteY56" fmla="*/ 4690749 h 6858000"/>
              <a:gd name="connsiteX57" fmla="*/ 646249 w 1508539"/>
              <a:gd name="connsiteY57" fmla="*/ 4584173 h 6858000"/>
              <a:gd name="connsiteX58" fmla="*/ 641332 w 1508539"/>
              <a:gd name="connsiteY58" fmla="*/ 4444346 h 6858000"/>
              <a:gd name="connsiteX59" fmla="*/ 637897 w 1508539"/>
              <a:gd name="connsiteY59" fmla="*/ 4375228 h 6858000"/>
              <a:gd name="connsiteX60" fmla="*/ 618550 w 1508539"/>
              <a:gd name="connsiteY60" fmla="*/ 4214165 h 6858000"/>
              <a:gd name="connsiteX61" fmla="*/ 622623 w 1508539"/>
              <a:gd name="connsiteY61" fmla="*/ 4090296 h 6858000"/>
              <a:gd name="connsiteX62" fmla="*/ 607879 w 1508539"/>
              <a:gd name="connsiteY62" fmla="*/ 4033999 h 6858000"/>
              <a:gd name="connsiteX63" fmla="*/ 609028 w 1508539"/>
              <a:gd name="connsiteY63" fmla="*/ 4031933 h 6858000"/>
              <a:gd name="connsiteX64" fmla="*/ 607604 w 1508539"/>
              <a:gd name="connsiteY64" fmla="*/ 4013953 h 6858000"/>
              <a:gd name="connsiteX65" fmla="*/ 593899 w 1508539"/>
              <a:gd name="connsiteY65" fmla="*/ 3974753 h 6858000"/>
              <a:gd name="connsiteX66" fmla="*/ 595497 w 1508539"/>
              <a:gd name="connsiteY66" fmla="*/ 3969950 h 6858000"/>
              <a:gd name="connsiteX67" fmla="*/ 588919 w 1508539"/>
              <a:gd name="connsiteY67" fmla="*/ 3933779 h 6858000"/>
              <a:gd name="connsiteX68" fmla="*/ 590250 w 1508539"/>
              <a:gd name="connsiteY68" fmla="*/ 3933093 h 6858000"/>
              <a:gd name="connsiteX69" fmla="*/ 594604 w 1508539"/>
              <a:gd name="connsiteY69" fmla="*/ 3922082 h 6858000"/>
              <a:gd name="connsiteX70" fmla="*/ 599682 w 1508539"/>
              <a:gd name="connsiteY70" fmla="*/ 3901461 h 6858000"/>
              <a:gd name="connsiteX71" fmla="*/ 622276 w 1508539"/>
              <a:gd name="connsiteY71" fmla="*/ 3813873 h 6858000"/>
              <a:gd name="connsiteX72" fmla="*/ 621701 w 1508539"/>
              <a:gd name="connsiteY72" fmla="*/ 3806161 h 6858000"/>
              <a:gd name="connsiteX73" fmla="*/ 622008 w 1508539"/>
              <a:gd name="connsiteY73" fmla="*/ 3805957 h 6858000"/>
              <a:gd name="connsiteX74" fmla="*/ 622035 w 1508539"/>
              <a:gd name="connsiteY74" fmla="*/ 3797724 h 6858000"/>
              <a:gd name="connsiteX75" fmla="*/ 620650 w 1508539"/>
              <a:gd name="connsiteY75" fmla="*/ 3792098 h 6858000"/>
              <a:gd name="connsiteX76" fmla="*/ 619534 w 1508539"/>
              <a:gd name="connsiteY76" fmla="*/ 3777135 h 6858000"/>
              <a:gd name="connsiteX77" fmla="*/ 621267 w 1508539"/>
              <a:gd name="connsiteY77" fmla="*/ 3771656 h 6858000"/>
              <a:gd name="connsiteX78" fmla="*/ 625010 w 1508539"/>
              <a:gd name="connsiteY78" fmla="*/ 3769007 h 6858000"/>
              <a:gd name="connsiteX79" fmla="*/ 624476 w 1508539"/>
              <a:gd name="connsiteY79" fmla="*/ 3767709 h 6858000"/>
              <a:gd name="connsiteX80" fmla="*/ 633172 w 1508539"/>
              <a:gd name="connsiteY80" fmla="*/ 3738082 h 6858000"/>
              <a:gd name="connsiteX81" fmla="*/ 640518 w 1508539"/>
              <a:gd name="connsiteY81" fmla="*/ 3673397 h 6858000"/>
              <a:gd name="connsiteX82" fmla="*/ 639814 w 1508539"/>
              <a:gd name="connsiteY82" fmla="*/ 3637109 h 6858000"/>
              <a:gd name="connsiteX83" fmla="*/ 643257 w 1508539"/>
              <a:gd name="connsiteY83" fmla="*/ 3536883 h 6858000"/>
              <a:gd name="connsiteX84" fmla="*/ 650795 w 1508539"/>
              <a:gd name="connsiteY84" fmla="*/ 3435652 h 6858000"/>
              <a:gd name="connsiteX85" fmla="*/ 652466 w 1508539"/>
              <a:gd name="connsiteY85" fmla="*/ 3307769 h 6858000"/>
              <a:gd name="connsiteX86" fmla="*/ 670029 w 1508539"/>
              <a:gd name="connsiteY86" fmla="*/ 3250522 h 6858000"/>
              <a:gd name="connsiteX87" fmla="*/ 670454 w 1508539"/>
              <a:gd name="connsiteY87" fmla="*/ 3229163 h 6858000"/>
              <a:gd name="connsiteX88" fmla="*/ 672277 w 1508539"/>
              <a:gd name="connsiteY88" fmla="*/ 3217217 h 6858000"/>
              <a:gd name="connsiteX89" fmla="*/ 659112 w 1508539"/>
              <a:gd name="connsiteY89" fmla="*/ 3183755 h 6858000"/>
              <a:gd name="connsiteX90" fmla="*/ 659613 w 1508539"/>
              <a:gd name="connsiteY90" fmla="*/ 3178642 h 6858000"/>
              <a:gd name="connsiteX91" fmla="*/ 647213 w 1508539"/>
              <a:gd name="connsiteY91" fmla="*/ 3158586 h 6858000"/>
              <a:gd name="connsiteX92" fmla="*/ 632398 w 1508539"/>
              <a:gd name="connsiteY92" fmla="*/ 3129034 h 6858000"/>
              <a:gd name="connsiteX93" fmla="*/ 633063 w 1508539"/>
              <a:gd name="connsiteY93" fmla="*/ 3126682 h 6858000"/>
              <a:gd name="connsiteX94" fmla="*/ 623931 w 1508539"/>
              <a:gd name="connsiteY94" fmla="*/ 3114519 h 6858000"/>
              <a:gd name="connsiteX95" fmla="*/ 610540 w 1508539"/>
              <a:gd name="connsiteY95" fmla="*/ 3106272 h 6858000"/>
              <a:gd name="connsiteX96" fmla="*/ 583270 w 1508539"/>
              <a:gd name="connsiteY96" fmla="*/ 2958185 h 6858000"/>
              <a:gd name="connsiteX97" fmla="*/ 525884 w 1508539"/>
              <a:gd name="connsiteY97" fmla="*/ 2762989 h 6858000"/>
              <a:gd name="connsiteX98" fmla="*/ 474802 w 1508539"/>
              <a:gd name="connsiteY98" fmla="*/ 2554718 h 6858000"/>
              <a:gd name="connsiteX99" fmla="*/ 454896 w 1508539"/>
              <a:gd name="connsiteY99" fmla="*/ 2485734 h 6858000"/>
              <a:gd name="connsiteX100" fmla="*/ 445619 w 1508539"/>
              <a:gd name="connsiteY100" fmla="*/ 2447068 h 6858000"/>
              <a:gd name="connsiteX101" fmla="*/ 432580 w 1508539"/>
              <a:gd name="connsiteY101" fmla="*/ 2425819 h 6858000"/>
              <a:gd name="connsiteX102" fmla="*/ 438579 w 1508539"/>
              <a:gd name="connsiteY102" fmla="*/ 2402874 h 6858000"/>
              <a:gd name="connsiteX103" fmla="*/ 441191 w 1508539"/>
              <a:gd name="connsiteY103" fmla="*/ 2381443 h 6858000"/>
              <a:gd name="connsiteX104" fmla="*/ 417520 w 1508539"/>
              <a:gd name="connsiteY104" fmla="*/ 2261920 h 6858000"/>
              <a:gd name="connsiteX105" fmla="*/ 407407 w 1508539"/>
              <a:gd name="connsiteY105" fmla="*/ 2195378 h 6858000"/>
              <a:gd name="connsiteX106" fmla="*/ 391624 w 1508539"/>
              <a:gd name="connsiteY106" fmla="*/ 2155135 h 6858000"/>
              <a:gd name="connsiteX107" fmla="*/ 389082 w 1508539"/>
              <a:gd name="connsiteY107" fmla="*/ 2118008 h 6858000"/>
              <a:gd name="connsiteX108" fmla="*/ 390075 w 1508539"/>
              <a:gd name="connsiteY108" fmla="*/ 2050531 h 6858000"/>
              <a:gd name="connsiteX109" fmla="*/ 381881 w 1508539"/>
              <a:gd name="connsiteY109" fmla="*/ 1963269 h 6858000"/>
              <a:gd name="connsiteX110" fmla="*/ 363059 w 1508539"/>
              <a:gd name="connsiteY110" fmla="*/ 1906352 h 6858000"/>
              <a:gd name="connsiteX111" fmla="*/ 339616 w 1508539"/>
              <a:gd name="connsiteY111" fmla="*/ 1861531 h 6858000"/>
              <a:gd name="connsiteX112" fmla="*/ 293415 w 1508539"/>
              <a:gd name="connsiteY112" fmla="*/ 1732919 h 6858000"/>
              <a:gd name="connsiteX113" fmla="*/ 265726 w 1508539"/>
              <a:gd name="connsiteY113" fmla="*/ 1663540 h 6858000"/>
              <a:gd name="connsiteX114" fmla="*/ 264852 w 1508539"/>
              <a:gd name="connsiteY114" fmla="*/ 1615777 h 6858000"/>
              <a:gd name="connsiteX115" fmla="*/ 245647 w 1508539"/>
              <a:gd name="connsiteY115" fmla="*/ 1563678 h 6858000"/>
              <a:gd name="connsiteX116" fmla="*/ 258727 w 1508539"/>
              <a:gd name="connsiteY116" fmla="*/ 1519474 h 6858000"/>
              <a:gd name="connsiteX117" fmla="*/ 251469 w 1508539"/>
              <a:gd name="connsiteY117" fmla="*/ 1477995 h 6858000"/>
              <a:gd name="connsiteX118" fmla="*/ 237554 w 1508539"/>
              <a:gd name="connsiteY118" fmla="*/ 1373769 h 6858000"/>
              <a:gd name="connsiteX119" fmla="*/ 245861 w 1508539"/>
              <a:gd name="connsiteY119" fmla="*/ 1307086 h 6858000"/>
              <a:gd name="connsiteX120" fmla="*/ 247049 w 1508539"/>
              <a:gd name="connsiteY120" fmla="*/ 1189033 h 6858000"/>
              <a:gd name="connsiteX121" fmla="*/ 251734 w 1508539"/>
              <a:gd name="connsiteY121" fmla="*/ 1168288 h 6858000"/>
              <a:gd name="connsiteX122" fmla="*/ 244016 w 1508539"/>
              <a:gd name="connsiteY122" fmla="*/ 1142577 h 6858000"/>
              <a:gd name="connsiteX123" fmla="*/ 233322 w 1508539"/>
              <a:gd name="connsiteY123" fmla="*/ 1088484 h 6858000"/>
              <a:gd name="connsiteX124" fmla="*/ 222058 w 1508539"/>
              <a:gd name="connsiteY124" fmla="*/ 1016103 h 6858000"/>
              <a:gd name="connsiteX125" fmla="*/ 223514 w 1508539"/>
              <a:gd name="connsiteY125" fmla="*/ 932283 h 6858000"/>
              <a:gd name="connsiteX126" fmla="*/ 225750 w 1508539"/>
              <a:gd name="connsiteY126" fmla="*/ 915925 h 6858000"/>
              <a:gd name="connsiteX127" fmla="*/ 218379 w 1508539"/>
              <a:gd name="connsiteY127" fmla="*/ 896999 h 6858000"/>
              <a:gd name="connsiteX128" fmla="*/ 187787 w 1508539"/>
              <a:gd name="connsiteY128" fmla="*/ 821517 h 6858000"/>
              <a:gd name="connsiteX129" fmla="*/ 166737 w 1508539"/>
              <a:gd name="connsiteY129" fmla="*/ 751353 h 6858000"/>
              <a:gd name="connsiteX130" fmla="*/ 166295 w 1508539"/>
              <a:gd name="connsiteY130" fmla="*/ 721230 h 6858000"/>
              <a:gd name="connsiteX131" fmla="*/ 151966 w 1508539"/>
              <a:gd name="connsiteY131" fmla="*/ 681659 h 6858000"/>
              <a:gd name="connsiteX132" fmla="*/ 137385 w 1508539"/>
              <a:gd name="connsiteY132" fmla="*/ 635218 h 6858000"/>
              <a:gd name="connsiteX133" fmla="*/ 142396 w 1508539"/>
              <a:gd name="connsiteY133" fmla="*/ 613763 h 6858000"/>
              <a:gd name="connsiteX134" fmla="*/ 128338 w 1508539"/>
              <a:gd name="connsiteY134" fmla="*/ 598582 h 6858000"/>
              <a:gd name="connsiteX135" fmla="*/ 128019 w 1508539"/>
              <a:gd name="connsiteY135" fmla="*/ 576846 h 6858000"/>
              <a:gd name="connsiteX136" fmla="*/ 107645 w 1508539"/>
              <a:gd name="connsiteY136" fmla="*/ 530055 h 6858000"/>
              <a:gd name="connsiteX137" fmla="*/ 106893 w 1508539"/>
              <a:gd name="connsiteY137" fmla="*/ 465389 h 6858000"/>
              <a:gd name="connsiteX138" fmla="*/ 89816 w 1508539"/>
              <a:gd name="connsiteY138" fmla="*/ 424699 h 6858000"/>
              <a:gd name="connsiteX139" fmla="*/ 90191 w 1508539"/>
              <a:gd name="connsiteY139" fmla="*/ 404917 h 6858000"/>
              <a:gd name="connsiteX140" fmla="*/ 70148 w 1508539"/>
              <a:gd name="connsiteY140" fmla="*/ 367211 h 6858000"/>
              <a:gd name="connsiteX141" fmla="*/ 36452 w 1508539"/>
              <a:gd name="connsiteY141" fmla="*/ 268519 h 6858000"/>
              <a:gd name="connsiteX142" fmla="*/ 23935 w 1508539"/>
              <a:gd name="connsiteY142" fmla="*/ 160886 h 6858000"/>
              <a:gd name="connsiteX143" fmla="*/ 19312 w 1508539"/>
              <a:gd name="connsiteY143" fmla="*/ 47336 h 6858000"/>
              <a:gd name="connsiteX144" fmla="*/ 0 w 1508539"/>
              <a:gd name="connsiteY144"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379513 w 1508539"/>
              <a:gd name="connsiteY27" fmla="*/ 5765594 h 6858000"/>
              <a:gd name="connsiteX28" fmla="*/ 411349 w 1508539"/>
              <a:gd name="connsiteY28" fmla="*/ 5693685 h 6858000"/>
              <a:gd name="connsiteX29" fmla="*/ 431404 w 1508539"/>
              <a:gd name="connsiteY29" fmla="*/ 5665173 h 6858000"/>
              <a:gd name="connsiteX30" fmla="*/ 465121 w 1508539"/>
              <a:gd name="connsiteY30" fmla="*/ 5563435 h 6858000"/>
              <a:gd name="connsiteX31" fmla="*/ 494626 w 1508539"/>
              <a:gd name="connsiteY31" fmla="*/ 5476393 h 6858000"/>
              <a:gd name="connsiteX32" fmla="*/ 525819 w 1508539"/>
              <a:gd name="connsiteY32" fmla="*/ 5396260 h 6858000"/>
              <a:gd name="connsiteX33" fmla="*/ 541800 w 1508539"/>
              <a:gd name="connsiteY33" fmla="*/ 5330009 h 6858000"/>
              <a:gd name="connsiteX34" fmla="*/ 575293 w 1508539"/>
              <a:gd name="connsiteY34" fmla="*/ 5273739 h 6858000"/>
              <a:gd name="connsiteX35" fmla="*/ 584892 w 1508539"/>
              <a:gd name="connsiteY35" fmla="*/ 5241779 h 6858000"/>
              <a:gd name="connsiteX36" fmla="*/ 596118 w 1508539"/>
              <a:gd name="connsiteY36" fmla="*/ 5225268 h 6858000"/>
              <a:gd name="connsiteX37" fmla="*/ 597138 w 1508539"/>
              <a:gd name="connsiteY37" fmla="*/ 5217684 h 6858000"/>
              <a:gd name="connsiteX38" fmla="*/ 604479 w 1508539"/>
              <a:gd name="connsiteY38" fmla="*/ 5193377 h 6858000"/>
              <a:gd name="connsiteX39" fmla="*/ 607782 w 1508539"/>
              <a:gd name="connsiteY39" fmla="*/ 5179288 h 6858000"/>
              <a:gd name="connsiteX40" fmla="*/ 608766 w 1508539"/>
              <a:gd name="connsiteY40" fmla="*/ 5173621 h 6858000"/>
              <a:gd name="connsiteX41" fmla="*/ 604400 w 1508539"/>
              <a:gd name="connsiteY41" fmla="*/ 5159961 h 6858000"/>
              <a:gd name="connsiteX42" fmla="*/ 611077 w 1508539"/>
              <a:gd name="connsiteY42" fmla="*/ 5144295 h 6858000"/>
              <a:gd name="connsiteX43" fmla="*/ 608010 w 1508539"/>
              <a:gd name="connsiteY43" fmla="*/ 5125185 h 6858000"/>
              <a:gd name="connsiteX44" fmla="*/ 614840 w 1508539"/>
              <a:gd name="connsiteY44" fmla="*/ 5121884 h 6858000"/>
              <a:gd name="connsiteX45" fmla="*/ 621876 w 1508539"/>
              <a:gd name="connsiteY45" fmla="*/ 5067850 h 6858000"/>
              <a:gd name="connsiteX46" fmla="*/ 624607 w 1508539"/>
              <a:gd name="connsiteY46" fmla="*/ 5060861 h 6858000"/>
              <a:gd name="connsiteX47" fmla="*/ 621311 w 1508539"/>
              <a:gd name="connsiteY47" fmla="*/ 5034192 h 6858000"/>
              <a:gd name="connsiteX48" fmla="*/ 622865 w 1508539"/>
              <a:gd name="connsiteY48" fmla="*/ 4993030 h 6858000"/>
              <a:gd name="connsiteX49" fmla="*/ 629774 w 1508539"/>
              <a:gd name="connsiteY49" fmla="*/ 4946844 h 6858000"/>
              <a:gd name="connsiteX50" fmla="*/ 625630 w 1508539"/>
              <a:gd name="connsiteY50" fmla="*/ 4932692 h 6858000"/>
              <a:gd name="connsiteX51" fmla="*/ 641033 w 1508539"/>
              <a:gd name="connsiteY51" fmla="*/ 4858827 h 6858000"/>
              <a:gd name="connsiteX52" fmla="*/ 646936 w 1508539"/>
              <a:gd name="connsiteY52" fmla="*/ 4821170 h 6858000"/>
              <a:gd name="connsiteX53" fmla="*/ 651669 w 1508539"/>
              <a:gd name="connsiteY53" fmla="*/ 4780965 h 6858000"/>
              <a:gd name="connsiteX54" fmla="*/ 652962 w 1508539"/>
              <a:gd name="connsiteY54" fmla="*/ 4750867 h 6858000"/>
              <a:gd name="connsiteX55" fmla="*/ 650769 w 1508539"/>
              <a:gd name="connsiteY55" fmla="*/ 4690749 h 6858000"/>
              <a:gd name="connsiteX56" fmla="*/ 646249 w 1508539"/>
              <a:gd name="connsiteY56" fmla="*/ 4584173 h 6858000"/>
              <a:gd name="connsiteX57" fmla="*/ 641332 w 1508539"/>
              <a:gd name="connsiteY57" fmla="*/ 4444346 h 6858000"/>
              <a:gd name="connsiteX58" fmla="*/ 637897 w 1508539"/>
              <a:gd name="connsiteY58" fmla="*/ 4375228 h 6858000"/>
              <a:gd name="connsiteX59" fmla="*/ 618550 w 1508539"/>
              <a:gd name="connsiteY59" fmla="*/ 4214165 h 6858000"/>
              <a:gd name="connsiteX60" fmla="*/ 622623 w 1508539"/>
              <a:gd name="connsiteY60" fmla="*/ 4090296 h 6858000"/>
              <a:gd name="connsiteX61" fmla="*/ 607879 w 1508539"/>
              <a:gd name="connsiteY61" fmla="*/ 4033999 h 6858000"/>
              <a:gd name="connsiteX62" fmla="*/ 609028 w 1508539"/>
              <a:gd name="connsiteY62" fmla="*/ 4031933 h 6858000"/>
              <a:gd name="connsiteX63" fmla="*/ 607604 w 1508539"/>
              <a:gd name="connsiteY63" fmla="*/ 4013953 h 6858000"/>
              <a:gd name="connsiteX64" fmla="*/ 593899 w 1508539"/>
              <a:gd name="connsiteY64" fmla="*/ 3974753 h 6858000"/>
              <a:gd name="connsiteX65" fmla="*/ 595497 w 1508539"/>
              <a:gd name="connsiteY65" fmla="*/ 3969950 h 6858000"/>
              <a:gd name="connsiteX66" fmla="*/ 588919 w 1508539"/>
              <a:gd name="connsiteY66" fmla="*/ 3933779 h 6858000"/>
              <a:gd name="connsiteX67" fmla="*/ 590250 w 1508539"/>
              <a:gd name="connsiteY67" fmla="*/ 3933093 h 6858000"/>
              <a:gd name="connsiteX68" fmla="*/ 594604 w 1508539"/>
              <a:gd name="connsiteY68" fmla="*/ 3922082 h 6858000"/>
              <a:gd name="connsiteX69" fmla="*/ 599682 w 1508539"/>
              <a:gd name="connsiteY69" fmla="*/ 3901461 h 6858000"/>
              <a:gd name="connsiteX70" fmla="*/ 622276 w 1508539"/>
              <a:gd name="connsiteY70" fmla="*/ 3813873 h 6858000"/>
              <a:gd name="connsiteX71" fmla="*/ 621701 w 1508539"/>
              <a:gd name="connsiteY71" fmla="*/ 3806161 h 6858000"/>
              <a:gd name="connsiteX72" fmla="*/ 622008 w 1508539"/>
              <a:gd name="connsiteY72" fmla="*/ 3805957 h 6858000"/>
              <a:gd name="connsiteX73" fmla="*/ 622035 w 1508539"/>
              <a:gd name="connsiteY73" fmla="*/ 3797724 h 6858000"/>
              <a:gd name="connsiteX74" fmla="*/ 620650 w 1508539"/>
              <a:gd name="connsiteY74" fmla="*/ 3792098 h 6858000"/>
              <a:gd name="connsiteX75" fmla="*/ 619534 w 1508539"/>
              <a:gd name="connsiteY75" fmla="*/ 3777135 h 6858000"/>
              <a:gd name="connsiteX76" fmla="*/ 621267 w 1508539"/>
              <a:gd name="connsiteY76" fmla="*/ 3771656 h 6858000"/>
              <a:gd name="connsiteX77" fmla="*/ 625010 w 1508539"/>
              <a:gd name="connsiteY77" fmla="*/ 3769007 h 6858000"/>
              <a:gd name="connsiteX78" fmla="*/ 624476 w 1508539"/>
              <a:gd name="connsiteY78" fmla="*/ 3767709 h 6858000"/>
              <a:gd name="connsiteX79" fmla="*/ 633172 w 1508539"/>
              <a:gd name="connsiteY79" fmla="*/ 3738082 h 6858000"/>
              <a:gd name="connsiteX80" fmla="*/ 640518 w 1508539"/>
              <a:gd name="connsiteY80" fmla="*/ 3673397 h 6858000"/>
              <a:gd name="connsiteX81" fmla="*/ 639814 w 1508539"/>
              <a:gd name="connsiteY81" fmla="*/ 3637109 h 6858000"/>
              <a:gd name="connsiteX82" fmla="*/ 643257 w 1508539"/>
              <a:gd name="connsiteY82" fmla="*/ 3536883 h 6858000"/>
              <a:gd name="connsiteX83" fmla="*/ 650795 w 1508539"/>
              <a:gd name="connsiteY83" fmla="*/ 3435652 h 6858000"/>
              <a:gd name="connsiteX84" fmla="*/ 652466 w 1508539"/>
              <a:gd name="connsiteY84" fmla="*/ 3307769 h 6858000"/>
              <a:gd name="connsiteX85" fmla="*/ 670029 w 1508539"/>
              <a:gd name="connsiteY85" fmla="*/ 3250522 h 6858000"/>
              <a:gd name="connsiteX86" fmla="*/ 670454 w 1508539"/>
              <a:gd name="connsiteY86" fmla="*/ 3229163 h 6858000"/>
              <a:gd name="connsiteX87" fmla="*/ 672277 w 1508539"/>
              <a:gd name="connsiteY87" fmla="*/ 3217217 h 6858000"/>
              <a:gd name="connsiteX88" fmla="*/ 659112 w 1508539"/>
              <a:gd name="connsiteY88" fmla="*/ 3183755 h 6858000"/>
              <a:gd name="connsiteX89" fmla="*/ 659613 w 1508539"/>
              <a:gd name="connsiteY89" fmla="*/ 3178642 h 6858000"/>
              <a:gd name="connsiteX90" fmla="*/ 647213 w 1508539"/>
              <a:gd name="connsiteY90" fmla="*/ 3158586 h 6858000"/>
              <a:gd name="connsiteX91" fmla="*/ 632398 w 1508539"/>
              <a:gd name="connsiteY91" fmla="*/ 3129034 h 6858000"/>
              <a:gd name="connsiteX92" fmla="*/ 633063 w 1508539"/>
              <a:gd name="connsiteY92" fmla="*/ 3126682 h 6858000"/>
              <a:gd name="connsiteX93" fmla="*/ 623931 w 1508539"/>
              <a:gd name="connsiteY93" fmla="*/ 3114519 h 6858000"/>
              <a:gd name="connsiteX94" fmla="*/ 610540 w 1508539"/>
              <a:gd name="connsiteY94" fmla="*/ 3106272 h 6858000"/>
              <a:gd name="connsiteX95" fmla="*/ 583270 w 1508539"/>
              <a:gd name="connsiteY95" fmla="*/ 2958185 h 6858000"/>
              <a:gd name="connsiteX96" fmla="*/ 525884 w 1508539"/>
              <a:gd name="connsiteY96" fmla="*/ 2762989 h 6858000"/>
              <a:gd name="connsiteX97" fmla="*/ 474802 w 1508539"/>
              <a:gd name="connsiteY97" fmla="*/ 2554718 h 6858000"/>
              <a:gd name="connsiteX98" fmla="*/ 454896 w 1508539"/>
              <a:gd name="connsiteY98" fmla="*/ 2485734 h 6858000"/>
              <a:gd name="connsiteX99" fmla="*/ 445619 w 1508539"/>
              <a:gd name="connsiteY99" fmla="*/ 2447068 h 6858000"/>
              <a:gd name="connsiteX100" fmla="*/ 432580 w 1508539"/>
              <a:gd name="connsiteY100" fmla="*/ 2425819 h 6858000"/>
              <a:gd name="connsiteX101" fmla="*/ 438579 w 1508539"/>
              <a:gd name="connsiteY101" fmla="*/ 2402874 h 6858000"/>
              <a:gd name="connsiteX102" fmla="*/ 441191 w 1508539"/>
              <a:gd name="connsiteY102" fmla="*/ 2381443 h 6858000"/>
              <a:gd name="connsiteX103" fmla="*/ 417520 w 1508539"/>
              <a:gd name="connsiteY103" fmla="*/ 2261920 h 6858000"/>
              <a:gd name="connsiteX104" fmla="*/ 407407 w 1508539"/>
              <a:gd name="connsiteY104" fmla="*/ 2195378 h 6858000"/>
              <a:gd name="connsiteX105" fmla="*/ 391624 w 1508539"/>
              <a:gd name="connsiteY105" fmla="*/ 2155135 h 6858000"/>
              <a:gd name="connsiteX106" fmla="*/ 389082 w 1508539"/>
              <a:gd name="connsiteY106" fmla="*/ 2118008 h 6858000"/>
              <a:gd name="connsiteX107" fmla="*/ 390075 w 1508539"/>
              <a:gd name="connsiteY107" fmla="*/ 2050531 h 6858000"/>
              <a:gd name="connsiteX108" fmla="*/ 381881 w 1508539"/>
              <a:gd name="connsiteY108" fmla="*/ 1963269 h 6858000"/>
              <a:gd name="connsiteX109" fmla="*/ 363059 w 1508539"/>
              <a:gd name="connsiteY109" fmla="*/ 1906352 h 6858000"/>
              <a:gd name="connsiteX110" fmla="*/ 339616 w 1508539"/>
              <a:gd name="connsiteY110" fmla="*/ 1861531 h 6858000"/>
              <a:gd name="connsiteX111" fmla="*/ 293415 w 1508539"/>
              <a:gd name="connsiteY111" fmla="*/ 1732919 h 6858000"/>
              <a:gd name="connsiteX112" fmla="*/ 265726 w 1508539"/>
              <a:gd name="connsiteY112" fmla="*/ 1663540 h 6858000"/>
              <a:gd name="connsiteX113" fmla="*/ 264852 w 1508539"/>
              <a:gd name="connsiteY113" fmla="*/ 1615777 h 6858000"/>
              <a:gd name="connsiteX114" fmla="*/ 245647 w 1508539"/>
              <a:gd name="connsiteY114" fmla="*/ 1563678 h 6858000"/>
              <a:gd name="connsiteX115" fmla="*/ 258727 w 1508539"/>
              <a:gd name="connsiteY115" fmla="*/ 1519474 h 6858000"/>
              <a:gd name="connsiteX116" fmla="*/ 251469 w 1508539"/>
              <a:gd name="connsiteY116" fmla="*/ 1477995 h 6858000"/>
              <a:gd name="connsiteX117" fmla="*/ 237554 w 1508539"/>
              <a:gd name="connsiteY117" fmla="*/ 1373769 h 6858000"/>
              <a:gd name="connsiteX118" fmla="*/ 245861 w 1508539"/>
              <a:gd name="connsiteY118" fmla="*/ 1307086 h 6858000"/>
              <a:gd name="connsiteX119" fmla="*/ 247049 w 1508539"/>
              <a:gd name="connsiteY119" fmla="*/ 1189033 h 6858000"/>
              <a:gd name="connsiteX120" fmla="*/ 251734 w 1508539"/>
              <a:gd name="connsiteY120" fmla="*/ 1168288 h 6858000"/>
              <a:gd name="connsiteX121" fmla="*/ 244016 w 1508539"/>
              <a:gd name="connsiteY121" fmla="*/ 1142577 h 6858000"/>
              <a:gd name="connsiteX122" fmla="*/ 233322 w 1508539"/>
              <a:gd name="connsiteY122" fmla="*/ 1088484 h 6858000"/>
              <a:gd name="connsiteX123" fmla="*/ 222058 w 1508539"/>
              <a:gd name="connsiteY123" fmla="*/ 1016103 h 6858000"/>
              <a:gd name="connsiteX124" fmla="*/ 223514 w 1508539"/>
              <a:gd name="connsiteY124" fmla="*/ 932283 h 6858000"/>
              <a:gd name="connsiteX125" fmla="*/ 225750 w 1508539"/>
              <a:gd name="connsiteY125" fmla="*/ 915925 h 6858000"/>
              <a:gd name="connsiteX126" fmla="*/ 218379 w 1508539"/>
              <a:gd name="connsiteY126" fmla="*/ 896999 h 6858000"/>
              <a:gd name="connsiteX127" fmla="*/ 187787 w 1508539"/>
              <a:gd name="connsiteY127" fmla="*/ 821517 h 6858000"/>
              <a:gd name="connsiteX128" fmla="*/ 166737 w 1508539"/>
              <a:gd name="connsiteY128" fmla="*/ 751353 h 6858000"/>
              <a:gd name="connsiteX129" fmla="*/ 166295 w 1508539"/>
              <a:gd name="connsiteY129" fmla="*/ 721230 h 6858000"/>
              <a:gd name="connsiteX130" fmla="*/ 151966 w 1508539"/>
              <a:gd name="connsiteY130" fmla="*/ 681659 h 6858000"/>
              <a:gd name="connsiteX131" fmla="*/ 137385 w 1508539"/>
              <a:gd name="connsiteY131" fmla="*/ 635218 h 6858000"/>
              <a:gd name="connsiteX132" fmla="*/ 142396 w 1508539"/>
              <a:gd name="connsiteY132" fmla="*/ 613763 h 6858000"/>
              <a:gd name="connsiteX133" fmla="*/ 128338 w 1508539"/>
              <a:gd name="connsiteY133" fmla="*/ 598582 h 6858000"/>
              <a:gd name="connsiteX134" fmla="*/ 128019 w 1508539"/>
              <a:gd name="connsiteY134" fmla="*/ 576846 h 6858000"/>
              <a:gd name="connsiteX135" fmla="*/ 107645 w 1508539"/>
              <a:gd name="connsiteY135" fmla="*/ 530055 h 6858000"/>
              <a:gd name="connsiteX136" fmla="*/ 106893 w 1508539"/>
              <a:gd name="connsiteY136" fmla="*/ 465389 h 6858000"/>
              <a:gd name="connsiteX137" fmla="*/ 89816 w 1508539"/>
              <a:gd name="connsiteY137" fmla="*/ 424699 h 6858000"/>
              <a:gd name="connsiteX138" fmla="*/ 90191 w 1508539"/>
              <a:gd name="connsiteY138" fmla="*/ 404917 h 6858000"/>
              <a:gd name="connsiteX139" fmla="*/ 70148 w 1508539"/>
              <a:gd name="connsiteY139" fmla="*/ 367211 h 6858000"/>
              <a:gd name="connsiteX140" fmla="*/ 36452 w 1508539"/>
              <a:gd name="connsiteY140" fmla="*/ 268519 h 6858000"/>
              <a:gd name="connsiteX141" fmla="*/ 23935 w 1508539"/>
              <a:gd name="connsiteY141" fmla="*/ 160886 h 6858000"/>
              <a:gd name="connsiteX142" fmla="*/ 19312 w 1508539"/>
              <a:gd name="connsiteY142" fmla="*/ 47336 h 6858000"/>
              <a:gd name="connsiteX143" fmla="*/ 0 w 1508539"/>
              <a:gd name="connsiteY143"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45501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11349 w 1508539"/>
              <a:gd name="connsiteY27" fmla="*/ 569368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72933 w 1508539"/>
              <a:gd name="connsiteY23" fmla="*/ 6211940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53633 w 1508539"/>
              <a:gd name="connsiteY7" fmla="*/ 6596265 h 6858000"/>
              <a:gd name="connsiteX8" fmla="*/ 164248 w 1508539"/>
              <a:gd name="connsiteY8" fmla="*/ 6574442 h 6858000"/>
              <a:gd name="connsiteX9" fmla="*/ 164588 w 1508539"/>
              <a:gd name="connsiteY9" fmla="*/ 6568530 h 6858000"/>
              <a:gd name="connsiteX10" fmla="*/ 166997 w 1508539"/>
              <a:gd name="connsiteY10" fmla="*/ 6560674 h 6858000"/>
              <a:gd name="connsiteX11" fmla="*/ 167342 w 1508539"/>
              <a:gd name="connsiteY11" fmla="*/ 6560598 h 6858000"/>
              <a:gd name="connsiteX12" fmla="*/ 201349 w 1508539"/>
              <a:gd name="connsiteY12" fmla="*/ 6530567 h 6858000"/>
              <a:gd name="connsiteX13" fmla="*/ 215389 w 1508539"/>
              <a:gd name="connsiteY13" fmla="*/ 6478062 h 6858000"/>
              <a:gd name="connsiteX14" fmla="*/ 226078 w 1508539"/>
              <a:gd name="connsiteY14" fmla="*/ 6460325 h 6858000"/>
              <a:gd name="connsiteX15" fmla="*/ 233311 w 1508539"/>
              <a:gd name="connsiteY15" fmla="*/ 6451488 h 6858000"/>
              <a:gd name="connsiteX16" fmla="*/ 234746 w 1508539"/>
              <a:gd name="connsiteY16" fmla="*/ 6451348 h 6858000"/>
              <a:gd name="connsiteX17" fmla="*/ 239104 w 1508539"/>
              <a:gd name="connsiteY17" fmla="*/ 6414240 h 6858000"/>
              <a:gd name="connsiteX18" fmla="*/ 241880 w 1508539"/>
              <a:gd name="connsiteY18" fmla="*/ 6384857 h 6858000"/>
              <a:gd name="connsiteX19" fmla="*/ 240591 w 1508539"/>
              <a:gd name="connsiteY19" fmla="*/ 6367510 h 6858000"/>
              <a:gd name="connsiteX20" fmla="*/ 244471 w 1508539"/>
              <a:gd name="connsiteY20" fmla="*/ 6349778 h 6858000"/>
              <a:gd name="connsiteX21" fmla="*/ 246136 w 1508539"/>
              <a:gd name="connsiteY21" fmla="*/ 6348250 h 6858000"/>
              <a:gd name="connsiteX22" fmla="*/ 262170 w 1508539"/>
              <a:gd name="connsiteY22" fmla="*/ 6281972 h 6858000"/>
              <a:gd name="connsiteX23" fmla="*/ 290557 w 1508539"/>
              <a:gd name="connsiteY23" fmla="*/ 6153037 h 6858000"/>
              <a:gd name="connsiteX24" fmla="*/ 314428 w 1508539"/>
              <a:gd name="connsiteY24" fmla="*/ 6113913 h 6858000"/>
              <a:gd name="connsiteX25" fmla="*/ 318721 w 1508539"/>
              <a:gd name="connsiteY25" fmla="*/ 6028119 h 6858000"/>
              <a:gd name="connsiteX26" fmla="*/ 363126 w 1508539"/>
              <a:gd name="connsiteY26" fmla="*/ 5934687 h 6858000"/>
              <a:gd name="connsiteX27" fmla="*/ 408411 w 1508539"/>
              <a:gd name="connsiteY27" fmla="*/ 5704905 h 6858000"/>
              <a:gd name="connsiteX28" fmla="*/ 431404 w 1508539"/>
              <a:gd name="connsiteY28" fmla="*/ 5665173 h 6858000"/>
              <a:gd name="connsiteX29" fmla="*/ 465121 w 1508539"/>
              <a:gd name="connsiteY29" fmla="*/ 5563435 h 6858000"/>
              <a:gd name="connsiteX30" fmla="*/ 494626 w 1508539"/>
              <a:gd name="connsiteY30" fmla="*/ 5476393 h 6858000"/>
              <a:gd name="connsiteX31" fmla="*/ 525819 w 1508539"/>
              <a:gd name="connsiteY31" fmla="*/ 5396260 h 6858000"/>
              <a:gd name="connsiteX32" fmla="*/ 541800 w 1508539"/>
              <a:gd name="connsiteY32" fmla="*/ 5330009 h 6858000"/>
              <a:gd name="connsiteX33" fmla="*/ 575293 w 1508539"/>
              <a:gd name="connsiteY33" fmla="*/ 5273739 h 6858000"/>
              <a:gd name="connsiteX34" fmla="*/ 584892 w 1508539"/>
              <a:gd name="connsiteY34" fmla="*/ 5241779 h 6858000"/>
              <a:gd name="connsiteX35" fmla="*/ 596118 w 1508539"/>
              <a:gd name="connsiteY35" fmla="*/ 5225268 h 6858000"/>
              <a:gd name="connsiteX36" fmla="*/ 597138 w 1508539"/>
              <a:gd name="connsiteY36" fmla="*/ 5217684 h 6858000"/>
              <a:gd name="connsiteX37" fmla="*/ 604479 w 1508539"/>
              <a:gd name="connsiteY37" fmla="*/ 5193377 h 6858000"/>
              <a:gd name="connsiteX38" fmla="*/ 607782 w 1508539"/>
              <a:gd name="connsiteY38" fmla="*/ 5179288 h 6858000"/>
              <a:gd name="connsiteX39" fmla="*/ 608766 w 1508539"/>
              <a:gd name="connsiteY39" fmla="*/ 5173621 h 6858000"/>
              <a:gd name="connsiteX40" fmla="*/ 604400 w 1508539"/>
              <a:gd name="connsiteY40" fmla="*/ 5159961 h 6858000"/>
              <a:gd name="connsiteX41" fmla="*/ 611077 w 1508539"/>
              <a:gd name="connsiteY41" fmla="*/ 5144295 h 6858000"/>
              <a:gd name="connsiteX42" fmla="*/ 608010 w 1508539"/>
              <a:gd name="connsiteY42" fmla="*/ 5125185 h 6858000"/>
              <a:gd name="connsiteX43" fmla="*/ 614840 w 1508539"/>
              <a:gd name="connsiteY43" fmla="*/ 5121884 h 6858000"/>
              <a:gd name="connsiteX44" fmla="*/ 621876 w 1508539"/>
              <a:gd name="connsiteY44" fmla="*/ 5067850 h 6858000"/>
              <a:gd name="connsiteX45" fmla="*/ 624607 w 1508539"/>
              <a:gd name="connsiteY45" fmla="*/ 5060861 h 6858000"/>
              <a:gd name="connsiteX46" fmla="*/ 621311 w 1508539"/>
              <a:gd name="connsiteY46" fmla="*/ 5034192 h 6858000"/>
              <a:gd name="connsiteX47" fmla="*/ 622865 w 1508539"/>
              <a:gd name="connsiteY47" fmla="*/ 4993030 h 6858000"/>
              <a:gd name="connsiteX48" fmla="*/ 629774 w 1508539"/>
              <a:gd name="connsiteY48" fmla="*/ 4946844 h 6858000"/>
              <a:gd name="connsiteX49" fmla="*/ 625630 w 1508539"/>
              <a:gd name="connsiteY49" fmla="*/ 4932692 h 6858000"/>
              <a:gd name="connsiteX50" fmla="*/ 641033 w 1508539"/>
              <a:gd name="connsiteY50" fmla="*/ 4858827 h 6858000"/>
              <a:gd name="connsiteX51" fmla="*/ 646936 w 1508539"/>
              <a:gd name="connsiteY51" fmla="*/ 4821170 h 6858000"/>
              <a:gd name="connsiteX52" fmla="*/ 651669 w 1508539"/>
              <a:gd name="connsiteY52" fmla="*/ 4780965 h 6858000"/>
              <a:gd name="connsiteX53" fmla="*/ 652962 w 1508539"/>
              <a:gd name="connsiteY53" fmla="*/ 4750867 h 6858000"/>
              <a:gd name="connsiteX54" fmla="*/ 650769 w 1508539"/>
              <a:gd name="connsiteY54" fmla="*/ 4690749 h 6858000"/>
              <a:gd name="connsiteX55" fmla="*/ 646249 w 1508539"/>
              <a:gd name="connsiteY55" fmla="*/ 4584173 h 6858000"/>
              <a:gd name="connsiteX56" fmla="*/ 641332 w 1508539"/>
              <a:gd name="connsiteY56" fmla="*/ 4444346 h 6858000"/>
              <a:gd name="connsiteX57" fmla="*/ 637897 w 1508539"/>
              <a:gd name="connsiteY57" fmla="*/ 4375228 h 6858000"/>
              <a:gd name="connsiteX58" fmla="*/ 618550 w 1508539"/>
              <a:gd name="connsiteY58" fmla="*/ 4214165 h 6858000"/>
              <a:gd name="connsiteX59" fmla="*/ 622623 w 1508539"/>
              <a:gd name="connsiteY59" fmla="*/ 4090296 h 6858000"/>
              <a:gd name="connsiteX60" fmla="*/ 607879 w 1508539"/>
              <a:gd name="connsiteY60" fmla="*/ 4033999 h 6858000"/>
              <a:gd name="connsiteX61" fmla="*/ 609028 w 1508539"/>
              <a:gd name="connsiteY61" fmla="*/ 4031933 h 6858000"/>
              <a:gd name="connsiteX62" fmla="*/ 607604 w 1508539"/>
              <a:gd name="connsiteY62" fmla="*/ 4013953 h 6858000"/>
              <a:gd name="connsiteX63" fmla="*/ 593899 w 1508539"/>
              <a:gd name="connsiteY63" fmla="*/ 3974753 h 6858000"/>
              <a:gd name="connsiteX64" fmla="*/ 595497 w 1508539"/>
              <a:gd name="connsiteY64" fmla="*/ 3969950 h 6858000"/>
              <a:gd name="connsiteX65" fmla="*/ 588919 w 1508539"/>
              <a:gd name="connsiteY65" fmla="*/ 3933779 h 6858000"/>
              <a:gd name="connsiteX66" fmla="*/ 590250 w 1508539"/>
              <a:gd name="connsiteY66" fmla="*/ 3933093 h 6858000"/>
              <a:gd name="connsiteX67" fmla="*/ 594604 w 1508539"/>
              <a:gd name="connsiteY67" fmla="*/ 3922082 h 6858000"/>
              <a:gd name="connsiteX68" fmla="*/ 599682 w 1508539"/>
              <a:gd name="connsiteY68" fmla="*/ 3901461 h 6858000"/>
              <a:gd name="connsiteX69" fmla="*/ 622276 w 1508539"/>
              <a:gd name="connsiteY69" fmla="*/ 3813873 h 6858000"/>
              <a:gd name="connsiteX70" fmla="*/ 621701 w 1508539"/>
              <a:gd name="connsiteY70" fmla="*/ 3806161 h 6858000"/>
              <a:gd name="connsiteX71" fmla="*/ 622008 w 1508539"/>
              <a:gd name="connsiteY71" fmla="*/ 3805957 h 6858000"/>
              <a:gd name="connsiteX72" fmla="*/ 622035 w 1508539"/>
              <a:gd name="connsiteY72" fmla="*/ 3797724 h 6858000"/>
              <a:gd name="connsiteX73" fmla="*/ 620650 w 1508539"/>
              <a:gd name="connsiteY73" fmla="*/ 3792098 h 6858000"/>
              <a:gd name="connsiteX74" fmla="*/ 619534 w 1508539"/>
              <a:gd name="connsiteY74" fmla="*/ 3777135 h 6858000"/>
              <a:gd name="connsiteX75" fmla="*/ 621267 w 1508539"/>
              <a:gd name="connsiteY75" fmla="*/ 3771656 h 6858000"/>
              <a:gd name="connsiteX76" fmla="*/ 625010 w 1508539"/>
              <a:gd name="connsiteY76" fmla="*/ 3769007 h 6858000"/>
              <a:gd name="connsiteX77" fmla="*/ 624476 w 1508539"/>
              <a:gd name="connsiteY77" fmla="*/ 3767709 h 6858000"/>
              <a:gd name="connsiteX78" fmla="*/ 633172 w 1508539"/>
              <a:gd name="connsiteY78" fmla="*/ 3738082 h 6858000"/>
              <a:gd name="connsiteX79" fmla="*/ 640518 w 1508539"/>
              <a:gd name="connsiteY79" fmla="*/ 3673397 h 6858000"/>
              <a:gd name="connsiteX80" fmla="*/ 639814 w 1508539"/>
              <a:gd name="connsiteY80" fmla="*/ 3637109 h 6858000"/>
              <a:gd name="connsiteX81" fmla="*/ 643257 w 1508539"/>
              <a:gd name="connsiteY81" fmla="*/ 3536883 h 6858000"/>
              <a:gd name="connsiteX82" fmla="*/ 650795 w 1508539"/>
              <a:gd name="connsiteY82" fmla="*/ 3435652 h 6858000"/>
              <a:gd name="connsiteX83" fmla="*/ 652466 w 1508539"/>
              <a:gd name="connsiteY83" fmla="*/ 3307769 h 6858000"/>
              <a:gd name="connsiteX84" fmla="*/ 670029 w 1508539"/>
              <a:gd name="connsiteY84" fmla="*/ 3250522 h 6858000"/>
              <a:gd name="connsiteX85" fmla="*/ 670454 w 1508539"/>
              <a:gd name="connsiteY85" fmla="*/ 3229163 h 6858000"/>
              <a:gd name="connsiteX86" fmla="*/ 672277 w 1508539"/>
              <a:gd name="connsiteY86" fmla="*/ 3217217 h 6858000"/>
              <a:gd name="connsiteX87" fmla="*/ 659112 w 1508539"/>
              <a:gd name="connsiteY87" fmla="*/ 3183755 h 6858000"/>
              <a:gd name="connsiteX88" fmla="*/ 659613 w 1508539"/>
              <a:gd name="connsiteY88" fmla="*/ 3178642 h 6858000"/>
              <a:gd name="connsiteX89" fmla="*/ 647213 w 1508539"/>
              <a:gd name="connsiteY89" fmla="*/ 3158586 h 6858000"/>
              <a:gd name="connsiteX90" fmla="*/ 632398 w 1508539"/>
              <a:gd name="connsiteY90" fmla="*/ 3129034 h 6858000"/>
              <a:gd name="connsiteX91" fmla="*/ 633063 w 1508539"/>
              <a:gd name="connsiteY91" fmla="*/ 3126682 h 6858000"/>
              <a:gd name="connsiteX92" fmla="*/ 623931 w 1508539"/>
              <a:gd name="connsiteY92" fmla="*/ 3114519 h 6858000"/>
              <a:gd name="connsiteX93" fmla="*/ 610540 w 1508539"/>
              <a:gd name="connsiteY93" fmla="*/ 3106272 h 6858000"/>
              <a:gd name="connsiteX94" fmla="*/ 583270 w 1508539"/>
              <a:gd name="connsiteY94" fmla="*/ 2958185 h 6858000"/>
              <a:gd name="connsiteX95" fmla="*/ 525884 w 1508539"/>
              <a:gd name="connsiteY95" fmla="*/ 2762989 h 6858000"/>
              <a:gd name="connsiteX96" fmla="*/ 474802 w 1508539"/>
              <a:gd name="connsiteY96" fmla="*/ 2554718 h 6858000"/>
              <a:gd name="connsiteX97" fmla="*/ 454896 w 1508539"/>
              <a:gd name="connsiteY97" fmla="*/ 2485734 h 6858000"/>
              <a:gd name="connsiteX98" fmla="*/ 445619 w 1508539"/>
              <a:gd name="connsiteY98" fmla="*/ 2447068 h 6858000"/>
              <a:gd name="connsiteX99" fmla="*/ 432580 w 1508539"/>
              <a:gd name="connsiteY99" fmla="*/ 2425819 h 6858000"/>
              <a:gd name="connsiteX100" fmla="*/ 438579 w 1508539"/>
              <a:gd name="connsiteY100" fmla="*/ 2402874 h 6858000"/>
              <a:gd name="connsiteX101" fmla="*/ 441191 w 1508539"/>
              <a:gd name="connsiteY101" fmla="*/ 2381443 h 6858000"/>
              <a:gd name="connsiteX102" fmla="*/ 417520 w 1508539"/>
              <a:gd name="connsiteY102" fmla="*/ 2261920 h 6858000"/>
              <a:gd name="connsiteX103" fmla="*/ 407407 w 1508539"/>
              <a:gd name="connsiteY103" fmla="*/ 2195378 h 6858000"/>
              <a:gd name="connsiteX104" fmla="*/ 391624 w 1508539"/>
              <a:gd name="connsiteY104" fmla="*/ 2155135 h 6858000"/>
              <a:gd name="connsiteX105" fmla="*/ 389082 w 1508539"/>
              <a:gd name="connsiteY105" fmla="*/ 2118008 h 6858000"/>
              <a:gd name="connsiteX106" fmla="*/ 390075 w 1508539"/>
              <a:gd name="connsiteY106" fmla="*/ 2050531 h 6858000"/>
              <a:gd name="connsiteX107" fmla="*/ 381881 w 1508539"/>
              <a:gd name="connsiteY107" fmla="*/ 1963269 h 6858000"/>
              <a:gd name="connsiteX108" fmla="*/ 363059 w 1508539"/>
              <a:gd name="connsiteY108" fmla="*/ 1906352 h 6858000"/>
              <a:gd name="connsiteX109" fmla="*/ 339616 w 1508539"/>
              <a:gd name="connsiteY109" fmla="*/ 1861531 h 6858000"/>
              <a:gd name="connsiteX110" fmla="*/ 293415 w 1508539"/>
              <a:gd name="connsiteY110" fmla="*/ 1732919 h 6858000"/>
              <a:gd name="connsiteX111" fmla="*/ 265726 w 1508539"/>
              <a:gd name="connsiteY111" fmla="*/ 1663540 h 6858000"/>
              <a:gd name="connsiteX112" fmla="*/ 264852 w 1508539"/>
              <a:gd name="connsiteY112" fmla="*/ 1615777 h 6858000"/>
              <a:gd name="connsiteX113" fmla="*/ 245647 w 1508539"/>
              <a:gd name="connsiteY113" fmla="*/ 1563678 h 6858000"/>
              <a:gd name="connsiteX114" fmla="*/ 258727 w 1508539"/>
              <a:gd name="connsiteY114" fmla="*/ 1519474 h 6858000"/>
              <a:gd name="connsiteX115" fmla="*/ 251469 w 1508539"/>
              <a:gd name="connsiteY115" fmla="*/ 1477995 h 6858000"/>
              <a:gd name="connsiteX116" fmla="*/ 237554 w 1508539"/>
              <a:gd name="connsiteY116" fmla="*/ 1373769 h 6858000"/>
              <a:gd name="connsiteX117" fmla="*/ 245861 w 1508539"/>
              <a:gd name="connsiteY117" fmla="*/ 1307086 h 6858000"/>
              <a:gd name="connsiteX118" fmla="*/ 247049 w 1508539"/>
              <a:gd name="connsiteY118" fmla="*/ 1189033 h 6858000"/>
              <a:gd name="connsiteX119" fmla="*/ 251734 w 1508539"/>
              <a:gd name="connsiteY119" fmla="*/ 1168288 h 6858000"/>
              <a:gd name="connsiteX120" fmla="*/ 244016 w 1508539"/>
              <a:gd name="connsiteY120" fmla="*/ 1142577 h 6858000"/>
              <a:gd name="connsiteX121" fmla="*/ 233322 w 1508539"/>
              <a:gd name="connsiteY121" fmla="*/ 1088484 h 6858000"/>
              <a:gd name="connsiteX122" fmla="*/ 222058 w 1508539"/>
              <a:gd name="connsiteY122" fmla="*/ 1016103 h 6858000"/>
              <a:gd name="connsiteX123" fmla="*/ 223514 w 1508539"/>
              <a:gd name="connsiteY123" fmla="*/ 932283 h 6858000"/>
              <a:gd name="connsiteX124" fmla="*/ 225750 w 1508539"/>
              <a:gd name="connsiteY124" fmla="*/ 915925 h 6858000"/>
              <a:gd name="connsiteX125" fmla="*/ 218379 w 1508539"/>
              <a:gd name="connsiteY125" fmla="*/ 896999 h 6858000"/>
              <a:gd name="connsiteX126" fmla="*/ 187787 w 1508539"/>
              <a:gd name="connsiteY126" fmla="*/ 821517 h 6858000"/>
              <a:gd name="connsiteX127" fmla="*/ 166737 w 1508539"/>
              <a:gd name="connsiteY127" fmla="*/ 751353 h 6858000"/>
              <a:gd name="connsiteX128" fmla="*/ 166295 w 1508539"/>
              <a:gd name="connsiteY128" fmla="*/ 721230 h 6858000"/>
              <a:gd name="connsiteX129" fmla="*/ 151966 w 1508539"/>
              <a:gd name="connsiteY129" fmla="*/ 681659 h 6858000"/>
              <a:gd name="connsiteX130" fmla="*/ 137385 w 1508539"/>
              <a:gd name="connsiteY130" fmla="*/ 635218 h 6858000"/>
              <a:gd name="connsiteX131" fmla="*/ 142396 w 1508539"/>
              <a:gd name="connsiteY131" fmla="*/ 613763 h 6858000"/>
              <a:gd name="connsiteX132" fmla="*/ 128338 w 1508539"/>
              <a:gd name="connsiteY132" fmla="*/ 598582 h 6858000"/>
              <a:gd name="connsiteX133" fmla="*/ 128019 w 1508539"/>
              <a:gd name="connsiteY133" fmla="*/ 576846 h 6858000"/>
              <a:gd name="connsiteX134" fmla="*/ 107645 w 1508539"/>
              <a:gd name="connsiteY134" fmla="*/ 530055 h 6858000"/>
              <a:gd name="connsiteX135" fmla="*/ 106893 w 1508539"/>
              <a:gd name="connsiteY135" fmla="*/ 465389 h 6858000"/>
              <a:gd name="connsiteX136" fmla="*/ 89816 w 1508539"/>
              <a:gd name="connsiteY136" fmla="*/ 424699 h 6858000"/>
              <a:gd name="connsiteX137" fmla="*/ 90191 w 1508539"/>
              <a:gd name="connsiteY137" fmla="*/ 404917 h 6858000"/>
              <a:gd name="connsiteX138" fmla="*/ 70148 w 1508539"/>
              <a:gd name="connsiteY138" fmla="*/ 367211 h 6858000"/>
              <a:gd name="connsiteX139" fmla="*/ 36452 w 1508539"/>
              <a:gd name="connsiteY139" fmla="*/ 268519 h 6858000"/>
              <a:gd name="connsiteX140" fmla="*/ 23935 w 1508539"/>
              <a:gd name="connsiteY140" fmla="*/ 160886 h 6858000"/>
              <a:gd name="connsiteX141" fmla="*/ 19312 w 1508539"/>
              <a:gd name="connsiteY141" fmla="*/ 47336 h 6858000"/>
              <a:gd name="connsiteX142" fmla="*/ 0 w 1508539"/>
              <a:gd name="connsiteY142"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167342 w 1508539"/>
              <a:gd name="connsiteY10" fmla="*/ 6560598 h 6858000"/>
              <a:gd name="connsiteX11" fmla="*/ 201349 w 1508539"/>
              <a:gd name="connsiteY11" fmla="*/ 6530567 h 6858000"/>
              <a:gd name="connsiteX12" fmla="*/ 215389 w 1508539"/>
              <a:gd name="connsiteY12" fmla="*/ 6478062 h 6858000"/>
              <a:gd name="connsiteX13" fmla="*/ 226078 w 1508539"/>
              <a:gd name="connsiteY13" fmla="*/ 6460325 h 6858000"/>
              <a:gd name="connsiteX14" fmla="*/ 233311 w 1508539"/>
              <a:gd name="connsiteY14" fmla="*/ 6451488 h 6858000"/>
              <a:gd name="connsiteX15" fmla="*/ 234746 w 1508539"/>
              <a:gd name="connsiteY15" fmla="*/ 6451348 h 6858000"/>
              <a:gd name="connsiteX16" fmla="*/ 239104 w 1508539"/>
              <a:gd name="connsiteY16" fmla="*/ 6414240 h 6858000"/>
              <a:gd name="connsiteX17" fmla="*/ 241880 w 1508539"/>
              <a:gd name="connsiteY17" fmla="*/ 6384857 h 6858000"/>
              <a:gd name="connsiteX18" fmla="*/ 240591 w 1508539"/>
              <a:gd name="connsiteY18" fmla="*/ 6367510 h 6858000"/>
              <a:gd name="connsiteX19" fmla="*/ 244471 w 1508539"/>
              <a:gd name="connsiteY19" fmla="*/ 6349778 h 6858000"/>
              <a:gd name="connsiteX20" fmla="*/ 246136 w 1508539"/>
              <a:gd name="connsiteY20" fmla="*/ 6348250 h 6858000"/>
              <a:gd name="connsiteX21" fmla="*/ 262170 w 1508539"/>
              <a:gd name="connsiteY21" fmla="*/ 6281972 h 6858000"/>
              <a:gd name="connsiteX22" fmla="*/ 290557 w 1508539"/>
              <a:gd name="connsiteY22" fmla="*/ 6153037 h 6858000"/>
              <a:gd name="connsiteX23" fmla="*/ 314428 w 1508539"/>
              <a:gd name="connsiteY23" fmla="*/ 6113913 h 6858000"/>
              <a:gd name="connsiteX24" fmla="*/ 318721 w 1508539"/>
              <a:gd name="connsiteY24" fmla="*/ 6028119 h 6858000"/>
              <a:gd name="connsiteX25" fmla="*/ 363126 w 1508539"/>
              <a:gd name="connsiteY25" fmla="*/ 5934687 h 6858000"/>
              <a:gd name="connsiteX26" fmla="*/ 408411 w 1508539"/>
              <a:gd name="connsiteY26" fmla="*/ 5704905 h 6858000"/>
              <a:gd name="connsiteX27" fmla="*/ 431404 w 1508539"/>
              <a:gd name="connsiteY27" fmla="*/ 5665173 h 6858000"/>
              <a:gd name="connsiteX28" fmla="*/ 465121 w 1508539"/>
              <a:gd name="connsiteY28" fmla="*/ 5563435 h 6858000"/>
              <a:gd name="connsiteX29" fmla="*/ 494626 w 1508539"/>
              <a:gd name="connsiteY29" fmla="*/ 5476393 h 6858000"/>
              <a:gd name="connsiteX30" fmla="*/ 525819 w 1508539"/>
              <a:gd name="connsiteY30" fmla="*/ 5396260 h 6858000"/>
              <a:gd name="connsiteX31" fmla="*/ 541800 w 1508539"/>
              <a:gd name="connsiteY31" fmla="*/ 5330009 h 6858000"/>
              <a:gd name="connsiteX32" fmla="*/ 575293 w 1508539"/>
              <a:gd name="connsiteY32" fmla="*/ 5273739 h 6858000"/>
              <a:gd name="connsiteX33" fmla="*/ 584892 w 1508539"/>
              <a:gd name="connsiteY33" fmla="*/ 5241779 h 6858000"/>
              <a:gd name="connsiteX34" fmla="*/ 596118 w 1508539"/>
              <a:gd name="connsiteY34" fmla="*/ 5225268 h 6858000"/>
              <a:gd name="connsiteX35" fmla="*/ 597138 w 1508539"/>
              <a:gd name="connsiteY35" fmla="*/ 5217684 h 6858000"/>
              <a:gd name="connsiteX36" fmla="*/ 604479 w 1508539"/>
              <a:gd name="connsiteY36" fmla="*/ 5193377 h 6858000"/>
              <a:gd name="connsiteX37" fmla="*/ 607782 w 1508539"/>
              <a:gd name="connsiteY37" fmla="*/ 5179288 h 6858000"/>
              <a:gd name="connsiteX38" fmla="*/ 608766 w 1508539"/>
              <a:gd name="connsiteY38" fmla="*/ 5173621 h 6858000"/>
              <a:gd name="connsiteX39" fmla="*/ 604400 w 1508539"/>
              <a:gd name="connsiteY39" fmla="*/ 5159961 h 6858000"/>
              <a:gd name="connsiteX40" fmla="*/ 611077 w 1508539"/>
              <a:gd name="connsiteY40" fmla="*/ 5144295 h 6858000"/>
              <a:gd name="connsiteX41" fmla="*/ 608010 w 1508539"/>
              <a:gd name="connsiteY41" fmla="*/ 5125185 h 6858000"/>
              <a:gd name="connsiteX42" fmla="*/ 614840 w 1508539"/>
              <a:gd name="connsiteY42" fmla="*/ 5121884 h 6858000"/>
              <a:gd name="connsiteX43" fmla="*/ 621876 w 1508539"/>
              <a:gd name="connsiteY43" fmla="*/ 5067850 h 6858000"/>
              <a:gd name="connsiteX44" fmla="*/ 624607 w 1508539"/>
              <a:gd name="connsiteY44" fmla="*/ 5060861 h 6858000"/>
              <a:gd name="connsiteX45" fmla="*/ 621311 w 1508539"/>
              <a:gd name="connsiteY45" fmla="*/ 5034192 h 6858000"/>
              <a:gd name="connsiteX46" fmla="*/ 622865 w 1508539"/>
              <a:gd name="connsiteY46" fmla="*/ 4993030 h 6858000"/>
              <a:gd name="connsiteX47" fmla="*/ 629774 w 1508539"/>
              <a:gd name="connsiteY47" fmla="*/ 4946844 h 6858000"/>
              <a:gd name="connsiteX48" fmla="*/ 625630 w 1508539"/>
              <a:gd name="connsiteY48" fmla="*/ 4932692 h 6858000"/>
              <a:gd name="connsiteX49" fmla="*/ 641033 w 1508539"/>
              <a:gd name="connsiteY49" fmla="*/ 4858827 h 6858000"/>
              <a:gd name="connsiteX50" fmla="*/ 646936 w 1508539"/>
              <a:gd name="connsiteY50" fmla="*/ 4821170 h 6858000"/>
              <a:gd name="connsiteX51" fmla="*/ 651669 w 1508539"/>
              <a:gd name="connsiteY51" fmla="*/ 4780965 h 6858000"/>
              <a:gd name="connsiteX52" fmla="*/ 652962 w 1508539"/>
              <a:gd name="connsiteY52" fmla="*/ 4750867 h 6858000"/>
              <a:gd name="connsiteX53" fmla="*/ 650769 w 1508539"/>
              <a:gd name="connsiteY53" fmla="*/ 4690749 h 6858000"/>
              <a:gd name="connsiteX54" fmla="*/ 646249 w 1508539"/>
              <a:gd name="connsiteY54" fmla="*/ 4584173 h 6858000"/>
              <a:gd name="connsiteX55" fmla="*/ 641332 w 1508539"/>
              <a:gd name="connsiteY55" fmla="*/ 4444346 h 6858000"/>
              <a:gd name="connsiteX56" fmla="*/ 637897 w 1508539"/>
              <a:gd name="connsiteY56" fmla="*/ 4375228 h 6858000"/>
              <a:gd name="connsiteX57" fmla="*/ 618550 w 1508539"/>
              <a:gd name="connsiteY57" fmla="*/ 4214165 h 6858000"/>
              <a:gd name="connsiteX58" fmla="*/ 622623 w 1508539"/>
              <a:gd name="connsiteY58" fmla="*/ 4090296 h 6858000"/>
              <a:gd name="connsiteX59" fmla="*/ 607879 w 1508539"/>
              <a:gd name="connsiteY59" fmla="*/ 4033999 h 6858000"/>
              <a:gd name="connsiteX60" fmla="*/ 609028 w 1508539"/>
              <a:gd name="connsiteY60" fmla="*/ 4031933 h 6858000"/>
              <a:gd name="connsiteX61" fmla="*/ 607604 w 1508539"/>
              <a:gd name="connsiteY61" fmla="*/ 4013953 h 6858000"/>
              <a:gd name="connsiteX62" fmla="*/ 593899 w 1508539"/>
              <a:gd name="connsiteY62" fmla="*/ 3974753 h 6858000"/>
              <a:gd name="connsiteX63" fmla="*/ 595497 w 1508539"/>
              <a:gd name="connsiteY63" fmla="*/ 3969950 h 6858000"/>
              <a:gd name="connsiteX64" fmla="*/ 588919 w 1508539"/>
              <a:gd name="connsiteY64" fmla="*/ 3933779 h 6858000"/>
              <a:gd name="connsiteX65" fmla="*/ 590250 w 1508539"/>
              <a:gd name="connsiteY65" fmla="*/ 3933093 h 6858000"/>
              <a:gd name="connsiteX66" fmla="*/ 594604 w 1508539"/>
              <a:gd name="connsiteY66" fmla="*/ 3922082 h 6858000"/>
              <a:gd name="connsiteX67" fmla="*/ 599682 w 1508539"/>
              <a:gd name="connsiteY67" fmla="*/ 3901461 h 6858000"/>
              <a:gd name="connsiteX68" fmla="*/ 622276 w 1508539"/>
              <a:gd name="connsiteY68" fmla="*/ 3813873 h 6858000"/>
              <a:gd name="connsiteX69" fmla="*/ 621701 w 1508539"/>
              <a:gd name="connsiteY69" fmla="*/ 3806161 h 6858000"/>
              <a:gd name="connsiteX70" fmla="*/ 622008 w 1508539"/>
              <a:gd name="connsiteY70" fmla="*/ 3805957 h 6858000"/>
              <a:gd name="connsiteX71" fmla="*/ 622035 w 1508539"/>
              <a:gd name="connsiteY71" fmla="*/ 3797724 h 6858000"/>
              <a:gd name="connsiteX72" fmla="*/ 620650 w 1508539"/>
              <a:gd name="connsiteY72" fmla="*/ 3792098 h 6858000"/>
              <a:gd name="connsiteX73" fmla="*/ 619534 w 1508539"/>
              <a:gd name="connsiteY73" fmla="*/ 3777135 h 6858000"/>
              <a:gd name="connsiteX74" fmla="*/ 621267 w 1508539"/>
              <a:gd name="connsiteY74" fmla="*/ 3771656 h 6858000"/>
              <a:gd name="connsiteX75" fmla="*/ 625010 w 1508539"/>
              <a:gd name="connsiteY75" fmla="*/ 3769007 h 6858000"/>
              <a:gd name="connsiteX76" fmla="*/ 624476 w 1508539"/>
              <a:gd name="connsiteY76" fmla="*/ 3767709 h 6858000"/>
              <a:gd name="connsiteX77" fmla="*/ 633172 w 1508539"/>
              <a:gd name="connsiteY77" fmla="*/ 3738082 h 6858000"/>
              <a:gd name="connsiteX78" fmla="*/ 640518 w 1508539"/>
              <a:gd name="connsiteY78" fmla="*/ 3673397 h 6858000"/>
              <a:gd name="connsiteX79" fmla="*/ 639814 w 1508539"/>
              <a:gd name="connsiteY79" fmla="*/ 3637109 h 6858000"/>
              <a:gd name="connsiteX80" fmla="*/ 643257 w 1508539"/>
              <a:gd name="connsiteY80" fmla="*/ 3536883 h 6858000"/>
              <a:gd name="connsiteX81" fmla="*/ 650795 w 1508539"/>
              <a:gd name="connsiteY81" fmla="*/ 3435652 h 6858000"/>
              <a:gd name="connsiteX82" fmla="*/ 652466 w 1508539"/>
              <a:gd name="connsiteY82" fmla="*/ 3307769 h 6858000"/>
              <a:gd name="connsiteX83" fmla="*/ 670029 w 1508539"/>
              <a:gd name="connsiteY83" fmla="*/ 3250522 h 6858000"/>
              <a:gd name="connsiteX84" fmla="*/ 670454 w 1508539"/>
              <a:gd name="connsiteY84" fmla="*/ 3229163 h 6858000"/>
              <a:gd name="connsiteX85" fmla="*/ 672277 w 1508539"/>
              <a:gd name="connsiteY85" fmla="*/ 3217217 h 6858000"/>
              <a:gd name="connsiteX86" fmla="*/ 659112 w 1508539"/>
              <a:gd name="connsiteY86" fmla="*/ 3183755 h 6858000"/>
              <a:gd name="connsiteX87" fmla="*/ 659613 w 1508539"/>
              <a:gd name="connsiteY87" fmla="*/ 3178642 h 6858000"/>
              <a:gd name="connsiteX88" fmla="*/ 647213 w 1508539"/>
              <a:gd name="connsiteY88" fmla="*/ 3158586 h 6858000"/>
              <a:gd name="connsiteX89" fmla="*/ 632398 w 1508539"/>
              <a:gd name="connsiteY89" fmla="*/ 3129034 h 6858000"/>
              <a:gd name="connsiteX90" fmla="*/ 633063 w 1508539"/>
              <a:gd name="connsiteY90" fmla="*/ 3126682 h 6858000"/>
              <a:gd name="connsiteX91" fmla="*/ 623931 w 1508539"/>
              <a:gd name="connsiteY91" fmla="*/ 3114519 h 6858000"/>
              <a:gd name="connsiteX92" fmla="*/ 610540 w 1508539"/>
              <a:gd name="connsiteY92" fmla="*/ 3106272 h 6858000"/>
              <a:gd name="connsiteX93" fmla="*/ 583270 w 1508539"/>
              <a:gd name="connsiteY93" fmla="*/ 2958185 h 6858000"/>
              <a:gd name="connsiteX94" fmla="*/ 525884 w 1508539"/>
              <a:gd name="connsiteY94" fmla="*/ 2762989 h 6858000"/>
              <a:gd name="connsiteX95" fmla="*/ 474802 w 1508539"/>
              <a:gd name="connsiteY95" fmla="*/ 2554718 h 6858000"/>
              <a:gd name="connsiteX96" fmla="*/ 454896 w 1508539"/>
              <a:gd name="connsiteY96" fmla="*/ 2485734 h 6858000"/>
              <a:gd name="connsiteX97" fmla="*/ 445619 w 1508539"/>
              <a:gd name="connsiteY97" fmla="*/ 2447068 h 6858000"/>
              <a:gd name="connsiteX98" fmla="*/ 432580 w 1508539"/>
              <a:gd name="connsiteY98" fmla="*/ 2425819 h 6858000"/>
              <a:gd name="connsiteX99" fmla="*/ 438579 w 1508539"/>
              <a:gd name="connsiteY99" fmla="*/ 2402874 h 6858000"/>
              <a:gd name="connsiteX100" fmla="*/ 441191 w 1508539"/>
              <a:gd name="connsiteY100" fmla="*/ 2381443 h 6858000"/>
              <a:gd name="connsiteX101" fmla="*/ 417520 w 1508539"/>
              <a:gd name="connsiteY101" fmla="*/ 2261920 h 6858000"/>
              <a:gd name="connsiteX102" fmla="*/ 407407 w 1508539"/>
              <a:gd name="connsiteY102" fmla="*/ 2195378 h 6858000"/>
              <a:gd name="connsiteX103" fmla="*/ 391624 w 1508539"/>
              <a:gd name="connsiteY103" fmla="*/ 2155135 h 6858000"/>
              <a:gd name="connsiteX104" fmla="*/ 389082 w 1508539"/>
              <a:gd name="connsiteY104" fmla="*/ 2118008 h 6858000"/>
              <a:gd name="connsiteX105" fmla="*/ 390075 w 1508539"/>
              <a:gd name="connsiteY105" fmla="*/ 2050531 h 6858000"/>
              <a:gd name="connsiteX106" fmla="*/ 381881 w 1508539"/>
              <a:gd name="connsiteY106" fmla="*/ 1963269 h 6858000"/>
              <a:gd name="connsiteX107" fmla="*/ 363059 w 1508539"/>
              <a:gd name="connsiteY107" fmla="*/ 1906352 h 6858000"/>
              <a:gd name="connsiteX108" fmla="*/ 339616 w 1508539"/>
              <a:gd name="connsiteY108" fmla="*/ 1861531 h 6858000"/>
              <a:gd name="connsiteX109" fmla="*/ 293415 w 1508539"/>
              <a:gd name="connsiteY109" fmla="*/ 1732919 h 6858000"/>
              <a:gd name="connsiteX110" fmla="*/ 265726 w 1508539"/>
              <a:gd name="connsiteY110" fmla="*/ 1663540 h 6858000"/>
              <a:gd name="connsiteX111" fmla="*/ 264852 w 1508539"/>
              <a:gd name="connsiteY111" fmla="*/ 1615777 h 6858000"/>
              <a:gd name="connsiteX112" fmla="*/ 245647 w 1508539"/>
              <a:gd name="connsiteY112" fmla="*/ 1563678 h 6858000"/>
              <a:gd name="connsiteX113" fmla="*/ 258727 w 1508539"/>
              <a:gd name="connsiteY113" fmla="*/ 1519474 h 6858000"/>
              <a:gd name="connsiteX114" fmla="*/ 251469 w 1508539"/>
              <a:gd name="connsiteY114" fmla="*/ 1477995 h 6858000"/>
              <a:gd name="connsiteX115" fmla="*/ 237554 w 1508539"/>
              <a:gd name="connsiteY115" fmla="*/ 1373769 h 6858000"/>
              <a:gd name="connsiteX116" fmla="*/ 245861 w 1508539"/>
              <a:gd name="connsiteY116" fmla="*/ 1307086 h 6858000"/>
              <a:gd name="connsiteX117" fmla="*/ 247049 w 1508539"/>
              <a:gd name="connsiteY117" fmla="*/ 1189033 h 6858000"/>
              <a:gd name="connsiteX118" fmla="*/ 251734 w 1508539"/>
              <a:gd name="connsiteY118" fmla="*/ 1168288 h 6858000"/>
              <a:gd name="connsiteX119" fmla="*/ 244016 w 1508539"/>
              <a:gd name="connsiteY119" fmla="*/ 1142577 h 6858000"/>
              <a:gd name="connsiteX120" fmla="*/ 233322 w 1508539"/>
              <a:gd name="connsiteY120" fmla="*/ 1088484 h 6858000"/>
              <a:gd name="connsiteX121" fmla="*/ 222058 w 1508539"/>
              <a:gd name="connsiteY121" fmla="*/ 1016103 h 6858000"/>
              <a:gd name="connsiteX122" fmla="*/ 223514 w 1508539"/>
              <a:gd name="connsiteY122" fmla="*/ 932283 h 6858000"/>
              <a:gd name="connsiteX123" fmla="*/ 225750 w 1508539"/>
              <a:gd name="connsiteY123" fmla="*/ 915925 h 6858000"/>
              <a:gd name="connsiteX124" fmla="*/ 218379 w 1508539"/>
              <a:gd name="connsiteY124" fmla="*/ 896999 h 6858000"/>
              <a:gd name="connsiteX125" fmla="*/ 187787 w 1508539"/>
              <a:gd name="connsiteY125" fmla="*/ 821517 h 6858000"/>
              <a:gd name="connsiteX126" fmla="*/ 166737 w 1508539"/>
              <a:gd name="connsiteY126" fmla="*/ 751353 h 6858000"/>
              <a:gd name="connsiteX127" fmla="*/ 166295 w 1508539"/>
              <a:gd name="connsiteY127" fmla="*/ 721230 h 6858000"/>
              <a:gd name="connsiteX128" fmla="*/ 151966 w 1508539"/>
              <a:gd name="connsiteY128" fmla="*/ 681659 h 6858000"/>
              <a:gd name="connsiteX129" fmla="*/ 137385 w 1508539"/>
              <a:gd name="connsiteY129" fmla="*/ 635218 h 6858000"/>
              <a:gd name="connsiteX130" fmla="*/ 142396 w 1508539"/>
              <a:gd name="connsiteY130" fmla="*/ 613763 h 6858000"/>
              <a:gd name="connsiteX131" fmla="*/ 128338 w 1508539"/>
              <a:gd name="connsiteY131" fmla="*/ 598582 h 6858000"/>
              <a:gd name="connsiteX132" fmla="*/ 128019 w 1508539"/>
              <a:gd name="connsiteY132" fmla="*/ 576846 h 6858000"/>
              <a:gd name="connsiteX133" fmla="*/ 107645 w 1508539"/>
              <a:gd name="connsiteY133" fmla="*/ 530055 h 6858000"/>
              <a:gd name="connsiteX134" fmla="*/ 106893 w 1508539"/>
              <a:gd name="connsiteY134" fmla="*/ 465389 h 6858000"/>
              <a:gd name="connsiteX135" fmla="*/ 89816 w 1508539"/>
              <a:gd name="connsiteY135" fmla="*/ 424699 h 6858000"/>
              <a:gd name="connsiteX136" fmla="*/ 90191 w 1508539"/>
              <a:gd name="connsiteY136" fmla="*/ 404917 h 6858000"/>
              <a:gd name="connsiteX137" fmla="*/ 70148 w 1508539"/>
              <a:gd name="connsiteY137" fmla="*/ 367211 h 6858000"/>
              <a:gd name="connsiteX138" fmla="*/ 36452 w 1508539"/>
              <a:gd name="connsiteY138" fmla="*/ 268519 h 6858000"/>
              <a:gd name="connsiteX139" fmla="*/ 23935 w 1508539"/>
              <a:gd name="connsiteY139" fmla="*/ 160886 h 6858000"/>
              <a:gd name="connsiteX140" fmla="*/ 19312 w 1508539"/>
              <a:gd name="connsiteY140" fmla="*/ 47336 h 6858000"/>
              <a:gd name="connsiteX141" fmla="*/ 0 w 1508539"/>
              <a:gd name="connsiteY141"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3411 w 1508539"/>
              <a:gd name="connsiteY6" fmla="*/ 6638036 h 6858000"/>
              <a:gd name="connsiteX7" fmla="*/ 164248 w 1508539"/>
              <a:gd name="connsiteY7" fmla="*/ 6574442 h 6858000"/>
              <a:gd name="connsiteX8" fmla="*/ 164588 w 1508539"/>
              <a:gd name="connsiteY8" fmla="*/ 6568530 h 6858000"/>
              <a:gd name="connsiteX9" fmla="*/ 166997 w 1508539"/>
              <a:gd name="connsiteY9" fmla="*/ 6560674 h 6858000"/>
              <a:gd name="connsiteX10" fmla="*/ 201349 w 1508539"/>
              <a:gd name="connsiteY10" fmla="*/ 6530567 h 6858000"/>
              <a:gd name="connsiteX11" fmla="*/ 215389 w 1508539"/>
              <a:gd name="connsiteY11" fmla="*/ 6478062 h 6858000"/>
              <a:gd name="connsiteX12" fmla="*/ 226078 w 1508539"/>
              <a:gd name="connsiteY12" fmla="*/ 6460325 h 6858000"/>
              <a:gd name="connsiteX13" fmla="*/ 233311 w 1508539"/>
              <a:gd name="connsiteY13" fmla="*/ 6451488 h 6858000"/>
              <a:gd name="connsiteX14" fmla="*/ 234746 w 1508539"/>
              <a:gd name="connsiteY14" fmla="*/ 6451348 h 6858000"/>
              <a:gd name="connsiteX15" fmla="*/ 239104 w 1508539"/>
              <a:gd name="connsiteY15" fmla="*/ 6414240 h 6858000"/>
              <a:gd name="connsiteX16" fmla="*/ 241880 w 1508539"/>
              <a:gd name="connsiteY16" fmla="*/ 6384857 h 6858000"/>
              <a:gd name="connsiteX17" fmla="*/ 240591 w 1508539"/>
              <a:gd name="connsiteY17" fmla="*/ 6367510 h 6858000"/>
              <a:gd name="connsiteX18" fmla="*/ 244471 w 1508539"/>
              <a:gd name="connsiteY18" fmla="*/ 6349778 h 6858000"/>
              <a:gd name="connsiteX19" fmla="*/ 246136 w 1508539"/>
              <a:gd name="connsiteY19" fmla="*/ 6348250 h 6858000"/>
              <a:gd name="connsiteX20" fmla="*/ 262170 w 1508539"/>
              <a:gd name="connsiteY20" fmla="*/ 6281972 h 6858000"/>
              <a:gd name="connsiteX21" fmla="*/ 290557 w 1508539"/>
              <a:gd name="connsiteY21" fmla="*/ 6153037 h 6858000"/>
              <a:gd name="connsiteX22" fmla="*/ 314428 w 1508539"/>
              <a:gd name="connsiteY22" fmla="*/ 6113913 h 6858000"/>
              <a:gd name="connsiteX23" fmla="*/ 318721 w 1508539"/>
              <a:gd name="connsiteY23" fmla="*/ 6028119 h 6858000"/>
              <a:gd name="connsiteX24" fmla="*/ 363126 w 1508539"/>
              <a:gd name="connsiteY24" fmla="*/ 5934687 h 6858000"/>
              <a:gd name="connsiteX25" fmla="*/ 408411 w 1508539"/>
              <a:gd name="connsiteY25" fmla="*/ 5704905 h 6858000"/>
              <a:gd name="connsiteX26" fmla="*/ 431404 w 1508539"/>
              <a:gd name="connsiteY26" fmla="*/ 5665173 h 6858000"/>
              <a:gd name="connsiteX27" fmla="*/ 465121 w 1508539"/>
              <a:gd name="connsiteY27" fmla="*/ 5563435 h 6858000"/>
              <a:gd name="connsiteX28" fmla="*/ 494626 w 1508539"/>
              <a:gd name="connsiteY28" fmla="*/ 5476393 h 6858000"/>
              <a:gd name="connsiteX29" fmla="*/ 525819 w 1508539"/>
              <a:gd name="connsiteY29" fmla="*/ 5396260 h 6858000"/>
              <a:gd name="connsiteX30" fmla="*/ 541800 w 1508539"/>
              <a:gd name="connsiteY30" fmla="*/ 5330009 h 6858000"/>
              <a:gd name="connsiteX31" fmla="*/ 575293 w 1508539"/>
              <a:gd name="connsiteY31" fmla="*/ 5273739 h 6858000"/>
              <a:gd name="connsiteX32" fmla="*/ 584892 w 1508539"/>
              <a:gd name="connsiteY32" fmla="*/ 5241779 h 6858000"/>
              <a:gd name="connsiteX33" fmla="*/ 596118 w 1508539"/>
              <a:gd name="connsiteY33" fmla="*/ 5225268 h 6858000"/>
              <a:gd name="connsiteX34" fmla="*/ 597138 w 1508539"/>
              <a:gd name="connsiteY34" fmla="*/ 5217684 h 6858000"/>
              <a:gd name="connsiteX35" fmla="*/ 604479 w 1508539"/>
              <a:gd name="connsiteY35" fmla="*/ 5193377 h 6858000"/>
              <a:gd name="connsiteX36" fmla="*/ 607782 w 1508539"/>
              <a:gd name="connsiteY36" fmla="*/ 5179288 h 6858000"/>
              <a:gd name="connsiteX37" fmla="*/ 608766 w 1508539"/>
              <a:gd name="connsiteY37" fmla="*/ 5173621 h 6858000"/>
              <a:gd name="connsiteX38" fmla="*/ 604400 w 1508539"/>
              <a:gd name="connsiteY38" fmla="*/ 5159961 h 6858000"/>
              <a:gd name="connsiteX39" fmla="*/ 611077 w 1508539"/>
              <a:gd name="connsiteY39" fmla="*/ 5144295 h 6858000"/>
              <a:gd name="connsiteX40" fmla="*/ 608010 w 1508539"/>
              <a:gd name="connsiteY40" fmla="*/ 5125185 h 6858000"/>
              <a:gd name="connsiteX41" fmla="*/ 614840 w 1508539"/>
              <a:gd name="connsiteY41" fmla="*/ 5121884 h 6858000"/>
              <a:gd name="connsiteX42" fmla="*/ 621876 w 1508539"/>
              <a:gd name="connsiteY42" fmla="*/ 5067850 h 6858000"/>
              <a:gd name="connsiteX43" fmla="*/ 624607 w 1508539"/>
              <a:gd name="connsiteY43" fmla="*/ 5060861 h 6858000"/>
              <a:gd name="connsiteX44" fmla="*/ 621311 w 1508539"/>
              <a:gd name="connsiteY44" fmla="*/ 5034192 h 6858000"/>
              <a:gd name="connsiteX45" fmla="*/ 622865 w 1508539"/>
              <a:gd name="connsiteY45" fmla="*/ 4993030 h 6858000"/>
              <a:gd name="connsiteX46" fmla="*/ 629774 w 1508539"/>
              <a:gd name="connsiteY46" fmla="*/ 4946844 h 6858000"/>
              <a:gd name="connsiteX47" fmla="*/ 625630 w 1508539"/>
              <a:gd name="connsiteY47" fmla="*/ 4932692 h 6858000"/>
              <a:gd name="connsiteX48" fmla="*/ 641033 w 1508539"/>
              <a:gd name="connsiteY48" fmla="*/ 4858827 h 6858000"/>
              <a:gd name="connsiteX49" fmla="*/ 646936 w 1508539"/>
              <a:gd name="connsiteY49" fmla="*/ 4821170 h 6858000"/>
              <a:gd name="connsiteX50" fmla="*/ 651669 w 1508539"/>
              <a:gd name="connsiteY50" fmla="*/ 4780965 h 6858000"/>
              <a:gd name="connsiteX51" fmla="*/ 652962 w 1508539"/>
              <a:gd name="connsiteY51" fmla="*/ 4750867 h 6858000"/>
              <a:gd name="connsiteX52" fmla="*/ 650769 w 1508539"/>
              <a:gd name="connsiteY52" fmla="*/ 4690749 h 6858000"/>
              <a:gd name="connsiteX53" fmla="*/ 646249 w 1508539"/>
              <a:gd name="connsiteY53" fmla="*/ 4584173 h 6858000"/>
              <a:gd name="connsiteX54" fmla="*/ 641332 w 1508539"/>
              <a:gd name="connsiteY54" fmla="*/ 4444346 h 6858000"/>
              <a:gd name="connsiteX55" fmla="*/ 637897 w 1508539"/>
              <a:gd name="connsiteY55" fmla="*/ 4375228 h 6858000"/>
              <a:gd name="connsiteX56" fmla="*/ 618550 w 1508539"/>
              <a:gd name="connsiteY56" fmla="*/ 4214165 h 6858000"/>
              <a:gd name="connsiteX57" fmla="*/ 622623 w 1508539"/>
              <a:gd name="connsiteY57" fmla="*/ 4090296 h 6858000"/>
              <a:gd name="connsiteX58" fmla="*/ 607879 w 1508539"/>
              <a:gd name="connsiteY58" fmla="*/ 4033999 h 6858000"/>
              <a:gd name="connsiteX59" fmla="*/ 609028 w 1508539"/>
              <a:gd name="connsiteY59" fmla="*/ 4031933 h 6858000"/>
              <a:gd name="connsiteX60" fmla="*/ 607604 w 1508539"/>
              <a:gd name="connsiteY60" fmla="*/ 4013953 h 6858000"/>
              <a:gd name="connsiteX61" fmla="*/ 593899 w 1508539"/>
              <a:gd name="connsiteY61" fmla="*/ 3974753 h 6858000"/>
              <a:gd name="connsiteX62" fmla="*/ 595497 w 1508539"/>
              <a:gd name="connsiteY62" fmla="*/ 3969950 h 6858000"/>
              <a:gd name="connsiteX63" fmla="*/ 588919 w 1508539"/>
              <a:gd name="connsiteY63" fmla="*/ 3933779 h 6858000"/>
              <a:gd name="connsiteX64" fmla="*/ 590250 w 1508539"/>
              <a:gd name="connsiteY64" fmla="*/ 3933093 h 6858000"/>
              <a:gd name="connsiteX65" fmla="*/ 594604 w 1508539"/>
              <a:gd name="connsiteY65" fmla="*/ 3922082 h 6858000"/>
              <a:gd name="connsiteX66" fmla="*/ 599682 w 1508539"/>
              <a:gd name="connsiteY66" fmla="*/ 3901461 h 6858000"/>
              <a:gd name="connsiteX67" fmla="*/ 622276 w 1508539"/>
              <a:gd name="connsiteY67" fmla="*/ 3813873 h 6858000"/>
              <a:gd name="connsiteX68" fmla="*/ 621701 w 1508539"/>
              <a:gd name="connsiteY68" fmla="*/ 3806161 h 6858000"/>
              <a:gd name="connsiteX69" fmla="*/ 622008 w 1508539"/>
              <a:gd name="connsiteY69" fmla="*/ 3805957 h 6858000"/>
              <a:gd name="connsiteX70" fmla="*/ 622035 w 1508539"/>
              <a:gd name="connsiteY70" fmla="*/ 3797724 h 6858000"/>
              <a:gd name="connsiteX71" fmla="*/ 620650 w 1508539"/>
              <a:gd name="connsiteY71" fmla="*/ 3792098 h 6858000"/>
              <a:gd name="connsiteX72" fmla="*/ 619534 w 1508539"/>
              <a:gd name="connsiteY72" fmla="*/ 3777135 h 6858000"/>
              <a:gd name="connsiteX73" fmla="*/ 621267 w 1508539"/>
              <a:gd name="connsiteY73" fmla="*/ 3771656 h 6858000"/>
              <a:gd name="connsiteX74" fmla="*/ 625010 w 1508539"/>
              <a:gd name="connsiteY74" fmla="*/ 3769007 h 6858000"/>
              <a:gd name="connsiteX75" fmla="*/ 624476 w 1508539"/>
              <a:gd name="connsiteY75" fmla="*/ 3767709 h 6858000"/>
              <a:gd name="connsiteX76" fmla="*/ 633172 w 1508539"/>
              <a:gd name="connsiteY76" fmla="*/ 3738082 h 6858000"/>
              <a:gd name="connsiteX77" fmla="*/ 640518 w 1508539"/>
              <a:gd name="connsiteY77" fmla="*/ 3673397 h 6858000"/>
              <a:gd name="connsiteX78" fmla="*/ 639814 w 1508539"/>
              <a:gd name="connsiteY78" fmla="*/ 3637109 h 6858000"/>
              <a:gd name="connsiteX79" fmla="*/ 643257 w 1508539"/>
              <a:gd name="connsiteY79" fmla="*/ 3536883 h 6858000"/>
              <a:gd name="connsiteX80" fmla="*/ 650795 w 1508539"/>
              <a:gd name="connsiteY80" fmla="*/ 3435652 h 6858000"/>
              <a:gd name="connsiteX81" fmla="*/ 652466 w 1508539"/>
              <a:gd name="connsiteY81" fmla="*/ 3307769 h 6858000"/>
              <a:gd name="connsiteX82" fmla="*/ 670029 w 1508539"/>
              <a:gd name="connsiteY82" fmla="*/ 3250522 h 6858000"/>
              <a:gd name="connsiteX83" fmla="*/ 670454 w 1508539"/>
              <a:gd name="connsiteY83" fmla="*/ 3229163 h 6858000"/>
              <a:gd name="connsiteX84" fmla="*/ 672277 w 1508539"/>
              <a:gd name="connsiteY84" fmla="*/ 3217217 h 6858000"/>
              <a:gd name="connsiteX85" fmla="*/ 659112 w 1508539"/>
              <a:gd name="connsiteY85" fmla="*/ 3183755 h 6858000"/>
              <a:gd name="connsiteX86" fmla="*/ 659613 w 1508539"/>
              <a:gd name="connsiteY86" fmla="*/ 3178642 h 6858000"/>
              <a:gd name="connsiteX87" fmla="*/ 647213 w 1508539"/>
              <a:gd name="connsiteY87" fmla="*/ 3158586 h 6858000"/>
              <a:gd name="connsiteX88" fmla="*/ 632398 w 1508539"/>
              <a:gd name="connsiteY88" fmla="*/ 3129034 h 6858000"/>
              <a:gd name="connsiteX89" fmla="*/ 633063 w 1508539"/>
              <a:gd name="connsiteY89" fmla="*/ 3126682 h 6858000"/>
              <a:gd name="connsiteX90" fmla="*/ 623931 w 1508539"/>
              <a:gd name="connsiteY90" fmla="*/ 3114519 h 6858000"/>
              <a:gd name="connsiteX91" fmla="*/ 610540 w 1508539"/>
              <a:gd name="connsiteY91" fmla="*/ 3106272 h 6858000"/>
              <a:gd name="connsiteX92" fmla="*/ 583270 w 1508539"/>
              <a:gd name="connsiteY92" fmla="*/ 2958185 h 6858000"/>
              <a:gd name="connsiteX93" fmla="*/ 525884 w 1508539"/>
              <a:gd name="connsiteY93" fmla="*/ 2762989 h 6858000"/>
              <a:gd name="connsiteX94" fmla="*/ 474802 w 1508539"/>
              <a:gd name="connsiteY94" fmla="*/ 2554718 h 6858000"/>
              <a:gd name="connsiteX95" fmla="*/ 454896 w 1508539"/>
              <a:gd name="connsiteY95" fmla="*/ 2485734 h 6858000"/>
              <a:gd name="connsiteX96" fmla="*/ 445619 w 1508539"/>
              <a:gd name="connsiteY96" fmla="*/ 2447068 h 6858000"/>
              <a:gd name="connsiteX97" fmla="*/ 432580 w 1508539"/>
              <a:gd name="connsiteY97" fmla="*/ 2425819 h 6858000"/>
              <a:gd name="connsiteX98" fmla="*/ 438579 w 1508539"/>
              <a:gd name="connsiteY98" fmla="*/ 2402874 h 6858000"/>
              <a:gd name="connsiteX99" fmla="*/ 441191 w 1508539"/>
              <a:gd name="connsiteY99" fmla="*/ 2381443 h 6858000"/>
              <a:gd name="connsiteX100" fmla="*/ 417520 w 1508539"/>
              <a:gd name="connsiteY100" fmla="*/ 2261920 h 6858000"/>
              <a:gd name="connsiteX101" fmla="*/ 407407 w 1508539"/>
              <a:gd name="connsiteY101" fmla="*/ 2195378 h 6858000"/>
              <a:gd name="connsiteX102" fmla="*/ 391624 w 1508539"/>
              <a:gd name="connsiteY102" fmla="*/ 2155135 h 6858000"/>
              <a:gd name="connsiteX103" fmla="*/ 389082 w 1508539"/>
              <a:gd name="connsiteY103" fmla="*/ 2118008 h 6858000"/>
              <a:gd name="connsiteX104" fmla="*/ 390075 w 1508539"/>
              <a:gd name="connsiteY104" fmla="*/ 2050531 h 6858000"/>
              <a:gd name="connsiteX105" fmla="*/ 381881 w 1508539"/>
              <a:gd name="connsiteY105" fmla="*/ 1963269 h 6858000"/>
              <a:gd name="connsiteX106" fmla="*/ 363059 w 1508539"/>
              <a:gd name="connsiteY106" fmla="*/ 1906352 h 6858000"/>
              <a:gd name="connsiteX107" fmla="*/ 339616 w 1508539"/>
              <a:gd name="connsiteY107" fmla="*/ 1861531 h 6858000"/>
              <a:gd name="connsiteX108" fmla="*/ 293415 w 1508539"/>
              <a:gd name="connsiteY108" fmla="*/ 1732919 h 6858000"/>
              <a:gd name="connsiteX109" fmla="*/ 265726 w 1508539"/>
              <a:gd name="connsiteY109" fmla="*/ 1663540 h 6858000"/>
              <a:gd name="connsiteX110" fmla="*/ 264852 w 1508539"/>
              <a:gd name="connsiteY110" fmla="*/ 1615777 h 6858000"/>
              <a:gd name="connsiteX111" fmla="*/ 245647 w 1508539"/>
              <a:gd name="connsiteY111" fmla="*/ 1563678 h 6858000"/>
              <a:gd name="connsiteX112" fmla="*/ 258727 w 1508539"/>
              <a:gd name="connsiteY112" fmla="*/ 1519474 h 6858000"/>
              <a:gd name="connsiteX113" fmla="*/ 251469 w 1508539"/>
              <a:gd name="connsiteY113" fmla="*/ 1477995 h 6858000"/>
              <a:gd name="connsiteX114" fmla="*/ 237554 w 1508539"/>
              <a:gd name="connsiteY114" fmla="*/ 1373769 h 6858000"/>
              <a:gd name="connsiteX115" fmla="*/ 245861 w 1508539"/>
              <a:gd name="connsiteY115" fmla="*/ 1307086 h 6858000"/>
              <a:gd name="connsiteX116" fmla="*/ 247049 w 1508539"/>
              <a:gd name="connsiteY116" fmla="*/ 1189033 h 6858000"/>
              <a:gd name="connsiteX117" fmla="*/ 251734 w 1508539"/>
              <a:gd name="connsiteY117" fmla="*/ 1168288 h 6858000"/>
              <a:gd name="connsiteX118" fmla="*/ 244016 w 1508539"/>
              <a:gd name="connsiteY118" fmla="*/ 1142577 h 6858000"/>
              <a:gd name="connsiteX119" fmla="*/ 233322 w 1508539"/>
              <a:gd name="connsiteY119" fmla="*/ 1088484 h 6858000"/>
              <a:gd name="connsiteX120" fmla="*/ 222058 w 1508539"/>
              <a:gd name="connsiteY120" fmla="*/ 1016103 h 6858000"/>
              <a:gd name="connsiteX121" fmla="*/ 223514 w 1508539"/>
              <a:gd name="connsiteY121" fmla="*/ 932283 h 6858000"/>
              <a:gd name="connsiteX122" fmla="*/ 225750 w 1508539"/>
              <a:gd name="connsiteY122" fmla="*/ 915925 h 6858000"/>
              <a:gd name="connsiteX123" fmla="*/ 218379 w 1508539"/>
              <a:gd name="connsiteY123" fmla="*/ 896999 h 6858000"/>
              <a:gd name="connsiteX124" fmla="*/ 187787 w 1508539"/>
              <a:gd name="connsiteY124" fmla="*/ 821517 h 6858000"/>
              <a:gd name="connsiteX125" fmla="*/ 166737 w 1508539"/>
              <a:gd name="connsiteY125" fmla="*/ 751353 h 6858000"/>
              <a:gd name="connsiteX126" fmla="*/ 166295 w 1508539"/>
              <a:gd name="connsiteY126" fmla="*/ 721230 h 6858000"/>
              <a:gd name="connsiteX127" fmla="*/ 151966 w 1508539"/>
              <a:gd name="connsiteY127" fmla="*/ 681659 h 6858000"/>
              <a:gd name="connsiteX128" fmla="*/ 137385 w 1508539"/>
              <a:gd name="connsiteY128" fmla="*/ 635218 h 6858000"/>
              <a:gd name="connsiteX129" fmla="*/ 142396 w 1508539"/>
              <a:gd name="connsiteY129" fmla="*/ 613763 h 6858000"/>
              <a:gd name="connsiteX130" fmla="*/ 128338 w 1508539"/>
              <a:gd name="connsiteY130" fmla="*/ 598582 h 6858000"/>
              <a:gd name="connsiteX131" fmla="*/ 128019 w 1508539"/>
              <a:gd name="connsiteY131" fmla="*/ 576846 h 6858000"/>
              <a:gd name="connsiteX132" fmla="*/ 107645 w 1508539"/>
              <a:gd name="connsiteY132" fmla="*/ 530055 h 6858000"/>
              <a:gd name="connsiteX133" fmla="*/ 106893 w 1508539"/>
              <a:gd name="connsiteY133" fmla="*/ 465389 h 6858000"/>
              <a:gd name="connsiteX134" fmla="*/ 89816 w 1508539"/>
              <a:gd name="connsiteY134" fmla="*/ 424699 h 6858000"/>
              <a:gd name="connsiteX135" fmla="*/ 90191 w 1508539"/>
              <a:gd name="connsiteY135" fmla="*/ 404917 h 6858000"/>
              <a:gd name="connsiteX136" fmla="*/ 70148 w 1508539"/>
              <a:gd name="connsiteY136" fmla="*/ 367211 h 6858000"/>
              <a:gd name="connsiteX137" fmla="*/ 36452 w 1508539"/>
              <a:gd name="connsiteY137" fmla="*/ 268519 h 6858000"/>
              <a:gd name="connsiteX138" fmla="*/ 23935 w 1508539"/>
              <a:gd name="connsiteY138" fmla="*/ 160886 h 6858000"/>
              <a:gd name="connsiteX139" fmla="*/ 19312 w 1508539"/>
              <a:gd name="connsiteY139" fmla="*/ 47336 h 6858000"/>
              <a:gd name="connsiteX140" fmla="*/ 0 w 1508539"/>
              <a:gd name="connsiteY140"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64248 w 1508539"/>
              <a:gd name="connsiteY6" fmla="*/ 6574442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6674 w 1508539"/>
              <a:gd name="connsiteY5" fmla="*/ 6696999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28010 w 1508539"/>
              <a:gd name="connsiteY4" fmla="*/ 6751578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31404 w 1508539"/>
              <a:gd name="connsiteY25" fmla="*/ 566517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494626 w 1508539"/>
              <a:gd name="connsiteY27" fmla="*/ 5476393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139560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133885 w 1508539"/>
              <a:gd name="connsiteY4" fmla="*/ 6729139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149611 w 1508539"/>
              <a:gd name="connsiteY5" fmla="*/ 6666145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170123 w 1508539"/>
              <a:gd name="connsiteY6" fmla="*/ 6608101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166997 w 1508539"/>
              <a:gd name="connsiteY8" fmla="*/ 6560674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164588 w 1508539"/>
              <a:gd name="connsiteY7" fmla="*/ 656853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40301 w 1508539"/>
              <a:gd name="connsiteY8" fmla="*/ 657260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201349 w 1508539"/>
              <a:gd name="connsiteY9" fmla="*/ 653056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215389 w 1508539"/>
              <a:gd name="connsiteY10" fmla="*/ 6478062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234746 w 1508539"/>
              <a:gd name="connsiteY13" fmla="*/ 6451348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233311 w 1508539"/>
              <a:gd name="connsiteY12" fmla="*/ 6451488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226078 w 1508539"/>
              <a:gd name="connsiteY11" fmla="*/ 6460325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504057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239104 w 1508539"/>
              <a:gd name="connsiteY14" fmla="*/ 6414240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262170 w 1508539"/>
              <a:gd name="connsiteY19" fmla="*/ 6281972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246136 w 1508539"/>
              <a:gd name="connsiteY18" fmla="*/ 6348250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63126 w 1508539"/>
              <a:gd name="connsiteY23" fmla="*/ 5934687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290557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14428 w 1508539"/>
              <a:gd name="connsiteY21" fmla="*/ 6113913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1872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244471 w 1508539"/>
              <a:gd name="connsiteY17" fmla="*/ 6349778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240591 w 1508539"/>
              <a:gd name="connsiteY16" fmla="*/ 6367510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241880 w 1508539"/>
              <a:gd name="connsiteY15" fmla="*/ 6384857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25289 w 1508539"/>
              <a:gd name="connsiteY10" fmla="*/ 6525770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16634 w 1508539"/>
              <a:gd name="connsiteY14" fmla="*/ 6346654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08411 w 1508539"/>
              <a:gd name="connsiteY24" fmla="*/ 5704905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386351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392003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394739 w 1508539"/>
              <a:gd name="connsiteY21" fmla="*/ 6090059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43784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55284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267342 w 1508539"/>
              <a:gd name="connsiteY6" fmla="*/ 6683638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0 w 1508539"/>
              <a:gd name="connsiteY0" fmla="*/ 0 h 6858000"/>
              <a:gd name="connsiteX1" fmla="*/ 1508539 w 1508539"/>
              <a:gd name="connsiteY1" fmla="*/ 0 h 6858000"/>
              <a:gd name="connsiteX2" fmla="*/ 1508539 w 1508539"/>
              <a:gd name="connsiteY2" fmla="*/ 6858000 h 6858000"/>
              <a:gd name="connsiteX3" fmla="*/ 245233 w 1508539"/>
              <a:gd name="connsiteY3" fmla="*/ 6857735 h 6858000"/>
              <a:gd name="connsiteX4" fmla="*/ 281826 w 1508539"/>
              <a:gd name="connsiteY4" fmla="*/ 6776847 h 6858000"/>
              <a:gd name="connsiteX5" fmla="*/ 293326 w 1508539"/>
              <a:gd name="connsiteY5" fmla="*/ 6737706 h 6858000"/>
              <a:gd name="connsiteX6" fmla="*/ 318065 w 1508539"/>
              <a:gd name="connsiteY6" fmla="*/ 6691589 h 6858000"/>
              <a:gd name="connsiteX7" fmla="*/ 295622 w 1508539"/>
              <a:gd name="connsiteY7" fmla="*/ 6659970 h 6858000"/>
              <a:gd name="connsiteX8" fmla="*/ 310713 w 1508539"/>
              <a:gd name="connsiteY8" fmla="*/ 6636211 h 6858000"/>
              <a:gd name="connsiteX9" fmla="*/ 328157 w 1508539"/>
              <a:gd name="connsiteY9" fmla="*/ 6594177 h 6858000"/>
              <a:gd name="connsiteX10" fmla="*/ 342197 w 1508539"/>
              <a:gd name="connsiteY10" fmla="*/ 6557575 h 6858000"/>
              <a:gd name="connsiteX11" fmla="*/ 395154 w 1508539"/>
              <a:gd name="connsiteY11" fmla="*/ 6492130 h 6858000"/>
              <a:gd name="connsiteX12" fmla="*/ 410841 w 1508539"/>
              <a:gd name="connsiteY12" fmla="*/ 6431610 h 6858000"/>
              <a:gd name="connsiteX13" fmla="*/ 454546 w 1508539"/>
              <a:gd name="connsiteY13" fmla="*/ 6379786 h 6858000"/>
              <a:gd name="connsiteX14" fmla="*/ 437769 w 1508539"/>
              <a:gd name="connsiteY14" fmla="*/ 6334727 h 6858000"/>
              <a:gd name="connsiteX15" fmla="*/ 415184 w 1508539"/>
              <a:gd name="connsiteY15" fmla="*/ 6313295 h 6858000"/>
              <a:gd name="connsiteX16" fmla="*/ 422348 w 1508539"/>
              <a:gd name="connsiteY16" fmla="*/ 6280046 h 6858000"/>
              <a:gd name="connsiteX17" fmla="*/ 405093 w 1508539"/>
              <a:gd name="connsiteY17" fmla="*/ 6270265 h 6858000"/>
              <a:gd name="connsiteX18" fmla="*/ 432121 w 1508539"/>
              <a:gd name="connsiteY18" fmla="*/ 6252834 h 6858000"/>
              <a:gd name="connsiteX19" fmla="*/ 410113 w 1508539"/>
              <a:gd name="connsiteY19" fmla="*/ 6202459 h 6858000"/>
              <a:gd name="connsiteX20" fmla="*/ 408911 w 1508539"/>
              <a:gd name="connsiteY20" fmla="*/ 6153037 h 6858000"/>
              <a:gd name="connsiteX21" fmla="*/ 424326 w 1508539"/>
              <a:gd name="connsiteY21" fmla="*/ 6078132 h 6858000"/>
              <a:gd name="connsiteX22" fmla="*/ 411713 w 1508539"/>
              <a:gd name="connsiteY22" fmla="*/ 6028119 h 6858000"/>
              <a:gd name="connsiteX23" fmla="*/ 396942 w 1508539"/>
              <a:gd name="connsiteY23" fmla="*/ 5926735 h 6858000"/>
              <a:gd name="connsiteX24" fmla="*/ 446454 w 1508539"/>
              <a:gd name="connsiteY24" fmla="*/ 5712857 h 6858000"/>
              <a:gd name="connsiteX25" fmla="*/ 425529 w 1508539"/>
              <a:gd name="connsiteY25" fmla="*/ 5676393 h 6858000"/>
              <a:gd name="connsiteX26" fmla="*/ 465121 w 1508539"/>
              <a:gd name="connsiteY26" fmla="*/ 5563435 h 6858000"/>
              <a:gd name="connsiteX27" fmla="*/ 512251 w 1508539"/>
              <a:gd name="connsiteY27" fmla="*/ 5437125 h 6858000"/>
              <a:gd name="connsiteX28" fmla="*/ 525819 w 1508539"/>
              <a:gd name="connsiteY28" fmla="*/ 5396260 h 6858000"/>
              <a:gd name="connsiteX29" fmla="*/ 541800 w 1508539"/>
              <a:gd name="connsiteY29" fmla="*/ 5330009 h 6858000"/>
              <a:gd name="connsiteX30" fmla="*/ 575293 w 1508539"/>
              <a:gd name="connsiteY30" fmla="*/ 5273739 h 6858000"/>
              <a:gd name="connsiteX31" fmla="*/ 584892 w 1508539"/>
              <a:gd name="connsiteY31" fmla="*/ 5241779 h 6858000"/>
              <a:gd name="connsiteX32" fmla="*/ 596118 w 1508539"/>
              <a:gd name="connsiteY32" fmla="*/ 5225268 h 6858000"/>
              <a:gd name="connsiteX33" fmla="*/ 597138 w 1508539"/>
              <a:gd name="connsiteY33" fmla="*/ 5217684 h 6858000"/>
              <a:gd name="connsiteX34" fmla="*/ 604479 w 1508539"/>
              <a:gd name="connsiteY34" fmla="*/ 5193377 h 6858000"/>
              <a:gd name="connsiteX35" fmla="*/ 607782 w 1508539"/>
              <a:gd name="connsiteY35" fmla="*/ 5179288 h 6858000"/>
              <a:gd name="connsiteX36" fmla="*/ 608766 w 1508539"/>
              <a:gd name="connsiteY36" fmla="*/ 5173621 h 6858000"/>
              <a:gd name="connsiteX37" fmla="*/ 604400 w 1508539"/>
              <a:gd name="connsiteY37" fmla="*/ 5159961 h 6858000"/>
              <a:gd name="connsiteX38" fmla="*/ 611077 w 1508539"/>
              <a:gd name="connsiteY38" fmla="*/ 5144295 h 6858000"/>
              <a:gd name="connsiteX39" fmla="*/ 608010 w 1508539"/>
              <a:gd name="connsiteY39" fmla="*/ 5125185 h 6858000"/>
              <a:gd name="connsiteX40" fmla="*/ 614840 w 1508539"/>
              <a:gd name="connsiteY40" fmla="*/ 5121884 h 6858000"/>
              <a:gd name="connsiteX41" fmla="*/ 621876 w 1508539"/>
              <a:gd name="connsiteY41" fmla="*/ 5067850 h 6858000"/>
              <a:gd name="connsiteX42" fmla="*/ 624607 w 1508539"/>
              <a:gd name="connsiteY42" fmla="*/ 5060861 h 6858000"/>
              <a:gd name="connsiteX43" fmla="*/ 621311 w 1508539"/>
              <a:gd name="connsiteY43" fmla="*/ 5034192 h 6858000"/>
              <a:gd name="connsiteX44" fmla="*/ 622865 w 1508539"/>
              <a:gd name="connsiteY44" fmla="*/ 4993030 h 6858000"/>
              <a:gd name="connsiteX45" fmla="*/ 629774 w 1508539"/>
              <a:gd name="connsiteY45" fmla="*/ 4946844 h 6858000"/>
              <a:gd name="connsiteX46" fmla="*/ 625630 w 1508539"/>
              <a:gd name="connsiteY46" fmla="*/ 4932692 h 6858000"/>
              <a:gd name="connsiteX47" fmla="*/ 641033 w 1508539"/>
              <a:gd name="connsiteY47" fmla="*/ 4858827 h 6858000"/>
              <a:gd name="connsiteX48" fmla="*/ 646936 w 1508539"/>
              <a:gd name="connsiteY48" fmla="*/ 4821170 h 6858000"/>
              <a:gd name="connsiteX49" fmla="*/ 651669 w 1508539"/>
              <a:gd name="connsiteY49" fmla="*/ 4780965 h 6858000"/>
              <a:gd name="connsiteX50" fmla="*/ 652962 w 1508539"/>
              <a:gd name="connsiteY50" fmla="*/ 4750867 h 6858000"/>
              <a:gd name="connsiteX51" fmla="*/ 650769 w 1508539"/>
              <a:gd name="connsiteY51" fmla="*/ 4690749 h 6858000"/>
              <a:gd name="connsiteX52" fmla="*/ 646249 w 1508539"/>
              <a:gd name="connsiteY52" fmla="*/ 4584173 h 6858000"/>
              <a:gd name="connsiteX53" fmla="*/ 641332 w 1508539"/>
              <a:gd name="connsiteY53" fmla="*/ 4444346 h 6858000"/>
              <a:gd name="connsiteX54" fmla="*/ 637897 w 1508539"/>
              <a:gd name="connsiteY54" fmla="*/ 4375228 h 6858000"/>
              <a:gd name="connsiteX55" fmla="*/ 618550 w 1508539"/>
              <a:gd name="connsiteY55" fmla="*/ 4214165 h 6858000"/>
              <a:gd name="connsiteX56" fmla="*/ 622623 w 1508539"/>
              <a:gd name="connsiteY56" fmla="*/ 4090296 h 6858000"/>
              <a:gd name="connsiteX57" fmla="*/ 607879 w 1508539"/>
              <a:gd name="connsiteY57" fmla="*/ 4033999 h 6858000"/>
              <a:gd name="connsiteX58" fmla="*/ 609028 w 1508539"/>
              <a:gd name="connsiteY58" fmla="*/ 4031933 h 6858000"/>
              <a:gd name="connsiteX59" fmla="*/ 607604 w 1508539"/>
              <a:gd name="connsiteY59" fmla="*/ 4013953 h 6858000"/>
              <a:gd name="connsiteX60" fmla="*/ 593899 w 1508539"/>
              <a:gd name="connsiteY60" fmla="*/ 3974753 h 6858000"/>
              <a:gd name="connsiteX61" fmla="*/ 595497 w 1508539"/>
              <a:gd name="connsiteY61" fmla="*/ 3969950 h 6858000"/>
              <a:gd name="connsiteX62" fmla="*/ 588919 w 1508539"/>
              <a:gd name="connsiteY62" fmla="*/ 3933779 h 6858000"/>
              <a:gd name="connsiteX63" fmla="*/ 590250 w 1508539"/>
              <a:gd name="connsiteY63" fmla="*/ 3933093 h 6858000"/>
              <a:gd name="connsiteX64" fmla="*/ 594604 w 1508539"/>
              <a:gd name="connsiteY64" fmla="*/ 3922082 h 6858000"/>
              <a:gd name="connsiteX65" fmla="*/ 599682 w 1508539"/>
              <a:gd name="connsiteY65" fmla="*/ 3901461 h 6858000"/>
              <a:gd name="connsiteX66" fmla="*/ 622276 w 1508539"/>
              <a:gd name="connsiteY66" fmla="*/ 3813873 h 6858000"/>
              <a:gd name="connsiteX67" fmla="*/ 621701 w 1508539"/>
              <a:gd name="connsiteY67" fmla="*/ 3806161 h 6858000"/>
              <a:gd name="connsiteX68" fmla="*/ 622008 w 1508539"/>
              <a:gd name="connsiteY68" fmla="*/ 3805957 h 6858000"/>
              <a:gd name="connsiteX69" fmla="*/ 622035 w 1508539"/>
              <a:gd name="connsiteY69" fmla="*/ 3797724 h 6858000"/>
              <a:gd name="connsiteX70" fmla="*/ 620650 w 1508539"/>
              <a:gd name="connsiteY70" fmla="*/ 3792098 h 6858000"/>
              <a:gd name="connsiteX71" fmla="*/ 619534 w 1508539"/>
              <a:gd name="connsiteY71" fmla="*/ 3777135 h 6858000"/>
              <a:gd name="connsiteX72" fmla="*/ 621267 w 1508539"/>
              <a:gd name="connsiteY72" fmla="*/ 3771656 h 6858000"/>
              <a:gd name="connsiteX73" fmla="*/ 625010 w 1508539"/>
              <a:gd name="connsiteY73" fmla="*/ 3769007 h 6858000"/>
              <a:gd name="connsiteX74" fmla="*/ 624476 w 1508539"/>
              <a:gd name="connsiteY74" fmla="*/ 3767709 h 6858000"/>
              <a:gd name="connsiteX75" fmla="*/ 633172 w 1508539"/>
              <a:gd name="connsiteY75" fmla="*/ 3738082 h 6858000"/>
              <a:gd name="connsiteX76" fmla="*/ 640518 w 1508539"/>
              <a:gd name="connsiteY76" fmla="*/ 3673397 h 6858000"/>
              <a:gd name="connsiteX77" fmla="*/ 639814 w 1508539"/>
              <a:gd name="connsiteY77" fmla="*/ 3637109 h 6858000"/>
              <a:gd name="connsiteX78" fmla="*/ 643257 w 1508539"/>
              <a:gd name="connsiteY78" fmla="*/ 3536883 h 6858000"/>
              <a:gd name="connsiteX79" fmla="*/ 650795 w 1508539"/>
              <a:gd name="connsiteY79" fmla="*/ 3435652 h 6858000"/>
              <a:gd name="connsiteX80" fmla="*/ 652466 w 1508539"/>
              <a:gd name="connsiteY80" fmla="*/ 3307769 h 6858000"/>
              <a:gd name="connsiteX81" fmla="*/ 670029 w 1508539"/>
              <a:gd name="connsiteY81" fmla="*/ 3250522 h 6858000"/>
              <a:gd name="connsiteX82" fmla="*/ 670454 w 1508539"/>
              <a:gd name="connsiteY82" fmla="*/ 3229163 h 6858000"/>
              <a:gd name="connsiteX83" fmla="*/ 672277 w 1508539"/>
              <a:gd name="connsiteY83" fmla="*/ 3217217 h 6858000"/>
              <a:gd name="connsiteX84" fmla="*/ 659112 w 1508539"/>
              <a:gd name="connsiteY84" fmla="*/ 3183755 h 6858000"/>
              <a:gd name="connsiteX85" fmla="*/ 659613 w 1508539"/>
              <a:gd name="connsiteY85" fmla="*/ 3178642 h 6858000"/>
              <a:gd name="connsiteX86" fmla="*/ 647213 w 1508539"/>
              <a:gd name="connsiteY86" fmla="*/ 3158586 h 6858000"/>
              <a:gd name="connsiteX87" fmla="*/ 632398 w 1508539"/>
              <a:gd name="connsiteY87" fmla="*/ 3129034 h 6858000"/>
              <a:gd name="connsiteX88" fmla="*/ 633063 w 1508539"/>
              <a:gd name="connsiteY88" fmla="*/ 3126682 h 6858000"/>
              <a:gd name="connsiteX89" fmla="*/ 623931 w 1508539"/>
              <a:gd name="connsiteY89" fmla="*/ 3114519 h 6858000"/>
              <a:gd name="connsiteX90" fmla="*/ 610540 w 1508539"/>
              <a:gd name="connsiteY90" fmla="*/ 3106272 h 6858000"/>
              <a:gd name="connsiteX91" fmla="*/ 583270 w 1508539"/>
              <a:gd name="connsiteY91" fmla="*/ 2958185 h 6858000"/>
              <a:gd name="connsiteX92" fmla="*/ 525884 w 1508539"/>
              <a:gd name="connsiteY92" fmla="*/ 2762989 h 6858000"/>
              <a:gd name="connsiteX93" fmla="*/ 474802 w 1508539"/>
              <a:gd name="connsiteY93" fmla="*/ 2554718 h 6858000"/>
              <a:gd name="connsiteX94" fmla="*/ 454896 w 1508539"/>
              <a:gd name="connsiteY94" fmla="*/ 2485734 h 6858000"/>
              <a:gd name="connsiteX95" fmla="*/ 445619 w 1508539"/>
              <a:gd name="connsiteY95" fmla="*/ 2447068 h 6858000"/>
              <a:gd name="connsiteX96" fmla="*/ 432580 w 1508539"/>
              <a:gd name="connsiteY96" fmla="*/ 2425819 h 6858000"/>
              <a:gd name="connsiteX97" fmla="*/ 438579 w 1508539"/>
              <a:gd name="connsiteY97" fmla="*/ 2402874 h 6858000"/>
              <a:gd name="connsiteX98" fmla="*/ 441191 w 1508539"/>
              <a:gd name="connsiteY98" fmla="*/ 2381443 h 6858000"/>
              <a:gd name="connsiteX99" fmla="*/ 417520 w 1508539"/>
              <a:gd name="connsiteY99" fmla="*/ 2261920 h 6858000"/>
              <a:gd name="connsiteX100" fmla="*/ 407407 w 1508539"/>
              <a:gd name="connsiteY100" fmla="*/ 2195378 h 6858000"/>
              <a:gd name="connsiteX101" fmla="*/ 391624 w 1508539"/>
              <a:gd name="connsiteY101" fmla="*/ 2155135 h 6858000"/>
              <a:gd name="connsiteX102" fmla="*/ 389082 w 1508539"/>
              <a:gd name="connsiteY102" fmla="*/ 2118008 h 6858000"/>
              <a:gd name="connsiteX103" fmla="*/ 390075 w 1508539"/>
              <a:gd name="connsiteY103" fmla="*/ 2050531 h 6858000"/>
              <a:gd name="connsiteX104" fmla="*/ 381881 w 1508539"/>
              <a:gd name="connsiteY104" fmla="*/ 1963269 h 6858000"/>
              <a:gd name="connsiteX105" fmla="*/ 363059 w 1508539"/>
              <a:gd name="connsiteY105" fmla="*/ 1906352 h 6858000"/>
              <a:gd name="connsiteX106" fmla="*/ 339616 w 1508539"/>
              <a:gd name="connsiteY106" fmla="*/ 1861531 h 6858000"/>
              <a:gd name="connsiteX107" fmla="*/ 293415 w 1508539"/>
              <a:gd name="connsiteY107" fmla="*/ 1732919 h 6858000"/>
              <a:gd name="connsiteX108" fmla="*/ 265726 w 1508539"/>
              <a:gd name="connsiteY108" fmla="*/ 1663540 h 6858000"/>
              <a:gd name="connsiteX109" fmla="*/ 264852 w 1508539"/>
              <a:gd name="connsiteY109" fmla="*/ 1615777 h 6858000"/>
              <a:gd name="connsiteX110" fmla="*/ 245647 w 1508539"/>
              <a:gd name="connsiteY110" fmla="*/ 1563678 h 6858000"/>
              <a:gd name="connsiteX111" fmla="*/ 258727 w 1508539"/>
              <a:gd name="connsiteY111" fmla="*/ 1519474 h 6858000"/>
              <a:gd name="connsiteX112" fmla="*/ 251469 w 1508539"/>
              <a:gd name="connsiteY112" fmla="*/ 1477995 h 6858000"/>
              <a:gd name="connsiteX113" fmla="*/ 237554 w 1508539"/>
              <a:gd name="connsiteY113" fmla="*/ 1373769 h 6858000"/>
              <a:gd name="connsiteX114" fmla="*/ 245861 w 1508539"/>
              <a:gd name="connsiteY114" fmla="*/ 1307086 h 6858000"/>
              <a:gd name="connsiteX115" fmla="*/ 247049 w 1508539"/>
              <a:gd name="connsiteY115" fmla="*/ 1189033 h 6858000"/>
              <a:gd name="connsiteX116" fmla="*/ 251734 w 1508539"/>
              <a:gd name="connsiteY116" fmla="*/ 1168288 h 6858000"/>
              <a:gd name="connsiteX117" fmla="*/ 244016 w 1508539"/>
              <a:gd name="connsiteY117" fmla="*/ 1142577 h 6858000"/>
              <a:gd name="connsiteX118" fmla="*/ 233322 w 1508539"/>
              <a:gd name="connsiteY118" fmla="*/ 1088484 h 6858000"/>
              <a:gd name="connsiteX119" fmla="*/ 222058 w 1508539"/>
              <a:gd name="connsiteY119" fmla="*/ 1016103 h 6858000"/>
              <a:gd name="connsiteX120" fmla="*/ 223514 w 1508539"/>
              <a:gd name="connsiteY120" fmla="*/ 932283 h 6858000"/>
              <a:gd name="connsiteX121" fmla="*/ 225750 w 1508539"/>
              <a:gd name="connsiteY121" fmla="*/ 915925 h 6858000"/>
              <a:gd name="connsiteX122" fmla="*/ 218379 w 1508539"/>
              <a:gd name="connsiteY122" fmla="*/ 896999 h 6858000"/>
              <a:gd name="connsiteX123" fmla="*/ 187787 w 1508539"/>
              <a:gd name="connsiteY123" fmla="*/ 821517 h 6858000"/>
              <a:gd name="connsiteX124" fmla="*/ 166737 w 1508539"/>
              <a:gd name="connsiteY124" fmla="*/ 751353 h 6858000"/>
              <a:gd name="connsiteX125" fmla="*/ 166295 w 1508539"/>
              <a:gd name="connsiteY125" fmla="*/ 721230 h 6858000"/>
              <a:gd name="connsiteX126" fmla="*/ 151966 w 1508539"/>
              <a:gd name="connsiteY126" fmla="*/ 681659 h 6858000"/>
              <a:gd name="connsiteX127" fmla="*/ 137385 w 1508539"/>
              <a:gd name="connsiteY127" fmla="*/ 635218 h 6858000"/>
              <a:gd name="connsiteX128" fmla="*/ 142396 w 1508539"/>
              <a:gd name="connsiteY128" fmla="*/ 613763 h 6858000"/>
              <a:gd name="connsiteX129" fmla="*/ 128338 w 1508539"/>
              <a:gd name="connsiteY129" fmla="*/ 598582 h 6858000"/>
              <a:gd name="connsiteX130" fmla="*/ 128019 w 1508539"/>
              <a:gd name="connsiteY130" fmla="*/ 576846 h 6858000"/>
              <a:gd name="connsiteX131" fmla="*/ 107645 w 1508539"/>
              <a:gd name="connsiteY131" fmla="*/ 530055 h 6858000"/>
              <a:gd name="connsiteX132" fmla="*/ 106893 w 1508539"/>
              <a:gd name="connsiteY132" fmla="*/ 465389 h 6858000"/>
              <a:gd name="connsiteX133" fmla="*/ 89816 w 1508539"/>
              <a:gd name="connsiteY133" fmla="*/ 424699 h 6858000"/>
              <a:gd name="connsiteX134" fmla="*/ 90191 w 1508539"/>
              <a:gd name="connsiteY134" fmla="*/ 404917 h 6858000"/>
              <a:gd name="connsiteX135" fmla="*/ 70148 w 1508539"/>
              <a:gd name="connsiteY135" fmla="*/ 367211 h 6858000"/>
              <a:gd name="connsiteX136" fmla="*/ 36452 w 1508539"/>
              <a:gd name="connsiteY136" fmla="*/ 268519 h 6858000"/>
              <a:gd name="connsiteX137" fmla="*/ 23935 w 1508539"/>
              <a:gd name="connsiteY137" fmla="*/ 160886 h 6858000"/>
              <a:gd name="connsiteX138" fmla="*/ 19312 w 1508539"/>
              <a:gd name="connsiteY138" fmla="*/ 47336 h 6858000"/>
              <a:gd name="connsiteX139" fmla="*/ 0 w 1508539"/>
              <a:gd name="connsiteY139" fmla="*/ 0 h 6858000"/>
              <a:gd name="connsiteX0" fmla="*/ 164830 w 1491612"/>
              <a:gd name="connsiteY0" fmla="*/ 0 h 6858000"/>
              <a:gd name="connsiteX1" fmla="*/ 1491612 w 1491612"/>
              <a:gd name="connsiteY1" fmla="*/ 0 h 6858000"/>
              <a:gd name="connsiteX2" fmla="*/ 1491612 w 1491612"/>
              <a:gd name="connsiteY2" fmla="*/ 6858000 h 6858000"/>
              <a:gd name="connsiteX3" fmla="*/ 228306 w 1491612"/>
              <a:gd name="connsiteY3" fmla="*/ 6857735 h 6858000"/>
              <a:gd name="connsiteX4" fmla="*/ 264899 w 1491612"/>
              <a:gd name="connsiteY4" fmla="*/ 6776847 h 6858000"/>
              <a:gd name="connsiteX5" fmla="*/ 276399 w 1491612"/>
              <a:gd name="connsiteY5" fmla="*/ 6737706 h 6858000"/>
              <a:gd name="connsiteX6" fmla="*/ 301138 w 1491612"/>
              <a:gd name="connsiteY6" fmla="*/ 6691589 h 6858000"/>
              <a:gd name="connsiteX7" fmla="*/ 278695 w 1491612"/>
              <a:gd name="connsiteY7" fmla="*/ 6659970 h 6858000"/>
              <a:gd name="connsiteX8" fmla="*/ 293786 w 1491612"/>
              <a:gd name="connsiteY8" fmla="*/ 6636211 h 6858000"/>
              <a:gd name="connsiteX9" fmla="*/ 311230 w 1491612"/>
              <a:gd name="connsiteY9" fmla="*/ 6594177 h 6858000"/>
              <a:gd name="connsiteX10" fmla="*/ 325270 w 1491612"/>
              <a:gd name="connsiteY10" fmla="*/ 6557575 h 6858000"/>
              <a:gd name="connsiteX11" fmla="*/ 378227 w 1491612"/>
              <a:gd name="connsiteY11" fmla="*/ 6492130 h 6858000"/>
              <a:gd name="connsiteX12" fmla="*/ 393914 w 1491612"/>
              <a:gd name="connsiteY12" fmla="*/ 6431610 h 6858000"/>
              <a:gd name="connsiteX13" fmla="*/ 437619 w 1491612"/>
              <a:gd name="connsiteY13" fmla="*/ 6379786 h 6858000"/>
              <a:gd name="connsiteX14" fmla="*/ 420842 w 1491612"/>
              <a:gd name="connsiteY14" fmla="*/ 6334727 h 6858000"/>
              <a:gd name="connsiteX15" fmla="*/ 398257 w 1491612"/>
              <a:gd name="connsiteY15" fmla="*/ 6313295 h 6858000"/>
              <a:gd name="connsiteX16" fmla="*/ 405421 w 1491612"/>
              <a:gd name="connsiteY16" fmla="*/ 6280046 h 6858000"/>
              <a:gd name="connsiteX17" fmla="*/ 388166 w 1491612"/>
              <a:gd name="connsiteY17" fmla="*/ 6270265 h 6858000"/>
              <a:gd name="connsiteX18" fmla="*/ 415194 w 1491612"/>
              <a:gd name="connsiteY18" fmla="*/ 6252834 h 6858000"/>
              <a:gd name="connsiteX19" fmla="*/ 393186 w 1491612"/>
              <a:gd name="connsiteY19" fmla="*/ 6202459 h 6858000"/>
              <a:gd name="connsiteX20" fmla="*/ 391984 w 1491612"/>
              <a:gd name="connsiteY20" fmla="*/ 6153037 h 6858000"/>
              <a:gd name="connsiteX21" fmla="*/ 407399 w 1491612"/>
              <a:gd name="connsiteY21" fmla="*/ 6078132 h 6858000"/>
              <a:gd name="connsiteX22" fmla="*/ 394786 w 1491612"/>
              <a:gd name="connsiteY22" fmla="*/ 6028119 h 6858000"/>
              <a:gd name="connsiteX23" fmla="*/ 380015 w 1491612"/>
              <a:gd name="connsiteY23" fmla="*/ 5926735 h 6858000"/>
              <a:gd name="connsiteX24" fmla="*/ 429527 w 1491612"/>
              <a:gd name="connsiteY24" fmla="*/ 5712857 h 6858000"/>
              <a:gd name="connsiteX25" fmla="*/ 408602 w 1491612"/>
              <a:gd name="connsiteY25" fmla="*/ 5676393 h 6858000"/>
              <a:gd name="connsiteX26" fmla="*/ 448194 w 1491612"/>
              <a:gd name="connsiteY26" fmla="*/ 5563435 h 6858000"/>
              <a:gd name="connsiteX27" fmla="*/ 495324 w 1491612"/>
              <a:gd name="connsiteY27" fmla="*/ 5437125 h 6858000"/>
              <a:gd name="connsiteX28" fmla="*/ 508892 w 1491612"/>
              <a:gd name="connsiteY28" fmla="*/ 5396260 h 6858000"/>
              <a:gd name="connsiteX29" fmla="*/ 524873 w 1491612"/>
              <a:gd name="connsiteY29" fmla="*/ 5330009 h 6858000"/>
              <a:gd name="connsiteX30" fmla="*/ 558366 w 1491612"/>
              <a:gd name="connsiteY30" fmla="*/ 5273739 h 6858000"/>
              <a:gd name="connsiteX31" fmla="*/ 567965 w 1491612"/>
              <a:gd name="connsiteY31" fmla="*/ 5241779 h 6858000"/>
              <a:gd name="connsiteX32" fmla="*/ 579191 w 1491612"/>
              <a:gd name="connsiteY32" fmla="*/ 5225268 h 6858000"/>
              <a:gd name="connsiteX33" fmla="*/ 580211 w 1491612"/>
              <a:gd name="connsiteY33" fmla="*/ 5217684 h 6858000"/>
              <a:gd name="connsiteX34" fmla="*/ 587552 w 1491612"/>
              <a:gd name="connsiteY34" fmla="*/ 5193377 h 6858000"/>
              <a:gd name="connsiteX35" fmla="*/ 590855 w 1491612"/>
              <a:gd name="connsiteY35" fmla="*/ 5179288 h 6858000"/>
              <a:gd name="connsiteX36" fmla="*/ 591839 w 1491612"/>
              <a:gd name="connsiteY36" fmla="*/ 5173621 h 6858000"/>
              <a:gd name="connsiteX37" fmla="*/ 587473 w 1491612"/>
              <a:gd name="connsiteY37" fmla="*/ 5159961 h 6858000"/>
              <a:gd name="connsiteX38" fmla="*/ 594150 w 1491612"/>
              <a:gd name="connsiteY38" fmla="*/ 5144295 h 6858000"/>
              <a:gd name="connsiteX39" fmla="*/ 591083 w 1491612"/>
              <a:gd name="connsiteY39" fmla="*/ 5125185 h 6858000"/>
              <a:gd name="connsiteX40" fmla="*/ 597913 w 1491612"/>
              <a:gd name="connsiteY40" fmla="*/ 5121884 h 6858000"/>
              <a:gd name="connsiteX41" fmla="*/ 604949 w 1491612"/>
              <a:gd name="connsiteY41" fmla="*/ 5067850 h 6858000"/>
              <a:gd name="connsiteX42" fmla="*/ 607680 w 1491612"/>
              <a:gd name="connsiteY42" fmla="*/ 5060861 h 6858000"/>
              <a:gd name="connsiteX43" fmla="*/ 604384 w 1491612"/>
              <a:gd name="connsiteY43" fmla="*/ 5034192 h 6858000"/>
              <a:gd name="connsiteX44" fmla="*/ 605938 w 1491612"/>
              <a:gd name="connsiteY44" fmla="*/ 4993030 h 6858000"/>
              <a:gd name="connsiteX45" fmla="*/ 612847 w 1491612"/>
              <a:gd name="connsiteY45" fmla="*/ 4946844 h 6858000"/>
              <a:gd name="connsiteX46" fmla="*/ 608703 w 1491612"/>
              <a:gd name="connsiteY46" fmla="*/ 4932692 h 6858000"/>
              <a:gd name="connsiteX47" fmla="*/ 624106 w 1491612"/>
              <a:gd name="connsiteY47" fmla="*/ 4858827 h 6858000"/>
              <a:gd name="connsiteX48" fmla="*/ 630009 w 1491612"/>
              <a:gd name="connsiteY48" fmla="*/ 4821170 h 6858000"/>
              <a:gd name="connsiteX49" fmla="*/ 634742 w 1491612"/>
              <a:gd name="connsiteY49" fmla="*/ 4780965 h 6858000"/>
              <a:gd name="connsiteX50" fmla="*/ 636035 w 1491612"/>
              <a:gd name="connsiteY50" fmla="*/ 4750867 h 6858000"/>
              <a:gd name="connsiteX51" fmla="*/ 633842 w 1491612"/>
              <a:gd name="connsiteY51" fmla="*/ 4690749 h 6858000"/>
              <a:gd name="connsiteX52" fmla="*/ 629322 w 1491612"/>
              <a:gd name="connsiteY52" fmla="*/ 4584173 h 6858000"/>
              <a:gd name="connsiteX53" fmla="*/ 624405 w 1491612"/>
              <a:gd name="connsiteY53" fmla="*/ 4444346 h 6858000"/>
              <a:gd name="connsiteX54" fmla="*/ 620970 w 1491612"/>
              <a:gd name="connsiteY54" fmla="*/ 4375228 h 6858000"/>
              <a:gd name="connsiteX55" fmla="*/ 601623 w 1491612"/>
              <a:gd name="connsiteY55" fmla="*/ 4214165 h 6858000"/>
              <a:gd name="connsiteX56" fmla="*/ 605696 w 1491612"/>
              <a:gd name="connsiteY56" fmla="*/ 4090296 h 6858000"/>
              <a:gd name="connsiteX57" fmla="*/ 590952 w 1491612"/>
              <a:gd name="connsiteY57" fmla="*/ 4033999 h 6858000"/>
              <a:gd name="connsiteX58" fmla="*/ 592101 w 1491612"/>
              <a:gd name="connsiteY58" fmla="*/ 4031933 h 6858000"/>
              <a:gd name="connsiteX59" fmla="*/ 590677 w 1491612"/>
              <a:gd name="connsiteY59" fmla="*/ 4013953 h 6858000"/>
              <a:gd name="connsiteX60" fmla="*/ 576972 w 1491612"/>
              <a:gd name="connsiteY60" fmla="*/ 3974753 h 6858000"/>
              <a:gd name="connsiteX61" fmla="*/ 578570 w 1491612"/>
              <a:gd name="connsiteY61" fmla="*/ 3969950 h 6858000"/>
              <a:gd name="connsiteX62" fmla="*/ 571992 w 1491612"/>
              <a:gd name="connsiteY62" fmla="*/ 3933779 h 6858000"/>
              <a:gd name="connsiteX63" fmla="*/ 573323 w 1491612"/>
              <a:gd name="connsiteY63" fmla="*/ 3933093 h 6858000"/>
              <a:gd name="connsiteX64" fmla="*/ 577677 w 1491612"/>
              <a:gd name="connsiteY64" fmla="*/ 3922082 h 6858000"/>
              <a:gd name="connsiteX65" fmla="*/ 582755 w 1491612"/>
              <a:gd name="connsiteY65" fmla="*/ 3901461 h 6858000"/>
              <a:gd name="connsiteX66" fmla="*/ 605349 w 1491612"/>
              <a:gd name="connsiteY66" fmla="*/ 3813873 h 6858000"/>
              <a:gd name="connsiteX67" fmla="*/ 604774 w 1491612"/>
              <a:gd name="connsiteY67" fmla="*/ 3806161 h 6858000"/>
              <a:gd name="connsiteX68" fmla="*/ 605081 w 1491612"/>
              <a:gd name="connsiteY68" fmla="*/ 3805957 h 6858000"/>
              <a:gd name="connsiteX69" fmla="*/ 605108 w 1491612"/>
              <a:gd name="connsiteY69" fmla="*/ 3797724 h 6858000"/>
              <a:gd name="connsiteX70" fmla="*/ 603723 w 1491612"/>
              <a:gd name="connsiteY70" fmla="*/ 3792098 h 6858000"/>
              <a:gd name="connsiteX71" fmla="*/ 602607 w 1491612"/>
              <a:gd name="connsiteY71" fmla="*/ 3777135 h 6858000"/>
              <a:gd name="connsiteX72" fmla="*/ 604340 w 1491612"/>
              <a:gd name="connsiteY72" fmla="*/ 3771656 h 6858000"/>
              <a:gd name="connsiteX73" fmla="*/ 608083 w 1491612"/>
              <a:gd name="connsiteY73" fmla="*/ 3769007 h 6858000"/>
              <a:gd name="connsiteX74" fmla="*/ 607549 w 1491612"/>
              <a:gd name="connsiteY74" fmla="*/ 3767709 h 6858000"/>
              <a:gd name="connsiteX75" fmla="*/ 616245 w 1491612"/>
              <a:gd name="connsiteY75" fmla="*/ 3738082 h 6858000"/>
              <a:gd name="connsiteX76" fmla="*/ 623591 w 1491612"/>
              <a:gd name="connsiteY76" fmla="*/ 3673397 h 6858000"/>
              <a:gd name="connsiteX77" fmla="*/ 622887 w 1491612"/>
              <a:gd name="connsiteY77" fmla="*/ 3637109 h 6858000"/>
              <a:gd name="connsiteX78" fmla="*/ 626330 w 1491612"/>
              <a:gd name="connsiteY78" fmla="*/ 3536883 h 6858000"/>
              <a:gd name="connsiteX79" fmla="*/ 633868 w 1491612"/>
              <a:gd name="connsiteY79" fmla="*/ 3435652 h 6858000"/>
              <a:gd name="connsiteX80" fmla="*/ 635539 w 1491612"/>
              <a:gd name="connsiteY80" fmla="*/ 3307769 h 6858000"/>
              <a:gd name="connsiteX81" fmla="*/ 653102 w 1491612"/>
              <a:gd name="connsiteY81" fmla="*/ 3250522 h 6858000"/>
              <a:gd name="connsiteX82" fmla="*/ 653527 w 1491612"/>
              <a:gd name="connsiteY82" fmla="*/ 3229163 h 6858000"/>
              <a:gd name="connsiteX83" fmla="*/ 655350 w 1491612"/>
              <a:gd name="connsiteY83" fmla="*/ 3217217 h 6858000"/>
              <a:gd name="connsiteX84" fmla="*/ 642185 w 1491612"/>
              <a:gd name="connsiteY84" fmla="*/ 3183755 h 6858000"/>
              <a:gd name="connsiteX85" fmla="*/ 642686 w 1491612"/>
              <a:gd name="connsiteY85" fmla="*/ 3178642 h 6858000"/>
              <a:gd name="connsiteX86" fmla="*/ 630286 w 1491612"/>
              <a:gd name="connsiteY86" fmla="*/ 3158586 h 6858000"/>
              <a:gd name="connsiteX87" fmla="*/ 615471 w 1491612"/>
              <a:gd name="connsiteY87" fmla="*/ 3129034 h 6858000"/>
              <a:gd name="connsiteX88" fmla="*/ 616136 w 1491612"/>
              <a:gd name="connsiteY88" fmla="*/ 3126682 h 6858000"/>
              <a:gd name="connsiteX89" fmla="*/ 607004 w 1491612"/>
              <a:gd name="connsiteY89" fmla="*/ 3114519 h 6858000"/>
              <a:gd name="connsiteX90" fmla="*/ 593613 w 1491612"/>
              <a:gd name="connsiteY90" fmla="*/ 3106272 h 6858000"/>
              <a:gd name="connsiteX91" fmla="*/ 566343 w 1491612"/>
              <a:gd name="connsiteY91" fmla="*/ 2958185 h 6858000"/>
              <a:gd name="connsiteX92" fmla="*/ 508957 w 1491612"/>
              <a:gd name="connsiteY92" fmla="*/ 2762989 h 6858000"/>
              <a:gd name="connsiteX93" fmla="*/ 457875 w 1491612"/>
              <a:gd name="connsiteY93" fmla="*/ 2554718 h 6858000"/>
              <a:gd name="connsiteX94" fmla="*/ 437969 w 1491612"/>
              <a:gd name="connsiteY94" fmla="*/ 2485734 h 6858000"/>
              <a:gd name="connsiteX95" fmla="*/ 428692 w 1491612"/>
              <a:gd name="connsiteY95" fmla="*/ 2447068 h 6858000"/>
              <a:gd name="connsiteX96" fmla="*/ 415653 w 1491612"/>
              <a:gd name="connsiteY96" fmla="*/ 2425819 h 6858000"/>
              <a:gd name="connsiteX97" fmla="*/ 421652 w 1491612"/>
              <a:gd name="connsiteY97" fmla="*/ 2402874 h 6858000"/>
              <a:gd name="connsiteX98" fmla="*/ 424264 w 1491612"/>
              <a:gd name="connsiteY98" fmla="*/ 2381443 h 6858000"/>
              <a:gd name="connsiteX99" fmla="*/ 400593 w 1491612"/>
              <a:gd name="connsiteY99" fmla="*/ 2261920 h 6858000"/>
              <a:gd name="connsiteX100" fmla="*/ 390480 w 1491612"/>
              <a:gd name="connsiteY100" fmla="*/ 2195378 h 6858000"/>
              <a:gd name="connsiteX101" fmla="*/ 374697 w 1491612"/>
              <a:gd name="connsiteY101" fmla="*/ 2155135 h 6858000"/>
              <a:gd name="connsiteX102" fmla="*/ 372155 w 1491612"/>
              <a:gd name="connsiteY102" fmla="*/ 2118008 h 6858000"/>
              <a:gd name="connsiteX103" fmla="*/ 373148 w 1491612"/>
              <a:gd name="connsiteY103" fmla="*/ 2050531 h 6858000"/>
              <a:gd name="connsiteX104" fmla="*/ 364954 w 1491612"/>
              <a:gd name="connsiteY104" fmla="*/ 1963269 h 6858000"/>
              <a:gd name="connsiteX105" fmla="*/ 346132 w 1491612"/>
              <a:gd name="connsiteY105" fmla="*/ 1906352 h 6858000"/>
              <a:gd name="connsiteX106" fmla="*/ 322689 w 1491612"/>
              <a:gd name="connsiteY106" fmla="*/ 1861531 h 6858000"/>
              <a:gd name="connsiteX107" fmla="*/ 276488 w 1491612"/>
              <a:gd name="connsiteY107" fmla="*/ 1732919 h 6858000"/>
              <a:gd name="connsiteX108" fmla="*/ 248799 w 1491612"/>
              <a:gd name="connsiteY108" fmla="*/ 1663540 h 6858000"/>
              <a:gd name="connsiteX109" fmla="*/ 247925 w 1491612"/>
              <a:gd name="connsiteY109" fmla="*/ 1615777 h 6858000"/>
              <a:gd name="connsiteX110" fmla="*/ 228720 w 1491612"/>
              <a:gd name="connsiteY110" fmla="*/ 1563678 h 6858000"/>
              <a:gd name="connsiteX111" fmla="*/ 241800 w 1491612"/>
              <a:gd name="connsiteY111" fmla="*/ 1519474 h 6858000"/>
              <a:gd name="connsiteX112" fmla="*/ 234542 w 1491612"/>
              <a:gd name="connsiteY112" fmla="*/ 1477995 h 6858000"/>
              <a:gd name="connsiteX113" fmla="*/ 220627 w 1491612"/>
              <a:gd name="connsiteY113" fmla="*/ 1373769 h 6858000"/>
              <a:gd name="connsiteX114" fmla="*/ 228934 w 1491612"/>
              <a:gd name="connsiteY114" fmla="*/ 1307086 h 6858000"/>
              <a:gd name="connsiteX115" fmla="*/ 230122 w 1491612"/>
              <a:gd name="connsiteY115" fmla="*/ 1189033 h 6858000"/>
              <a:gd name="connsiteX116" fmla="*/ 234807 w 1491612"/>
              <a:gd name="connsiteY116" fmla="*/ 1168288 h 6858000"/>
              <a:gd name="connsiteX117" fmla="*/ 227089 w 1491612"/>
              <a:gd name="connsiteY117" fmla="*/ 1142577 h 6858000"/>
              <a:gd name="connsiteX118" fmla="*/ 216395 w 1491612"/>
              <a:gd name="connsiteY118" fmla="*/ 1088484 h 6858000"/>
              <a:gd name="connsiteX119" fmla="*/ 205131 w 1491612"/>
              <a:gd name="connsiteY119" fmla="*/ 1016103 h 6858000"/>
              <a:gd name="connsiteX120" fmla="*/ 206587 w 1491612"/>
              <a:gd name="connsiteY120" fmla="*/ 932283 h 6858000"/>
              <a:gd name="connsiteX121" fmla="*/ 208823 w 1491612"/>
              <a:gd name="connsiteY121" fmla="*/ 915925 h 6858000"/>
              <a:gd name="connsiteX122" fmla="*/ 201452 w 1491612"/>
              <a:gd name="connsiteY122" fmla="*/ 896999 h 6858000"/>
              <a:gd name="connsiteX123" fmla="*/ 170860 w 1491612"/>
              <a:gd name="connsiteY123" fmla="*/ 821517 h 6858000"/>
              <a:gd name="connsiteX124" fmla="*/ 149810 w 1491612"/>
              <a:gd name="connsiteY124" fmla="*/ 751353 h 6858000"/>
              <a:gd name="connsiteX125" fmla="*/ 149368 w 1491612"/>
              <a:gd name="connsiteY125" fmla="*/ 721230 h 6858000"/>
              <a:gd name="connsiteX126" fmla="*/ 135039 w 1491612"/>
              <a:gd name="connsiteY126" fmla="*/ 681659 h 6858000"/>
              <a:gd name="connsiteX127" fmla="*/ 120458 w 1491612"/>
              <a:gd name="connsiteY127" fmla="*/ 635218 h 6858000"/>
              <a:gd name="connsiteX128" fmla="*/ 125469 w 1491612"/>
              <a:gd name="connsiteY128" fmla="*/ 613763 h 6858000"/>
              <a:gd name="connsiteX129" fmla="*/ 111411 w 1491612"/>
              <a:gd name="connsiteY129" fmla="*/ 598582 h 6858000"/>
              <a:gd name="connsiteX130" fmla="*/ 111092 w 1491612"/>
              <a:gd name="connsiteY130" fmla="*/ 576846 h 6858000"/>
              <a:gd name="connsiteX131" fmla="*/ 90718 w 1491612"/>
              <a:gd name="connsiteY131" fmla="*/ 530055 h 6858000"/>
              <a:gd name="connsiteX132" fmla="*/ 89966 w 1491612"/>
              <a:gd name="connsiteY132" fmla="*/ 465389 h 6858000"/>
              <a:gd name="connsiteX133" fmla="*/ 72889 w 1491612"/>
              <a:gd name="connsiteY133" fmla="*/ 424699 h 6858000"/>
              <a:gd name="connsiteX134" fmla="*/ 73264 w 1491612"/>
              <a:gd name="connsiteY134" fmla="*/ 404917 h 6858000"/>
              <a:gd name="connsiteX135" fmla="*/ 53221 w 1491612"/>
              <a:gd name="connsiteY135" fmla="*/ 367211 h 6858000"/>
              <a:gd name="connsiteX136" fmla="*/ 19525 w 1491612"/>
              <a:gd name="connsiteY136" fmla="*/ 268519 h 6858000"/>
              <a:gd name="connsiteX137" fmla="*/ 7008 w 1491612"/>
              <a:gd name="connsiteY137" fmla="*/ 160886 h 6858000"/>
              <a:gd name="connsiteX138" fmla="*/ 2385 w 1491612"/>
              <a:gd name="connsiteY138" fmla="*/ 47336 h 6858000"/>
              <a:gd name="connsiteX139" fmla="*/ 164830 w 1491612"/>
              <a:gd name="connsiteY139" fmla="*/ 0 h 6858000"/>
              <a:gd name="connsiteX0" fmla="*/ 158408 w 1485190"/>
              <a:gd name="connsiteY0" fmla="*/ 0 h 6858000"/>
              <a:gd name="connsiteX1" fmla="*/ 1485190 w 1485190"/>
              <a:gd name="connsiteY1" fmla="*/ 0 h 6858000"/>
              <a:gd name="connsiteX2" fmla="*/ 1485190 w 1485190"/>
              <a:gd name="connsiteY2" fmla="*/ 6858000 h 6858000"/>
              <a:gd name="connsiteX3" fmla="*/ 221884 w 1485190"/>
              <a:gd name="connsiteY3" fmla="*/ 6857735 h 6858000"/>
              <a:gd name="connsiteX4" fmla="*/ 258477 w 1485190"/>
              <a:gd name="connsiteY4" fmla="*/ 6776847 h 6858000"/>
              <a:gd name="connsiteX5" fmla="*/ 269977 w 1485190"/>
              <a:gd name="connsiteY5" fmla="*/ 6737706 h 6858000"/>
              <a:gd name="connsiteX6" fmla="*/ 294716 w 1485190"/>
              <a:gd name="connsiteY6" fmla="*/ 6691589 h 6858000"/>
              <a:gd name="connsiteX7" fmla="*/ 272273 w 1485190"/>
              <a:gd name="connsiteY7" fmla="*/ 6659970 h 6858000"/>
              <a:gd name="connsiteX8" fmla="*/ 287364 w 1485190"/>
              <a:gd name="connsiteY8" fmla="*/ 6636211 h 6858000"/>
              <a:gd name="connsiteX9" fmla="*/ 304808 w 1485190"/>
              <a:gd name="connsiteY9" fmla="*/ 6594177 h 6858000"/>
              <a:gd name="connsiteX10" fmla="*/ 318848 w 1485190"/>
              <a:gd name="connsiteY10" fmla="*/ 6557575 h 6858000"/>
              <a:gd name="connsiteX11" fmla="*/ 371805 w 1485190"/>
              <a:gd name="connsiteY11" fmla="*/ 6492130 h 6858000"/>
              <a:gd name="connsiteX12" fmla="*/ 387492 w 1485190"/>
              <a:gd name="connsiteY12" fmla="*/ 6431610 h 6858000"/>
              <a:gd name="connsiteX13" fmla="*/ 431197 w 1485190"/>
              <a:gd name="connsiteY13" fmla="*/ 6379786 h 6858000"/>
              <a:gd name="connsiteX14" fmla="*/ 414420 w 1485190"/>
              <a:gd name="connsiteY14" fmla="*/ 6334727 h 6858000"/>
              <a:gd name="connsiteX15" fmla="*/ 391835 w 1485190"/>
              <a:gd name="connsiteY15" fmla="*/ 6313295 h 6858000"/>
              <a:gd name="connsiteX16" fmla="*/ 398999 w 1485190"/>
              <a:gd name="connsiteY16" fmla="*/ 6280046 h 6858000"/>
              <a:gd name="connsiteX17" fmla="*/ 381744 w 1485190"/>
              <a:gd name="connsiteY17" fmla="*/ 6270265 h 6858000"/>
              <a:gd name="connsiteX18" fmla="*/ 408772 w 1485190"/>
              <a:gd name="connsiteY18" fmla="*/ 6252834 h 6858000"/>
              <a:gd name="connsiteX19" fmla="*/ 386764 w 1485190"/>
              <a:gd name="connsiteY19" fmla="*/ 6202459 h 6858000"/>
              <a:gd name="connsiteX20" fmla="*/ 385562 w 1485190"/>
              <a:gd name="connsiteY20" fmla="*/ 6153037 h 6858000"/>
              <a:gd name="connsiteX21" fmla="*/ 400977 w 1485190"/>
              <a:gd name="connsiteY21" fmla="*/ 6078132 h 6858000"/>
              <a:gd name="connsiteX22" fmla="*/ 388364 w 1485190"/>
              <a:gd name="connsiteY22" fmla="*/ 6028119 h 6858000"/>
              <a:gd name="connsiteX23" fmla="*/ 373593 w 1485190"/>
              <a:gd name="connsiteY23" fmla="*/ 5926735 h 6858000"/>
              <a:gd name="connsiteX24" fmla="*/ 423105 w 1485190"/>
              <a:gd name="connsiteY24" fmla="*/ 5712857 h 6858000"/>
              <a:gd name="connsiteX25" fmla="*/ 402180 w 1485190"/>
              <a:gd name="connsiteY25" fmla="*/ 5676393 h 6858000"/>
              <a:gd name="connsiteX26" fmla="*/ 441772 w 1485190"/>
              <a:gd name="connsiteY26" fmla="*/ 5563435 h 6858000"/>
              <a:gd name="connsiteX27" fmla="*/ 488902 w 1485190"/>
              <a:gd name="connsiteY27" fmla="*/ 5437125 h 6858000"/>
              <a:gd name="connsiteX28" fmla="*/ 502470 w 1485190"/>
              <a:gd name="connsiteY28" fmla="*/ 5396260 h 6858000"/>
              <a:gd name="connsiteX29" fmla="*/ 518451 w 1485190"/>
              <a:gd name="connsiteY29" fmla="*/ 5330009 h 6858000"/>
              <a:gd name="connsiteX30" fmla="*/ 551944 w 1485190"/>
              <a:gd name="connsiteY30" fmla="*/ 5273739 h 6858000"/>
              <a:gd name="connsiteX31" fmla="*/ 561543 w 1485190"/>
              <a:gd name="connsiteY31" fmla="*/ 5241779 h 6858000"/>
              <a:gd name="connsiteX32" fmla="*/ 572769 w 1485190"/>
              <a:gd name="connsiteY32" fmla="*/ 5225268 h 6858000"/>
              <a:gd name="connsiteX33" fmla="*/ 573789 w 1485190"/>
              <a:gd name="connsiteY33" fmla="*/ 5217684 h 6858000"/>
              <a:gd name="connsiteX34" fmla="*/ 581130 w 1485190"/>
              <a:gd name="connsiteY34" fmla="*/ 5193377 h 6858000"/>
              <a:gd name="connsiteX35" fmla="*/ 584433 w 1485190"/>
              <a:gd name="connsiteY35" fmla="*/ 5179288 h 6858000"/>
              <a:gd name="connsiteX36" fmla="*/ 585417 w 1485190"/>
              <a:gd name="connsiteY36" fmla="*/ 5173621 h 6858000"/>
              <a:gd name="connsiteX37" fmla="*/ 581051 w 1485190"/>
              <a:gd name="connsiteY37" fmla="*/ 5159961 h 6858000"/>
              <a:gd name="connsiteX38" fmla="*/ 587728 w 1485190"/>
              <a:gd name="connsiteY38" fmla="*/ 5144295 h 6858000"/>
              <a:gd name="connsiteX39" fmla="*/ 584661 w 1485190"/>
              <a:gd name="connsiteY39" fmla="*/ 5125185 h 6858000"/>
              <a:gd name="connsiteX40" fmla="*/ 591491 w 1485190"/>
              <a:gd name="connsiteY40" fmla="*/ 5121884 h 6858000"/>
              <a:gd name="connsiteX41" fmla="*/ 598527 w 1485190"/>
              <a:gd name="connsiteY41" fmla="*/ 5067850 h 6858000"/>
              <a:gd name="connsiteX42" fmla="*/ 601258 w 1485190"/>
              <a:gd name="connsiteY42" fmla="*/ 5060861 h 6858000"/>
              <a:gd name="connsiteX43" fmla="*/ 597962 w 1485190"/>
              <a:gd name="connsiteY43" fmla="*/ 5034192 h 6858000"/>
              <a:gd name="connsiteX44" fmla="*/ 599516 w 1485190"/>
              <a:gd name="connsiteY44" fmla="*/ 4993030 h 6858000"/>
              <a:gd name="connsiteX45" fmla="*/ 606425 w 1485190"/>
              <a:gd name="connsiteY45" fmla="*/ 4946844 h 6858000"/>
              <a:gd name="connsiteX46" fmla="*/ 602281 w 1485190"/>
              <a:gd name="connsiteY46" fmla="*/ 4932692 h 6858000"/>
              <a:gd name="connsiteX47" fmla="*/ 617684 w 1485190"/>
              <a:gd name="connsiteY47" fmla="*/ 4858827 h 6858000"/>
              <a:gd name="connsiteX48" fmla="*/ 623587 w 1485190"/>
              <a:gd name="connsiteY48" fmla="*/ 4821170 h 6858000"/>
              <a:gd name="connsiteX49" fmla="*/ 628320 w 1485190"/>
              <a:gd name="connsiteY49" fmla="*/ 4780965 h 6858000"/>
              <a:gd name="connsiteX50" fmla="*/ 629613 w 1485190"/>
              <a:gd name="connsiteY50" fmla="*/ 4750867 h 6858000"/>
              <a:gd name="connsiteX51" fmla="*/ 627420 w 1485190"/>
              <a:gd name="connsiteY51" fmla="*/ 4690749 h 6858000"/>
              <a:gd name="connsiteX52" fmla="*/ 622900 w 1485190"/>
              <a:gd name="connsiteY52" fmla="*/ 4584173 h 6858000"/>
              <a:gd name="connsiteX53" fmla="*/ 617983 w 1485190"/>
              <a:gd name="connsiteY53" fmla="*/ 4444346 h 6858000"/>
              <a:gd name="connsiteX54" fmla="*/ 614548 w 1485190"/>
              <a:gd name="connsiteY54" fmla="*/ 4375228 h 6858000"/>
              <a:gd name="connsiteX55" fmla="*/ 595201 w 1485190"/>
              <a:gd name="connsiteY55" fmla="*/ 4214165 h 6858000"/>
              <a:gd name="connsiteX56" fmla="*/ 599274 w 1485190"/>
              <a:gd name="connsiteY56" fmla="*/ 4090296 h 6858000"/>
              <a:gd name="connsiteX57" fmla="*/ 584530 w 1485190"/>
              <a:gd name="connsiteY57" fmla="*/ 4033999 h 6858000"/>
              <a:gd name="connsiteX58" fmla="*/ 585679 w 1485190"/>
              <a:gd name="connsiteY58" fmla="*/ 4031933 h 6858000"/>
              <a:gd name="connsiteX59" fmla="*/ 584255 w 1485190"/>
              <a:gd name="connsiteY59" fmla="*/ 4013953 h 6858000"/>
              <a:gd name="connsiteX60" fmla="*/ 570550 w 1485190"/>
              <a:gd name="connsiteY60" fmla="*/ 3974753 h 6858000"/>
              <a:gd name="connsiteX61" fmla="*/ 572148 w 1485190"/>
              <a:gd name="connsiteY61" fmla="*/ 3969950 h 6858000"/>
              <a:gd name="connsiteX62" fmla="*/ 565570 w 1485190"/>
              <a:gd name="connsiteY62" fmla="*/ 3933779 h 6858000"/>
              <a:gd name="connsiteX63" fmla="*/ 566901 w 1485190"/>
              <a:gd name="connsiteY63" fmla="*/ 3933093 h 6858000"/>
              <a:gd name="connsiteX64" fmla="*/ 571255 w 1485190"/>
              <a:gd name="connsiteY64" fmla="*/ 3922082 h 6858000"/>
              <a:gd name="connsiteX65" fmla="*/ 576333 w 1485190"/>
              <a:gd name="connsiteY65" fmla="*/ 3901461 h 6858000"/>
              <a:gd name="connsiteX66" fmla="*/ 598927 w 1485190"/>
              <a:gd name="connsiteY66" fmla="*/ 3813873 h 6858000"/>
              <a:gd name="connsiteX67" fmla="*/ 598352 w 1485190"/>
              <a:gd name="connsiteY67" fmla="*/ 3806161 h 6858000"/>
              <a:gd name="connsiteX68" fmla="*/ 598659 w 1485190"/>
              <a:gd name="connsiteY68" fmla="*/ 3805957 h 6858000"/>
              <a:gd name="connsiteX69" fmla="*/ 598686 w 1485190"/>
              <a:gd name="connsiteY69" fmla="*/ 3797724 h 6858000"/>
              <a:gd name="connsiteX70" fmla="*/ 597301 w 1485190"/>
              <a:gd name="connsiteY70" fmla="*/ 3792098 h 6858000"/>
              <a:gd name="connsiteX71" fmla="*/ 596185 w 1485190"/>
              <a:gd name="connsiteY71" fmla="*/ 3777135 h 6858000"/>
              <a:gd name="connsiteX72" fmla="*/ 597918 w 1485190"/>
              <a:gd name="connsiteY72" fmla="*/ 3771656 h 6858000"/>
              <a:gd name="connsiteX73" fmla="*/ 601661 w 1485190"/>
              <a:gd name="connsiteY73" fmla="*/ 3769007 h 6858000"/>
              <a:gd name="connsiteX74" fmla="*/ 601127 w 1485190"/>
              <a:gd name="connsiteY74" fmla="*/ 3767709 h 6858000"/>
              <a:gd name="connsiteX75" fmla="*/ 609823 w 1485190"/>
              <a:gd name="connsiteY75" fmla="*/ 3738082 h 6858000"/>
              <a:gd name="connsiteX76" fmla="*/ 617169 w 1485190"/>
              <a:gd name="connsiteY76" fmla="*/ 3673397 h 6858000"/>
              <a:gd name="connsiteX77" fmla="*/ 616465 w 1485190"/>
              <a:gd name="connsiteY77" fmla="*/ 3637109 h 6858000"/>
              <a:gd name="connsiteX78" fmla="*/ 619908 w 1485190"/>
              <a:gd name="connsiteY78" fmla="*/ 3536883 h 6858000"/>
              <a:gd name="connsiteX79" fmla="*/ 627446 w 1485190"/>
              <a:gd name="connsiteY79" fmla="*/ 3435652 h 6858000"/>
              <a:gd name="connsiteX80" fmla="*/ 629117 w 1485190"/>
              <a:gd name="connsiteY80" fmla="*/ 3307769 h 6858000"/>
              <a:gd name="connsiteX81" fmla="*/ 646680 w 1485190"/>
              <a:gd name="connsiteY81" fmla="*/ 3250522 h 6858000"/>
              <a:gd name="connsiteX82" fmla="*/ 647105 w 1485190"/>
              <a:gd name="connsiteY82" fmla="*/ 3229163 h 6858000"/>
              <a:gd name="connsiteX83" fmla="*/ 648928 w 1485190"/>
              <a:gd name="connsiteY83" fmla="*/ 3217217 h 6858000"/>
              <a:gd name="connsiteX84" fmla="*/ 635763 w 1485190"/>
              <a:gd name="connsiteY84" fmla="*/ 3183755 h 6858000"/>
              <a:gd name="connsiteX85" fmla="*/ 636264 w 1485190"/>
              <a:gd name="connsiteY85" fmla="*/ 3178642 h 6858000"/>
              <a:gd name="connsiteX86" fmla="*/ 623864 w 1485190"/>
              <a:gd name="connsiteY86" fmla="*/ 3158586 h 6858000"/>
              <a:gd name="connsiteX87" fmla="*/ 609049 w 1485190"/>
              <a:gd name="connsiteY87" fmla="*/ 3129034 h 6858000"/>
              <a:gd name="connsiteX88" fmla="*/ 609714 w 1485190"/>
              <a:gd name="connsiteY88" fmla="*/ 3126682 h 6858000"/>
              <a:gd name="connsiteX89" fmla="*/ 600582 w 1485190"/>
              <a:gd name="connsiteY89" fmla="*/ 3114519 h 6858000"/>
              <a:gd name="connsiteX90" fmla="*/ 587191 w 1485190"/>
              <a:gd name="connsiteY90" fmla="*/ 3106272 h 6858000"/>
              <a:gd name="connsiteX91" fmla="*/ 559921 w 1485190"/>
              <a:gd name="connsiteY91" fmla="*/ 2958185 h 6858000"/>
              <a:gd name="connsiteX92" fmla="*/ 502535 w 1485190"/>
              <a:gd name="connsiteY92" fmla="*/ 2762989 h 6858000"/>
              <a:gd name="connsiteX93" fmla="*/ 451453 w 1485190"/>
              <a:gd name="connsiteY93" fmla="*/ 2554718 h 6858000"/>
              <a:gd name="connsiteX94" fmla="*/ 431547 w 1485190"/>
              <a:gd name="connsiteY94" fmla="*/ 2485734 h 6858000"/>
              <a:gd name="connsiteX95" fmla="*/ 422270 w 1485190"/>
              <a:gd name="connsiteY95" fmla="*/ 2447068 h 6858000"/>
              <a:gd name="connsiteX96" fmla="*/ 409231 w 1485190"/>
              <a:gd name="connsiteY96" fmla="*/ 2425819 h 6858000"/>
              <a:gd name="connsiteX97" fmla="*/ 415230 w 1485190"/>
              <a:gd name="connsiteY97" fmla="*/ 2402874 h 6858000"/>
              <a:gd name="connsiteX98" fmla="*/ 417842 w 1485190"/>
              <a:gd name="connsiteY98" fmla="*/ 2381443 h 6858000"/>
              <a:gd name="connsiteX99" fmla="*/ 394171 w 1485190"/>
              <a:gd name="connsiteY99" fmla="*/ 2261920 h 6858000"/>
              <a:gd name="connsiteX100" fmla="*/ 384058 w 1485190"/>
              <a:gd name="connsiteY100" fmla="*/ 2195378 h 6858000"/>
              <a:gd name="connsiteX101" fmla="*/ 368275 w 1485190"/>
              <a:gd name="connsiteY101" fmla="*/ 2155135 h 6858000"/>
              <a:gd name="connsiteX102" fmla="*/ 365733 w 1485190"/>
              <a:gd name="connsiteY102" fmla="*/ 2118008 h 6858000"/>
              <a:gd name="connsiteX103" fmla="*/ 366726 w 1485190"/>
              <a:gd name="connsiteY103" fmla="*/ 2050531 h 6858000"/>
              <a:gd name="connsiteX104" fmla="*/ 358532 w 1485190"/>
              <a:gd name="connsiteY104" fmla="*/ 1963269 h 6858000"/>
              <a:gd name="connsiteX105" fmla="*/ 339710 w 1485190"/>
              <a:gd name="connsiteY105" fmla="*/ 1906352 h 6858000"/>
              <a:gd name="connsiteX106" fmla="*/ 316267 w 1485190"/>
              <a:gd name="connsiteY106" fmla="*/ 1861531 h 6858000"/>
              <a:gd name="connsiteX107" fmla="*/ 270066 w 1485190"/>
              <a:gd name="connsiteY107" fmla="*/ 1732919 h 6858000"/>
              <a:gd name="connsiteX108" fmla="*/ 242377 w 1485190"/>
              <a:gd name="connsiteY108" fmla="*/ 1663540 h 6858000"/>
              <a:gd name="connsiteX109" fmla="*/ 241503 w 1485190"/>
              <a:gd name="connsiteY109" fmla="*/ 1615777 h 6858000"/>
              <a:gd name="connsiteX110" fmla="*/ 222298 w 1485190"/>
              <a:gd name="connsiteY110" fmla="*/ 1563678 h 6858000"/>
              <a:gd name="connsiteX111" fmla="*/ 235378 w 1485190"/>
              <a:gd name="connsiteY111" fmla="*/ 1519474 h 6858000"/>
              <a:gd name="connsiteX112" fmla="*/ 228120 w 1485190"/>
              <a:gd name="connsiteY112" fmla="*/ 1477995 h 6858000"/>
              <a:gd name="connsiteX113" fmla="*/ 214205 w 1485190"/>
              <a:gd name="connsiteY113" fmla="*/ 1373769 h 6858000"/>
              <a:gd name="connsiteX114" fmla="*/ 222512 w 1485190"/>
              <a:gd name="connsiteY114" fmla="*/ 1307086 h 6858000"/>
              <a:gd name="connsiteX115" fmla="*/ 223700 w 1485190"/>
              <a:gd name="connsiteY115" fmla="*/ 1189033 h 6858000"/>
              <a:gd name="connsiteX116" fmla="*/ 228385 w 1485190"/>
              <a:gd name="connsiteY116" fmla="*/ 1168288 h 6858000"/>
              <a:gd name="connsiteX117" fmla="*/ 220667 w 1485190"/>
              <a:gd name="connsiteY117" fmla="*/ 1142577 h 6858000"/>
              <a:gd name="connsiteX118" fmla="*/ 209973 w 1485190"/>
              <a:gd name="connsiteY118" fmla="*/ 1088484 h 6858000"/>
              <a:gd name="connsiteX119" fmla="*/ 198709 w 1485190"/>
              <a:gd name="connsiteY119" fmla="*/ 1016103 h 6858000"/>
              <a:gd name="connsiteX120" fmla="*/ 200165 w 1485190"/>
              <a:gd name="connsiteY120" fmla="*/ 932283 h 6858000"/>
              <a:gd name="connsiteX121" fmla="*/ 202401 w 1485190"/>
              <a:gd name="connsiteY121" fmla="*/ 915925 h 6858000"/>
              <a:gd name="connsiteX122" fmla="*/ 195030 w 1485190"/>
              <a:gd name="connsiteY122" fmla="*/ 896999 h 6858000"/>
              <a:gd name="connsiteX123" fmla="*/ 164438 w 1485190"/>
              <a:gd name="connsiteY123" fmla="*/ 821517 h 6858000"/>
              <a:gd name="connsiteX124" fmla="*/ 143388 w 1485190"/>
              <a:gd name="connsiteY124" fmla="*/ 751353 h 6858000"/>
              <a:gd name="connsiteX125" fmla="*/ 142946 w 1485190"/>
              <a:gd name="connsiteY125" fmla="*/ 721230 h 6858000"/>
              <a:gd name="connsiteX126" fmla="*/ 128617 w 1485190"/>
              <a:gd name="connsiteY126" fmla="*/ 681659 h 6858000"/>
              <a:gd name="connsiteX127" fmla="*/ 114036 w 1485190"/>
              <a:gd name="connsiteY127" fmla="*/ 635218 h 6858000"/>
              <a:gd name="connsiteX128" fmla="*/ 119047 w 1485190"/>
              <a:gd name="connsiteY128" fmla="*/ 613763 h 6858000"/>
              <a:gd name="connsiteX129" fmla="*/ 104989 w 1485190"/>
              <a:gd name="connsiteY129" fmla="*/ 598582 h 6858000"/>
              <a:gd name="connsiteX130" fmla="*/ 104670 w 1485190"/>
              <a:gd name="connsiteY130" fmla="*/ 576846 h 6858000"/>
              <a:gd name="connsiteX131" fmla="*/ 84296 w 1485190"/>
              <a:gd name="connsiteY131" fmla="*/ 530055 h 6858000"/>
              <a:gd name="connsiteX132" fmla="*/ 83544 w 1485190"/>
              <a:gd name="connsiteY132" fmla="*/ 465389 h 6858000"/>
              <a:gd name="connsiteX133" fmla="*/ 66467 w 1485190"/>
              <a:gd name="connsiteY133" fmla="*/ 424699 h 6858000"/>
              <a:gd name="connsiteX134" fmla="*/ 66842 w 1485190"/>
              <a:gd name="connsiteY134" fmla="*/ 404917 h 6858000"/>
              <a:gd name="connsiteX135" fmla="*/ 46799 w 1485190"/>
              <a:gd name="connsiteY135" fmla="*/ 367211 h 6858000"/>
              <a:gd name="connsiteX136" fmla="*/ 13103 w 1485190"/>
              <a:gd name="connsiteY136" fmla="*/ 268519 h 6858000"/>
              <a:gd name="connsiteX137" fmla="*/ 586 w 1485190"/>
              <a:gd name="connsiteY137" fmla="*/ 160886 h 6858000"/>
              <a:gd name="connsiteX138" fmla="*/ 198854 w 1485190"/>
              <a:gd name="connsiteY138" fmla="*/ 55288 h 6858000"/>
              <a:gd name="connsiteX139" fmla="*/ 158408 w 1485190"/>
              <a:gd name="connsiteY139" fmla="*/ 0 h 6858000"/>
              <a:gd name="connsiteX0" fmla="*/ 145305 w 1472087"/>
              <a:gd name="connsiteY0" fmla="*/ 0 h 6858000"/>
              <a:gd name="connsiteX1" fmla="*/ 1472087 w 1472087"/>
              <a:gd name="connsiteY1" fmla="*/ 0 h 6858000"/>
              <a:gd name="connsiteX2" fmla="*/ 1472087 w 1472087"/>
              <a:gd name="connsiteY2" fmla="*/ 6858000 h 6858000"/>
              <a:gd name="connsiteX3" fmla="*/ 208781 w 1472087"/>
              <a:gd name="connsiteY3" fmla="*/ 6857735 h 6858000"/>
              <a:gd name="connsiteX4" fmla="*/ 245374 w 1472087"/>
              <a:gd name="connsiteY4" fmla="*/ 6776847 h 6858000"/>
              <a:gd name="connsiteX5" fmla="*/ 256874 w 1472087"/>
              <a:gd name="connsiteY5" fmla="*/ 6737706 h 6858000"/>
              <a:gd name="connsiteX6" fmla="*/ 281613 w 1472087"/>
              <a:gd name="connsiteY6" fmla="*/ 6691589 h 6858000"/>
              <a:gd name="connsiteX7" fmla="*/ 259170 w 1472087"/>
              <a:gd name="connsiteY7" fmla="*/ 6659970 h 6858000"/>
              <a:gd name="connsiteX8" fmla="*/ 274261 w 1472087"/>
              <a:gd name="connsiteY8" fmla="*/ 6636211 h 6858000"/>
              <a:gd name="connsiteX9" fmla="*/ 291705 w 1472087"/>
              <a:gd name="connsiteY9" fmla="*/ 6594177 h 6858000"/>
              <a:gd name="connsiteX10" fmla="*/ 305745 w 1472087"/>
              <a:gd name="connsiteY10" fmla="*/ 6557575 h 6858000"/>
              <a:gd name="connsiteX11" fmla="*/ 358702 w 1472087"/>
              <a:gd name="connsiteY11" fmla="*/ 6492130 h 6858000"/>
              <a:gd name="connsiteX12" fmla="*/ 374389 w 1472087"/>
              <a:gd name="connsiteY12" fmla="*/ 6431610 h 6858000"/>
              <a:gd name="connsiteX13" fmla="*/ 418094 w 1472087"/>
              <a:gd name="connsiteY13" fmla="*/ 6379786 h 6858000"/>
              <a:gd name="connsiteX14" fmla="*/ 401317 w 1472087"/>
              <a:gd name="connsiteY14" fmla="*/ 6334727 h 6858000"/>
              <a:gd name="connsiteX15" fmla="*/ 378732 w 1472087"/>
              <a:gd name="connsiteY15" fmla="*/ 6313295 h 6858000"/>
              <a:gd name="connsiteX16" fmla="*/ 385896 w 1472087"/>
              <a:gd name="connsiteY16" fmla="*/ 6280046 h 6858000"/>
              <a:gd name="connsiteX17" fmla="*/ 368641 w 1472087"/>
              <a:gd name="connsiteY17" fmla="*/ 6270265 h 6858000"/>
              <a:gd name="connsiteX18" fmla="*/ 395669 w 1472087"/>
              <a:gd name="connsiteY18" fmla="*/ 6252834 h 6858000"/>
              <a:gd name="connsiteX19" fmla="*/ 373661 w 1472087"/>
              <a:gd name="connsiteY19" fmla="*/ 6202459 h 6858000"/>
              <a:gd name="connsiteX20" fmla="*/ 372459 w 1472087"/>
              <a:gd name="connsiteY20" fmla="*/ 6153037 h 6858000"/>
              <a:gd name="connsiteX21" fmla="*/ 387874 w 1472087"/>
              <a:gd name="connsiteY21" fmla="*/ 6078132 h 6858000"/>
              <a:gd name="connsiteX22" fmla="*/ 375261 w 1472087"/>
              <a:gd name="connsiteY22" fmla="*/ 6028119 h 6858000"/>
              <a:gd name="connsiteX23" fmla="*/ 360490 w 1472087"/>
              <a:gd name="connsiteY23" fmla="*/ 5926735 h 6858000"/>
              <a:gd name="connsiteX24" fmla="*/ 410002 w 1472087"/>
              <a:gd name="connsiteY24" fmla="*/ 5712857 h 6858000"/>
              <a:gd name="connsiteX25" fmla="*/ 389077 w 1472087"/>
              <a:gd name="connsiteY25" fmla="*/ 5676393 h 6858000"/>
              <a:gd name="connsiteX26" fmla="*/ 428669 w 1472087"/>
              <a:gd name="connsiteY26" fmla="*/ 5563435 h 6858000"/>
              <a:gd name="connsiteX27" fmla="*/ 475799 w 1472087"/>
              <a:gd name="connsiteY27" fmla="*/ 5437125 h 6858000"/>
              <a:gd name="connsiteX28" fmla="*/ 489367 w 1472087"/>
              <a:gd name="connsiteY28" fmla="*/ 5396260 h 6858000"/>
              <a:gd name="connsiteX29" fmla="*/ 505348 w 1472087"/>
              <a:gd name="connsiteY29" fmla="*/ 5330009 h 6858000"/>
              <a:gd name="connsiteX30" fmla="*/ 538841 w 1472087"/>
              <a:gd name="connsiteY30" fmla="*/ 5273739 h 6858000"/>
              <a:gd name="connsiteX31" fmla="*/ 548440 w 1472087"/>
              <a:gd name="connsiteY31" fmla="*/ 5241779 h 6858000"/>
              <a:gd name="connsiteX32" fmla="*/ 559666 w 1472087"/>
              <a:gd name="connsiteY32" fmla="*/ 5225268 h 6858000"/>
              <a:gd name="connsiteX33" fmla="*/ 560686 w 1472087"/>
              <a:gd name="connsiteY33" fmla="*/ 5217684 h 6858000"/>
              <a:gd name="connsiteX34" fmla="*/ 568027 w 1472087"/>
              <a:gd name="connsiteY34" fmla="*/ 5193377 h 6858000"/>
              <a:gd name="connsiteX35" fmla="*/ 571330 w 1472087"/>
              <a:gd name="connsiteY35" fmla="*/ 5179288 h 6858000"/>
              <a:gd name="connsiteX36" fmla="*/ 572314 w 1472087"/>
              <a:gd name="connsiteY36" fmla="*/ 5173621 h 6858000"/>
              <a:gd name="connsiteX37" fmla="*/ 567948 w 1472087"/>
              <a:gd name="connsiteY37" fmla="*/ 5159961 h 6858000"/>
              <a:gd name="connsiteX38" fmla="*/ 574625 w 1472087"/>
              <a:gd name="connsiteY38" fmla="*/ 5144295 h 6858000"/>
              <a:gd name="connsiteX39" fmla="*/ 571558 w 1472087"/>
              <a:gd name="connsiteY39" fmla="*/ 5125185 h 6858000"/>
              <a:gd name="connsiteX40" fmla="*/ 578388 w 1472087"/>
              <a:gd name="connsiteY40" fmla="*/ 5121884 h 6858000"/>
              <a:gd name="connsiteX41" fmla="*/ 585424 w 1472087"/>
              <a:gd name="connsiteY41" fmla="*/ 5067850 h 6858000"/>
              <a:gd name="connsiteX42" fmla="*/ 588155 w 1472087"/>
              <a:gd name="connsiteY42" fmla="*/ 5060861 h 6858000"/>
              <a:gd name="connsiteX43" fmla="*/ 584859 w 1472087"/>
              <a:gd name="connsiteY43" fmla="*/ 5034192 h 6858000"/>
              <a:gd name="connsiteX44" fmla="*/ 586413 w 1472087"/>
              <a:gd name="connsiteY44" fmla="*/ 4993030 h 6858000"/>
              <a:gd name="connsiteX45" fmla="*/ 593322 w 1472087"/>
              <a:gd name="connsiteY45" fmla="*/ 4946844 h 6858000"/>
              <a:gd name="connsiteX46" fmla="*/ 589178 w 1472087"/>
              <a:gd name="connsiteY46" fmla="*/ 4932692 h 6858000"/>
              <a:gd name="connsiteX47" fmla="*/ 604581 w 1472087"/>
              <a:gd name="connsiteY47" fmla="*/ 4858827 h 6858000"/>
              <a:gd name="connsiteX48" fmla="*/ 610484 w 1472087"/>
              <a:gd name="connsiteY48" fmla="*/ 4821170 h 6858000"/>
              <a:gd name="connsiteX49" fmla="*/ 615217 w 1472087"/>
              <a:gd name="connsiteY49" fmla="*/ 4780965 h 6858000"/>
              <a:gd name="connsiteX50" fmla="*/ 616510 w 1472087"/>
              <a:gd name="connsiteY50" fmla="*/ 4750867 h 6858000"/>
              <a:gd name="connsiteX51" fmla="*/ 614317 w 1472087"/>
              <a:gd name="connsiteY51" fmla="*/ 4690749 h 6858000"/>
              <a:gd name="connsiteX52" fmla="*/ 609797 w 1472087"/>
              <a:gd name="connsiteY52" fmla="*/ 4584173 h 6858000"/>
              <a:gd name="connsiteX53" fmla="*/ 604880 w 1472087"/>
              <a:gd name="connsiteY53" fmla="*/ 4444346 h 6858000"/>
              <a:gd name="connsiteX54" fmla="*/ 601445 w 1472087"/>
              <a:gd name="connsiteY54" fmla="*/ 4375228 h 6858000"/>
              <a:gd name="connsiteX55" fmla="*/ 582098 w 1472087"/>
              <a:gd name="connsiteY55" fmla="*/ 4214165 h 6858000"/>
              <a:gd name="connsiteX56" fmla="*/ 586171 w 1472087"/>
              <a:gd name="connsiteY56" fmla="*/ 4090296 h 6858000"/>
              <a:gd name="connsiteX57" fmla="*/ 571427 w 1472087"/>
              <a:gd name="connsiteY57" fmla="*/ 4033999 h 6858000"/>
              <a:gd name="connsiteX58" fmla="*/ 572576 w 1472087"/>
              <a:gd name="connsiteY58" fmla="*/ 4031933 h 6858000"/>
              <a:gd name="connsiteX59" fmla="*/ 571152 w 1472087"/>
              <a:gd name="connsiteY59" fmla="*/ 4013953 h 6858000"/>
              <a:gd name="connsiteX60" fmla="*/ 557447 w 1472087"/>
              <a:gd name="connsiteY60" fmla="*/ 3974753 h 6858000"/>
              <a:gd name="connsiteX61" fmla="*/ 559045 w 1472087"/>
              <a:gd name="connsiteY61" fmla="*/ 3969950 h 6858000"/>
              <a:gd name="connsiteX62" fmla="*/ 552467 w 1472087"/>
              <a:gd name="connsiteY62" fmla="*/ 3933779 h 6858000"/>
              <a:gd name="connsiteX63" fmla="*/ 553798 w 1472087"/>
              <a:gd name="connsiteY63" fmla="*/ 3933093 h 6858000"/>
              <a:gd name="connsiteX64" fmla="*/ 558152 w 1472087"/>
              <a:gd name="connsiteY64" fmla="*/ 3922082 h 6858000"/>
              <a:gd name="connsiteX65" fmla="*/ 563230 w 1472087"/>
              <a:gd name="connsiteY65" fmla="*/ 3901461 h 6858000"/>
              <a:gd name="connsiteX66" fmla="*/ 585824 w 1472087"/>
              <a:gd name="connsiteY66" fmla="*/ 3813873 h 6858000"/>
              <a:gd name="connsiteX67" fmla="*/ 585249 w 1472087"/>
              <a:gd name="connsiteY67" fmla="*/ 3806161 h 6858000"/>
              <a:gd name="connsiteX68" fmla="*/ 585556 w 1472087"/>
              <a:gd name="connsiteY68" fmla="*/ 3805957 h 6858000"/>
              <a:gd name="connsiteX69" fmla="*/ 585583 w 1472087"/>
              <a:gd name="connsiteY69" fmla="*/ 3797724 h 6858000"/>
              <a:gd name="connsiteX70" fmla="*/ 584198 w 1472087"/>
              <a:gd name="connsiteY70" fmla="*/ 3792098 h 6858000"/>
              <a:gd name="connsiteX71" fmla="*/ 583082 w 1472087"/>
              <a:gd name="connsiteY71" fmla="*/ 3777135 h 6858000"/>
              <a:gd name="connsiteX72" fmla="*/ 584815 w 1472087"/>
              <a:gd name="connsiteY72" fmla="*/ 3771656 h 6858000"/>
              <a:gd name="connsiteX73" fmla="*/ 588558 w 1472087"/>
              <a:gd name="connsiteY73" fmla="*/ 3769007 h 6858000"/>
              <a:gd name="connsiteX74" fmla="*/ 588024 w 1472087"/>
              <a:gd name="connsiteY74" fmla="*/ 3767709 h 6858000"/>
              <a:gd name="connsiteX75" fmla="*/ 596720 w 1472087"/>
              <a:gd name="connsiteY75" fmla="*/ 3738082 h 6858000"/>
              <a:gd name="connsiteX76" fmla="*/ 604066 w 1472087"/>
              <a:gd name="connsiteY76" fmla="*/ 3673397 h 6858000"/>
              <a:gd name="connsiteX77" fmla="*/ 603362 w 1472087"/>
              <a:gd name="connsiteY77" fmla="*/ 3637109 h 6858000"/>
              <a:gd name="connsiteX78" fmla="*/ 606805 w 1472087"/>
              <a:gd name="connsiteY78" fmla="*/ 3536883 h 6858000"/>
              <a:gd name="connsiteX79" fmla="*/ 614343 w 1472087"/>
              <a:gd name="connsiteY79" fmla="*/ 3435652 h 6858000"/>
              <a:gd name="connsiteX80" fmla="*/ 616014 w 1472087"/>
              <a:gd name="connsiteY80" fmla="*/ 3307769 h 6858000"/>
              <a:gd name="connsiteX81" fmla="*/ 633577 w 1472087"/>
              <a:gd name="connsiteY81" fmla="*/ 3250522 h 6858000"/>
              <a:gd name="connsiteX82" fmla="*/ 634002 w 1472087"/>
              <a:gd name="connsiteY82" fmla="*/ 3229163 h 6858000"/>
              <a:gd name="connsiteX83" fmla="*/ 635825 w 1472087"/>
              <a:gd name="connsiteY83" fmla="*/ 3217217 h 6858000"/>
              <a:gd name="connsiteX84" fmla="*/ 622660 w 1472087"/>
              <a:gd name="connsiteY84" fmla="*/ 3183755 h 6858000"/>
              <a:gd name="connsiteX85" fmla="*/ 623161 w 1472087"/>
              <a:gd name="connsiteY85" fmla="*/ 3178642 h 6858000"/>
              <a:gd name="connsiteX86" fmla="*/ 610761 w 1472087"/>
              <a:gd name="connsiteY86" fmla="*/ 3158586 h 6858000"/>
              <a:gd name="connsiteX87" fmla="*/ 595946 w 1472087"/>
              <a:gd name="connsiteY87" fmla="*/ 3129034 h 6858000"/>
              <a:gd name="connsiteX88" fmla="*/ 596611 w 1472087"/>
              <a:gd name="connsiteY88" fmla="*/ 3126682 h 6858000"/>
              <a:gd name="connsiteX89" fmla="*/ 587479 w 1472087"/>
              <a:gd name="connsiteY89" fmla="*/ 3114519 h 6858000"/>
              <a:gd name="connsiteX90" fmla="*/ 574088 w 1472087"/>
              <a:gd name="connsiteY90" fmla="*/ 3106272 h 6858000"/>
              <a:gd name="connsiteX91" fmla="*/ 546818 w 1472087"/>
              <a:gd name="connsiteY91" fmla="*/ 2958185 h 6858000"/>
              <a:gd name="connsiteX92" fmla="*/ 489432 w 1472087"/>
              <a:gd name="connsiteY92" fmla="*/ 2762989 h 6858000"/>
              <a:gd name="connsiteX93" fmla="*/ 438350 w 1472087"/>
              <a:gd name="connsiteY93" fmla="*/ 2554718 h 6858000"/>
              <a:gd name="connsiteX94" fmla="*/ 418444 w 1472087"/>
              <a:gd name="connsiteY94" fmla="*/ 2485734 h 6858000"/>
              <a:gd name="connsiteX95" fmla="*/ 409167 w 1472087"/>
              <a:gd name="connsiteY95" fmla="*/ 2447068 h 6858000"/>
              <a:gd name="connsiteX96" fmla="*/ 396128 w 1472087"/>
              <a:gd name="connsiteY96" fmla="*/ 2425819 h 6858000"/>
              <a:gd name="connsiteX97" fmla="*/ 402127 w 1472087"/>
              <a:gd name="connsiteY97" fmla="*/ 2402874 h 6858000"/>
              <a:gd name="connsiteX98" fmla="*/ 404739 w 1472087"/>
              <a:gd name="connsiteY98" fmla="*/ 2381443 h 6858000"/>
              <a:gd name="connsiteX99" fmla="*/ 381068 w 1472087"/>
              <a:gd name="connsiteY99" fmla="*/ 2261920 h 6858000"/>
              <a:gd name="connsiteX100" fmla="*/ 370955 w 1472087"/>
              <a:gd name="connsiteY100" fmla="*/ 2195378 h 6858000"/>
              <a:gd name="connsiteX101" fmla="*/ 355172 w 1472087"/>
              <a:gd name="connsiteY101" fmla="*/ 2155135 h 6858000"/>
              <a:gd name="connsiteX102" fmla="*/ 352630 w 1472087"/>
              <a:gd name="connsiteY102" fmla="*/ 2118008 h 6858000"/>
              <a:gd name="connsiteX103" fmla="*/ 353623 w 1472087"/>
              <a:gd name="connsiteY103" fmla="*/ 2050531 h 6858000"/>
              <a:gd name="connsiteX104" fmla="*/ 345429 w 1472087"/>
              <a:gd name="connsiteY104" fmla="*/ 1963269 h 6858000"/>
              <a:gd name="connsiteX105" fmla="*/ 326607 w 1472087"/>
              <a:gd name="connsiteY105" fmla="*/ 1906352 h 6858000"/>
              <a:gd name="connsiteX106" fmla="*/ 303164 w 1472087"/>
              <a:gd name="connsiteY106" fmla="*/ 1861531 h 6858000"/>
              <a:gd name="connsiteX107" fmla="*/ 256963 w 1472087"/>
              <a:gd name="connsiteY107" fmla="*/ 1732919 h 6858000"/>
              <a:gd name="connsiteX108" fmla="*/ 229274 w 1472087"/>
              <a:gd name="connsiteY108" fmla="*/ 1663540 h 6858000"/>
              <a:gd name="connsiteX109" fmla="*/ 228400 w 1472087"/>
              <a:gd name="connsiteY109" fmla="*/ 1615777 h 6858000"/>
              <a:gd name="connsiteX110" fmla="*/ 209195 w 1472087"/>
              <a:gd name="connsiteY110" fmla="*/ 1563678 h 6858000"/>
              <a:gd name="connsiteX111" fmla="*/ 222275 w 1472087"/>
              <a:gd name="connsiteY111" fmla="*/ 1519474 h 6858000"/>
              <a:gd name="connsiteX112" fmla="*/ 215017 w 1472087"/>
              <a:gd name="connsiteY112" fmla="*/ 1477995 h 6858000"/>
              <a:gd name="connsiteX113" fmla="*/ 201102 w 1472087"/>
              <a:gd name="connsiteY113" fmla="*/ 1373769 h 6858000"/>
              <a:gd name="connsiteX114" fmla="*/ 209409 w 1472087"/>
              <a:gd name="connsiteY114" fmla="*/ 1307086 h 6858000"/>
              <a:gd name="connsiteX115" fmla="*/ 210597 w 1472087"/>
              <a:gd name="connsiteY115" fmla="*/ 1189033 h 6858000"/>
              <a:gd name="connsiteX116" fmla="*/ 215282 w 1472087"/>
              <a:gd name="connsiteY116" fmla="*/ 1168288 h 6858000"/>
              <a:gd name="connsiteX117" fmla="*/ 207564 w 1472087"/>
              <a:gd name="connsiteY117" fmla="*/ 1142577 h 6858000"/>
              <a:gd name="connsiteX118" fmla="*/ 196870 w 1472087"/>
              <a:gd name="connsiteY118" fmla="*/ 1088484 h 6858000"/>
              <a:gd name="connsiteX119" fmla="*/ 185606 w 1472087"/>
              <a:gd name="connsiteY119" fmla="*/ 1016103 h 6858000"/>
              <a:gd name="connsiteX120" fmla="*/ 187062 w 1472087"/>
              <a:gd name="connsiteY120" fmla="*/ 932283 h 6858000"/>
              <a:gd name="connsiteX121" fmla="*/ 189298 w 1472087"/>
              <a:gd name="connsiteY121" fmla="*/ 915925 h 6858000"/>
              <a:gd name="connsiteX122" fmla="*/ 181927 w 1472087"/>
              <a:gd name="connsiteY122" fmla="*/ 896999 h 6858000"/>
              <a:gd name="connsiteX123" fmla="*/ 151335 w 1472087"/>
              <a:gd name="connsiteY123" fmla="*/ 821517 h 6858000"/>
              <a:gd name="connsiteX124" fmla="*/ 130285 w 1472087"/>
              <a:gd name="connsiteY124" fmla="*/ 751353 h 6858000"/>
              <a:gd name="connsiteX125" fmla="*/ 129843 w 1472087"/>
              <a:gd name="connsiteY125" fmla="*/ 721230 h 6858000"/>
              <a:gd name="connsiteX126" fmla="*/ 115514 w 1472087"/>
              <a:gd name="connsiteY126" fmla="*/ 681659 h 6858000"/>
              <a:gd name="connsiteX127" fmla="*/ 100933 w 1472087"/>
              <a:gd name="connsiteY127" fmla="*/ 635218 h 6858000"/>
              <a:gd name="connsiteX128" fmla="*/ 105944 w 1472087"/>
              <a:gd name="connsiteY128" fmla="*/ 613763 h 6858000"/>
              <a:gd name="connsiteX129" fmla="*/ 91886 w 1472087"/>
              <a:gd name="connsiteY129" fmla="*/ 598582 h 6858000"/>
              <a:gd name="connsiteX130" fmla="*/ 91567 w 1472087"/>
              <a:gd name="connsiteY130" fmla="*/ 576846 h 6858000"/>
              <a:gd name="connsiteX131" fmla="*/ 71193 w 1472087"/>
              <a:gd name="connsiteY131" fmla="*/ 530055 h 6858000"/>
              <a:gd name="connsiteX132" fmla="*/ 70441 w 1472087"/>
              <a:gd name="connsiteY132" fmla="*/ 465389 h 6858000"/>
              <a:gd name="connsiteX133" fmla="*/ 53364 w 1472087"/>
              <a:gd name="connsiteY133" fmla="*/ 424699 h 6858000"/>
              <a:gd name="connsiteX134" fmla="*/ 53739 w 1472087"/>
              <a:gd name="connsiteY134" fmla="*/ 404917 h 6858000"/>
              <a:gd name="connsiteX135" fmla="*/ 33696 w 1472087"/>
              <a:gd name="connsiteY135" fmla="*/ 367211 h 6858000"/>
              <a:gd name="connsiteX136" fmla="*/ 0 w 1472087"/>
              <a:gd name="connsiteY136" fmla="*/ 268519 h 6858000"/>
              <a:gd name="connsiteX137" fmla="*/ 173467 w 1472087"/>
              <a:gd name="connsiteY137" fmla="*/ 144983 h 6858000"/>
              <a:gd name="connsiteX138" fmla="*/ 185751 w 1472087"/>
              <a:gd name="connsiteY138" fmla="*/ 55288 h 6858000"/>
              <a:gd name="connsiteX139" fmla="*/ 145305 w 1472087"/>
              <a:gd name="connsiteY139" fmla="*/ 0 h 6858000"/>
              <a:gd name="connsiteX0" fmla="*/ 112107 w 1438889"/>
              <a:gd name="connsiteY0" fmla="*/ 0 h 6858000"/>
              <a:gd name="connsiteX1" fmla="*/ 1438889 w 1438889"/>
              <a:gd name="connsiteY1" fmla="*/ 0 h 6858000"/>
              <a:gd name="connsiteX2" fmla="*/ 1438889 w 1438889"/>
              <a:gd name="connsiteY2" fmla="*/ 6858000 h 6858000"/>
              <a:gd name="connsiteX3" fmla="*/ 175583 w 1438889"/>
              <a:gd name="connsiteY3" fmla="*/ 6857735 h 6858000"/>
              <a:gd name="connsiteX4" fmla="*/ 212176 w 1438889"/>
              <a:gd name="connsiteY4" fmla="*/ 6776847 h 6858000"/>
              <a:gd name="connsiteX5" fmla="*/ 223676 w 1438889"/>
              <a:gd name="connsiteY5" fmla="*/ 6737706 h 6858000"/>
              <a:gd name="connsiteX6" fmla="*/ 248415 w 1438889"/>
              <a:gd name="connsiteY6" fmla="*/ 6691589 h 6858000"/>
              <a:gd name="connsiteX7" fmla="*/ 225972 w 1438889"/>
              <a:gd name="connsiteY7" fmla="*/ 6659970 h 6858000"/>
              <a:gd name="connsiteX8" fmla="*/ 241063 w 1438889"/>
              <a:gd name="connsiteY8" fmla="*/ 6636211 h 6858000"/>
              <a:gd name="connsiteX9" fmla="*/ 258507 w 1438889"/>
              <a:gd name="connsiteY9" fmla="*/ 6594177 h 6858000"/>
              <a:gd name="connsiteX10" fmla="*/ 272547 w 1438889"/>
              <a:gd name="connsiteY10" fmla="*/ 6557575 h 6858000"/>
              <a:gd name="connsiteX11" fmla="*/ 325504 w 1438889"/>
              <a:gd name="connsiteY11" fmla="*/ 6492130 h 6858000"/>
              <a:gd name="connsiteX12" fmla="*/ 341191 w 1438889"/>
              <a:gd name="connsiteY12" fmla="*/ 6431610 h 6858000"/>
              <a:gd name="connsiteX13" fmla="*/ 384896 w 1438889"/>
              <a:gd name="connsiteY13" fmla="*/ 6379786 h 6858000"/>
              <a:gd name="connsiteX14" fmla="*/ 368119 w 1438889"/>
              <a:gd name="connsiteY14" fmla="*/ 6334727 h 6858000"/>
              <a:gd name="connsiteX15" fmla="*/ 345534 w 1438889"/>
              <a:gd name="connsiteY15" fmla="*/ 6313295 h 6858000"/>
              <a:gd name="connsiteX16" fmla="*/ 352698 w 1438889"/>
              <a:gd name="connsiteY16" fmla="*/ 6280046 h 6858000"/>
              <a:gd name="connsiteX17" fmla="*/ 335443 w 1438889"/>
              <a:gd name="connsiteY17" fmla="*/ 6270265 h 6858000"/>
              <a:gd name="connsiteX18" fmla="*/ 362471 w 1438889"/>
              <a:gd name="connsiteY18" fmla="*/ 6252834 h 6858000"/>
              <a:gd name="connsiteX19" fmla="*/ 340463 w 1438889"/>
              <a:gd name="connsiteY19" fmla="*/ 6202459 h 6858000"/>
              <a:gd name="connsiteX20" fmla="*/ 339261 w 1438889"/>
              <a:gd name="connsiteY20" fmla="*/ 6153037 h 6858000"/>
              <a:gd name="connsiteX21" fmla="*/ 354676 w 1438889"/>
              <a:gd name="connsiteY21" fmla="*/ 6078132 h 6858000"/>
              <a:gd name="connsiteX22" fmla="*/ 342063 w 1438889"/>
              <a:gd name="connsiteY22" fmla="*/ 6028119 h 6858000"/>
              <a:gd name="connsiteX23" fmla="*/ 327292 w 1438889"/>
              <a:gd name="connsiteY23" fmla="*/ 5926735 h 6858000"/>
              <a:gd name="connsiteX24" fmla="*/ 376804 w 1438889"/>
              <a:gd name="connsiteY24" fmla="*/ 5712857 h 6858000"/>
              <a:gd name="connsiteX25" fmla="*/ 355879 w 1438889"/>
              <a:gd name="connsiteY25" fmla="*/ 5676393 h 6858000"/>
              <a:gd name="connsiteX26" fmla="*/ 395471 w 1438889"/>
              <a:gd name="connsiteY26" fmla="*/ 5563435 h 6858000"/>
              <a:gd name="connsiteX27" fmla="*/ 442601 w 1438889"/>
              <a:gd name="connsiteY27" fmla="*/ 5437125 h 6858000"/>
              <a:gd name="connsiteX28" fmla="*/ 456169 w 1438889"/>
              <a:gd name="connsiteY28" fmla="*/ 5396260 h 6858000"/>
              <a:gd name="connsiteX29" fmla="*/ 472150 w 1438889"/>
              <a:gd name="connsiteY29" fmla="*/ 5330009 h 6858000"/>
              <a:gd name="connsiteX30" fmla="*/ 505643 w 1438889"/>
              <a:gd name="connsiteY30" fmla="*/ 5273739 h 6858000"/>
              <a:gd name="connsiteX31" fmla="*/ 515242 w 1438889"/>
              <a:gd name="connsiteY31" fmla="*/ 5241779 h 6858000"/>
              <a:gd name="connsiteX32" fmla="*/ 526468 w 1438889"/>
              <a:gd name="connsiteY32" fmla="*/ 5225268 h 6858000"/>
              <a:gd name="connsiteX33" fmla="*/ 527488 w 1438889"/>
              <a:gd name="connsiteY33" fmla="*/ 5217684 h 6858000"/>
              <a:gd name="connsiteX34" fmla="*/ 534829 w 1438889"/>
              <a:gd name="connsiteY34" fmla="*/ 5193377 h 6858000"/>
              <a:gd name="connsiteX35" fmla="*/ 538132 w 1438889"/>
              <a:gd name="connsiteY35" fmla="*/ 5179288 h 6858000"/>
              <a:gd name="connsiteX36" fmla="*/ 539116 w 1438889"/>
              <a:gd name="connsiteY36" fmla="*/ 5173621 h 6858000"/>
              <a:gd name="connsiteX37" fmla="*/ 534750 w 1438889"/>
              <a:gd name="connsiteY37" fmla="*/ 5159961 h 6858000"/>
              <a:gd name="connsiteX38" fmla="*/ 541427 w 1438889"/>
              <a:gd name="connsiteY38" fmla="*/ 5144295 h 6858000"/>
              <a:gd name="connsiteX39" fmla="*/ 538360 w 1438889"/>
              <a:gd name="connsiteY39" fmla="*/ 5125185 h 6858000"/>
              <a:gd name="connsiteX40" fmla="*/ 545190 w 1438889"/>
              <a:gd name="connsiteY40" fmla="*/ 5121884 h 6858000"/>
              <a:gd name="connsiteX41" fmla="*/ 552226 w 1438889"/>
              <a:gd name="connsiteY41" fmla="*/ 5067850 h 6858000"/>
              <a:gd name="connsiteX42" fmla="*/ 554957 w 1438889"/>
              <a:gd name="connsiteY42" fmla="*/ 5060861 h 6858000"/>
              <a:gd name="connsiteX43" fmla="*/ 551661 w 1438889"/>
              <a:gd name="connsiteY43" fmla="*/ 5034192 h 6858000"/>
              <a:gd name="connsiteX44" fmla="*/ 553215 w 1438889"/>
              <a:gd name="connsiteY44" fmla="*/ 4993030 h 6858000"/>
              <a:gd name="connsiteX45" fmla="*/ 560124 w 1438889"/>
              <a:gd name="connsiteY45" fmla="*/ 4946844 h 6858000"/>
              <a:gd name="connsiteX46" fmla="*/ 555980 w 1438889"/>
              <a:gd name="connsiteY46" fmla="*/ 4932692 h 6858000"/>
              <a:gd name="connsiteX47" fmla="*/ 571383 w 1438889"/>
              <a:gd name="connsiteY47" fmla="*/ 4858827 h 6858000"/>
              <a:gd name="connsiteX48" fmla="*/ 577286 w 1438889"/>
              <a:gd name="connsiteY48" fmla="*/ 4821170 h 6858000"/>
              <a:gd name="connsiteX49" fmla="*/ 582019 w 1438889"/>
              <a:gd name="connsiteY49" fmla="*/ 4780965 h 6858000"/>
              <a:gd name="connsiteX50" fmla="*/ 583312 w 1438889"/>
              <a:gd name="connsiteY50" fmla="*/ 4750867 h 6858000"/>
              <a:gd name="connsiteX51" fmla="*/ 581119 w 1438889"/>
              <a:gd name="connsiteY51" fmla="*/ 4690749 h 6858000"/>
              <a:gd name="connsiteX52" fmla="*/ 576599 w 1438889"/>
              <a:gd name="connsiteY52" fmla="*/ 4584173 h 6858000"/>
              <a:gd name="connsiteX53" fmla="*/ 571682 w 1438889"/>
              <a:gd name="connsiteY53" fmla="*/ 4444346 h 6858000"/>
              <a:gd name="connsiteX54" fmla="*/ 568247 w 1438889"/>
              <a:gd name="connsiteY54" fmla="*/ 4375228 h 6858000"/>
              <a:gd name="connsiteX55" fmla="*/ 548900 w 1438889"/>
              <a:gd name="connsiteY55" fmla="*/ 4214165 h 6858000"/>
              <a:gd name="connsiteX56" fmla="*/ 552973 w 1438889"/>
              <a:gd name="connsiteY56" fmla="*/ 4090296 h 6858000"/>
              <a:gd name="connsiteX57" fmla="*/ 538229 w 1438889"/>
              <a:gd name="connsiteY57" fmla="*/ 4033999 h 6858000"/>
              <a:gd name="connsiteX58" fmla="*/ 539378 w 1438889"/>
              <a:gd name="connsiteY58" fmla="*/ 4031933 h 6858000"/>
              <a:gd name="connsiteX59" fmla="*/ 537954 w 1438889"/>
              <a:gd name="connsiteY59" fmla="*/ 4013953 h 6858000"/>
              <a:gd name="connsiteX60" fmla="*/ 524249 w 1438889"/>
              <a:gd name="connsiteY60" fmla="*/ 3974753 h 6858000"/>
              <a:gd name="connsiteX61" fmla="*/ 525847 w 1438889"/>
              <a:gd name="connsiteY61" fmla="*/ 3969950 h 6858000"/>
              <a:gd name="connsiteX62" fmla="*/ 519269 w 1438889"/>
              <a:gd name="connsiteY62" fmla="*/ 3933779 h 6858000"/>
              <a:gd name="connsiteX63" fmla="*/ 520600 w 1438889"/>
              <a:gd name="connsiteY63" fmla="*/ 3933093 h 6858000"/>
              <a:gd name="connsiteX64" fmla="*/ 524954 w 1438889"/>
              <a:gd name="connsiteY64" fmla="*/ 3922082 h 6858000"/>
              <a:gd name="connsiteX65" fmla="*/ 530032 w 1438889"/>
              <a:gd name="connsiteY65" fmla="*/ 3901461 h 6858000"/>
              <a:gd name="connsiteX66" fmla="*/ 552626 w 1438889"/>
              <a:gd name="connsiteY66" fmla="*/ 3813873 h 6858000"/>
              <a:gd name="connsiteX67" fmla="*/ 552051 w 1438889"/>
              <a:gd name="connsiteY67" fmla="*/ 3806161 h 6858000"/>
              <a:gd name="connsiteX68" fmla="*/ 552358 w 1438889"/>
              <a:gd name="connsiteY68" fmla="*/ 3805957 h 6858000"/>
              <a:gd name="connsiteX69" fmla="*/ 552385 w 1438889"/>
              <a:gd name="connsiteY69" fmla="*/ 3797724 h 6858000"/>
              <a:gd name="connsiteX70" fmla="*/ 551000 w 1438889"/>
              <a:gd name="connsiteY70" fmla="*/ 3792098 h 6858000"/>
              <a:gd name="connsiteX71" fmla="*/ 549884 w 1438889"/>
              <a:gd name="connsiteY71" fmla="*/ 3777135 h 6858000"/>
              <a:gd name="connsiteX72" fmla="*/ 551617 w 1438889"/>
              <a:gd name="connsiteY72" fmla="*/ 3771656 h 6858000"/>
              <a:gd name="connsiteX73" fmla="*/ 555360 w 1438889"/>
              <a:gd name="connsiteY73" fmla="*/ 3769007 h 6858000"/>
              <a:gd name="connsiteX74" fmla="*/ 554826 w 1438889"/>
              <a:gd name="connsiteY74" fmla="*/ 3767709 h 6858000"/>
              <a:gd name="connsiteX75" fmla="*/ 563522 w 1438889"/>
              <a:gd name="connsiteY75" fmla="*/ 3738082 h 6858000"/>
              <a:gd name="connsiteX76" fmla="*/ 570868 w 1438889"/>
              <a:gd name="connsiteY76" fmla="*/ 3673397 h 6858000"/>
              <a:gd name="connsiteX77" fmla="*/ 570164 w 1438889"/>
              <a:gd name="connsiteY77" fmla="*/ 3637109 h 6858000"/>
              <a:gd name="connsiteX78" fmla="*/ 573607 w 1438889"/>
              <a:gd name="connsiteY78" fmla="*/ 3536883 h 6858000"/>
              <a:gd name="connsiteX79" fmla="*/ 581145 w 1438889"/>
              <a:gd name="connsiteY79" fmla="*/ 3435652 h 6858000"/>
              <a:gd name="connsiteX80" fmla="*/ 582816 w 1438889"/>
              <a:gd name="connsiteY80" fmla="*/ 3307769 h 6858000"/>
              <a:gd name="connsiteX81" fmla="*/ 600379 w 1438889"/>
              <a:gd name="connsiteY81" fmla="*/ 3250522 h 6858000"/>
              <a:gd name="connsiteX82" fmla="*/ 600804 w 1438889"/>
              <a:gd name="connsiteY82" fmla="*/ 3229163 h 6858000"/>
              <a:gd name="connsiteX83" fmla="*/ 602627 w 1438889"/>
              <a:gd name="connsiteY83" fmla="*/ 3217217 h 6858000"/>
              <a:gd name="connsiteX84" fmla="*/ 589462 w 1438889"/>
              <a:gd name="connsiteY84" fmla="*/ 3183755 h 6858000"/>
              <a:gd name="connsiteX85" fmla="*/ 589963 w 1438889"/>
              <a:gd name="connsiteY85" fmla="*/ 3178642 h 6858000"/>
              <a:gd name="connsiteX86" fmla="*/ 577563 w 1438889"/>
              <a:gd name="connsiteY86" fmla="*/ 3158586 h 6858000"/>
              <a:gd name="connsiteX87" fmla="*/ 562748 w 1438889"/>
              <a:gd name="connsiteY87" fmla="*/ 3129034 h 6858000"/>
              <a:gd name="connsiteX88" fmla="*/ 563413 w 1438889"/>
              <a:gd name="connsiteY88" fmla="*/ 3126682 h 6858000"/>
              <a:gd name="connsiteX89" fmla="*/ 554281 w 1438889"/>
              <a:gd name="connsiteY89" fmla="*/ 3114519 h 6858000"/>
              <a:gd name="connsiteX90" fmla="*/ 540890 w 1438889"/>
              <a:gd name="connsiteY90" fmla="*/ 3106272 h 6858000"/>
              <a:gd name="connsiteX91" fmla="*/ 513620 w 1438889"/>
              <a:gd name="connsiteY91" fmla="*/ 2958185 h 6858000"/>
              <a:gd name="connsiteX92" fmla="*/ 456234 w 1438889"/>
              <a:gd name="connsiteY92" fmla="*/ 2762989 h 6858000"/>
              <a:gd name="connsiteX93" fmla="*/ 405152 w 1438889"/>
              <a:gd name="connsiteY93" fmla="*/ 2554718 h 6858000"/>
              <a:gd name="connsiteX94" fmla="*/ 385246 w 1438889"/>
              <a:gd name="connsiteY94" fmla="*/ 2485734 h 6858000"/>
              <a:gd name="connsiteX95" fmla="*/ 375969 w 1438889"/>
              <a:gd name="connsiteY95" fmla="*/ 2447068 h 6858000"/>
              <a:gd name="connsiteX96" fmla="*/ 362930 w 1438889"/>
              <a:gd name="connsiteY96" fmla="*/ 2425819 h 6858000"/>
              <a:gd name="connsiteX97" fmla="*/ 368929 w 1438889"/>
              <a:gd name="connsiteY97" fmla="*/ 2402874 h 6858000"/>
              <a:gd name="connsiteX98" fmla="*/ 371541 w 1438889"/>
              <a:gd name="connsiteY98" fmla="*/ 2381443 h 6858000"/>
              <a:gd name="connsiteX99" fmla="*/ 347870 w 1438889"/>
              <a:gd name="connsiteY99" fmla="*/ 2261920 h 6858000"/>
              <a:gd name="connsiteX100" fmla="*/ 337757 w 1438889"/>
              <a:gd name="connsiteY100" fmla="*/ 2195378 h 6858000"/>
              <a:gd name="connsiteX101" fmla="*/ 321974 w 1438889"/>
              <a:gd name="connsiteY101" fmla="*/ 2155135 h 6858000"/>
              <a:gd name="connsiteX102" fmla="*/ 319432 w 1438889"/>
              <a:gd name="connsiteY102" fmla="*/ 2118008 h 6858000"/>
              <a:gd name="connsiteX103" fmla="*/ 320425 w 1438889"/>
              <a:gd name="connsiteY103" fmla="*/ 2050531 h 6858000"/>
              <a:gd name="connsiteX104" fmla="*/ 312231 w 1438889"/>
              <a:gd name="connsiteY104" fmla="*/ 1963269 h 6858000"/>
              <a:gd name="connsiteX105" fmla="*/ 293409 w 1438889"/>
              <a:gd name="connsiteY105" fmla="*/ 1906352 h 6858000"/>
              <a:gd name="connsiteX106" fmla="*/ 269966 w 1438889"/>
              <a:gd name="connsiteY106" fmla="*/ 1861531 h 6858000"/>
              <a:gd name="connsiteX107" fmla="*/ 223765 w 1438889"/>
              <a:gd name="connsiteY107" fmla="*/ 1732919 h 6858000"/>
              <a:gd name="connsiteX108" fmla="*/ 196076 w 1438889"/>
              <a:gd name="connsiteY108" fmla="*/ 1663540 h 6858000"/>
              <a:gd name="connsiteX109" fmla="*/ 195202 w 1438889"/>
              <a:gd name="connsiteY109" fmla="*/ 1615777 h 6858000"/>
              <a:gd name="connsiteX110" fmla="*/ 175997 w 1438889"/>
              <a:gd name="connsiteY110" fmla="*/ 1563678 h 6858000"/>
              <a:gd name="connsiteX111" fmla="*/ 189077 w 1438889"/>
              <a:gd name="connsiteY111" fmla="*/ 1519474 h 6858000"/>
              <a:gd name="connsiteX112" fmla="*/ 181819 w 1438889"/>
              <a:gd name="connsiteY112" fmla="*/ 1477995 h 6858000"/>
              <a:gd name="connsiteX113" fmla="*/ 167904 w 1438889"/>
              <a:gd name="connsiteY113" fmla="*/ 1373769 h 6858000"/>
              <a:gd name="connsiteX114" fmla="*/ 176211 w 1438889"/>
              <a:gd name="connsiteY114" fmla="*/ 1307086 h 6858000"/>
              <a:gd name="connsiteX115" fmla="*/ 177399 w 1438889"/>
              <a:gd name="connsiteY115" fmla="*/ 1189033 h 6858000"/>
              <a:gd name="connsiteX116" fmla="*/ 182084 w 1438889"/>
              <a:gd name="connsiteY116" fmla="*/ 1168288 h 6858000"/>
              <a:gd name="connsiteX117" fmla="*/ 174366 w 1438889"/>
              <a:gd name="connsiteY117" fmla="*/ 1142577 h 6858000"/>
              <a:gd name="connsiteX118" fmla="*/ 163672 w 1438889"/>
              <a:gd name="connsiteY118" fmla="*/ 1088484 h 6858000"/>
              <a:gd name="connsiteX119" fmla="*/ 152408 w 1438889"/>
              <a:gd name="connsiteY119" fmla="*/ 1016103 h 6858000"/>
              <a:gd name="connsiteX120" fmla="*/ 153864 w 1438889"/>
              <a:gd name="connsiteY120" fmla="*/ 932283 h 6858000"/>
              <a:gd name="connsiteX121" fmla="*/ 156100 w 1438889"/>
              <a:gd name="connsiteY121" fmla="*/ 915925 h 6858000"/>
              <a:gd name="connsiteX122" fmla="*/ 148729 w 1438889"/>
              <a:gd name="connsiteY122" fmla="*/ 896999 h 6858000"/>
              <a:gd name="connsiteX123" fmla="*/ 118137 w 1438889"/>
              <a:gd name="connsiteY123" fmla="*/ 821517 h 6858000"/>
              <a:gd name="connsiteX124" fmla="*/ 97087 w 1438889"/>
              <a:gd name="connsiteY124" fmla="*/ 751353 h 6858000"/>
              <a:gd name="connsiteX125" fmla="*/ 96645 w 1438889"/>
              <a:gd name="connsiteY125" fmla="*/ 721230 h 6858000"/>
              <a:gd name="connsiteX126" fmla="*/ 82316 w 1438889"/>
              <a:gd name="connsiteY126" fmla="*/ 681659 h 6858000"/>
              <a:gd name="connsiteX127" fmla="*/ 67735 w 1438889"/>
              <a:gd name="connsiteY127" fmla="*/ 635218 h 6858000"/>
              <a:gd name="connsiteX128" fmla="*/ 72746 w 1438889"/>
              <a:gd name="connsiteY128" fmla="*/ 613763 h 6858000"/>
              <a:gd name="connsiteX129" fmla="*/ 58688 w 1438889"/>
              <a:gd name="connsiteY129" fmla="*/ 598582 h 6858000"/>
              <a:gd name="connsiteX130" fmla="*/ 58369 w 1438889"/>
              <a:gd name="connsiteY130" fmla="*/ 576846 h 6858000"/>
              <a:gd name="connsiteX131" fmla="*/ 37995 w 1438889"/>
              <a:gd name="connsiteY131" fmla="*/ 530055 h 6858000"/>
              <a:gd name="connsiteX132" fmla="*/ 37243 w 1438889"/>
              <a:gd name="connsiteY132" fmla="*/ 465389 h 6858000"/>
              <a:gd name="connsiteX133" fmla="*/ 20166 w 1438889"/>
              <a:gd name="connsiteY133" fmla="*/ 424699 h 6858000"/>
              <a:gd name="connsiteX134" fmla="*/ 20541 w 1438889"/>
              <a:gd name="connsiteY134" fmla="*/ 404917 h 6858000"/>
              <a:gd name="connsiteX135" fmla="*/ 498 w 1438889"/>
              <a:gd name="connsiteY135" fmla="*/ 367211 h 6858000"/>
              <a:gd name="connsiteX136" fmla="*/ 148559 w 1438889"/>
              <a:gd name="connsiteY136" fmla="*/ 212860 h 6858000"/>
              <a:gd name="connsiteX137" fmla="*/ 140269 w 1438889"/>
              <a:gd name="connsiteY137" fmla="*/ 144983 h 6858000"/>
              <a:gd name="connsiteX138" fmla="*/ 152553 w 1438889"/>
              <a:gd name="connsiteY138" fmla="*/ 55288 h 6858000"/>
              <a:gd name="connsiteX139" fmla="*/ 112107 w 1438889"/>
              <a:gd name="connsiteY139" fmla="*/ 0 h 6858000"/>
              <a:gd name="connsiteX0" fmla="*/ 92101 w 1418883"/>
              <a:gd name="connsiteY0" fmla="*/ 0 h 6858000"/>
              <a:gd name="connsiteX1" fmla="*/ 1418883 w 1418883"/>
              <a:gd name="connsiteY1" fmla="*/ 0 h 6858000"/>
              <a:gd name="connsiteX2" fmla="*/ 1418883 w 1418883"/>
              <a:gd name="connsiteY2" fmla="*/ 6858000 h 6858000"/>
              <a:gd name="connsiteX3" fmla="*/ 155577 w 1418883"/>
              <a:gd name="connsiteY3" fmla="*/ 6857735 h 6858000"/>
              <a:gd name="connsiteX4" fmla="*/ 192170 w 1418883"/>
              <a:gd name="connsiteY4" fmla="*/ 6776847 h 6858000"/>
              <a:gd name="connsiteX5" fmla="*/ 203670 w 1418883"/>
              <a:gd name="connsiteY5" fmla="*/ 6737706 h 6858000"/>
              <a:gd name="connsiteX6" fmla="*/ 228409 w 1418883"/>
              <a:gd name="connsiteY6" fmla="*/ 6691589 h 6858000"/>
              <a:gd name="connsiteX7" fmla="*/ 205966 w 1418883"/>
              <a:gd name="connsiteY7" fmla="*/ 6659970 h 6858000"/>
              <a:gd name="connsiteX8" fmla="*/ 221057 w 1418883"/>
              <a:gd name="connsiteY8" fmla="*/ 6636211 h 6858000"/>
              <a:gd name="connsiteX9" fmla="*/ 238501 w 1418883"/>
              <a:gd name="connsiteY9" fmla="*/ 6594177 h 6858000"/>
              <a:gd name="connsiteX10" fmla="*/ 252541 w 1418883"/>
              <a:gd name="connsiteY10" fmla="*/ 6557575 h 6858000"/>
              <a:gd name="connsiteX11" fmla="*/ 305498 w 1418883"/>
              <a:gd name="connsiteY11" fmla="*/ 6492130 h 6858000"/>
              <a:gd name="connsiteX12" fmla="*/ 321185 w 1418883"/>
              <a:gd name="connsiteY12" fmla="*/ 6431610 h 6858000"/>
              <a:gd name="connsiteX13" fmla="*/ 364890 w 1418883"/>
              <a:gd name="connsiteY13" fmla="*/ 6379786 h 6858000"/>
              <a:gd name="connsiteX14" fmla="*/ 348113 w 1418883"/>
              <a:gd name="connsiteY14" fmla="*/ 6334727 h 6858000"/>
              <a:gd name="connsiteX15" fmla="*/ 325528 w 1418883"/>
              <a:gd name="connsiteY15" fmla="*/ 6313295 h 6858000"/>
              <a:gd name="connsiteX16" fmla="*/ 332692 w 1418883"/>
              <a:gd name="connsiteY16" fmla="*/ 6280046 h 6858000"/>
              <a:gd name="connsiteX17" fmla="*/ 315437 w 1418883"/>
              <a:gd name="connsiteY17" fmla="*/ 6270265 h 6858000"/>
              <a:gd name="connsiteX18" fmla="*/ 342465 w 1418883"/>
              <a:gd name="connsiteY18" fmla="*/ 6252834 h 6858000"/>
              <a:gd name="connsiteX19" fmla="*/ 320457 w 1418883"/>
              <a:gd name="connsiteY19" fmla="*/ 6202459 h 6858000"/>
              <a:gd name="connsiteX20" fmla="*/ 319255 w 1418883"/>
              <a:gd name="connsiteY20" fmla="*/ 6153037 h 6858000"/>
              <a:gd name="connsiteX21" fmla="*/ 334670 w 1418883"/>
              <a:gd name="connsiteY21" fmla="*/ 6078132 h 6858000"/>
              <a:gd name="connsiteX22" fmla="*/ 322057 w 1418883"/>
              <a:gd name="connsiteY22" fmla="*/ 6028119 h 6858000"/>
              <a:gd name="connsiteX23" fmla="*/ 307286 w 1418883"/>
              <a:gd name="connsiteY23" fmla="*/ 5926735 h 6858000"/>
              <a:gd name="connsiteX24" fmla="*/ 356798 w 1418883"/>
              <a:gd name="connsiteY24" fmla="*/ 5712857 h 6858000"/>
              <a:gd name="connsiteX25" fmla="*/ 335873 w 1418883"/>
              <a:gd name="connsiteY25" fmla="*/ 5676393 h 6858000"/>
              <a:gd name="connsiteX26" fmla="*/ 375465 w 1418883"/>
              <a:gd name="connsiteY26" fmla="*/ 5563435 h 6858000"/>
              <a:gd name="connsiteX27" fmla="*/ 422595 w 1418883"/>
              <a:gd name="connsiteY27" fmla="*/ 5437125 h 6858000"/>
              <a:gd name="connsiteX28" fmla="*/ 436163 w 1418883"/>
              <a:gd name="connsiteY28" fmla="*/ 5396260 h 6858000"/>
              <a:gd name="connsiteX29" fmla="*/ 452144 w 1418883"/>
              <a:gd name="connsiteY29" fmla="*/ 5330009 h 6858000"/>
              <a:gd name="connsiteX30" fmla="*/ 485637 w 1418883"/>
              <a:gd name="connsiteY30" fmla="*/ 5273739 h 6858000"/>
              <a:gd name="connsiteX31" fmla="*/ 495236 w 1418883"/>
              <a:gd name="connsiteY31" fmla="*/ 5241779 h 6858000"/>
              <a:gd name="connsiteX32" fmla="*/ 506462 w 1418883"/>
              <a:gd name="connsiteY32" fmla="*/ 5225268 h 6858000"/>
              <a:gd name="connsiteX33" fmla="*/ 507482 w 1418883"/>
              <a:gd name="connsiteY33" fmla="*/ 5217684 h 6858000"/>
              <a:gd name="connsiteX34" fmla="*/ 514823 w 1418883"/>
              <a:gd name="connsiteY34" fmla="*/ 5193377 h 6858000"/>
              <a:gd name="connsiteX35" fmla="*/ 518126 w 1418883"/>
              <a:gd name="connsiteY35" fmla="*/ 5179288 h 6858000"/>
              <a:gd name="connsiteX36" fmla="*/ 519110 w 1418883"/>
              <a:gd name="connsiteY36" fmla="*/ 5173621 h 6858000"/>
              <a:gd name="connsiteX37" fmla="*/ 514744 w 1418883"/>
              <a:gd name="connsiteY37" fmla="*/ 5159961 h 6858000"/>
              <a:gd name="connsiteX38" fmla="*/ 521421 w 1418883"/>
              <a:gd name="connsiteY38" fmla="*/ 5144295 h 6858000"/>
              <a:gd name="connsiteX39" fmla="*/ 518354 w 1418883"/>
              <a:gd name="connsiteY39" fmla="*/ 5125185 h 6858000"/>
              <a:gd name="connsiteX40" fmla="*/ 525184 w 1418883"/>
              <a:gd name="connsiteY40" fmla="*/ 5121884 h 6858000"/>
              <a:gd name="connsiteX41" fmla="*/ 532220 w 1418883"/>
              <a:gd name="connsiteY41" fmla="*/ 5067850 h 6858000"/>
              <a:gd name="connsiteX42" fmla="*/ 534951 w 1418883"/>
              <a:gd name="connsiteY42" fmla="*/ 5060861 h 6858000"/>
              <a:gd name="connsiteX43" fmla="*/ 531655 w 1418883"/>
              <a:gd name="connsiteY43" fmla="*/ 5034192 h 6858000"/>
              <a:gd name="connsiteX44" fmla="*/ 533209 w 1418883"/>
              <a:gd name="connsiteY44" fmla="*/ 4993030 h 6858000"/>
              <a:gd name="connsiteX45" fmla="*/ 540118 w 1418883"/>
              <a:gd name="connsiteY45" fmla="*/ 4946844 h 6858000"/>
              <a:gd name="connsiteX46" fmla="*/ 535974 w 1418883"/>
              <a:gd name="connsiteY46" fmla="*/ 4932692 h 6858000"/>
              <a:gd name="connsiteX47" fmla="*/ 551377 w 1418883"/>
              <a:gd name="connsiteY47" fmla="*/ 4858827 h 6858000"/>
              <a:gd name="connsiteX48" fmla="*/ 557280 w 1418883"/>
              <a:gd name="connsiteY48" fmla="*/ 4821170 h 6858000"/>
              <a:gd name="connsiteX49" fmla="*/ 562013 w 1418883"/>
              <a:gd name="connsiteY49" fmla="*/ 4780965 h 6858000"/>
              <a:gd name="connsiteX50" fmla="*/ 563306 w 1418883"/>
              <a:gd name="connsiteY50" fmla="*/ 4750867 h 6858000"/>
              <a:gd name="connsiteX51" fmla="*/ 561113 w 1418883"/>
              <a:gd name="connsiteY51" fmla="*/ 4690749 h 6858000"/>
              <a:gd name="connsiteX52" fmla="*/ 556593 w 1418883"/>
              <a:gd name="connsiteY52" fmla="*/ 4584173 h 6858000"/>
              <a:gd name="connsiteX53" fmla="*/ 551676 w 1418883"/>
              <a:gd name="connsiteY53" fmla="*/ 4444346 h 6858000"/>
              <a:gd name="connsiteX54" fmla="*/ 548241 w 1418883"/>
              <a:gd name="connsiteY54" fmla="*/ 4375228 h 6858000"/>
              <a:gd name="connsiteX55" fmla="*/ 528894 w 1418883"/>
              <a:gd name="connsiteY55" fmla="*/ 4214165 h 6858000"/>
              <a:gd name="connsiteX56" fmla="*/ 532967 w 1418883"/>
              <a:gd name="connsiteY56" fmla="*/ 4090296 h 6858000"/>
              <a:gd name="connsiteX57" fmla="*/ 518223 w 1418883"/>
              <a:gd name="connsiteY57" fmla="*/ 4033999 h 6858000"/>
              <a:gd name="connsiteX58" fmla="*/ 519372 w 1418883"/>
              <a:gd name="connsiteY58" fmla="*/ 4031933 h 6858000"/>
              <a:gd name="connsiteX59" fmla="*/ 517948 w 1418883"/>
              <a:gd name="connsiteY59" fmla="*/ 4013953 h 6858000"/>
              <a:gd name="connsiteX60" fmla="*/ 504243 w 1418883"/>
              <a:gd name="connsiteY60" fmla="*/ 3974753 h 6858000"/>
              <a:gd name="connsiteX61" fmla="*/ 505841 w 1418883"/>
              <a:gd name="connsiteY61" fmla="*/ 3969950 h 6858000"/>
              <a:gd name="connsiteX62" fmla="*/ 499263 w 1418883"/>
              <a:gd name="connsiteY62" fmla="*/ 3933779 h 6858000"/>
              <a:gd name="connsiteX63" fmla="*/ 500594 w 1418883"/>
              <a:gd name="connsiteY63" fmla="*/ 3933093 h 6858000"/>
              <a:gd name="connsiteX64" fmla="*/ 504948 w 1418883"/>
              <a:gd name="connsiteY64" fmla="*/ 3922082 h 6858000"/>
              <a:gd name="connsiteX65" fmla="*/ 510026 w 1418883"/>
              <a:gd name="connsiteY65" fmla="*/ 3901461 h 6858000"/>
              <a:gd name="connsiteX66" fmla="*/ 532620 w 1418883"/>
              <a:gd name="connsiteY66" fmla="*/ 3813873 h 6858000"/>
              <a:gd name="connsiteX67" fmla="*/ 532045 w 1418883"/>
              <a:gd name="connsiteY67" fmla="*/ 3806161 h 6858000"/>
              <a:gd name="connsiteX68" fmla="*/ 532352 w 1418883"/>
              <a:gd name="connsiteY68" fmla="*/ 3805957 h 6858000"/>
              <a:gd name="connsiteX69" fmla="*/ 532379 w 1418883"/>
              <a:gd name="connsiteY69" fmla="*/ 3797724 h 6858000"/>
              <a:gd name="connsiteX70" fmla="*/ 530994 w 1418883"/>
              <a:gd name="connsiteY70" fmla="*/ 3792098 h 6858000"/>
              <a:gd name="connsiteX71" fmla="*/ 529878 w 1418883"/>
              <a:gd name="connsiteY71" fmla="*/ 3777135 h 6858000"/>
              <a:gd name="connsiteX72" fmla="*/ 531611 w 1418883"/>
              <a:gd name="connsiteY72" fmla="*/ 3771656 h 6858000"/>
              <a:gd name="connsiteX73" fmla="*/ 535354 w 1418883"/>
              <a:gd name="connsiteY73" fmla="*/ 3769007 h 6858000"/>
              <a:gd name="connsiteX74" fmla="*/ 534820 w 1418883"/>
              <a:gd name="connsiteY74" fmla="*/ 3767709 h 6858000"/>
              <a:gd name="connsiteX75" fmla="*/ 543516 w 1418883"/>
              <a:gd name="connsiteY75" fmla="*/ 3738082 h 6858000"/>
              <a:gd name="connsiteX76" fmla="*/ 550862 w 1418883"/>
              <a:gd name="connsiteY76" fmla="*/ 3673397 h 6858000"/>
              <a:gd name="connsiteX77" fmla="*/ 550158 w 1418883"/>
              <a:gd name="connsiteY77" fmla="*/ 3637109 h 6858000"/>
              <a:gd name="connsiteX78" fmla="*/ 553601 w 1418883"/>
              <a:gd name="connsiteY78" fmla="*/ 3536883 h 6858000"/>
              <a:gd name="connsiteX79" fmla="*/ 561139 w 1418883"/>
              <a:gd name="connsiteY79" fmla="*/ 3435652 h 6858000"/>
              <a:gd name="connsiteX80" fmla="*/ 562810 w 1418883"/>
              <a:gd name="connsiteY80" fmla="*/ 3307769 h 6858000"/>
              <a:gd name="connsiteX81" fmla="*/ 580373 w 1418883"/>
              <a:gd name="connsiteY81" fmla="*/ 3250522 h 6858000"/>
              <a:gd name="connsiteX82" fmla="*/ 580798 w 1418883"/>
              <a:gd name="connsiteY82" fmla="*/ 3229163 h 6858000"/>
              <a:gd name="connsiteX83" fmla="*/ 582621 w 1418883"/>
              <a:gd name="connsiteY83" fmla="*/ 3217217 h 6858000"/>
              <a:gd name="connsiteX84" fmla="*/ 569456 w 1418883"/>
              <a:gd name="connsiteY84" fmla="*/ 3183755 h 6858000"/>
              <a:gd name="connsiteX85" fmla="*/ 569957 w 1418883"/>
              <a:gd name="connsiteY85" fmla="*/ 3178642 h 6858000"/>
              <a:gd name="connsiteX86" fmla="*/ 557557 w 1418883"/>
              <a:gd name="connsiteY86" fmla="*/ 3158586 h 6858000"/>
              <a:gd name="connsiteX87" fmla="*/ 542742 w 1418883"/>
              <a:gd name="connsiteY87" fmla="*/ 3129034 h 6858000"/>
              <a:gd name="connsiteX88" fmla="*/ 543407 w 1418883"/>
              <a:gd name="connsiteY88" fmla="*/ 3126682 h 6858000"/>
              <a:gd name="connsiteX89" fmla="*/ 534275 w 1418883"/>
              <a:gd name="connsiteY89" fmla="*/ 3114519 h 6858000"/>
              <a:gd name="connsiteX90" fmla="*/ 520884 w 1418883"/>
              <a:gd name="connsiteY90" fmla="*/ 3106272 h 6858000"/>
              <a:gd name="connsiteX91" fmla="*/ 493614 w 1418883"/>
              <a:gd name="connsiteY91" fmla="*/ 2958185 h 6858000"/>
              <a:gd name="connsiteX92" fmla="*/ 436228 w 1418883"/>
              <a:gd name="connsiteY92" fmla="*/ 2762989 h 6858000"/>
              <a:gd name="connsiteX93" fmla="*/ 385146 w 1418883"/>
              <a:gd name="connsiteY93" fmla="*/ 2554718 h 6858000"/>
              <a:gd name="connsiteX94" fmla="*/ 365240 w 1418883"/>
              <a:gd name="connsiteY94" fmla="*/ 2485734 h 6858000"/>
              <a:gd name="connsiteX95" fmla="*/ 355963 w 1418883"/>
              <a:gd name="connsiteY95" fmla="*/ 2447068 h 6858000"/>
              <a:gd name="connsiteX96" fmla="*/ 342924 w 1418883"/>
              <a:gd name="connsiteY96" fmla="*/ 2425819 h 6858000"/>
              <a:gd name="connsiteX97" fmla="*/ 348923 w 1418883"/>
              <a:gd name="connsiteY97" fmla="*/ 2402874 h 6858000"/>
              <a:gd name="connsiteX98" fmla="*/ 351535 w 1418883"/>
              <a:gd name="connsiteY98" fmla="*/ 2381443 h 6858000"/>
              <a:gd name="connsiteX99" fmla="*/ 327864 w 1418883"/>
              <a:gd name="connsiteY99" fmla="*/ 2261920 h 6858000"/>
              <a:gd name="connsiteX100" fmla="*/ 317751 w 1418883"/>
              <a:gd name="connsiteY100" fmla="*/ 2195378 h 6858000"/>
              <a:gd name="connsiteX101" fmla="*/ 301968 w 1418883"/>
              <a:gd name="connsiteY101" fmla="*/ 2155135 h 6858000"/>
              <a:gd name="connsiteX102" fmla="*/ 299426 w 1418883"/>
              <a:gd name="connsiteY102" fmla="*/ 2118008 h 6858000"/>
              <a:gd name="connsiteX103" fmla="*/ 300419 w 1418883"/>
              <a:gd name="connsiteY103" fmla="*/ 2050531 h 6858000"/>
              <a:gd name="connsiteX104" fmla="*/ 292225 w 1418883"/>
              <a:gd name="connsiteY104" fmla="*/ 1963269 h 6858000"/>
              <a:gd name="connsiteX105" fmla="*/ 273403 w 1418883"/>
              <a:gd name="connsiteY105" fmla="*/ 1906352 h 6858000"/>
              <a:gd name="connsiteX106" fmla="*/ 249960 w 1418883"/>
              <a:gd name="connsiteY106" fmla="*/ 1861531 h 6858000"/>
              <a:gd name="connsiteX107" fmla="*/ 203759 w 1418883"/>
              <a:gd name="connsiteY107" fmla="*/ 1732919 h 6858000"/>
              <a:gd name="connsiteX108" fmla="*/ 176070 w 1418883"/>
              <a:gd name="connsiteY108" fmla="*/ 1663540 h 6858000"/>
              <a:gd name="connsiteX109" fmla="*/ 175196 w 1418883"/>
              <a:gd name="connsiteY109" fmla="*/ 1615777 h 6858000"/>
              <a:gd name="connsiteX110" fmla="*/ 155991 w 1418883"/>
              <a:gd name="connsiteY110" fmla="*/ 1563678 h 6858000"/>
              <a:gd name="connsiteX111" fmla="*/ 169071 w 1418883"/>
              <a:gd name="connsiteY111" fmla="*/ 1519474 h 6858000"/>
              <a:gd name="connsiteX112" fmla="*/ 161813 w 1418883"/>
              <a:gd name="connsiteY112" fmla="*/ 1477995 h 6858000"/>
              <a:gd name="connsiteX113" fmla="*/ 147898 w 1418883"/>
              <a:gd name="connsiteY113" fmla="*/ 1373769 h 6858000"/>
              <a:gd name="connsiteX114" fmla="*/ 156205 w 1418883"/>
              <a:gd name="connsiteY114" fmla="*/ 1307086 h 6858000"/>
              <a:gd name="connsiteX115" fmla="*/ 157393 w 1418883"/>
              <a:gd name="connsiteY115" fmla="*/ 1189033 h 6858000"/>
              <a:gd name="connsiteX116" fmla="*/ 162078 w 1418883"/>
              <a:gd name="connsiteY116" fmla="*/ 1168288 h 6858000"/>
              <a:gd name="connsiteX117" fmla="*/ 154360 w 1418883"/>
              <a:gd name="connsiteY117" fmla="*/ 1142577 h 6858000"/>
              <a:gd name="connsiteX118" fmla="*/ 143666 w 1418883"/>
              <a:gd name="connsiteY118" fmla="*/ 1088484 h 6858000"/>
              <a:gd name="connsiteX119" fmla="*/ 132402 w 1418883"/>
              <a:gd name="connsiteY119" fmla="*/ 1016103 h 6858000"/>
              <a:gd name="connsiteX120" fmla="*/ 133858 w 1418883"/>
              <a:gd name="connsiteY120" fmla="*/ 932283 h 6858000"/>
              <a:gd name="connsiteX121" fmla="*/ 136094 w 1418883"/>
              <a:gd name="connsiteY121" fmla="*/ 915925 h 6858000"/>
              <a:gd name="connsiteX122" fmla="*/ 128723 w 1418883"/>
              <a:gd name="connsiteY122" fmla="*/ 896999 h 6858000"/>
              <a:gd name="connsiteX123" fmla="*/ 98131 w 1418883"/>
              <a:gd name="connsiteY123" fmla="*/ 821517 h 6858000"/>
              <a:gd name="connsiteX124" fmla="*/ 77081 w 1418883"/>
              <a:gd name="connsiteY124" fmla="*/ 751353 h 6858000"/>
              <a:gd name="connsiteX125" fmla="*/ 76639 w 1418883"/>
              <a:gd name="connsiteY125" fmla="*/ 721230 h 6858000"/>
              <a:gd name="connsiteX126" fmla="*/ 62310 w 1418883"/>
              <a:gd name="connsiteY126" fmla="*/ 681659 h 6858000"/>
              <a:gd name="connsiteX127" fmla="*/ 47729 w 1418883"/>
              <a:gd name="connsiteY127" fmla="*/ 635218 h 6858000"/>
              <a:gd name="connsiteX128" fmla="*/ 52740 w 1418883"/>
              <a:gd name="connsiteY128" fmla="*/ 613763 h 6858000"/>
              <a:gd name="connsiteX129" fmla="*/ 38682 w 1418883"/>
              <a:gd name="connsiteY129" fmla="*/ 598582 h 6858000"/>
              <a:gd name="connsiteX130" fmla="*/ 38363 w 1418883"/>
              <a:gd name="connsiteY130" fmla="*/ 576846 h 6858000"/>
              <a:gd name="connsiteX131" fmla="*/ 17989 w 1418883"/>
              <a:gd name="connsiteY131" fmla="*/ 530055 h 6858000"/>
              <a:gd name="connsiteX132" fmla="*/ 17237 w 1418883"/>
              <a:gd name="connsiteY132" fmla="*/ 465389 h 6858000"/>
              <a:gd name="connsiteX133" fmla="*/ 160 w 1418883"/>
              <a:gd name="connsiteY133" fmla="*/ 424699 h 6858000"/>
              <a:gd name="connsiteX134" fmla="*/ 535 w 1418883"/>
              <a:gd name="connsiteY134" fmla="*/ 404917 h 6858000"/>
              <a:gd name="connsiteX135" fmla="*/ 111526 w 1418883"/>
              <a:gd name="connsiteY135" fmla="*/ 275771 h 6858000"/>
              <a:gd name="connsiteX136" fmla="*/ 128553 w 1418883"/>
              <a:gd name="connsiteY136" fmla="*/ 212860 h 6858000"/>
              <a:gd name="connsiteX137" fmla="*/ 120263 w 1418883"/>
              <a:gd name="connsiteY137" fmla="*/ 144983 h 6858000"/>
              <a:gd name="connsiteX138" fmla="*/ 132547 w 1418883"/>
              <a:gd name="connsiteY138" fmla="*/ 55288 h 6858000"/>
              <a:gd name="connsiteX139" fmla="*/ 92101 w 1418883"/>
              <a:gd name="connsiteY139" fmla="*/ 0 h 6858000"/>
              <a:gd name="connsiteX0" fmla="*/ 91951 w 1418733"/>
              <a:gd name="connsiteY0" fmla="*/ 0 h 6858000"/>
              <a:gd name="connsiteX1" fmla="*/ 1418733 w 1418733"/>
              <a:gd name="connsiteY1" fmla="*/ 0 h 6858000"/>
              <a:gd name="connsiteX2" fmla="*/ 1418733 w 1418733"/>
              <a:gd name="connsiteY2" fmla="*/ 6858000 h 6858000"/>
              <a:gd name="connsiteX3" fmla="*/ 155427 w 1418733"/>
              <a:gd name="connsiteY3" fmla="*/ 6857735 h 6858000"/>
              <a:gd name="connsiteX4" fmla="*/ 192020 w 1418733"/>
              <a:gd name="connsiteY4" fmla="*/ 6776847 h 6858000"/>
              <a:gd name="connsiteX5" fmla="*/ 203520 w 1418733"/>
              <a:gd name="connsiteY5" fmla="*/ 6737706 h 6858000"/>
              <a:gd name="connsiteX6" fmla="*/ 228259 w 1418733"/>
              <a:gd name="connsiteY6" fmla="*/ 6691589 h 6858000"/>
              <a:gd name="connsiteX7" fmla="*/ 205816 w 1418733"/>
              <a:gd name="connsiteY7" fmla="*/ 6659970 h 6858000"/>
              <a:gd name="connsiteX8" fmla="*/ 220907 w 1418733"/>
              <a:gd name="connsiteY8" fmla="*/ 6636211 h 6858000"/>
              <a:gd name="connsiteX9" fmla="*/ 238351 w 1418733"/>
              <a:gd name="connsiteY9" fmla="*/ 6594177 h 6858000"/>
              <a:gd name="connsiteX10" fmla="*/ 252391 w 1418733"/>
              <a:gd name="connsiteY10" fmla="*/ 6557575 h 6858000"/>
              <a:gd name="connsiteX11" fmla="*/ 305348 w 1418733"/>
              <a:gd name="connsiteY11" fmla="*/ 6492130 h 6858000"/>
              <a:gd name="connsiteX12" fmla="*/ 321035 w 1418733"/>
              <a:gd name="connsiteY12" fmla="*/ 6431610 h 6858000"/>
              <a:gd name="connsiteX13" fmla="*/ 364740 w 1418733"/>
              <a:gd name="connsiteY13" fmla="*/ 6379786 h 6858000"/>
              <a:gd name="connsiteX14" fmla="*/ 347963 w 1418733"/>
              <a:gd name="connsiteY14" fmla="*/ 6334727 h 6858000"/>
              <a:gd name="connsiteX15" fmla="*/ 325378 w 1418733"/>
              <a:gd name="connsiteY15" fmla="*/ 6313295 h 6858000"/>
              <a:gd name="connsiteX16" fmla="*/ 332542 w 1418733"/>
              <a:gd name="connsiteY16" fmla="*/ 6280046 h 6858000"/>
              <a:gd name="connsiteX17" fmla="*/ 315287 w 1418733"/>
              <a:gd name="connsiteY17" fmla="*/ 6270265 h 6858000"/>
              <a:gd name="connsiteX18" fmla="*/ 342315 w 1418733"/>
              <a:gd name="connsiteY18" fmla="*/ 6252834 h 6858000"/>
              <a:gd name="connsiteX19" fmla="*/ 320307 w 1418733"/>
              <a:gd name="connsiteY19" fmla="*/ 6202459 h 6858000"/>
              <a:gd name="connsiteX20" fmla="*/ 319105 w 1418733"/>
              <a:gd name="connsiteY20" fmla="*/ 6153037 h 6858000"/>
              <a:gd name="connsiteX21" fmla="*/ 334520 w 1418733"/>
              <a:gd name="connsiteY21" fmla="*/ 6078132 h 6858000"/>
              <a:gd name="connsiteX22" fmla="*/ 321907 w 1418733"/>
              <a:gd name="connsiteY22" fmla="*/ 6028119 h 6858000"/>
              <a:gd name="connsiteX23" fmla="*/ 307136 w 1418733"/>
              <a:gd name="connsiteY23" fmla="*/ 5926735 h 6858000"/>
              <a:gd name="connsiteX24" fmla="*/ 356648 w 1418733"/>
              <a:gd name="connsiteY24" fmla="*/ 5712857 h 6858000"/>
              <a:gd name="connsiteX25" fmla="*/ 335723 w 1418733"/>
              <a:gd name="connsiteY25" fmla="*/ 5676393 h 6858000"/>
              <a:gd name="connsiteX26" fmla="*/ 375315 w 1418733"/>
              <a:gd name="connsiteY26" fmla="*/ 5563435 h 6858000"/>
              <a:gd name="connsiteX27" fmla="*/ 422445 w 1418733"/>
              <a:gd name="connsiteY27" fmla="*/ 5437125 h 6858000"/>
              <a:gd name="connsiteX28" fmla="*/ 436013 w 1418733"/>
              <a:gd name="connsiteY28" fmla="*/ 5396260 h 6858000"/>
              <a:gd name="connsiteX29" fmla="*/ 451994 w 1418733"/>
              <a:gd name="connsiteY29" fmla="*/ 5330009 h 6858000"/>
              <a:gd name="connsiteX30" fmla="*/ 485487 w 1418733"/>
              <a:gd name="connsiteY30" fmla="*/ 5273739 h 6858000"/>
              <a:gd name="connsiteX31" fmla="*/ 495086 w 1418733"/>
              <a:gd name="connsiteY31" fmla="*/ 5241779 h 6858000"/>
              <a:gd name="connsiteX32" fmla="*/ 506312 w 1418733"/>
              <a:gd name="connsiteY32" fmla="*/ 5225268 h 6858000"/>
              <a:gd name="connsiteX33" fmla="*/ 507332 w 1418733"/>
              <a:gd name="connsiteY33" fmla="*/ 5217684 h 6858000"/>
              <a:gd name="connsiteX34" fmla="*/ 514673 w 1418733"/>
              <a:gd name="connsiteY34" fmla="*/ 5193377 h 6858000"/>
              <a:gd name="connsiteX35" fmla="*/ 517976 w 1418733"/>
              <a:gd name="connsiteY35" fmla="*/ 5179288 h 6858000"/>
              <a:gd name="connsiteX36" fmla="*/ 518960 w 1418733"/>
              <a:gd name="connsiteY36" fmla="*/ 5173621 h 6858000"/>
              <a:gd name="connsiteX37" fmla="*/ 514594 w 1418733"/>
              <a:gd name="connsiteY37" fmla="*/ 5159961 h 6858000"/>
              <a:gd name="connsiteX38" fmla="*/ 521271 w 1418733"/>
              <a:gd name="connsiteY38" fmla="*/ 5144295 h 6858000"/>
              <a:gd name="connsiteX39" fmla="*/ 518204 w 1418733"/>
              <a:gd name="connsiteY39" fmla="*/ 5125185 h 6858000"/>
              <a:gd name="connsiteX40" fmla="*/ 525034 w 1418733"/>
              <a:gd name="connsiteY40" fmla="*/ 5121884 h 6858000"/>
              <a:gd name="connsiteX41" fmla="*/ 532070 w 1418733"/>
              <a:gd name="connsiteY41" fmla="*/ 5067850 h 6858000"/>
              <a:gd name="connsiteX42" fmla="*/ 534801 w 1418733"/>
              <a:gd name="connsiteY42" fmla="*/ 5060861 h 6858000"/>
              <a:gd name="connsiteX43" fmla="*/ 531505 w 1418733"/>
              <a:gd name="connsiteY43" fmla="*/ 5034192 h 6858000"/>
              <a:gd name="connsiteX44" fmla="*/ 533059 w 1418733"/>
              <a:gd name="connsiteY44" fmla="*/ 4993030 h 6858000"/>
              <a:gd name="connsiteX45" fmla="*/ 539968 w 1418733"/>
              <a:gd name="connsiteY45" fmla="*/ 4946844 h 6858000"/>
              <a:gd name="connsiteX46" fmla="*/ 535824 w 1418733"/>
              <a:gd name="connsiteY46" fmla="*/ 4932692 h 6858000"/>
              <a:gd name="connsiteX47" fmla="*/ 551227 w 1418733"/>
              <a:gd name="connsiteY47" fmla="*/ 4858827 h 6858000"/>
              <a:gd name="connsiteX48" fmla="*/ 557130 w 1418733"/>
              <a:gd name="connsiteY48" fmla="*/ 4821170 h 6858000"/>
              <a:gd name="connsiteX49" fmla="*/ 561863 w 1418733"/>
              <a:gd name="connsiteY49" fmla="*/ 4780965 h 6858000"/>
              <a:gd name="connsiteX50" fmla="*/ 563156 w 1418733"/>
              <a:gd name="connsiteY50" fmla="*/ 4750867 h 6858000"/>
              <a:gd name="connsiteX51" fmla="*/ 560963 w 1418733"/>
              <a:gd name="connsiteY51" fmla="*/ 4690749 h 6858000"/>
              <a:gd name="connsiteX52" fmla="*/ 556443 w 1418733"/>
              <a:gd name="connsiteY52" fmla="*/ 4584173 h 6858000"/>
              <a:gd name="connsiteX53" fmla="*/ 551526 w 1418733"/>
              <a:gd name="connsiteY53" fmla="*/ 4444346 h 6858000"/>
              <a:gd name="connsiteX54" fmla="*/ 548091 w 1418733"/>
              <a:gd name="connsiteY54" fmla="*/ 4375228 h 6858000"/>
              <a:gd name="connsiteX55" fmla="*/ 528744 w 1418733"/>
              <a:gd name="connsiteY55" fmla="*/ 4214165 h 6858000"/>
              <a:gd name="connsiteX56" fmla="*/ 532817 w 1418733"/>
              <a:gd name="connsiteY56" fmla="*/ 4090296 h 6858000"/>
              <a:gd name="connsiteX57" fmla="*/ 518073 w 1418733"/>
              <a:gd name="connsiteY57" fmla="*/ 4033999 h 6858000"/>
              <a:gd name="connsiteX58" fmla="*/ 519222 w 1418733"/>
              <a:gd name="connsiteY58" fmla="*/ 4031933 h 6858000"/>
              <a:gd name="connsiteX59" fmla="*/ 517798 w 1418733"/>
              <a:gd name="connsiteY59" fmla="*/ 4013953 h 6858000"/>
              <a:gd name="connsiteX60" fmla="*/ 504093 w 1418733"/>
              <a:gd name="connsiteY60" fmla="*/ 3974753 h 6858000"/>
              <a:gd name="connsiteX61" fmla="*/ 505691 w 1418733"/>
              <a:gd name="connsiteY61" fmla="*/ 3969950 h 6858000"/>
              <a:gd name="connsiteX62" fmla="*/ 499113 w 1418733"/>
              <a:gd name="connsiteY62" fmla="*/ 3933779 h 6858000"/>
              <a:gd name="connsiteX63" fmla="*/ 500444 w 1418733"/>
              <a:gd name="connsiteY63" fmla="*/ 3933093 h 6858000"/>
              <a:gd name="connsiteX64" fmla="*/ 504798 w 1418733"/>
              <a:gd name="connsiteY64" fmla="*/ 3922082 h 6858000"/>
              <a:gd name="connsiteX65" fmla="*/ 509876 w 1418733"/>
              <a:gd name="connsiteY65" fmla="*/ 3901461 h 6858000"/>
              <a:gd name="connsiteX66" fmla="*/ 532470 w 1418733"/>
              <a:gd name="connsiteY66" fmla="*/ 3813873 h 6858000"/>
              <a:gd name="connsiteX67" fmla="*/ 531895 w 1418733"/>
              <a:gd name="connsiteY67" fmla="*/ 3806161 h 6858000"/>
              <a:gd name="connsiteX68" fmla="*/ 532202 w 1418733"/>
              <a:gd name="connsiteY68" fmla="*/ 3805957 h 6858000"/>
              <a:gd name="connsiteX69" fmla="*/ 532229 w 1418733"/>
              <a:gd name="connsiteY69" fmla="*/ 3797724 h 6858000"/>
              <a:gd name="connsiteX70" fmla="*/ 530844 w 1418733"/>
              <a:gd name="connsiteY70" fmla="*/ 3792098 h 6858000"/>
              <a:gd name="connsiteX71" fmla="*/ 529728 w 1418733"/>
              <a:gd name="connsiteY71" fmla="*/ 3777135 h 6858000"/>
              <a:gd name="connsiteX72" fmla="*/ 531461 w 1418733"/>
              <a:gd name="connsiteY72" fmla="*/ 3771656 h 6858000"/>
              <a:gd name="connsiteX73" fmla="*/ 535204 w 1418733"/>
              <a:gd name="connsiteY73" fmla="*/ 3769007 h 6858000"/>
              <a:gd name="connsiteX74" fmla="*/ 534670 w 1418733"/>
              <a:gd name="connsiteY74" fmla="*/ 3767709 h 6858000"/>
              <a:gd name="connsiteX75" fmla="*/ 543366 w 1418733"/>
              <a:gd name="connsiteY75" fmla="*/ 3738082 h 6858000"/>
              <a:gd name="connsiteX76" fmla="*/ 550712 w 1418733"/>
              <a:gd name="connsiteY76" fmla="*/ 3673397 h 6858000"/>
              <a:gd name="connsiteX77" fmla="*/ 550008 w 1418733"/>
              <a:gd name="connsiteY77" fmla="*/ 3637109 h 6858000"/>
              <a:gd name="connsiteX78" fmla="*/ 553451 w 1418733"/>
              <a:gd name="connsiteY78" fmla="*/ 3536883 h 6858000"/>
              <a:gd name="connsiteX79" fmla="*/ 560989 w 1418733"/>
              <a:gd name="connsiteY79" fmla="*/ 3435652 h 6858000"/>
              <a:gd name="connsiteX80" fmla="*/ 562660 w 1418733"/>
              <a:gd name="connsiteY80" fmla="*/ 3307769 h 6858000"/>
              <a:gd name="connsiteX81" fmla="*/ 580223 w 1418733"/>
              <a:gd name="connsiteY81" fmla="*/ 3250522 h 6858000"/>
              <a:gd name="connsiteX82" fmla="*/ 580648 w 1418733"/>
              <a:gd name="connsiteY82" fmla="*/ 3229163 h 6858000"/>
              <a:gd name="connsiteX83" fmla="*/ 582471 w 1418733"/>
              <a:gd name="connsiteY83" fmla="*/ 3217217 h 6858000"/>
              <a:gd name="connsiteX84" fmla="*/ 569306 w 1418733"/>
              <a:gd name="connsiteY84" fmla="*/ 3183755 h 6858000"/>
              <a:gd name="connsiteX85" fmla="*/ 569807 w 1418733"/>
              <a:gd name="connsiteY85" fmla="*/ 3178642 h 6858000"/>
              <a:gd name="connsiteX86" fmla="*/ 557407 w 1418733"/>
              <a:gd name="connsiteY86" fmla="*/ 3158586 h 6858000"/>
              <a:gd name="connsiteX87" fmla="*/ 542592 w 1418733"/>
              <a:gd name="connsiteY87" fmla="*/ 3129034 h 6858000"/>
              <a:gd name="connsiteX88" fmla="*/ 543257 w 1418733"/>
              <a:gd name="connsiteY88" fmla="*/ 3126682 h 6858000"/>
              <a:gd name="connsiteX89" fmla="*/ 534125 w 1418733"/>
              <a:gd name="connsiteY89" fmla="*/ 3114519 h 6858000"/>
              <a:gd name="connsiteX90" fmla="*/ 520734 w 1418733"/>
              <a:gd name="connsiteY90" fmla="*/ 3106272 h 6858000"/>
              <a:gd name="connsiteX91" fmla="*/ 493464 w 1418733"/>
              <a:gd name="connsiteY91" fmla="*/ 2958185 h 6858000"/>
              <a:gd name="connsiteX92" fmla="*/ 436078 w 1418733"/>
              <a:gd name="connsiteY92" fmla="*/ 2762989 h 6858000"/>
              <a:gd name="connsiteX93" fmla="*/ 384996 w 1418733"/>
              <a:gd name="connsiteY93" fmla="*/ 2554718 h 6858000"/>
              <a:gd name="connsiteX94" fmla="*/ 365090 w 1418733"/>
              <a:gd name="connsiteY94" fmla="*/ 2485734 h 6858000"/>
              <a:gd name="connsiteX95" fmla="*/ 355813 w 1418733"/>
              <a:gd name="connsiteY95" fmla="*/ 2447068 h 6858000"/>
              <a:gd name="connsiteX96" fmla="*/ 342774 w 1418733"/>
              <a:gd name="connsiteY96" fmla="*/ 2425819 h 6858000"/>
              <a:gd name="connsiteX97" fmla="*/ 348773 w 1418733"/>
              <a:gd name="connsiteY97" fmla="*/ 2402874 h 6858000"/>
              <a:gd name="connsiteX98" fmla="*/ 351385 w 1418733"/>
              <a:gd name="connsiteY98" fmla="*/ 2381443 h 6858000"/>
              <a:gd name="connsiteX99" fmla="*/ 327714 w 1418733"/>
              <a:gd name="connsiteY99" fmla="*/ 2261920 h 6858000"/>
              <a:gd name="connsiteX100" fmla="*/ 317601 w 1418733"/>
              <a:gd name="connsiteY100" fmla="*/ 2195378 h 6858000"/>
              <a:gd name="connsiteX101" fmla="*/ 301818 w 1418733"/>
              <a:gd name="connsiteY101" fmla="*/ 2155135 h 6858000"/>
              <a:gd name="connsiteX102" fmla="*/ 299276 w 1418733"/>
              <a:gd name="connsiteY102" fmla="*/ 2118008 h 6858000"/>
              <a:gd name="connsiteX103" fmla="*/ 300269 w 1418733"/>
              <a:gd name="connsiteY103" fmla="*/ 2050531 h 6858000"/>
              <a:gd name="connsiteX104" fmla="*/ 292075 w 1418733"/>
              <a:gd name="connsiteY104" fmla="*/ 1963269 h 6858000"/>
              <a:gd name="connsiteX105" fmla="*/ 273253 w 1418733"/>
              <a:gd name="connsiteY105" fmla="*/ 1906352 h 6858000"/>
              <a:gd name="connsiteX106" fmla="*/ 249810 w 1418733"/>
              <a:gd name="connsiteY106" fmla="*/ 1861531 h 6858000"/>
              <a:gd name="connsiteX107" fmla="*/ 203609 w 1418733"/>
              <a:gd name="connsiteY107" fmla="*/ 1732919 h 6858000"/>
              <a:gd name="connsiteX108" fmla="*/ 175920 w 1418733"/>
              <a:gd name="connsiteY108" fmla="*/ 1663540 h 6858000"/>
              <a:gd name="connsiteX109" fmla="*/ 175046 w 1418733"/>
              <a:gd name="connsiteY109" fmla="*/ 1615777 h 6858000"/>
              <a:gd name="connsiteX110" fmla="*/ 155841 w 1418733"/>
              <a:gd name="connsiteY110" fmla="*/ 1563678 h 6858000"/>
              <a:gd name="connsiteX111" fmla="*/ 168921 w 1418733"/>
              <a:gd name="connsiteY111" fmla="*/ 1519474 h 6858000"/>
              <a:gd name="connsiteX112" fmla="*/ 161663 w 1418733"/>
              <a:gd name="connsiteY112" fmla="*/ 1477995 h 6858000"/>
              <a:gd name="connsiteX113" fmla="*/ 147748 w 1418733"/>
              <a:gd name="connsiteY113" fmla="*/ 1373769 h 6858000"/>
              <a:gd name="connsiteX114" fmla="*/ 156055 w 1418733"/>
              <a:gd name="connsiteY114" fmla="*/ 1307086 h 6858000"/>
              <a:gd name="connsiteX115" fmla="*/ 157243 w 1418733"/>
              <a:gd name="connsiteY115" fmla="*/ 1189033 h 6858000"/>
              <a:gd name="connsiteX116" fmla="*/ 161928 w 1418733"/>
              <a:gd name="connsiteY116" fmla="*/ 1168288 h 6858000"/>
              <a:gd name="connsiteX117" fmla="*/ 154210 w 1418733"/>
              <a:gd name="connsiteY117" fmla="*/ 1142577 h 6858000"/>
              <a:gd name="connsiteX118" fmla="*/ 143516 w 1418733"/>
              <a:gd name="connsiteY118" fmla="*/ 1088484 h 6858000"/>
              <a:gd name="connsiteX119" fmla="*/ 132252 w 1418733"/>
              <a:gd name="connsiteY119" fmla="*/ 1016103 h 6858000"/>
              <a:gd name="connsiteX120" fmla="*/ 133708 w 1418733"/>
              <a:gd name="connsiteY120" fmla="*/ 932283 h 6858000"/>
              <a:gd name="connsiteX121" fmla="*/ 135944 w 1418733"/>
              <a:gd name="connsiteY121" fmla="*/ 915925 h 6858000"/>
              <a:gd name="connsiteX122" fmla="*/ 128573 w 1418733"/>
              <a:gd name="connsiteY122" fmla="*/ 896999 h 6858000"/>
              <a:gd name="connsiteX123" fmla="*/ 97981 w 1418733"/>
              <a:gd name="connsiteY123" fmla="*/ 821517 h 6858000"/>
              <a:gd name="connsiteX124" fmla="*/ 76931 w 1418733"/>
              <a:gd name="connsiteY124" fmla="*/ 751353 h 6858000"/>
              <a:gd name="connsiteX125" fmla="*/ 76489 w 1418733"/>
              <a:gd name="connsiteY125" fmla="*/ 721230 h 6858000"/>
              <a:gd name="connsiteX126" fmla="*/ 62160 w 1418733"/>
              <a:gd name="connsiteY126" fmla="*/ 681659 h 6858000"/>
              <a:gd name="connsiteX127" fmla="*/ 47579 w 1418733"/>
              <a:gd name="connsiteY127" fmla="*/ 635218 h 6858000"/>
              <a:gd name="connsiteX128" fmla="*/ 52590 w 1418733"/>
              <a:gd name="connsiteY128" fmla="*/ 613763 h 6858000"/>
              <a:gd name="connsiteX129" fmla="*/ 38532 w 1418733"/>
              <a:gd name="connsiteY129" fmla="*/ 598582 h 6858000"/>
              <a:gd name="connsiteX130" fmla="*/ 38213 w 1418733"/>
              <a:gd name="connsiteY130" fmla="*/ 576846 h 6858000"/>
              <a:gd name="connsiteX131" fmla="*/ 17839 w 1418733"/>
              <a:gd name="connsiteY131" fmla="*/ 530055 h 6858000"/>
              <a:gd name="connsiteX132" fmla="*/ 17087 w 1418733"/>
              <a:gd name="connsiteY132" fmla="*/ 465389 h 6858000"/>
              <a:gd name="connsiteX133" fmla="*/ 10 w 1418733"/>
              <a:gd name="connsiteY133" fmla="*/ 424699 h 6858000"/>
              <a:gd name="connsiteX134" fmla="*/ 127193 w 1418733"/>
              <a:gd name="connsiteY134" fmla="*/ 309501 h 6858000"/>
              <a:gd name="connsiteX135" fmla="*/ 111376 w 1418733"/>
              <a:gd name="connsiteY135" fmla="*/ 275771 h 6858000"/>
              <a:gd name="connsiteX136" fmla="*/ 128403 w 1418733"/>
              <a:gd name="connsiteY136" fmla="*/ 212860 h 6858000"/>
              <a:gd name="connsiteX137" fmla="*/ 120113 w 1418733"/>
              <a:gd name="connsiteY137" fmla="*/ 144983 h 6858000"/>
              <a:gd name="connsiteX138" fmla="*/ 132397 w 1418733"/>
              <a:gd name="connsiteY138" fmla="*/ 55288 h 6858000"/>
              <a:gd name="connsiteX139" fmla="*/ 91951 w 1418733"/>
              <a:gd name="connsiteY139" fmla="*/ 0 h 6858000"/>
              <a:gd name="connsiteX0" fmla="*/ 76413 w 1403195"/>
              <a:gd name="connsiteY0" fmla="*/ 0 h 6858000"/>
              <a:gd name="connsiteX1" fmla="*/ 1403195 w 1403195"/>
              <a:gd name="connsiteY1" fmla="*/ 0 h 6858000"/>
              <a:gd name="connsiteX2" fmla="*/ 1403195 w 1403195"/>
              <a:gd name="connsiteY2" fmla="*/ 6858000 h 6858000"/>
              <a:gd name="connsiteX3" fmla="*/ 139889 w 1403195"/>
              <a:gd name="connsiteY3" fmla="*/ 6857735 h 6858000"/>
              <a:gd name="connsiteX4" fmla="*/ 176482 w 1403195"/>
              <a:gd name="connsiteY4" fmla="*/ 6776847 h 6858000"/>
              <a:gd name="connsiteX5" fmla="*/ 187982 w 1403195"/>
              <a:gd name="connsiteY5" fmla="*/ 6737706 h 6858000"/>
              <a:gd name="connsiteX6" fmla="*/ 212721 w 1403195"/>
              <a:gd name="connsiteY6" fmla="*/ 6691589 h 6858000"/>
              <a:gd name="connsiteX7" fmla="*/ 190278 w 1403195"/>
              <a:gd name="connsiteY7" fmla="*/ 6659970 h 6858000"/>
              <a:gd name="connsiteX8" fmla="*/ 205369 w 1403195"/>
              <a:gd name="connsiteY8" fmla="*/ 6636211 h 6858000"/>
              <a:gd name="connsiteX9" fmla="*/ 222813 w 1403195"/>
              <a:gd name="connsiteY9" fmla="*/ 6594177 h 6858000"/>
              <a:gd name="connsiteX10" fmla="*/ 236853 w 1403195"/>
              <a:gd name="connsiteY10" fmla="*/ 6557575 h 6858000"/>
              <a:gd name="connsiteX11" fmla="*/ 289810 w 1403195"/>
              <a:gd name="connsiteY11" fmla="*/ 6492130 h 6858000"/>
              <a:gd name="connsiteX12" fmla="*/ 305497 w 1403195"/>
              <a:gd name="connsiteY12" fmla="*/ 6431610 h 6858000"/>
              <a:gd name="connsiteX13" fmla="*/ 349202 w 1403195"/>
              <a:gd name="connsiteY13" fmla="*/ 6379786 h 6858000"/>
              <a:gd name="connsiteX14" fmla="*/ 332425 w 1403195"/>
              <a:gd name="connsiteY14" fmla="*/ 6334727 h 6858000"/>
              <a:gd name="connsiteX15" fmla="*/ 309840 w 1403195"/>
              <a:gd name="connsiteY15" fmla="*/ 6313295 h 6858000"/>
              <a:gd name="connsiteX16" fmla="*/ 317004 w 1403195"/>
              <a:gd name="connsiteY16" fmla="*/ 6280046 h 6858000"/>
              <a:gd name="connsiteX17" fmla="*/ 299749 w 1403195"/>
              <a:gd name="connsiteY17" fmla="*/ 6270265 h 6858000"/>
              <a:gd name="connsiteX18" fmla="*/ 326777 w 1403195"/>
              <a:gd name="connsiteY18" fmla="*/ 6252834 h 6858000"/>
              <a:gd name="connsiteX19" fmla="*/ 304769 w 1403195"/>
              <a:gd name="connsiteY19" fmla="*/ 6202459 h 6858000"/>
              <a:gd name="connsiteX20" fmla="*/ 303567 w 1403195"/>
              <a:gd name="connsiteY20" fmla="*/ 6153037 h 6858000"/>
              <a:gd name="connsiteX21" fmla="*/ 318982 w 1403195"/>
              <a:gd name="connsiteY21" fmla="*/ 6078132 h 6858000"/>
              <a:gd name="connsiteX22" fmla="*/ 306369 w 1403195"/>
              <a:gd name="connsiteY22" fmla="*/ 6028119 h 6858000"/>
              <a:gd name="connsiteX23" fmla="*/ 291598 w 1403195"/>
              <a:gd name="connsiteY23" fmla="*/ 5926735 h 6858000"/>
              <a:gd name="connsiteX24" fmla="*/ 341110 w 1403195"/>
              <a:gd name="connsiteY24" fmla="*/ 5712857 h 6858000"/>
              <a:gd name="connsiteX25" fmla="*/ 320185 w 1403195"/>
              <a:gd name="connsiteY25" fmla="*/ 5676393 h 6858000"/>
              <a:gd name="connsiteX26" fmla="*/ 359777 w 1403195"/>
              <a:gd name="connsiteY26" fmla="*/ 5563435 h 6858000"/>
              <a:gd name="connsiteX27" fmla="*/ 406907 w 1403195"/>
              <a:gd name="connsiteY27" fmla="*/ 5437125 h 6858000"/>
              <a:gd name="connsiteX28" fmla="*/ 420475 w 1403195"/>
              <a:gd name="connsiteY28" fmla="*/ 5396260 h 6858000"/>
              <a:gd name="connsiteX29" fmla="*/ 436456 w 1403195"/>
              <a:gd name="connsiteY29" fmla="*/ 5330009 h 6858000"/>
              <a:gd name="connsiteX30" fmla="*/ 469949 w 1403195"/>
              <a:gd name="connsiteY30" fmla="*/ 5273739 h 6858000"/>
              <a:gd name="connsiteX31" fmla="*/ 479548 w 1403195"/>
              <a:gd name="connsiteY31" fmla="*/ 5241779 h 6858000"/>
              <a:gd name="connsiteX32" fmla="*/ 490774 w 1403195"/>
              <a:gd name="connsiteY32" fmla="*/ 5225268 h 6858000"/>
              <a:gd name="connsiteX33" fmla="*/ 491794 w 1403195"/>
              <a:gd name="connsiteY33" fmla="*/ 5217684 h 6858000"/>
              <a:gd name="connsiteX34" fmla="*/ 499135 w 1403195"/>
              <a:gd name="connsiteY34" fmla="*/ 5193377 h 6858000"/>
              <a:gd name="connsiteX35" fmla="*/ 502438 w 1403195"/>
              <a:gd name="connsiteY35" fmla="*/ 5179288 h 6858000"/>
              <a:gd name="connsiteX36" fmla="*/ 503422 w 1403195"/>
              <a:gd name="connsiteY36" fmla="*/ 5173621 h 6858000"/>
              <a:gd name="connsiteX37" fmla="*/ 499056 w 1403195"/>
              <a:gd name="connsiteY37" fmla="*/ 5159961 h 6858000"/>
              <a:gd name="connsiteX38" fmla="*/ 505733 w 1403195"/>
              <a:gd name="connsiteY38" fmla="*/ 5144295 h 6858000"/>
              <a:gd name="connsiteX39" fmla="*/ 502666 w 1403195"/>
              <a:gd name="connsiteY39" fmla="*/ 5125185 h 6858000"/>
              <a:gd name="connsiteX40" fmla="*/ 509496 w 1403195"/>
              <a:gd name="connsiteY40" fmla="*/ 5121884 h 6858000"/>
              <a:gd name="connsiteX41" fmla="*/ 516532 w 1403195"/>
              <a:gd name="connsiteY41" fmla="*/ 5067850 h 6858000"/>
              <a:gd name="connsiteX42" fmla="*/ 519263 w 1403195"/>
              <a:gd name="connsiteY42" fmla="*/ 5060861 h 6858000"/>
              <a:gd name="connsiteX43" fmla="*/ 515967 w 1403195"/>
              <a:gd name="connsiteY43" fmla="*/ 5034192 h 6858000"/>
              <a:gd name="connsiteX44" fmla="*/ 517521 w 1403195"/>
              <a:gd name="connsiteY44" fmla="*/ 4993030 h 6858000"/>
              <a:gd name="connsiteX45" fmla="*/ 524430 w 1403195"/>
              <a:gd name="connsiteY45" fmla="*/ 4946844 h 6858000"/>
              <a:gd name="connsiteX46" fmla="*/ 520286 w 1403195"/>
              <a:gd name="connsiteY46" fmla="*/ 4932692 h 6858000"/>
              <a:gd name="connsiteX47" fmla="*/ 535689 w 1403195"/>
              <a:gd name="connsiteY47" fmla="*/ 4858827 h 6858000"/>
              <a:gd name="connsiteX48" fmla="*/ 541592 w 1403195"/>
              <a:gd name="connsiteY48" fmla="*/ 4821170 h 6858000"/>
              <a:gd name="connsiteX49" fmla="*/ 546325 w 1403195"/>
              <a:gd name="connsiteY49" fmla="*/ 4780965 h 6858000"/>
              <a:gd name="connsiteX50" fmla="*/ 547618 w 1403195"/>
              <a:gd name="connsiteY50" fmla="*/ 4750867 h 6858000"/>
              <a:gd name="connsiteX51" fmla="*/ 545425 w 1403195"/>
              <a:gd name="connsiteY51" fmla="*/ 4690749 h 6858000"/>
              <a:gd name="connsiteX52" fmla="*/ 540905 w 1403195"/>
              <a:gd name="connsiteY52" fmla="*/ 4584173 h 6858000"/>
              <a:gd name="connsiteX53" fmla="*/ 535988 w 1403195"/>
              <a:gd name="connsiteY53" fmla="*/ 4444346 h 6858000"/>
              <a:gd name="connsiteX54" fmla="*/ 532553 w 1403195"/>
              <a:gd name="connsiteY54" fmla="*/ 4375228 h 6858000"/>
              <a:gd name="connsiteX55" fmla="*/ 513206 w 1403195"/>
              <a:gd name="connsiteY55" fmla="*/ 4214165 h 6858000"/>
              <a:gd name="connsiteX56" fmla="*/ 517279 w 1403195"/>
              <a:gd name="connsiteY56" fmla="*/ 4090296 h 6858000"/>
              <a:gd name="connsiteX57" fmla="*/ 502535 w 1403195"/>
              <a:gd name="connsiteY57" fmla="*/ 4033999 h 6858000"/>
              <a:gd name="connsiteX58" fmla="*/ 503684 w 1403195"/>
              <a:gd name="connsiteY58" fmla="*/ 4031933 h 6858000"/>
              <a:gd name="connsiteX59" fmla="*/ 502260 w 1403195"/>
              <a:gd name="connsiteY59" fmla="*/ 4013953 h 6858000"/>
              <a:gd name="connsiteX60" fmla="*/ 488555 w 1403195"/>
              <a:gd name="connsiteY60" fmla="*/ 3974753 h 6858000"/>
              <a:gd name="connsiteX61" fmla="*/ 490153 w 1403195"/>
              <a:gd name="connsiteY61" fmla="*/ 3969950 h 6858000"/>
              <a:gd name="connsiteX62" fmla="*/ 483575 w 1403195"/>
              <a:gd name="connsiteY62" fmla="*/ 3933779 h 6858000"/>
              <a:gd name="connsiteX63" fmla="*/ 484906 w 1403195"/>
              <a:gd name="connsiteY63" fmla="*/ 3933093 h 6858000"/>
              <a:gd name="connsiteX64" fmla="*/ 489260 w 1403195"/>
              <a:gd name="connsiteY64" fmla="*/ 3922082 h 6858000"/>
              <a:gd name="connsiteX65" fmla="*/ 494338 w 1403195"/>
              <a:gd name="connsiteY65" fmla="*/ 3901461 h 6858000"/>
              <a:gd name="connsiteX66" fmla="*/ 516932 w 1403195"/>
              <a:gd name="connsiteY66" fmla="*/ 3813873 h 6858000"/>
              <a:gd name="connsiteX67" fmla="*/ 516357 w 1403195"/>
              <a:gd name="connsiteY67" fmla="*/ 3806161 h 6858000"/>
              <a:gd name="connsiteX68" fmla="*/ 516664 w 1403195"/>
              <a:gd name="connsiteY68" fmla="*/ 3805957 h 6858000"/>
              <a:gd name="connsiteX69" fmla="*/ 516691 w 1403195"/>
              <a:gd name="connsiteY69" fmla="*/ 3797724 h 6858000"/>
              <a:gd name="connsiteX70" fmla="*/ 515306 w 1403195"/>
              <a:gd name="connsiteY70" fmla="*/ 3792098 h 6858000"/>
              <a:gd name="connsiteX71" fmla="*/ 514190 w 1403195"/>
              <a:gd name="connsiteY71" fmla="*/ 3777135 h 6858000"/>
              <a:gd name="connsiteX72" fmla="*/ 515923 w 1403195"/>
              <a:gd name="connsiteY72" fmla="*/ 3771656 h 6858000"/>
              <a:gd name="connsiteX73" fmla="*/ 519666 w 1403195"/>
              <a:gd name="connsiteY73" fmla="*/ 3769007 h 6858000"/>
              <a:gd name="connsiteX74" fmla="*/ 519132 w 1403195"/>
              <a:gd name="connsiteY74" fmla="*/ 3767709 h 6858000"/>
              <a:gd name="connsiteX75" fmla="*/ 527828 w 1403195"/>
              <a:gd name="connsiteY75" fmla="*/ 3738082 h 6858000"/>
              <a:gd name="connsiteX76" fmla="*/ 535174 w 1403195"/>
              <a:gd name="connsiteY76" fmla="*/ 3673397 h 6858000"/>
              <a:gd name="connsiteX77" fmla="*/ 534470 w 1403195"/>
              <a:gd name="connsiteY77" fmla="*/ 3637109 h 6858000"/>
              <a:gd name="connsiteX78" fmla="*/ 537913 w 1403195"/>
              <a:gd name="connsiteY78" fmla="*/ 3536883 h 6858000"/>
              <a:gd name="connsiteX79" fmla="*/ 545451 w 1403195"/>
              <a:gd name="connsiteY79" fmla="*/ 3435652 h 6858000"/>
              <a:gd name="connsiteX80" fmla="*/ 547122 w 1403195"/>
              <a:gd name="connsiteY80" fmla="*/ 3307769 h 6858000"/>
              <a:gd name="connsiteX81" fmla="*/ 564685 w 1403195"/>
              <a:gd name="connsiteY81" fmla="*/ 3250522 h 6858000"/>
              <a:gd name="connsiteX82" fmla="*/ 565110 w 1403195"/>
              <a:gd name="connsiteY82" fmla="*/ 3229163 h 6858000"/>
              <a:gd name="connsiteX83" fmla="*/ 566933 w 1403195"/>
              <a:gd name="connsiteY83" fmla="*/ 3217217 h 6858000"/>
              <a:gd name="connsiteX84" fmla="*/ 553768 w 1403195"/>
              <a:gd name="connsiteY84" fmla="*/ 3183755 h 6858000"/>
              <a:gd name="connsiteX85" fmla="*/ 554269 w 1403195"/>
              <a:gd name="connsiteY85" fmla="*/ 3178642 h 6858000"/>
              <a:gd name="connsiteX86" fmla="*/ 541869 w 1403195"/>
              <a:gd name="connsiteY86" fmla="*/ 3158586 h 6858000"/>
              <a:gd name="connsiteX87" fmla="*/ 527054 w 1403195"/>
              <a:gd name="connsiteY87" fmla="*/ 3129034 h 6858000"/>
              <a:gd name="connsiteX88" fmla="*/ 527719 w 1403195"/>
              <a:gd name="connsiteY88" fmla="*/ 3126682 h 6858000"/>
              <a:gd name="connsiteX89" fmla="*/ 518587 w 1403195"/>
              <a:gd name="connsiteY89" fmla="*/ 3114519 h 6858000"/>
              <a:gd name="connsiteX90" fmla="*/ 505196 w 1403195"/>
              <a:gd name="connsiteY90" fmla="*/ 3106272 h 6858000"/>
              <a:gd name="connsiteX91" fmla="*/ 477926 w 1403195"/>
              <a:gd name="connsiteY91" fmla="*/ 2958185 h 6858000"/>
              <a:gd name="connsiteX92" fmla="*/ 420540 w 1403195"/>
              <a:gd name="connsiteY92" fmla="*/ 2762989 h 6858000"/>
              <a:gd name="connsiteX93" fmla="*/ 369458 w 1403195"/>
              <a:gd name="connsiteY93" fmla="*/ 2554718 h 6858000"/>
              <a:gd name="connsiteX94" fmla="*/ 349552 w 1403195"/>
              <a:gd name="connsiteY94" fmla="*/ 2485734 h 6858000"/>
              <a:gd name="connsiteX95" fmla="*/ 340275 w 1403195"/>
              <a:gd name="connsiteY95" fmla="*/ 2447068 h 6858000"/>
              <a:gd name="connsiteX96" fmla="*/ 327236 w 1403195"/>
              <a:gd name="connsiteY96" fmla="*/ 2425819 h 6858000"/>
              <a:gd name="connsiteX97" fmla="*/ 333235 w 1403195"/>
              <a:gd name="connsiteY97" fmla="*/ 2402874 h 6858000"/>
              <a:gd name="connsiteX98" fmla="*/ 335847 w 1403195"/>
              <a:gd name="connsiteY98" fmla="*/ 2381443 h 6858000"/>
              <a:gd name="connsiteX99" fmla="*/ 312176 w 1403195"/>
              <a:gd name="connsiteY99" fmla="*/ 2261920 h 6858000"/>
              <a:gd name="connsiteX100" fmla="*/ 302063 w 1403195"/>
              <a:gd name="connsiteY100" fmla="*/ 2195378 h 6858000"/>
              <a:gd name="connsiteX101" fmla="*/ 286280 w 1403195"/>
              <a:gd name="connsiteY101" fmla="*/ 2155135 h 6858000"/>
              <a:gd name="connsiteX102" fmla="*/ 283738 w 1403195"/>
              <a:gd name="connsiteY102" fmla="*/ 2118008 h 6858000"/>
              <a:gd name="connsiteX103" fmla="*/ 284731 w 1403195"/>
              <a:gd name="connsiteY103" fmla="*/ 2050531 h 6858000"/>
              <a:gd name="connsiteX104" fmla="*/ 276537 w 1403195"/>
              <a:gd name="connsiteY104" fmla="*/ 1963269 h 6858000"/>
              <a:gd name="connsiteX105" fmla="*/ 257715 w 1403195"/>
              <a:gd name="connsiteY105" fmla="*/ 1906352 h 6858000"/>
              <a:gd name="connsiteX106" fmla="*/ 234272 w 1403195"/>
              <a:gd name="connsiteY106" fmla="*/ 1861531 h 6858000"/>
              <a:gd name="connsiteX107" fmla="*/ 188071 w 1403195"/>
              <a:gd name="connsiteY107" fmla="*/ 1732919 h 6858000"/>
              <a:gd name="connsiteX108" fmla="*/ 160382 w 1403195"/>
              <a:gd name="connsiteY108" fmla="*/ 1663540 h 6858000"/>
              <a:gd name="connsiteX109" fmla="*/ 159508 w 1403195"/>
              <a:gd name="connsiteY109" fmla="*/ 1615777 h 6858000"/>
              <a:gd name="connsiteX110" fmla="*/ 140303 w 1403195"/>
              <a:gd name="connsiteY110" fmla="*/ 1563678 h 6858000"/>
              <a:gd name="connsiteX111" fmla="*/ 153383 w 1403195"/>
              <a:gd name="connsiteY111" fmla="*/ 1519474 h 6858000"/>
              <a:gd name="connsiteX112" fmla="*/ 146125 w 1403195"/>
              <a:gd name="connsiteY112" fmla="*/ 1477995 h 6858000"/>
              <a:gd name="connsiteX113" fmla="*/ 132210 w 1403195"/>
              <a:gd name="connsiteY113" fmla="*/ 1373769 h 6858000"/>
              <a:gd name="connsiteX114" fmla="*/ 140517 w 1403195"/>
              <a:gd name="connsiteY114" fmla="*/ 1307086 h 6858000"/>
              <a:gd name="connsiteX115" fmla="*/ 141705 w 1403195"/>
              <a:gd name="connsiteY115" fmla="*/ 1189033 h 6858000"/>
              <a:gd name="connsiteX116" fmla="*/ 146390 w 1403195"/>
              <a:gd name="connsiteY116" fmla="*/ 1168288 h 6858000"/>
              <a:gd name="connsiteX117" fmla="*/ 138672 w 1403195"/>
              <a:gd name="connsiteY117" fmla="*/ 1142577 h 6858000"/>
              <a:gd name="connsiteX118" fmla="*/ 127978 w 1403195"/>
              <a:gd name="connsiteY118" fmla="*/ 1088484 h 6858000"/>
              <a:gd name="connsiteX119" fmla="*/ 116714 w 1403195"/>
              <a:gd name="connsiteY119" fmla="*/ 1016103 h 6858000"/>
              <a:gd name="connsiteX120" fmla="*/ 118170 w 1403195"/>
              <a:gd name="connsiteY120" fmla="*/ 932283 h 6858000"/>
              <a:gd name="connsiteX121" fmla="*/ 120406 w 1403195"/>
              <a:gd name="connsiteY121" fmla="*/ 915925 h 6858000"/>
              <a:gd name="connsiteX122" fmla="*/ 113035 w 1403195"/>
              <a:gd name="connsiteY122" fmla="*/ 896999 h 6858000"/>
              <a:gd name="connsiteX123" fmla="*/ 82443 w 1403195"/>
              <a:gd name="connsiteY123" fmla="*/ 821517 h 6858000"/>
              <a:gd name="connsiteX124" fmla="*/ 61393 w 1403195"/>
              <a:gd name="connsiteY124" fmla="*/ 751353 h 6858000"/>
              <a:gd name="connsiteX125" fmla="*/ 60951 w 1403195"/>
              <a:gd name="connsiteY125" fmla="*/ 721230 h 6858000"/>
              <a:gd name="connsiteX126" fmla="*/ 46622 w 1403195"/>
              <a:gd name="connsiteY126" fmla="*/ 681659 h 6858000"/>
              <a:gd name="connsiteX127" fmla="*/ 32041 w 1403195"/>
              <a:gd name="connsiteY127" fmla="*/ 635218 h 6858000"/>
              <a:gd name="connsiteX128" fmla="*/ 37052 w 1403195"/>
              <a:gd name="connsiteY128" fmla="*/ 613763 h 6858000"/>
              <a:gd name="connsiteX129" fmla="*/ 22994 w 1403195"/>
              <a:gd name="connsiteY129" fmla="*/ 598582 h 6858000"/>
              <a:gd name="connsiteX130" fmla="*/ 22675 w 1403195"/>
              <a:gd name="connsiteY130" fmla="*/ 576846 h 6858000"/>
              <a:gd name="connsiteX131" fmla="*/ 2301 w 1403195"/>
              <a:gd name="connsiteY131" fmla="*/ 530055 h 6858000"/>
              <a:gd name="connsiteX132" fmla="*/ 1549 w 1403195"/>
              <a:gd name="connsiteY132" fmla="*/ 465389 h 6858000"/>
              <a:gd name="connsiteX133" fmla="*/ 90145 w 1403195"/>
              <a:gd name="connsiteY133" fmla="*/ 353137 h 6858000"/>
              <a:gd name="connsiteX134" fmla="*/ 111655 w 1403195"/>
              <a:gd name="connsiteY134" fmla="*/ 309501 h 6858000"/>
              <a:gd name="connsiteX135" fmla="*/ 95838 w 1403195"/>
              <a:gd name="connsiteY135" fmla="*/ 275771 h 6858000"/>
              <a:gd name="connsiteX136" fmla="*/ 112865 w 1403195"/>
              <a:gd name="connsiteY136" fmla="*/ 212860 h 6858000"/>
              <a:gd name="connsiteX137" fmla="*/ 104575 w 1403195"/>
              <a:gd name="connsiteY137" fmla="*/ 144983 h 6858000"/>
              <a:gd name="connsiteX138" fmla="*/ 116859 w 1403195"/>
              <a:gd name="connsiteY138" fmla="*/ 55288 h 6858000"/>
              <a:gd name="connsiteX139" fmla="*/ 76413 w 1403195"/>
              <a:gd name="connsiteY139" fmla="*/ 0 h 6858000"/>
              <a:gd name="connsiteX0" fmla="*/ 74305 w 1401087"/>
              <a:gd name="connsiteY0" fmla="*/ 0 h 6858000"/>
              <a:gd name="connsiteX1" fmla="*/ 1401087 w 1401087"/>
              <a:gd name="connsiteY1" fmla="*/ 0 h 6858000"/>
              <a:gd name="connsiteX2" fmla="*/ 1401087 w 1401087"/>
              <a:gd name="connsiteY2" fmla="*/ 6858000 h 6858000"/>
              <a:gd name="connsiteX3" fmla="*/ 137781 w 1401087"/>
              <a:gd name="connsiteY3" fmla="*/ 6857735 h 6858000"/>
              <a:gd name="connsiteX4" fmla="*/ 174374 w 1401087"/>
              <a:gd name="connsiteY4" fmla="*/ 6776847 h 6858000"/>
              <a:gd name="connsiteX5" fmla="*/ 185874 w 1401087"/>
              <a:gd name="connsiteY5" fmla="*/ 6737706 h 6858000"/>
              <a:gd name="connsiteX6" fmla="*/ 210613 w 1401087"/>
              <a:gd name="connsiteY6" fmla="*/ 6691589 h 6858000"/>
              <a:gd name="connsiteX7" fmla="*/ 188170 w 1401087"/>
              <a:gd name="connsiteY7" fmla="*/ 6659970 h 6858000"/>
              <a:gd name="connsiteX8" fmla="*/ 203261 w 1401087"/>
              <a:gd name="connsiteY8" fmla="*/ 6636211 h 6858000"/>
              <a:gd name="connsiteX9" fmla="*/ 220705 w 1401087"/>
              <a:gd name="connsiteY9" fmla="*/ 6594177 h 6858000"/>
              <a:gd name="connsiteX10" fmla="*/ 234745 w 1401087"/>
              <a:gd name="connsiteY10" fmla="*/ 6557575 h 6858000"/>
              <a:gd name="connsiteX11" fmla="*/ 287702 w 1401087"/>
              <a:gd name="connsiteY11" fmla="*/ 6492130 h 6858000"/>
              <a:gd name="connsiteX12" fmla="*/ 303389 w 1401087"/>
              <a:gd name="connsiteY12" fmla="*/ 6431610 h 6858000"/>
              <a:gd name="connsiteX13" fmla="*/ 347094 w 1401087"/>
              <a:gd name="connsiteY13" fmla="*/ 6379786 h 6858000"/>
              <a:gd name="connsiteX14" fmla="*/ 330317 w 1401087"/>
              <a:gd name="connsiteY14" fmla="*/ 6334727 h 6858000"/>
              <a:gd name="connsiteX15" fmla="*/ 307732 w 1401087"/>
              <a:gd name="connsiteY15" fmla="*/ 6313295 h 6858000"/>
              <a:gd name="connsiteX16" fmla="*/ 314896 w 1401087"/>
              <a:gd name="connsiteY16" fmla="*/ 6280046 h 6858000"/>
              <a:gd name="connsiteX17" fmla="*/ 297641 w 1401087"/>
              <a:gd name="connsiteY17" fmla="*/ 6270265 h 6858000"/>
              <a:gd name="connsiteX18" fmla="*/ 324669 w 1401087"/>
              <a:gd name="connsiteY18" fmla="*/ 6252834 h 6858000"/>
              <a:gd name="connsiteX19" fmla="*/ 302661 w 1401087"/>
              <a:gd name="connsiteY19" fmla="*/ 6202459 h 6858000"/>
              <a:gd name="connsiteX20" fmla="*/ 301459 w 1401087"/>
              <a:gd name="connsiteY20" fmla="*/ 6153037 h 6858000"/>
              <a:gd name="connsiteX21" fmla="*/ 316874 w 1401087"/>
              <a:gd name="connsiteY21" fmla="*/ 6078132 h 6858000"/>
              <a:gd name="connsiteX22" fmla="*/ 304261 w 1401087"/>
              <a:gd name="connsiteY22" fmla="*/ 6028119 h 6858000"/>
              <a:gd name="connsiteX23" fmla="*/ 289490 w 1401087"/>
              <a:gd name="connsiteY23" fmla="*/ 5926735 h 6858000"/>
              <a:gd name="connsiteX24" fmla="*/ 339002 w 1401087"/>
              <a:gd name="connsiteY24" fmla="*/ 5712857 h 6858000"/>
              <a:gd name="connsiteX25" fmla="*/ 318077 w 1401087"/>
              <a:gd name="connsiteY25" fmla="*/ 5676393 h 6858000"/>
              <a:gd name="connsiteX26" fmla="*/ 357669 w 1401087"/>
              <a:gd name="connsiteY26" fmla="*/ 5563435 h 6858000"/>
              <a:gd name="connsiteX27" fmla="*/ 404799 w 1401087"/>
              <a:gd name="connsiteY27" fmla="*/ 5437125 h 6858000"/>
              <a:gd name="connsiteX28" fmla="*/ 418367 w 1401087"/>
              <a:gd name="connsiteY28" fmla="*/ 5396260 h 6858000"/>
              <a:gd name="connsiteX29" fmla="*/ 434348 w 1401087"/>
              <a:gd name="connsiteY29" fmla="*/ 5330009 h 6858000"/>
              <a:gd name="connsiteX30" fmla="*/ 467841 w 1401087"/>
              <a:gd name="connsiteY30" fmla="*/ 5273739 h 6858000"/>
              <a:gd name="connsiteX31" fmla="*/ 477440 w 1401087"/>
              <a:gd name="connsiteY31" fmla="*/ 5241779 h 6858000"/>
              <a:gd name="connsiteX32" fmla="*/ 488666 w 1401087"/>
              <a:gd name="connsiteY32" fmla="*/ 5225268 h 6858000"/>
              <a:gd name="connsiteX33" fmla="*/ 489686 w 1401087"/>
              <a:gd name="connsiteY33" fmla="*/ 5217684 h 6858000"/>
              <a:gd name="connsiteX34" fmla="*/ 497027 w 1401087"/>
              <a:gd name="connsiteY34" fmla="*/ 5193377 h 6858000"/>
              <a:gd name="connsiteX35" fmla="*/ 500330 w 1401087"/>
              <a:gd name="connsiteY35" fmla="*/ 5179288 h 6858000"/>
              <a:gd name="connsiteX36" fmla="*/ 501314 w 1401087"/>
              <a:gd name="connsiteY36" fmla="*/ 5173621 h 6858000"/>
              <a:gd name="connsiteX37" fmla="*/ 496948 w 1401087"/>
              <a:gd name="connsiteY37" fmla="*/ 5159961 h 6858000"/>
              <a:gd name="connsiteX38" fmla="*/ 503625 w 1401087"/>
              <a:gd name="connsiteY38" fmla="*/ 5144295 h 6858000"/>
              <a:gd name="connsiteX39" fmla="*/ 500558 w 1401087"/>
              <a:gd name="connsiteY39" fmla="*/ 5125185 h 6858000"/>
              <a:gd name="connsiteX40" fmla="*/ 507388 w 1401087"/>
              <a:gd name="connsiteY40" fmla="*/ 5121884 h 6858000"/>
              <a:gd name="connsiteX41" fmla="*/ 514424 w 1401087"/>
              <a:gd name="connsiteY41" fmla="*/ 5067850 h 6858000"/>
              <a:gd name="connsiteX42" fmla="*/ 517155 w 1401087"/>
              <a:gd name="connsiteY42" fmla="*/ 5060861 h 6858000"/>
              <a:gd name="connsiteX43" fmla="*/ 513859 w 1401087"/>
              <a:gd name="connsiteY43" fmla="*/ 5034192 h 6858000"/>
              <a:gd name="connsiteX44" fmla="*/ 515413 w 1401087"/>
              <a:gd name="connsiteY44" fmla="*/ 4993030 h 6858000"/>
              <a:gd name="connsiteX45" fmla="*/ 522322 w 1401087"/>
              <a:gd name="connsiteY45" fmla="*/ 4946844 h 6858000"/>
              <a:gd name="connsiteX46" fmla="*/ 518178 w 1401087"/>
              <a:gd name="connsiteY46" fmla="*/ 4932692 h 6858000"/>
              <a:gd name="connsiteX47" fmla="*/ 533581 w 1401087"/>
              <a:gd name="connsiteY47" fmla="*/ 4858827 h 6858000"/>
              <a:gd name="connsiteX48" fmla="*/ 539484 w 1401087"/>
              <a:gd name="connsiteY48" fmla="*/ 4821170 h 6858000"/>
              <a:gd name="connsiteX49" fmla="*/ 544217 w 1401087"/>
              <a:gd name="connsiteY49" fmla="*/ 4780965 h 6858000"/>
              <a:gd name="connsiteX50" fmla="*/ 545510 w 1401087"/>
              <a:gd name="connsiteY50" fmla="*/ 4750867 h 6858000"/>
              <a:gd name="connsiteX51" fmla="*/ 543317 w 1401087"/>
              <a:gd name="connsiteY51" fmla="*/ 4690749 h 6858000"/>
              <a:gd name="connsiteX52" fmla="*/ 538797 w 1401087"/>
              <a:gd name="connsiteY52" fmla="*/ 4584173 h 6858000"/>
              <a:gd name="connsiteX53" fmla="*/ 533880 w 1401087"/>
              <a:gd name="connsiteY53" fmla="*/ 4444346 h 6858000"/>
              <a:gd name="connsiteX54" fmla="*/ 530445 w 1401087"/>
              <a:gd name="connsiteY54" fmla="*/ 4375228 h 6858000"/>
              <a:gd name="connsiteX55" fmla="*/ 511098 w 1401087"/>
              <a:gd name="connsiteY55" fmla="*/ 4214165 h 6858000"/>
              <a:gd name="connsiteX56" fmla="*/ 515171 w 1401087"/>
              <a:gd name="connsiteY56" fmla="*/ 4090296 h 6858000"/>
              <a:gd name="connsiteX57" fmla="*/ 500427 w 1401087"/>
              <a:gd name="connsiteY57" fmla="*/ 4033999 h 6858000"/>
              <a:gd name="connsiteX58" fmla="*/ 501576 w 1401087"/>
              <a:gd name="connsiteY58" fmla="*/ 4031933 h 6858000"/>
              <a:gd name="connsiteX59" fmla="*/ 500152 w 1401087"/>
              <a:gd name="connsiteY59" fmla="*/ 4013953 h 6858000"/>
              <a:gd name="connsiteX60" fmla="*/ 486447 w 1401087"/>
              <a:gd name="connsiteY60" fmla="*/ 3974753 h 6858000"/>
              <a:gd name="connsiteX61" fmla="*/ 488045 w 1401087"/>
              <a:gd name="connsiteY61" fmla="*/ 3969950 h 6858000"/>
              <a:gd name="connsiteX62" fmla="*/ 481467 w 1401087"/>
              <a:gd name="connsiteY62" fmla="*/ 3933779 h 6858000"/>
              <a:gd name="connsiteX63" fmla="*/ 482798 w 1401087"/>
              <a:gd name="connsiteY63" fmla="*/ 3933093 h 6858000"/>
              <a:gd name="connsiteX64" fmla="*/ 487152 w 1401087"/>
              <a:gd name="connsiteY64" fmla="*/ 3922082 h 6858000"/>
              <a:gd name="connsiteX65" fmla="*/ 492230 w 1401087"/>
              <a:gd name="connsiteY65" fmla="*/ 3901461 h 6858000"/>
              <a:gd name="connsiteX66" fmla="*/ 514824 w 1401087"/>
              <a:gd name="connsiteY66" fmla="*/ 3813873 h 6858000"/>
              <a:gd name="connsiteX67" fmla="*/ 514249 w 1401087"/>
              <a:gd name="connsiteY67" fmla="*/ 3806161 h 6858000"/>
              <a:gd name="connsiteX68" fmla="*/ 514556 w 1401087"/>
              <a:gd name="connsiteY68" fmla="*/ 3805957 h 6858000"/>
              <a:gd name="connsiteX69" fmla="*/ 514583 w 1401087"/>
              <a:gd name="connsiteY69" fmla="*/ 3797724 h 6858000"/>
              <a:gd name="connsiteX70" fmla="*/ 513198 w 1401087"/>
              <a:gd name="connsiteY70" fmla="*/ 3792098 h 6858000"/>
              <a:gd name="connsiteX71" fmla="*/ 512082 w 1401087"/>
              <a:gd name="connsiteY71" fmla="*/ 3777135 h 6858000"/>
              <a:gd name="connsiteX72" fmla="*/ 513815 w 1401087"/>
              <a:gd name="connsiteY72" fmla="*/ 3771656 h 6858000"/>
              <a:gd name="connsiteX73" fmla="*/ 517558 w 1401087"/>
              <a:gd name="connsiteY73" fmla="*/ 3769007 h 6858000"/>
              <a:gd name="connsiteX74" fmla="*/ 517024 w 1401087"/>
              <a:gd name="connsiteY74" fmla="*/ 3767709 h 6858000"/>
              <a:gd name="connsiteX75" fmla="*/ 525720 w 1401087"/>
              <a:gd name="connsiteY75" fmla="*/ 3738082 h 6858000"/>
              <a:gd name="connsiteX76" fmla="*/ 533066 w 1401087"/>
              <a:gd name="connsiteY76" fmla="*/ 3673397 h 6858000"/>
              <a:gd name="connsiteX77" fmla="*/ 532362 w 1401087"/>
              <a:gd name="connsiteY77" fmla="*/ 3637109 h 6858000"/>
              <a:gd name="connsiteX78" fmla="*/ 535805 w 1401087"/>
              <a:gd name="connsiteY78" fmla="*/ 3536883 h 6858000"/>
              <a:gd name="connsiteX79" fmla="*/ 543343 w 1401087"/>
              <a:gd name="connsiteY79" fmla="*/ 3435652 h 6858000"/>
              <a:gd name="connsiteX80" fmla="*/ 545014 w 1401087"/>
              <a:gd name="connsiteY80" fmla="*/ 3307769 h 6858000"/>
              <a:gd name="connsiteX81" fmla="*/ 562577 w 1401087"/>
              <a:gd name="connsiteY81" fmla="*/ 3250522 h 6858000"/>
              <a:gd name="connsiteX82" fmla="*/ 563002 w 1401087"/>
              <a:gd name="connsiteY82" fmla="*/ 3229163 h 6858000"/>
              <a:gd name="connsiteX83" fmla="*/ 564825 w 1401087"/>
              <a:gd name="connsiteY83" fmla="*/ 3217217 h 6858000"/>
              <a:gd name="connsiteX84" fmla="*/ 551660 w 1401087"/>
              <a:gd name="connsiteY84" fmla="*/ 3183755 h 6858000"/>
              <a:gd name="connsiteX85" fmla="*/ 552161 w 1401087"/>
              <a:gd name="connsiteY85" fmla="*/ 3178642 h 6858000"/>
              <a:gd name="connsiteX86" fmla="*/ 539761 w 1401087"/>
              <a:gd name="connsiteY86" fmla="*/ 3158586 h 6858000"/>
              <a:gd name="connsiteX87" fmla="*/ 524946 w 1401087"/>
              <a:gd name="connsiteY87" fmla="*/ 3129034 h 6858000"/>
              <a:gd name="connsiteX88" fmla="*/ 525611 w 1401087"/>
              <a:gd name="connsiteY88" fmla="*/ 3126682 h 6858000"/>
              <a:gd name="connsiteX89" fmla="*/ 516479 w 1401087"/>
              <a:gd name="connsiteY89" fmla="*/ 3114519 h 6858000"/>
              <a:gd name="connsiteX90" fmla="*/ 503088 w 1401087"/>
              <a:gd name="connsiteY90" fmla="*/ 3106272 h 6858000"/>
              <a:gd name="connsiteX91" fmla="*/ 475818 w 1401087"/>
              <a:gd name="connsiteY91" fmla="*/ 2958185 h 6858000"/>
              <a:gd name="connsiteX92" fmla="*/ 418432 w 1401087"/>
              <a:gd name="connsiteY92" fmla="*/ 2762989 h 6858000"/>
              <a:gd name="connsiteX93" fmla="*/ 367350 w 1401087"/>
              <a:gd name="connsiteY93" fmla="*/ 2554718 h 6858000"/>
              <a:gd name="connsiteX94" fmla="*/ 347444 w 1401087"/>
              <a:gd name="connsiteY94" fmla="*/ 2485734 h 6858000"/>
              <a:gd name="connsiteX95" fmla="*/ 338167 w 1401087"/>
              <a:gd name="connsiteY95" fmla="*/ 2447068 h 6858000"/>
              <a:gd name="connsiteX96" fmla="*/ 325128 w 1401087"/>
              <a:gd name="connsiteY96" fmla="*/ 2425819 h 6858000"/>
              <a:gd name="connsiteX97" fmla="*/ 331127 w 1401087"/>
              <a:gd name="connsiteY97" fmla="*/ 2402874 h 6858000"/>
              <a:gd name="connsiteX98" fmla="*/ 333739 w 1401087"/>
              <a:gd name="connsiteY98" fmla="*/ 2381443 h 6858000"/>
              <a:gd name="connsiteX99" fmla="*/ 310068 w 1401087"/>
              <a:gd name="connsiteY99" fmla="*/ 2261920 h 6858000"/>
              <a:gd name="connsiteX100" fmla="*/ 299955 w 1401087"/>
              <a:gd name="connsiteY100" fmla="*/ 2195378 h 6858000"/>
              <a:gd name="connsiteX101" fmla="*/ 284172 w 1401087"/>
              <a:gd name="connsiteY101" fmla="*/ 2155135 h 6858000"/>
              <a:gd name="connsiteX102" fmla="*/ 281630 w 1401087"/>
              <a:gd name="connsiteY102" fmla="*/ 2118008 h 6858000"/>
              <a:gd name="connsiteX103" fmla="*/ 282623 w 1401087"/>
              <a:gd name="connsiteY103" fmla="*/ 2050531 h 6858000"/>
              <a:gd name="connsiteX104" fmla="*/ 274429 w 1401087"/>
              <a:gd name="connsiteY104" fmla="*/ 1963269 h 6858000"/>
              <a:gd name="connsiteX105" fmla="*/ 255607 w 1401087"/>
              <a:gd name="connsiteY105" fmla="*/ 1906352 h 6858000"/>
              <a:gd name="connsiteX106" fmla="*/ 232164 w 1401087"/>
              <a:gd name="connsiteY106" fmla="*/ 1861531 h 6858000"/>
              <a:gd name="connsiteX107" fmla="*/ 185963 w 1401087"/>
              <a:gd name="connsiteY107" fmla="*/ 1732919 h 6858000"/>
              <a:gd name="connsiteX108" fmla="*/ 158274 w 1401087"/>
              <a:gd name="connsiteY108" fmla="*/ 1663540 h 6858000"/>
              <a:gd name="connsiteX109" fmla="*/ 157400 w 1401087"/>
              <a:gd name="connsiteY109" fmla="*/ 1615777 h 6858000"/>
              <a:gd name="connsiteX110" fmla="*/ 138195 w 1401087"/>
              <a:gd name="connsiteY110" fmla="*/ 1563678 h 6858000"/>
              <a:gd name="connsiteX111" fmla="*/ 151275 w 1401087"/>
              <a:gd name="connsiteY111" fmla="*/ 1519474 h 6858000"/>
              <a:gd name="connsiteX112" fmla="*/ 144017 w 1401087"/>
              <a:gd name="connsiteY112" fmla="*/ 1477995 h 6858000"/>
              <a:gd name="connsiteX113" fmla="*/ 130102 w 1401087"/>
              <a:gd name="connsiteY113" fmla="*/ 1373769 h 6858000"/>
              <a:gd name="connsiteX114" fmla="*/ 138409 w 1401087"/>
              <a:gd name="connsiteY114" fmla="*/ 1307086 h 6858000"/>
              <a:gd name="connsiteX115" fmla="*/ 139597 w 1401087"/>
              <a:gd name="connsiteY115" fmla="*/ 1189033 h 6858000"/>
              <a:gd name="connsiteX116" fmla="*/ 144282 w 1401087"/>
              <a:gd name="connsiteY116" fmla="*/ 1168288 h 6858000"/>
              <a:gd name="connsiteX117" fmla="*/ 136564 w 1401087"/>
              <a:gd name="connsiteY117" fmla="*/ 1142577 h 6858000"/>
              <a:gd name="connsiteX118" fmla="*/ 125870 w 1401087"/>
              <a:gd name="connsiteY118" fmla="*/ 1088484 h 6858000"/>
              <a:gd name="connsiteX119" fmla="*/ 114606 w 1401087"/>
              <a:gd name="connsiteY119" fmla="*/ 1016103 h 6858000"/>
              <a:gd name="connsiteX120" fmla="*/ 116062 w 1401087"/>
              <a:gd name="connsiteY120" fmla="*/ 932283 h 6858000"/>
              <a:gd name="connsiteX121" fmla="*/ 118298 w 1401087"/>
              <a:gd name="connsiteY121" fmla="*/ 915925 h 6858000"/>
              <a:gd name="connsiteX122" fmla="*/ 110927 w 1401087"/>
              <a:gd name="connsiteY122" fmla="*/ 896999 h 6858000"/>
              <a:gd name="connsiteX123" fmla="*/ 80335 w 1401087"/>
              <a:gd name="connsiteY123" fmla="*/ 821517 h 6858000"/>
              <a:gd name="connsiteX124" fmla="*/ 59285 w 1401087"/>
              <a:gd name="connsiteY124" fmla="*/ 751353 h 6858000"/>
              <a:gd name="connsiteX125" fmla="*/ 58843 w 1401087"/>
              <a:gd name="connsiteY125" fmla="*/ 721230 h 6858000"/>
              <a:gd name="connsiteX126" fmla="*/ 44514 w 1401087"/>
              <a:gd name="connsiteY126" fmla="*/ 681659 h 6858000"/>
              <a:gd name="connsiteX127" fmla="*/ 29933 w 1401087"/>
              <a:gd name="connsiteY127" fmla="*/ 635218 h 6858000"/>
              <a:gd name="connsiteX128" fmla="*/ 34944 w 1401087"/>
              <a:gd name="connsiteY128" fmla="*/ 613763 h 6858000"/>
              <a:gd name="connsiteX129" fmla="*/ 20886 w 1401087"/>
              <a:gd name="connsiteY129" fmla="*/ 598582 h 6858000"/>
              <a:gd name="connsiteX130" fmla="*/ 20567 w 1401087"/>
              <a:gd name="connsiteY130" fmla="*/ 576846 h 6858000"/>
              <a:gd name="connsiteX131" fmla="*/ 193 w 1401087"/>
              <a:gd name="connsiteY131" fmla="*/ 530055 h 6858000"/>
              <a:gd name="connsiteX132" fmla="*/ 88207 w 1401087"/>
              <a:gd name="connsiteY132" fmla="*/ 393828 h 6858000"/>
              <a:gd name="connsiteX133" fmla="*/ 88037 w 1401087"/>
              <a:gd name="connsiteY133" fmla="*/ 353137 h 6858000"/>
              <a:gd name="connsiteX134" fmla="*/ 109547 w 1401087"/>
              <a:gd name="connsiteY134" fmla="*/ 309501 h 6858000"/>
              <a:gd name="connsiteX135" fmla="*/ 93730 w 1401087"/>
              <a:gd name="connsiteY135" fmla="*/ 275771 h 6858000"/>
              <a:gd name="connsiteX136" fmla="*/ 110757 w 1401087"/>
              <a:gd name="connsiteY136" fmla="*/ 212860 h 6858000"/>
              <a:gd name="connsiteX137" fmla="*/ 102467 w 1401087"/>
              <a:gd name="connsiteY137" fmla="*/ 144983 h 6858000"/>
              <a:gd name="connsiteX138" fmla="*/ 114751 w 1401087"/>
              <a:gd name="connsiteY138" fmla="*/ 55288 h 6858000"/>
              <a:gd name="connsiteX139" fmla="*/ 74305 w 1401087"/>
              <a:gd name="connsiteY139" fmla="*/ 0 h 6858000"/>
              <a:gd name="connsiteX0" fmla="*/ 53738 w 1380520"/>
              <a:gd name="connsiteY0" fmla="*/ 0 h 6858000"/>
              <a:gd name="connsiteX1" fmla="*/ 1380520 w 1380520"/>
              <a:gd name="connsiteY1" fmla="*/ 0 h 6858000"/>
              <a:gd name="connsiteX2" fmla="*/ 1380520 w 1380520"/>
              <a:gd name="connsiteY2" fmla="*/ 6858000 h 6858000"/>
              <a:gd name="connsiteX3" fmla="*/ 117214 w 1380520"/>
              <a:gd name="connsiteY3" fmla="*/ 6857735 h 6858000"/>
              <a:gd name="connsiteX4" fmla="*/ 153807 w 1380520"/>
              <a:gd name="connsiteY4" fmla="*/ 6776847 h 6858000"/>
              <a:gd name="connsiteX5" fmla="*/ 165307 w 1380520"/>
              <a:gd name="connsiteY5" fmla="*/ 6737706 h 6858000"/>
              <a:gd name="connsiteX6" fmla="*/ 190046 w 1380520"/>
              <a:gd name="connsiteY6" fmla="*/ 6691589 h 6858000"/>
              <a:gd name="connsiteX7" fmla="*/ 167603 w 1380520"/>
              <a:gd name="connsiteY7" fmla="*/ 6659970 h 6858000"/>
              <a:gd name="connsiteX8" fmla="*/ 182694 w 1380520"/>
              <a:gd name="connsiteY8" fmla="*/ 6636211 h 6858000"/>
              <a:gd name="connsiteX9" fmla="*/ 200138 w 1380520"/>
              <a:gd name="connsiteY9" fmla="*/ 6594177 h 6858000"/>
              <a:gd name="connsiteX10" fmla="*/ 214178 w 1380520"/>
              <a:gd name="connsiteY10" fmla="*/ 6557575 h 6858000"/>
              <a:gd name="connsiteX11" fmla="*/ 267135 w 1380520"/>
              <a:gd name="connsiteY11" fmla="*/ 6492130 h 6858000"/>
              <a:gd name="connsiteX12" fmla="*/ 282822 w 1380520"/>
              <a:gd name="connsiteY12" fmla="*/ 6431610 h 6858000"/>
              <a:gd name="connsiteX13" fmla="*/ 326527 w 1380520"/>
              <a:gd name="connsiteY13" fmla="*/ 6379786 h 6858000"/>
              <a:gd name="connsiteX14" fmla="*/ 309750 w 1380520"/>
              <a:gd name="connsiteY14" fmla="*/ 6334727 h 6858000"/>
              <a:gd name="connsiteX15" fmla="*/ 287165 w 1380520"/>
              <a:gd name="connsiteY15" fmla="*/ 6313295 h 6858000"/>
              <a:gd name="connsiteX16" fmla="*/ 294329 w 1380520"/>
              <a:gd name="connsiteY16" fmla="*/ 6280046 h 6858000"/>
              <a:gd name="connsiteX17" fmla="*/ 277074 w 1380520"/>
              <a:gd name="connsiteY17" fmla="*/ 6270265 h 6858000"/>
              <a:gd name="connsiteX18" fmla="*/ 304102 w 1380520"/>
              <a:gd name="connsiteY18" fmla="*/ 6252834 h 6858000"/>
              <a:gd name="connsiteX19" fmla="*/ 282094 w 1380520"/>
              <a:gd name="connsiteY19" fmla="*/ 6202459 h 6858000"/>
              <a:gd name="connsiteX20" fmla="*/ 280892 w 1380520"/>
              <a:gd name="connsiteY20" fmla="*/ 6153037 h 6858000"/>
              <a:gd name="connsiteX21" fmla="*/ 296307 w 1380520"/>
              <a:gd name="connsiteY21" fmla="*/ 6078132 h 6858000"/>
              <a:gd name="connsiteX22" fmla="*/ 283694 w 1380520"/>
              <a:gd name="connsiteY22" fmla="*/ 6028119 h 6858000"/>
              <a:gd name="connsiteX23" fmla="*/ 268923 w 1380520"/>
              <a:gd name="connsiteY23" fmla="*/ 5926735 h 6858000"/>
              <a:gd name="connsiteX24" fmla="*/ 318435 w 1380520"/>
              <a:gd name="connsiteY24" fmla="*/ 5712857 h 6858000"/>
              <a:gd name="connsiteX25" fmla="*/ 297510 w 1380520"/>
              <a:gd name="connsiteY25" fmla="*/ 5676393 h 6858000"/>
              <a:gd name="connsiteX26" fmla="*/ 337102 w 1380520"/>
              <a:gd name="connsiteY26" fmla="*/ 5563435 h 6858000"/>
              <a:gd name="connsiteX27" fmla="*/ 384232 w 1380520"/>
              <a:gd name="connsiteY27" fmla="*/ 5437125 h 6858000"/>
              <a:gd name="connsiteX28" fmla="*/ 397800 w 1380520"/>
              <a:gd name="connsiteY28" fmla="*/ 5396260 h 6858000"/>
              <a:gd name="connsiteX29" fmla="*/ 413781 w 1380520"/>
              <a:gd name="connsiteY29" fmla="*/ 5330009 h 6858000"/>
              <a:gd name="connsiteX30" fmla="*/ 447274 w 1380520"/>
              <a:gd name="connsiteY30" fmla="*/ 5273739 h 6858000"/>
              <a:gd name="connsiteX31" fmla="*/ 456873 w 1380520"/>
              <a:gd name="connsiteY31" fmla="*/ 5241779 h 6858000"/>
              <a:gd name="connsiteX32" fmla="*/ 468099 w 1380520"/>
              <a:gd name="connsiteY32" fmla="*/ 5225268 h 6858000"/>
              <a:gd name="connsiteX33" fmla="*/ 469119 w 1380520"/>
              <a:gd name="connsiteY33" fmla="*/ 5217684 h 6858000"/>
              <a:gd name="connsiteX34" fmla="*/ 476460 w 1380520"/>
              <a:gd name="connsiteY34" fmla="*/ 5193377 h 6858000"/>
              <a:gd name="connsiteX35" fmla="*/ 479763 w 1380520"/>
              <a:gd name="connsiteY35" fmla="*/ 5179288 h 6858000"/>
              <a:gd name="connsiteX36" fmla="*/ 480747 w 1380520"/>
              <a:gd name="connsiteY36" fmla="*/ 5173621 h 6858000"/>
              <a:gd name="connsiteX37" fmla="*/ 476381 w 1380520"/>
              <a:gd name="connsiteY37" fmla="*/ 5159961 h 6858000"/>
              <a:gd name="connsiteX38" fmla="*/ 483058 w 1380520"/>
              <a:gd name="connsiteY38" fmla="*/ 5144295 h 6858000"/>
              <a:gd name="connsiteX39" fmla="*/ 479991 w 1380520"/>
              <a:gd name="connsiteY39" fmla="*/ 5125185 h 6858000"/>
              <a:gd name="connsiteX40" fmla="*/ 486821 w 1380520"/>
              <a:gd name="connsiteY40" fmla="*/ 5121884 h 6858000"/>
              <a:gd name="connsiteX41" fmla="*/ 493857 w 1380520"/>
              <a:gd name="connsiteY41" fmla="*/ 5067850 h 6858000"/>
              <a:gd name="connsiteX42" fmla="*/ 496588 w 1380520"/>
              <a:gd name="connsiteY42" fmla="*/ 5060861 h 6858000"/>
              <a:gd name="connsiteX43" fmla="*/ 493292 w 1380520"/>
              <a:gd name="connsiteY43" fmla="*/ 5034192 h 6858000"/>
              <a:gd name="connsiteX44" fmla="*/ 494846 w 1380520"/>
              <a:gd name="connsiteY44" fmla="*/ 4993030 h 6858000"/>
              <a:gd name="connsiteX45" fmla="*/ 501755 w 1380520"/>
              <a:gd name="connsiteY45" fmla="*/ 4946844 h 6858000"/>
              <a:gd name="connsiteX46" fmla="*/ 497611 w 1380520"/>
              <a:gd name="connsiteY46" fmla="*/ 4932692 h 6858000"/>
              <a:gd name="connsiteX47" fmla="*/ 513014 w 1380520"/>
              <a:gd name="connsiteY47" fmla="*/ 4858827 h 6858000"/>
              <a:gd name="connsiteX48" fmla="*/ 518917 w 1380520"/>
              <a:gd name="connsiteY48" fmla="*/ 4821170 h 6858000"/>
              <a:gd name="connsiteX49" fmla="*/ 523650 w 1380520"/>
              <a:gd name="connsiteY49" fmla="*/ 4780965 h 6858000"/>
              <a:gd name="connsiteX50" fmla="*/ 524943 w 1380520"/>
              <a:gd name="connsiteY50" fmla="*/ 4750867 h 6858000"/>
              <a:gd name="connsiteX51" fmla="*/ 522750 w 1380520"/>
              <a:gd name="connsiteY51" fmla="*/ 4690749 h 6858000"/>
              <a:gd name="connsiteX52" fmla="*/ 518230 w 1380520"/>
              <a:gd name="connsiteY52" fmla="*/ 4584173 h 6858000"/>
              <a:gd name="connsiteX53" fmla="*/ 513313 w 1380520"/>
              <a:gd name="connsiteY53" fmla="*/ 4444346 h 6858000"/>
              <a:gd name="connsiteX54" fmla="*/ 509878 w 1380520"/>
              <a:gd name="connsiteY54" fmla="*/ 4375228 h 6858000"/>
              <a:gd name="connsiteX55" fmla="*/ 490531 w 1380520"/>
              <a:gd name="connsiteY55" fmla="*/ 4214165 h 6858000"/>
              <a:gd name="connsiteX56" fmla="*/ 494604 w 1380520"/>
              <a:gd name="connsiteY56" fmla="*/ 4090296 h 6858000"/>
              <a:gd name="connsiteX57" fmla="*/ 479860 w 1380520"/>
              <a:gd name="connsiteY57" fmla="*/ 4033999 h 6858000"/>
              <a:gd name="connsiteX58" fmla="*/ 481009 w 1380520"/>
              <a:gd name="connsiteY58" fmla="*/ 4031933 h 6858000"/>
              <a:gd name="connsiteX59" fmla="*/ 479585 w 1380520"/>
              <a:gd name="connsiteY59" fmla="*/ 4013953 h 6858000"/>
              <a:gd name="connsiteX60" fmla="*/ 465880 w 1380520"/>
              <a:gd name="connsiteY60" fmla="*/ 3974753 h 6858000"/>
              <a:gd name="connsiteX61" fmla="*/ 467478 w 1380520"/>
              <a:gd name="connsiteY61" fmla="*/ 3969950 h 6858000"/>
              <a:gd name="connsiteX62" fmla="*/ 460900 w 1380520"/>
              <a:gd name="connsiteY62" fmla="*/ 3933779 h 6858000"/>
              <a:gd name="connsiteX63" fmla="*/ 462231 w 1380520"/>
              <a:gd name="connsiteY63" fmla="*/ 3933093 h 6858000"/>
              <a:gd name="connsiteX64" fmla="*/ 466585 w 1380520"/>
              <a:gd name="connsiteY64" fmla="*/ 3922082 h 6858000"/>
              <a:gd name="connsiteX65" fmla="*/ 471663 w 1380520"/>
              <a:gd name="connsiteY65" fmla="*/ 3901461 h 6858000"/>
              <a:gd name="connsiteX66" fmla="*/ 494257 w 1380520"/>
              <a:gd name="connsiteY66" fmla="*/ 3813873 h 6858000"/>
              <a:gd name="connsiteX67" fmla="*/ 493682 w 1380520"/>
              <a:gd name="connsiteY67" fmla="*/ 3806161 h 6858000"/>
              <a:gd name="connsiteX68" fmla="*/ 493989 w 1380520"/>
              <a:gd name="connsiteY68" fmla="*/ 3805957 h 6858000"/>
              <a:gd name="connsiteX69" fmla="*/ 494016 w 1380520"/>
              <a:gd name="connsiteY69" fmla="*/ 3797724 h 6858000"/>
              <a:gd name="connsiteX70" fmla="*/ 492631 w 1380520"/>
              <a:gd name="connsiteY70" fmla="*/ 3792098 h 6858000"/>
              <a:gd name="connsiteX71" fmla="*/ 491515 w 1380520"/>
              <a:gd name="connsiteY71" fmla="*/ 3777135 h 6858000"/>
              <a:gd name="connsiteX72" fmla="*/ 493248 w 1380520"/>
              <a:gd name="connsiteY72" fmla="*/ 3771656 h 6858000"/>
              <a:gd name="connsiteX73" fmla="*/ 496991 w 1380520"/>
              <a:gd name="connsiteY73" fmla="*/ 3769007 h 6858000"/>
              <a:gd name="connsiteX74" fmla="*/ 496457 w 1380520"/>
              <a:gd name="connsiteY74" fmla="*/ 3767709 h 6858000"/>
              <a:gd name="connsiteX75" fmla="*/ 505153 w 1380520"/>
              <a:gd name="connsiteY75" fmla="*/ 3738082 h 6858000"/>
              <a:gd name="connsiteX76" fmla="*/ 512499 w 1380520"/>
              <a:gd name="connsiteY76" fmla="*/ 3673397 h 6858000"/>
              <a:gd name="connsiteX77" fmla="*/ 511795 w 1380520"/>
              <a:gd name="connsiteY77" fmla="*/ 3637109 h 6858000"/>
              <a:gd name="connsiteX78" fmla="*/ 515238 w 1380520"/>
              <a:gd name="connsiteY78" fmla="*/ 3536883 h 6858000"/>
              <a:gd name="connsiteX79" fmla="*/ 522776 w 1380520"/>
              <a:gd name="connsiteY79" fmla="*/ 3435652 h 6858000"/>
              <a:gd name="connsiteX80" fmla="*/ 524447 w 1380520"/>
              <a:gd name="connsiteY80" fmla="*/ 3307769 h 6858000"/>
              <a:gd name="connsiteX81" fmla="*/ 542010 w 1380520"/>
              <a:gd name="connsiteY81" fmla="*/ 3250522 h 6858000"/>
              <a:gd name="connsiteX82" fmla="*/ 542435 w 1380520"/>
              <a:gd name="connsiteY82" fmla="*/ 3229163 h 6858000"/>
              <a:gd name="connsiteX83" fmla="*/ 544258 w 1380520"/>
              <a:gd name="connsiteY83" fmla="*/ 3217217 h 6858000"/>
              <a:gd name="connsiteX84" fmla="*/ 531093 w 1380520"/>
              <a:gd name="connsiteY84" fmla="*/ 3183755 h 6858000"/>
              <a:gd name="connsiteX85" fmla="*/ 531594 w 1380520"/>
              <a:gd name="connsiteY85" fmla="*/ 3178642 h 6858000"/>
              <a:gd name="connsiteX86" fmla="*/ 519194 w 1380520"/>
              <a:gd name="connsiteY86" fmla="*/ 3158586 h 6858000"/>
              <a:gd name="connsiteX87" fmla="*/ 504379 w 1380520"/>
              <a:gd name="connsiteY87" fmla="*/ 3129034 h 6858000"/>
              <a:gd name="connsiteX88" fmla="*/ 505044 w 1380520"/>
              <a:gd name="connsiteY88" fmla="*/ 3126682 h 6858000"/>
              <a:gd name="connsiteX89" fmla="*/ 495912 w 1380520"/>
              <a:gd name="connsiteY89" fmla="*/ 3114519 h 6858000"/>
              <a:gd name="connsiteX90" fmla="*/ 482521 w 1380520"/>
              <a:gd name="connsiteY90" fmla="*/ 3106272 h 6858000"/>
              <a:gd name="connsiteX91" fmla="*/ 455251 w 1380520"/>
              <a:gd name="connsiteY91" fmla="*/ 2958185 h 6858000"/>
              <a:gd name="connsiteX92" fmla="*/ 397865 w 1380520"/>
              <a:gd name="connsiteY92" fmla="*/ 2762989 h 6858000"/>
              <a:gd name="connsiteX93" fmla="*/ 346783 w 1380520"/>
              <a:gd name="connsiteY93" fmla="*/ 2554718 h 6858000"/>
              <a:gd name="connsiteX94" fmla="*/ 326877 w 1380520"/>
              <a:gd name="connsiteY94" fmla="*/ 2485734 h 6858000"/>
              <a:gd name="connsiteX95" fmla="*/ 317600 w 1380520"/>
              <a:gd name="connsiteY95" fmla="*/ 2447068 h 6858000"/>
              <a:gd name="connsiteX96" fmla="*/ 304561 w 1380520"/>
              <a:gd name="connsiteY96" fmla="*/ 2425819 h 6858000"/>
              <a:gd name="connsiteX97" fmla="*/ 310560 w 1380520"/>
              <a:gd name="connsiteY97" fmla="*/ 2402874 h 6858000"/>
              <a:gd name="connsiteX98" fmla="*/ 313172 w 1380520"/>
              <a:gd name="connsiteY98" fmla="*/ 2381443 h 6858000"/>
              <a:gd name="connsiteX99" fmla="*/ 289501 w 1380520"/>
              <a:gd name="connsiteY99" fmla="*/ 2261920 h 6858000"/>
              <a:gd name="connsiteX100" fmla="*/ 279388 w 1380520"/>
              <a:gd name="connsiteY100" fmla="*/ 2195378 h 6858000"/>
              <a:gd name="connsiteX101" fmla="*/ 263605 w 1380520"/>
              <a:gd name="connsiteY101" fmla="*/ 2155135 h 6858000"/>
              <a:gd name="connsiteX102" fmla="*/ 261063 w 1380520"/>
              <a:gd name="connsiteY102" fmla="*/ 2118008 h 6858000"/>
              <a:gd name="connsiteX103" fmla="*/ 262056 w 1380520"/>
              <a:gd name="connsiteY103" fmla="*/ 2050531 h 6858000"/>
              <a:gd name="connsiteX104" fmla="*/ 253862 w 1380520"/>
              <a:gd name="connsiteY104" fmla="*/ 1963269 h 6858000"/>
              <a:gd name="connsiteX105" fmla="*/ 235040 w 1380520"/>
              <a:gd name="connsiteY105" fmla="*/ 1906352 h 6858000"/>
              <a:gd name="connsiteX106" fmla="*/ 211597 w 1380520"/>
              <a:gd name="connsiteY106" fmla="*/ 1861531 h 6858000"/>
              <a:gd name="connsiteX107" fmla="*/ 165396 w 1380520"/>
              <a:gd name="connsiteY107" fmla="*/ 1732919 h 6858000"/>
              <a:gd name="connsiteX108" fmla="*/ 137707 w 1380520"/>
              <a:gd name="connsiteY108" fmla="*/ 1663540 h 6858000"/>
              <a:gd name="connsiteX109" fmla="*/ 136833 w 1380520"/>
              <a:gd name="connsiteY109" fmla="*/ 1615777 h 6858000"/>
              <a:gd name="connsiteX110" fmla="*/ 117628 w 1380520"/>
              <a:gd name="connsiteY110" fmla="*/ 1563678 h 6858000"/>
              <a:gd name="connsiteX111" fmla="*/ 130708 w 1380520"/>
              <a:gd name="connsiteY111" fmla="*/ 1519474 h 6858000"/>
              <a:gd name="connsiteX112" fmla="*/ 123450 w 1380520"/>
              <a:gd name="connsiteY112" fmla="*/ 1477995 h 6858000"/>
              <a:gd name="connsiteX113" fmla="*/ 109535 w 1380520"/>
              <a:gd name="connsiteY113" fmla="*/ 1373769 h 6858000"/>
              <a:gd name="connsiteX114" fmla="*/ 117842 w 1380520"/>
              <a:gd name="connsiteY114" fmla="*/ 1307086 h 6858000"/>
              <a:gd name="connsiteX115" fmla="*/ 119030 w 1380520"/>
              <a:gd name="connsiteY115" fmla="*/ 1189033 h 6858000"/>
              <a:gd name="connsiteX116" fmla="*/ 123715 w 1380520"/>
              <a:gd name="connsiteY116" fmla="*/ 1168288 h 6858000"/>
              <a:gd name="connsiteX117" fmla="*/ 115997 w 1380520"/>
              <a:gd name="connsiteY117" fmla="*/ 1142577 h 6858000"/>
              <a:gd name="connsiteX118" fmla="*/ 105303 w 1380520"/>
              <a:gd name="connsiteY118" fmla="*/ 1088484 h 6858000"/>
              <a:gd name="connsiteX119" fmla="*/ 94039 w 1380520"/>
              <a:gd name="connsiteY119" fmla="*/ 1016103 h 6858000"/>
              <a:gd name="connsiteX120" fmla="*/ 95495 w 1380520"/>
              <a:gd name="connsiteY120" fmla="*/ 932283 h 6858000"/>
              <a:gd name="connsiteX121" fmla="*/ 97731 w 1380520"/>
              <a:gd name="connsiteY121" fmla="*/ 915925 h 6858000"/>
              <a:gd name="connsiteX122" fmla="*/ 90360 w 1380520"/>
              <a:gd name="connsiteY122" fmla="*/ 896999 h 6858000"/>
              <a:gd name="connsiteX123" fmla="*/ 59768 w 1380520"/>
              <a:gd name="connsiteY123" fmla="*/ 821517 h 6858000"/>
              <a:gd name="connsiteX124" fmla="*/ 38718 w 1380520"/>
              <a:gd name="connsiteY124" fmla="*/ 751353 h 6858000"/>
              <a:gd name="connsiteX125" fmla="*/ 38276 w 1380520"/>
              <a:gd name="connsiteY125" fmla="*/ 721230 h 6858000"/>
              <a:gd name="connsiteX126" fmla="*/ 23947 w 1380520"/>
              <a:gd name="connsiteY126" fmla="*/ 681659 h 6858000"/>
              <a:gd name="connsiteX127" fmla="*/ 9366 w 1380520"/>
              <a:gd name="connsiteY127" fmla="*/ 635218 h 6858000"/>
              <a:gd name="connsiteX128" fmla="*/ 14377 w 1380520"/>
              <a:gd name="connsiteY128" fmla="*/ 613763 h 6858000"/>
              <a:gd name="connsiteX129" fmla="*/ 319 w 1380520"/>
              <a:gd name="connsiteY129" fmla="*/ 598582 h 6858000"/>
              <a:gd name="connsiteX130" fmla="*/ 0 w 1380520"/>
              <a:gd name="connsiteY130" fmla="*/ 576846 h 6858000"/>
              <a:gd name="connsiteX131" fmla="*/ 68392 w 1380520"/>
              <a:gd name="connsiteY131" fmla="*/ 446567 h 6858000"/>
              <a:gd name="connsiteX132" fmla="*/ 67640 w 1380520"/>
              <a:gd name="connsiteY132" fmla="*/ 393828 h 6858000"/>
              <a:gd name="connsiteX133" fmla="*/ 67470 w 1380520"/>
              <a:gd name="connsiteY133" fmla="*/ 353137 h 6858000"/>
              <a:gd name="connsiteX134" fmla="*/ 88980 w 1380520"/>
              <a:gd name="connsiteY134" fmla="*/ 309501 h 6858000"/>
              <a:gd name="connsiteX135" fmla="*/ 73163 w 1380520"/>
              <a:gd name="connsiteY135" fmla="*/ 275771 h 6858000"/>
              <a:gd name="connsiteX136" fmla="*/ 90190 w 1380520"/>
              <a:gd name="connsiteY136" fmla="*/ 212860 h 6858000"/>
              <a:gd name="connsiteX137" fmla="*/ 81900 w 1380520"/>
              <a:gd name="connsiteY137" fmla="*/ 144983 h 6858000"/>
              <a:gd name="connsiteX138" fmla="*/ 94184 w 1380520"/>
              <a:gd name="connsiteY138" fmla="*/ 55288 h 6858000"/>
              <a:gd name="connsiteX139" fmla="*/ 53738 w 1380520"/>
              <a:gd name="connsiteY139" fmla="*/ 0 h 6858000"/>
              <a:gd name="connsiteX0" fmla="*/ 53420 w 1380202"/>
              <a:gd name="connsiteY0" fmla="*/ 0 h 6858000"/>
              <a:gd name="connsiteX1" fmla="*/ 1380202 w 1380202"/>
              <a:gd name="connsiteY1" fmla="*/ 0 h 6858000"/>
              <a:gd name="connsiteX2" fmla="*/ 1380202 w 1380202"/>
              <a:gd name="connsiteY2" fmla="*/ 6858000 h 6858000"/>
              <a:gd name="connsiteX3" fmla="*/ 116896 w 1380202"/>
              <a:gd name="connsiteY3" fmla="*/ 6857735 h 6858000"/>
              <a:gd name="connsiteX4" fmla="*/ 153489 w 1380202"/>
              <a:gd name="connsiteY4" fmla="*/ 6776847 h 6858000"/>
              <a:gd name="connsiteX5" fmla="*/ 164989 w 1380202"/>
              <a:gd name="connsiteY5" fmla="*/ 6737706 h 6858000"/>
              <a:gd name="connsiteX6" fmla="*/ 189728 w 1380202"/>
              <a:gd name="connsiteY6" fmla="*/ 6691589 h 6858000"/>
              <a:gd name="connsiteX7" fmla="*/ 167285 w 1380202"/>
              <a:gd name="connsiteY7" fmla="*/ 6659970 h 6858000"/>
              <a:gd name="connsiteX8" fmla="*/ 182376 w 1380202"/>
              <a:gd name="connsiteY8" fmla="*/ 6636211 h 6858000"/>
              <a:gd name="connsiteX9" fmla="*/ 199820 w 1380202"/>
              <a:gd name="connsiteY9" fmla="*/ 6594177 h 6858000"/>
              <a:gd name="connsiteX10" fmla="*/ 213860 w 1380202"/>
              <a:gd name="connsiteY10" fmla="*/ 6557575 h 6858000"/>
              <a:gd name="connsiteX11" fmla="*/ 266817 w 1380202"/>
              <a:gd name="connsiteY11" fmla="*/ 6492130 h 6858000"/>
              <a:gd name="connsiteX12" fmla="*/ 282504 w 1380202"/>
              <a:gd name="connsiteY12" fmla="*/ 6431610 h 6858000"/>
              <a:gd name="connsiteX13" fmla="*/ 326209 w 1380202"/>
              <a:gd name="connsiteY13" fmla="*/ 6379786 h 6858000"/>
              <a:gd name="connsiteX14" fmla="*/ 309432 w 1380202"/>
              <a:gd name="connsiteY14" fmla="*/ 6334727 h 6858000"/>
              <a:gd name="connsiteX15" fmla="*/ 286847 w 1380202"/>
              <a:gd name="connsiteY15" fmla="*/ 6313295 h 6858000"/>
              <a:gd name="connsiteX16" fmla="*/ 294011 w 1380202"/>
              <a:gd name="connsiteY16" fmla="*/ 6280046 h 6858000"/>
              <a:gd name="connsiteX17" fmla="*/ 276756 w 1380202"/>
              <a:gd name="connsiteY17" fmla="*/ 6270265 h 6858000"/>
              <a:gd name="connsiteX18" fmla="*/ 303784 w 1380202"/>
              <a:gd name="connsiteY18" fmla="*/ 6252834 h 6858000"/>
              <a:gd name="connsiteX19" fmla="*/ 281776 w 1380202"/>
              <a:gd name="connsiteY19" fmla="*/ 6202459 h 6858000"/>
              <a:gd name="connsiteX20" fmla="*/ 280574 w 1380202"/>
              <a:gd name="connsiteY20" fmla="*/ 6153037 h 6858000"/>
              <a:gd name="connsiteX21" fmla="*/ 295989 w 1380202"/>
              <a:gd name="connsiteY21" fmla="*/ 6078132 h 6858000"/>
              <a:gd name="connsiteX22" fmla="*/ 283376 w 1380202"/>
              <a:gd name="connsiteY22" fmla="*/ 6028119 h 6858000"/>
              <a:gd name="connsiteX23" fmla="*/ 268605 w 1380202"/>
              <a:gd name="connsiteY23" fmla="*/ 5926735 h 6858000"/>
              <a:gd name="connsiteX24" fmla="*/ 318117 w 1380202"/>
              <a:gd name="connsiteY24" fmla="*/ 5712857 h 6858000"/>
              <a:gd name="connsiteX25" fmla="*/ 297192 w 1380202"/>
              <a:gd name="connsiteY25" fmla="*/ 5676393 h 6858000"/>
              <a:gd name="connsiteX26" fmla="*/ 336784 w 1380202"/>
              <a:gd name="connsiteY26" fmla="*/ 5563435 h 6858000"/>
              <a:gd name="connsiteX27" fmla="*/ 383914 w 1380202"/>
              <a:gd name="connsiteY27" fmla="*/ 5437125 h 6858000"/>
              <a:gd name="connsiteX28" fmla="*/ 397482 w 1380202"/>
              <a:gd name="connsiteY28" fmla="*/ 5396260 h 6858000"/>
              <a:gd name="connsiteX29" fmla="*/ 413463 w 1380202"/>
              <a:gd name="connsiteY29" fmla="*/ 5330009 h 6858000"/>
              <a:gd name="connsiteX30" fmla="*/ 446956 w 1380202"/>
              <a:gd name="connsiteY30" fmla="*/ 5273739 h 6858000"/>
              <a:gd name="connsiteX31" fmla="*/ 456555 w 1380202"/>
              <a:gd name="connsiteY31" fmla="*/ 5241779 h 6858000"/>
              <a:gd name="connsiteX32" fmla="*/ 467781 w 1380202"/>
              <a:gd name="connsiteY32" fmla="*/ 5225268 h 6858000"/>
              <a:gd name="connsiteX33" fmla="*/ 468801 w 1380202"/>
              <a:gd name="connsiteY33" fmla="*/ 5217684 h 6858000"/>
              <a:gd name="connsiteX34" fmla="*/ 476142 w 1380202"/>
              <a:gd name="connsiteY34" fmla="*/ 5193377 h 6858000"/>
              <a:gd name="connsiteX35" fmla="*/ 479445 w 1380202"/>
              <a:gd name="connsiteY35" fmla="*/ 5179288 h 6858000"/>
              <a:gd name="connsiteX36" fmla="*/ 480429 w 1380202"/>
              <a:gd name="connsiteY36" fmla="*/ 5173621 h 6858000"/>
              <a:gd name="connsiteX37" fmla="*/ 476063 w 1380202"/>
              <a:gd name="connsiteY37" fmla="*/ 5159961 h 6858000"/>
              <a:gd name="connsiteX38" fmla="*/ 482740 w 1380202"/>
              <a:gd name="connsiteY38" fmla="*/ 5144295 h 6858000"/>
              <a:gd name="connsiteX39" fmla="*/ 479673 w 1380202"/>
              <a:gd name="connsiteY39" fmla="*/ 5125185 h 6858000"/>
              <a:gd name="connsiteX40" fmla="*/ 486503 w 1380202"/>
              <a:gd name="connsiteY40" fmla="*/ 5121884 h 6858000"/>
              <a:gd name="connsiteX41" fmla="*/ 493539 w 1380202"/>
              <a:gd name="connsiteY41" fmla="*/ 5067850 h 6858000"/>
              <a:gd name="connsiteX42" fmla="*/ 496270 w 1380202"/>
              <a:gd name="connsiteY42" fmla="*/ 5060861 h 6858000"/>
              <a:gd name="connsiteX43" fmla="*/ 492974 w 1380202"/>
              <a:gd name="connsiteY43" fmla="*/ 5034192 h 6858000"/>
              <a:gd name="connsiteX44" fmla="*/ 494528 w 1380202"/>
              <a:gd name="connsiteY44" fmla="*/ 4993030 h 6858000"/>
              <a:gd name="connsiteX45" fmla="*/ 501437 w 1380202"/>
              <a:gd name="connsiteY45" fmla="*/ 4946844 h 6858000"/>
              <a:gd name="connsiteX46" fmla="*/ 497293 w 1380202"/>
              <a:gd name="connsiteY46" fmla="*/ 4932692 h 6858000"/>
              <a:gd name="connsiteX47" fmla="*/ 512696 w 1380202"/>
              <a:gd name="connsiteY47" fmla="*/ 4858827 h 6858000"/>
              <a:gd name="connsiteX48" fmla="*/ 518599 w 1380202"/>
              <a:gd name="connsiteY48" fmla="*/ 4821170 h 6858000"/>
              <a:gd name="connsiteX49" fmla="*/ 523332 w 1380202"/>
              <a:gd name="connsiteY49" fmla="*/ 4780965 h 6858000"/>
              <a:gd name="connsiteX50" fmla="*/ 524625 w 1380202"/>
              <a:gd name="connsiteY50" fmla="*/ 4750867 h 6858000"/>
              <a:gd name="connsiteX51" fmla="*/ 522432 w 1380202"/>
              <a:gd name="connsiteY51" fmla="*/ 4690749 h 6858000"/>
              <a:gd name="connsiteX52" fmla="*/ 517912 w 1380202"/>
              <a:gd name="connsiteY52" fmla="*/ 4584173 h 6858000"/>
              <a:gd name="connsiteX53" fmla="*/ 512995 w 1380202"/>
              <a:gd name="connsiteY53" fmla="*/ 4444346 h 6858000"/>
              <a:gd name="connsiteX54" fmla="*/ 509560 w 1380202"/>
              <a:gd name="connsiteY54" fmla="*/ 4375228 h 6858000"/>
              <a:gd name="connsiteX55" fmla="*/ 490213 w 1380202"/>
              <a:gd name="connsiteY55" fmla="*/ 4214165 h 6858000"/>
              <a:gd name="connsiteX56" fmla="*/ 494286 w 1380202"/>
              <a:gd name="connsiteY56" fmla="*/ 4090296 h 6858000"/>
              <a:gd name="connsiteX57" fmla="*/ 479542 w 1380202"/>
              <a:gd name="connsiteY57" fmla="*/ 4033999 h 6858000"/>
              <a:gd name="connsiteX58" fmla="*/ 480691 w 1380202"/>
              <a:gd name="connsiteY58" fmla="*/ 4031933 h 6858000"/>
              <a:gd name="connsiteX59" fmla="*/ 479267 w 1380202"/>
              <a:gd name="connsiteY59" fmla="*/ 4013953 h 6858000"/>
              <a:gd name="connsiteX60" fmla="*/ 465562 w 1380202"/>
              <a:gd name="connsiteY60" fmla="*/ 3974753 h 6858000"/>
              <a:gd name="connsiteX61" fmla="*/ 467160 w 1380202"/>
              <a:gd name="connsiteY61" fmla="*/ 3969950 h 6858000"/>
              <a:gd name="connsiteX62" fmla="*/ 460582 w 1380202"/>
              <a:gd name="connsiteY62" fmla="*/ 3933779 h 6858000"/>
              <a:gd name="connsiteX63" fmla="*/ 461913 w 1380202"/>
              <a:gd name="connsiteY63" fmla="*/ 3933093 h 6858000"/>
              <a:gd name="connsiteX64" fmla="*/ 466267 w 1380202"/>
              <a:gd name="connsiteY64" fmla="*/ 3922082 h 6858000"/>
              <a:gd name="connsiteX65" fmla="*/ 471345 w 1380202"/>
              <a:gd name="connsiteY65" fmla="*/ 3901461 h 6858000"/>
              <a:gd name="connsiteX66" fmla="*/ 493939 w 1380202"/>
              <a:gd name="connsiteY66" fmla="*/ 3813873 h 6858000"/>
              <a:gd name="connsiteX67" fmla="*/ 493364 w 1380202"/>
              <a:gd name="connsiteY67" fmla="*/ 3806161 h 6858000"/>
              <a:gd name="connsiteX68" fmla="*/ 493671 w 1380202"/>
              <a:gd name="connsiteY68" fmla="*/ 3805957 h 6858000"/>
              <a:gd name="connsiteX69" fmla="*/ 493698 w 1380202"/>
              <a:gd name="connsiteY69" fmla="*/ 3797724 h 6858000"/>
              <a:gd name="connsiteX70" fmla="*/ 492313 w 1380202"/>
              <a:gd name="connsiteY70" fmla="*/ 3792098 h 6858000"/>
              <a:gd name="connsiteX71" fmla="*/ 491197 w 1380202"/>
              <a:gd name="connsiteY71" fmla="*/ 3777135 h 6858000"/>
              <a:gd name="connsiteX72" fmla="*/ 492930 w 1380202"/>
              <a:gd name="connsiteY72" fmla="*/ 3771656 h 6858000"/>
              <a:gd name="connsiteX73" fmla="*/ 496673 w 1380202"/>
              <a:gd name="connsiteY73" fmla="*/ 3769007 h 6858000"/>
              <a:gd name="connsiteX74" fmla="*/ 496139 w 1380202"/>
              <a:gd name="connsiteY74" fmla="*/ 3767709 h 6858000"/>
              <a:gd name="connsiteX75" fmla="*/ 504835 w 1380202"/>
              <a:gd name="connsiteY75" fmla="*/ 3738082 h 6858000"/>
              <a:gd name="connsiteX76" fmla="*/ 512181 w 1380202"/>
              <a:gd name="connsiteY76" fmla="*/ 3673397 h 6858000"/>
              <a:gd name="connsiteX77" fmla="*/ 511477 w 1380202"/>
              <a:gd name="connsiteY77" fmla="*/ 3637109 h 6858000"/>
              <a:gd name="connsiteX78" fmla="*/ 514920 w 1380202"/>
              <a:gd name="connsiteY78" fmla="*/ 3536883 h 6858000"/>
              <a:gd name="connsiteX79" fmla="*/ 522458 w 1380202"/>
              <a:gd name="connsiteY79" fmla="*/ 3435652 h 6858000"/>
              <a:gd name="connsiteX80" fmla="*/ 524129 w 1380202"/>
              <a:gd name="connsiteY80" fmla="*/ 3307769 h 6858000"/>
              <a:gd name="connsiteX81" fmla="*/ 541692 w 1380202"/>
              <a:gd name="connsiteY81" fmla="*/ 3250522 h 6858000"/>
              <a:gd name="connsiteX82" fmla="*/ 542117 w 1380202"/>
              <a:gd name="connsiteY82" fmla="*/ 3229163 h 6858000"/>
              <a:gd name="connsiteX83" fmla="*/ 543940 w 1380202"/>
              <a:gd name="connsiteY83" fmla="*/ 3217217 h 6858000"/>
              <a:gd name="connsiteX84" fmla="*/ 530775 w 1380202"/>
              <a:gd name="connsiteY84" fmla="*/ 3183755 h 6858000"/>
              <a:gd name="connsiteX85" fmla="*/ 531276 w 1380202"/>
              <a:gd name="connsiteY85" fmla="*/ 3178642 h 6858000"/>
              <a:gd name="connsiteX86" fmla="*/ 518876 w 1380202"/>
              <a:gd name="connsiteY86" fmla="*/ 3158586 h 6858000"/>
              <a:gd name="connsiteX87" fmla="*/ 504061 w 1380202"/>
              <a:gd name="connsiteY87" fmla="*/ 3129034 h 6858000"/>
              <a:gd name="connsiteX88" fmla="*/ 504726 w 1380202"/>
              <a:gd name="connsiteY88" fmla="*/ 3126682 h 6858000"/>
              <a:gd name="connsiteX89" fmla="*/ 495594 w 1380202"/>
              <a:gd name="connsiteY89" fmla="*/ 3114519 h 6858000"/>
              <a:gd name="connsiteX90" fmla="*/ 482203 w 1380202"/>
              <a:gd name="connsiteY90" fmla="*/ 3106272 h 6858000"/>
              <a:gd name="connsiteX91" fmla="*/ 454933 w 1380202"/>
              <a:gd name="connsiteY91" fmla="*/ 2958185 h 6858000"/>
              <a:gd name="connsiteX92" fmla="*/ 397547 w 1380202"/>
              <a:gd name="connsiteY92" fmla="*/ 2762989 h 6858000"/>
              <a:gd name="connsiteX93" fmla="*/ 346465 w 1380202"/>
              <a:gd name="connsiteY93" fmla="*/ 2554718 h 6858000"/>
              <a:gd name="connsiteX94" fmla="*/ 326559 w 1380202"/>
              <a:gd name="connsiteY94" fmla="*/ 2485734 h 6858000"/>
              <a:gd name="connsiteX95" fmla="*/ 317282 w 1380202"/>
              <a:gd name="connsiteY95" fmla="*/ 2447068 h 6858000"/>
              <a:gd name="connsiteX96" fmla="*/ 304243 w 1380202"/>
              <a:gd name="connsiteY96" fmla="*/ 2425819 h 6858000"/>
              <a:gd name="connsiteX97" fmla="*/ 310242 w 1380202"/>
              <a:gd name="connsiteY97" fmla="*/ 2402874 h 6858000"/>
              <a:gd name="connsiteX98" fmla="*/ 312854 w 1380202"/>
              <a:gd name="connsiteY98" fmla="*/ 2381443 h 6858000"/>
              <a:gd name="connsiteX99" fmla="*/ 289183 w 1380202"/>
              <a:gd name="connsiteY99" fmla="*/ 2261920 h 6858000"/>
              <a:gd name="connsiteX100" fmla="*/ 279070 w 1380202"/>
              <a:gd name="connsiteY100" fmla="*/ 2195378 h 6858000"/>
              <a:gd name="connsiteX101" fmla="*/ 263287 w 1380202"/>
              <a:gd name="connsiteY101" fmla="*/ 2155135 h 6858000"/>
              <a:gd name="connsiteX102" fmla="*/ 260745 w 1380202"/>
              <a:gd name="connsiteY102" fmla="*/ 2118008 h 6858000"/>
              <a:gd name="connsiteX103" fmla="*/ 261738 w 1380202"/>
              <a:gd name="connsiteY103" fmla="*/ 2050531 h 6858000"/>
              <a:gd name="connsiteX104" fmla="*/ 253544 w 1380202"/>
              <a:gd name="connsiteY104" fmla="*/ 1963269 h 6858000"/>
              <a:gd name="connsiteX105" fmla="*/ 234722 w 1380202"/>
              <a:gd name="connsiteY105" fmla="*/ 1906352 h 6858000"/>
              <a:gd name="connsiteX106" fmla="*/ 211279 w 1380202"/>
              <a:gd name="connsiteY106" fmla="*/ 1861531 h 6858000"/>
              <a:gd name="connsiteX107" fmla="*/ 165078 w 1380202"/>
              <a:gd name="connsiteY107" fmla="*/ 1732919 h 6858000"/>
              <a:gd name="connsiteX108" fmla="*/ 137389 w 1380202"/>
              <a:gd name="connsiteY108" fmla="*/ 1663540 h 6858000"/>
              <a:gd name="connsiteX109" fmla="*/ 136515 w 1380202"/>
              <a:gd name="connsiteY109" fmla="*/ 1615777 h 6858000"/>
              <a:gd name="connsiteX110" fmla="*/ 117310 w 1380202"/>
              <a:gd name="connsiteY110" fmla="*/ 1563678 h 6858000"/>
              <a:gd name="connsiteX111" fmla="*/ 130390 w 1380202"/>
              <a:gd name="connsiteY111" fmla="*/ 1519474 h 6858000"/>
              <a:gd name="connsiteX112" fmla="*/ 123132 w 1380202"/>
              <a:gd name="connsiteY112" fmla="*/ 1477995 h 6858000"/>
              <a:gd name="connsiteX113" fmla="*/ 109217 w 1380202"/>
              <a:gd name="connsiteY113" fmla="*/ 1373769 h 6858000"/>
              <a:gd name="connsiteX114" fmla="*/ 117524 w 1380202"/>
              <a:gd name="connsiteY114" fmla="*/ 1307086 h 6858000"/>
              <a:gd name="connsiteX115" fmla="*/ 118712 w 1380202"/>
              <a:gd name="connsiteY115" fmla="*/ 1189033 h 6858000"/>
              <a:gd name="connsiteX116" fmla="*/ 123397 w 1380202"/>
              <a:gd name="connsiteY116" fmla="*/ 1168288 h 6858000"/>
              <a:gd name="connsiteX117" fmla="*/ 115679 w 1380202"/>
              <a:gd name="connsiteY117" fmla="*/ 1142577 h 6858000"/>
              <a:gd name="connsiteX118" fmla="*/ 104985 w 1380202"/>
              <a:gd name="connsiteY118" fmla="*/ 1088484 h 6858000"/>
              <a:gd name="connsiteX119" fmla="*/ 93721 w 1380202"/>
              <a:gd name="connsiteY119" fmla="*/ 1016103 h 6858000"/>
              <a:gd name="connsiteX120" fmla="*/ 95177 w 1380202"/>
              <a:gd name="connsiteY120" fmla="*/ 932283 h 6858000"/>
              <a:gd name="connsiteX121" fmla="*/ 97413 w 1380202"/>
              <a:gd name="connsiteY121" fmla="*/ 915925 h 6858000"/>
              <a:gd name="connsiteX122" fmla="*/ 90042 w 1380202"/>
              <a:gd name="connsiteY122" fmla="*/ 896999 h 6858000"/>
              <a:gd name="connsiteX123" fmla="*/ 59450 w 1380202"/>
              <a:gd name="connsiteY123" fmla="*/ 821517 h 6858000"/>
              <a:gd name="connsiteX124" fmla="*/ 38400 w 1380202"/>
              <a:gd name="connsiteY124" fmla="*/ 751353 h 6858000"/>
              <a:gd name="connsiteX125" fmla="*/ 37958 w 1380202"/>
              <a:gd name="connsiteY125" fmla="*/ 721230 h 6858000"/>
              <a:gd name="connsiteX126" fmla="*/ 23629 w 1380202"/>
              <a:gd name="connsiteY126" fmla="*/ 681659 h 6858000"/>
              <a:gd name="connsiteX127" fmla="*/ 9048 w 1380202"/>
              <a:gd name="connsiteY127" fmla="*/ 635218 h 6858000"/>
              <a:gd name="connsiteX128" fmla="*/ 14059 w 1380202"/>
              <a:gd name="connsiteY128" fmla="*/ 613763 h 6858000"/>
              <a:gd name="connsiteX129" fmla="*/ 1 w 1380202"/>
              <a:gd name="connsiteY129" fmla="*/ 598582 h 6858000"/>
              <a:gd name="connsiteX130" fmla="*/ 79993 w 1380202"/>
              <a:gd name="connsiteY130" fmla="*/ 473479 h 6858000"/>
              <a:gd name="connsiteX131" fmla="*/ 68074 w 1380202"/>
              <a:gd name="connsiteY131" fmla="*/ 446567 h 6858000"/>
              <a:gd name="connsiteX132" fmla="*/ 67322 w 1380202"/>
              <a:gd name="connsiteY132" fmla="*/ 393828 h 6858000"/>
              <a:gd name="connsiteX133" fmla="*/ 67152 w 1380202"/>
              <a:gd name="connsiteY133" fmla="*/ 353137 h 6858000"/>
              <a:gd name="connsiteX134" fmla="*/ 88662 w 1380202"/>
              <a:gd name="connsiteY134" fmla="*/ 309501 h 6858000"/>
              <a:gd name="connsiteX135" fmla="*/ 72845 w 1380202"/>
              <a:gd name="connsiteY135" fmla="*/ 275771 h 6858000"/>
              <a:gd name="connsiteX136" fmla="*/ 89872 w 1380202"/>
              <a:gd name="connsiteY136" fmla="*/ 212860 h 6858000"/>
              <a:gd name="connsiteX137" fmla="*/ 81582 w 1380202"/>
              <a:gd name="connsiteY137" fmla="*/ 144983 h 6858000"/>
              <a:gd name="connsiteX138" fmla="*/ 93866 w 1380202"/>
              <a:gd name="connsiteY138" fmla="*/ 55288 h 6858000"/>
              <a:gd name="connsiteX139" fmla="*/ 53420 w 138020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5239 w 1371382"/>
              <a:gd name="connsiteY128" fmla="*/ 613763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44600 w 1371382"/>
              <a:gd name="connsiteY0" fmla="*/ 0 h 6858000"/>
              <a:gd name="connsiteX1" fmla="*/ 1371382 w 1371382"/>
              <a:gd name="connsiteY1" fmla="*/ 0 h 6858000"/>
              <a:gd name="connsiteX2" fmla="*/ 1371382 w 1371382"/>
              <a:gd name="connsiteY2" fmla="*/ 6858000 h 6858000"/>
              <a:gd name="connsiteX3" fmla="*/ 108076 w 1371382"/>
              <a:gd name="connsiteY3" fmla="*/ 6857735 h 6858000"/>
              <a:gd name="connsiteX4" fmla="*/ 144669 w 1371382"/>
              <a:gd name="connsiteY4" fmla="*/ 6776847 h 6858000"/>
              <a:gd name="connsiteX5" fmla="*/ 156169 w 1371382"/>
              <a:gd name="connsiteY5" fmla="*/ 6737706 h 6858000"/>
              <a:gd name="connsiteX6" fmla="*/ 180908 w 1371382"/>
              <a:gd name="connsiteY6" fmla="*/ 6691589 h 6858000"/>
              <a:gd name="connsiteX7" fmla="*/ 158465 w 1371382"/>
              <a:gd name="connsiteY7" fmla="*/ 6659970 h 6858000"/>
              <a:gd name="connsiteX8" fmla="*/ 173556 w 1371382"/>
              <a:gd name="connsiteY8" fmla="*/ 6636211 h 6858000"/>
              <a:gd name="connsiteX9" fmla="*/ 191000 w 1371382"/>
              <a:gd name="connsiteY9" fmla="*/ 6594177 h 6858000"/>
              <a:gd name="connsiteX10" fmla="*/ 205040 w 1371382"/>
              <a:gd name="connsiteY10" fmla="*/ 6557575 h 6858000"/>
              <a:gd name="connsiteX11" fmla="*/ 257997 w 1371382"/>
              <a:gd name="connsiteY11" fmla="*/ 6492130 h 6858000"/>
              <a:gd name="connsiteX12" fmla="*/ 273684 w 1371382"/>
              <a:gd name="connsiteY12" fmla="*/ 6431610 h 6858000"/>
              <a:gd name="connsiteX13" fmla="*/ 317389 w 1371382"/>
              <a:gd name="connsiteY13" fmla="*/ 6379786 h 6858000"/>
              <a:gd name="connsiteX14" fmla="*/ 300612 w 1371382"/>
              <a:gd name="connsiteY14" fmla="*/ 6334727 h 6858000"/>
              <a:gd name="connsiteX15" fmla="*/ 278027 w 1371382"/>
              <a:gd name="connsiteY15" fmla="*/ 6313295 h 6858000"/>
              <a:gd name="connsiteX16" fmla="*/ 285191 w 1371382"/>
              <a:gd name="connsiteY16" fmla="*/ 6280046 h 6858000"/>
              <a:gd name="connsiteX17" fmla="*/ 267936 w 1371382"/>
              <a:gd name="connsiteY17" fmla="*/ 6270265 h 6858000"/>
              <a:gd name="connsiteX18" fmla="*/ 294964 w 1371382"/>
              <a:gd name="connsiteY18" fmla="*/ 6252834 h 6858000"/>
              <a:gd name="connsiteX19" fmla="*/ 272956 w 1371382"/>
              <a:gd name="connsiteY19" fmla="*/ 6202459 h 6858000"/>
              <a:gd name="connsiteX20" fmla="*/ 271754 w 1371382"/>
              <a:gd name="connsiteY20" fmla="*/ 6153037 h 6858000"/>
              <a:gd name="connsiteX21" fmla="*/ 287169 w 1371382"/>
              <a:gd name="connsiteY21" fmla="*/ 6078132 h 6858000"/>
              <a:gd name="connsiteX22" fmla="*/ 274556 w 1371382"/>
              <a:gd name="connsiteY22" fmla="*/ 6028119 h 6858000"/>
              <a:gd name="connsiteX23" fmla="*/ 259785 w 1371382"/>
              <a:gd name="connsiteY23" fmla="*/ 5926735 h 6858000"/>
              <a:gd name="connsiteX24" fmla="*/ 309297 w 1371382"/>
              <a:gd name="connsiteY24" fmla="*/ 5712857 h 6858000"/>
              <a:gd name="connsiteX25" fmla="*/ 288372 w 1371382"/>
              <a:gd name="connsiteY25" fmla="*/ 5676393 h 6858000"/>
              <a:gd name="connsiteX26" fmla="*/ 327964 w 1371382"/>
              <a:gd name="connsiteY26" fmla="*/ 5563435 h 6858000"/>
              <a:gd name="connsiteX27" fmla="*/ 375094 w 1371382"/>
              <a:gd name="connsiteY27" fmla="*/ 5437125 h 6858000"/>
              <a:gd name="connsiteX28" fmla="*/ 388662 w 1371382"/>
              <a:gd name="connsiteY28" fmla="*/ 5396260 h 6858000"/>
              <a:gd name="connsiteX29" fmla="*/ 404643 w 1371382"/>
              <a:gd name="connsiteY29" fmla="*/ 5330009 h 6858000"/>
              <a:gd name="connsiteX30" fmla="*/ 438136 w 1371382"/>
              <a:gd name="connsiteY30" fmla="*/ 5273739 h 6858000"/>
              <a:gd name="connsiteX31" fmla="*/ 447735 w 1371382"/>
              <a:gd name="connsiteY31" fmla="*/ 5241779 h 6858000"/>
              <a:gd name="connsiteX32" fmla="*/ 458961 w 1371382"/>
              <a:gd name="connsiteY32" fmla="*/ 5225268 h 6858000"/>
              <a:gd name="connsiteX33" fmla="*/ 459981 w 1371382"/>
              <a:gd name="connsiteY33" fmla="*/ 5217684 h 6858000"/>
              <a:gd name="connsiteX34" fmla="*/ 467322 w 1371382"/>
              <a:gd name="connsiteY34" fmla="*/ 5193377 h 6858000"/>
              <a:gd name="connsiteX35" fmla="*/ 470625 w 1371382"/>
              <a:gd name="connsiteY35" fmla="*/ 5179288 h 6858000"/>
              <a:gd name="connsiteX36" fmla="*/ 471609 w 1371382"/>
              <a:gd name="connsiteY36" fmla="*/ 5173621 h 6858000"/>
              <a:gd name="connsiteX37" fmla="*/ 467243 w 1371382"/>
              <a:gd name="connsiteY37" fmla="*/ 5159961 h 6858000"/>
              <a:gd name="connsiteX38" fmla="*/ 473920 w 1371382"/>
              <a:gd name="connsiteY38" fmla="*/ 5144295 h 6858000"/>
              <a:gd name="connsiteX39" fmla="*/ 470853 w 1371382"/>
              <a:gd name="connsiteY39" fmla="*/ 5125185 h 6858000"/>
              <a:gd name="connsiteX40" fmla="*/ 477683 w 1371382"/>
              <a:gd name="connsiteY40" fmla="*/ 5121884 h 6858000"/>
              <a:gd name="connsiteX41" fmla="*/ 484719 w 1371382"/>
              <a:gd name="connsiteY41" fmla="*/ 5067850 h 6858000"/>
              <a:gd name="connsiteX42" fmla="*/ 487450 w 1371382"/>
              <a:gd name="connsiteY42" fmla="*/ 5060861 h 6858000"/>
              <a:gd name="connsiteX43" fmla="*/ 484154 w 1371382"/>
              <a:gd name="connsiteY43" fmla="*/ 5034192 h 6858000"/>
              <a:gd name="connsiteX44" fmla="*/ 485708 w 1371382"/>
              <a:gd name="connsiteY44" fmla="*/ 4993030 h 6858000"/>
              <a:gd name="connsiteX45" fmla="*/ 492617 w 1371382"/>
              <a:gd name="connsiteY45" fmla="*/ 4946844 h 6858000"/>
              <a:gd name="connsiteX46" fmla="*/ 488473 w 1371382"/>
              <a:gd name="connsiteY46" fmla="*/ 4932692 h 6858000"/>
              <a:gd name="connsiteX47" fmla="*/ 503876 w 1371382"/>
              <a:gd name="connsiteY47" fmla="*/ 4858827 h 6858000"/>
              <a:gd name="connsiteX48" fmla="*/ 509779 w 1371382"/>
              <a:gd name="connsiteY48" fmla="*/ 4821170 h 6858000"/>
              <a:gd name="connsiteX49" fmla="*/ 514512 w 1371382"/>
              <a:gd name="connsiteY49" fmla="*/ 4780965 h 6858000"/>
              <a:gd name="connsiteX50" fmla="*/ 515805 w 1371382"/>
              <a:gd name="connsiteY50" fmla="*/ 4750867 h 6858000"/>
              <a:gd name="connsiteX51" fmla="*/ 513612 w 1371382"/>
              <a:gd name="connsiteY51" fmla="*/ 4690749 h 6858000"/>
              <a:gd name="connsiteX52" fmla="*/ 509092 w 1371382"/>
              <a:gd name="connsiteY52" fmla="*/ 4584173 h 6858000"/>
              <a:gd name="connsiteX53" fmla="*/ 504175 w 1371382"/>
              <a:gd name="connsiteY53" fmla="*/ 4444346 h 6858000"/>
              <a:gd name="connsiteX54" fmla="*/ 500740 w 1371382"/>
              <a:gd name="connsiteY54" fmla="*/ 4375228 h 6858000"/>
              <a:gd name="connsiteX55" fmla="*/ 481393 w 1371382"/>
              <a:gd name="connsiteY55" fmla="*/ 4214165 h 6858000"/>
              <a:gd name="connsiteX56" fmla="*/ 485466 w 1371382"/>
              <a:gd name="connsiteY56" fmla="*/ 4090296 h 6858000"/>
              <a:gd name="connsiteX57" fmla="*/ 470722 w 1371382"/>
              <a:gd name="connsiteY57" fmla="*/ 4033999 h 6858000"/>
              <a:gd name="connsiteX58" fmla="*/ 471871 w 1371382"/>
              <a:gd name="connsiteY58" fmla="*/ 4031933 h 6858000"/>
              <a:gd name="connsiteX59" fmla="*/ 470447 w 1371382"/>
              <a:gd name="connsiteY59" fmla="*/ 4013953 h 6858000"/>
              <a:gd name="connsiteX60" fmla="*/ 456742 w 1371382"/>
              <a:gd name="connsiteY60" fmla="*/ 3974753 h 6858000"/>
              <a:gd name="connsiteX61" fmla="*/ 458340 w 1371382"/>
              <a:gd name="connsiteY61" fmla="*/ 3969950 h 6858000"/>
              <a:gd name="connsiteX62" fmla="*/ 451762 w 1371382"/>
              <a:gd name="connsiteY62" fmla="*/ 3933779 h 6858000"/>
              <a:gd name="connsiteX63" fmla="*/ 453093 w 1371382"/>
              <a:gd name="connsiteY63" fmla="*/ 3933093 h 6858000"/>
              <a:gd name="connsiteX64" fmla="*/ 457447 w 1371382"/>
              <a:gd name="connsiteY64" fmla="*/ 3922082 h 6858000"/>
              <a:gd name="connsiteX65" fmla="*/ 462525 w 1371382"/>
              <a:gd name="connsiteY65" fmla="*/ 3901461 h 6858000"/>
              <a:gd name="connsiteX66" fmla="*/ 485119 w 1371382"/>
              <a:gd name="connsiteY66" fmla="*/ 3813873 h 6858000"/>
              <a:gd name="connsiteX67" fmla="*/ 484544 w 1371382"/>
              <a:gd name="connsiteY67" fmla="*/ 3806161 h 6858000"/>
              <a:gd name="connsiteX68" fmla="*/ 484851 w 1371382"/>
              <a:gd name="connsiteY68" fmla="*/ 3805957 h 6858000"/>
              <a:gd name="connsiteX69" fmla="*/ 484878 w 1371382"/>
              <a:gd name="connsiteY69" fmla="*/ 3797724 h 6858000"/>
              <a:gd name="connsiteX70" fmla="*/ 483493 w 1371382"/>
              <a:gd name="connsiteY70" fmla="*/ 3792098 h 6858000"/>
              <a:gd name="connsiteX71" fmla="*/ 482377 w 1371382"/>
              <a:gd name="connsiteY71" fmla="*/ 3777135 h 6858000"/>
              <a:gd name="connsiteX72" fmla="*/ 484110 w 1371382"/>
              <a:gd name="connsiteY72" fmla="*/ 3771656 h 6858000"/>
              <a:gd name="connsiteX73" fmla="*/ 487853 w 1371382"/>
              <a:gd name="connsiteY73" fmla="*/ 3769007 h 6858000"/>
              <a:gd name="connsiteX74" fmla="*/ 487319 w 1371382"/>
              <a:gd name="connsiteY74" fmla="*/ 3767709 h 6858000"/>
              <a:gd name="connsiteX75" fmla="*/ 496015 w 1371382"/>
              <a:gd name="connsiteY75" fmla="*/ 3738082 h 6858000"/>
              <a:gd name="connsiteX76" fmla="*/ 503361 w 1371382"/>
              <a:gd name="connsiteY76" fmla="*/ 3673397 h 6858000"/>
              <a:gd name="connsiteX77" fmla="*/ 502657 w 1371382"/>
              <a:gd name="connsiteY77" fmla="*/ 3637109 h 6858000"/>
              <a:gd name="connsiteX78" fmla="*/ 506100 w 1371382"/>
              <a:gd name="connsiteY78" fmla="*/ 3536883 h 6858000"/>
              <a:gd name="connsiteX79" fmla="*/ 513638 w 1371382"/>
              <a:gd name="connsiteY79" fmla="*/ 3435652 h 6858000"/>
              <a:gd name="connsiteX80" fmla="*/ 515309 w 1371382"/>
              <a:gd name="connsiteY80" fmla="*/ 3307769 h 6858000"/>
              <a:gd name="connsiteX81" fmla="*/ 532872 w 1371382"/>
              <a:gd name="connsiteY81" fmla="*/ 3250522 h 6858000"/>
              <a:gd name="connsiteX82" fmla="*/ 533297 w 1371382"/>
              <a:gd name="connsiteY82" fmla="*/ 3229163 h 6858000"/>
              <a:gd name="connsiteX83" fmla="*/ 535120 w 1371382"/>
              <a:gd name="connsiteY83" fmla="*/ 3217217 h 6858000"/>
              <a:gd name="connsiteX84" fmla="*/ 521955 w 1371382"/>
              <a:gd name="connsiteY84" fmla="*/ 3183755 h 6858000"/>
              <a:gd name="connsiteX85" fmla="*/ 522456 w 1371382"/>
              <a:gd name="connsiteY85" fmla="*/ 3178642 h 6858000"/>
              <a:gd name="connsiteX86" fmla="*/ 510056 w 1371382"/>
              <a:gd name="connsiteY86" fmla="*/ 3158586 h 6858000"/>
              <a:gd name="connsiteX87" fmla="*/ 495241 w 1371382"/>
              <a:gd name="connsiteY87" fmla="*/ 3129034 h 6858000"/>
              <a:gd name="connsiteX88" fmla="*/ 495906 w 1371382"/>
              <a:gd name="connsiteY88" fmla="*/ 3126682 h 6858000"/>
              <a:gd name="connsiteX89" fmla="*/ 486774 w 1371382"/>
              <a:gd name="connsiteY89" fmla="*/ 3114519 h 6858000"/>
              <a:gd name="connsiteX90" fmla="*/ 473383 w 1371382"/>
              <a:gd name="connsiteY90" fmla="*/ 3106272 h 6858000"/>
              <a:gd name="connsiteX91" fmla="*/ 446113 w 1371382"/>
              <a:gd name="connsiteY91" fmla="*/ 2958185 h 6858000"/>
              <a:gd name="connsiteX92" fmla="*/ 388727 w 1371382"/>
              <a:gd name="connsiteY92" fmla="*/ 2762989 h 6858000"/>
              <a:gd name="connsiteX93" fmla="*/ 337645 w 1371382"/>
              <a:gd name="connsiteY93" fmla="*/ 2554718 h 6858000"/>
              <a:gd name="connsiteX94" fmla="*/ 317739 w 1371382"/>
              <a:gd name="connsiteY94" fmla="*/ 2485734 h 6858000"/>
              <a:gd name="connsiteX95" fmla="*/ 308462 w 1371382"/>
              <a:gd name="connsiteY95" fmla="*/ 2447068 h 6858000"/>
              <a:gd name="connsiteX96" fmla="*/ 295423 w 1371382"/>
              <a:gd name="connsiteY96" fmla="*/ 2425819 h 6858000"/>
              <a:gd name="connsiteX97" fmla="*/ 301422 w 1371382"/>
              <a:gd name="connsiteY97" fmla="*/ 2402874 h 6858000"/>
              <a:gd name="connsiteX98" fmla="*/ 304034 w 1371382"/>
              <a:gd name="connsiteY98" fmla="*/ 2381443 h 6858000"/>
              <a:gd name="connsiteX99" fmla="*/ 280363 w 1371382"/>
              <a:gd name="connsiteY99" fmla="*/ 2261920 h 6858000"/>
              <a:gd name="connsiteX100" fmla="*/ 270250 w 1371382"/>
              <a:gd name="connsiteY100" fmla="*/ 2195378 h 6858000"/>
              <a:gd name="connsiteX101" fmla="*/ 254467 w 1371382"/>
              <a:gd name="connsiteY101" fmla="*/ 2155135 h 6858000"/>
              <a:gd name="connsiteX102" fmla="*/ 251925 w 1371382"/>
              <a:gd name="connsiteY102" fmla="*/ 2118008 h 6858000"/>
              <a:gd name="connsiteX103" fmla="*/ 252918 w 1371382"/>
              <a:gd name="connsiteY103" fmla="*/ 2050531 h 6858000"/>
              <a:gd name="connsiteX104" fmla="*/ 244724 w 1371382"/>
              <a:gd name="connsiteY104" fmla="*/ 1963269 h 6858000"/>
              <a:gd name="connsiteX105" fmla="*/ 225902 w 1371382"/>
              <a:gd name="connsiteY105" fmla="*/ 1906352 h 6858000"/>
              <a:gd name="connsiteX106" fmla="*/ 202459 w 1371382"/>
              <a:gd name="connsiteY106" fmla="*/ 1861531 h 6858000"/>
              <a:gd name="connsiteX107" fmla="*/ 156258 w 1371382"/>
              <a:gd name="connsiteY107" fmla="*/ 1732919 h 6858000"/>
              <a:gd name="connsiteX108" fmla="*/ 128569 w 1371382"/>
              <a:gd name="connsiteY108" fmla="*/ 1663540 h 6858000"/>
              <a:gd name="connsiteX109" fmla="*/ 127695 w 1371382"/>
              <a:gd name="connsiteY109" fmla="*/ 1615777 h 6858000"/>
              <a:gd name="connsiteX110" fmla="*/ 108490 w 1371382"/>
              <a:gd name="connsiteY110" fmla="*/ 1563678 h 6858000"/>
              <a:gd name="connsiteX111" fmla="*/ 121570 w 1371382"/>
              <a:gd name="connsiteY111" fmla="*/ 1519474 h 6858000"/>
              <a:gd name="connsiteX112" fmla="*/ 114312 w 1371382"/>
              <a:gd name="connsiteY112" fmla="*/ 1477995 h 6858000"/>
              <a:gd name="connsiteX113" fmla="*/ 100397 w 1371382"/>
              <a:gd name="connsiteY113" fmla="*/ 1373769 h 6858000"/>
              <a:gd name="connsiteX114" fmla="*/ 108704 w 1371382"/>
              <a:gd name="connsiteY114" fmla="*/ 1307086 h 6858000"/>
              <a:gd name="connsiteX115" fmla="*/ 109892 w 1371382"/>
              <a:gd name="connsiteY115" fmla="*/ 1189033 h 6858000"/>
              <a:gd name="connsiteX116" fmla="*/ 114577 w 1371382"/>
              <a:gd name="connsiteY116" fmla="*/ 1168288 h 6858000"/>
              <a:gd name="connsiteX117" fmla="*/ 106859 w 1371382"/>
              <a:gd name="connsiteY117" fmla="*/ 1142577 h 6858000"/>
              <a:gd name="connsiteX118" fmla="*/ 96165 w 1371382"/>
              <a:gd name="connsiteY118" fmla="*/ 1088484 h 6858000"/>
              <a:gd name="connsiteX119" fmla="*/ 84901 w 1371382"/>
              <a:gd name="connsiteY119" fmla="*/ 1016103 h 6858000"/>
              <a:gd name="connsiteX120" fmla="*/ 86357 w 1371382"/>
              <a:gd name="connsiteY120" fmla="*/ 932283 h 6858000"/>
              <a:gd name="connsiteX121" fmla="*/ 88593 w 1371382"/>
              <a:gd name="connsiteY121" fmla="*/ 915925 h 6858000"/>
              <a:gd name="connsiteX122" fmla="*/ 81222 w 1371382"/>
              <a:gd name="connsiteY122" fmla="*/ 896999 h 6858000"/>
              <a:gd name="connsiteX123" fmla="*/ 50630 w 1371382"/>
              <a:gd name="connsiteY123" fmla="*/ 821517 h 6858000"/>
              <a:gd name="connsiteX124" fmla="*/ 29580 w 1371382"/>
              <a:gd name="connsiteY124" fmla="*/ 751353 h 6858000"/>
              <a:gd name="connsiteX125" fmla="*/ 29138 w 1371382"/>
              <a:gd name="connsiteY125" fmla="*/ 721230 h 6858000"/>
              <a:gd name="connsiteX126" fmla="*/ 14809 w 1371382"/>
              <a:gd name="connsiteY126" fmla="*/ 681659 h 6858000"/>
              <a:gd name="connsiteX127" fmla="*/ 228 w 1371382"/>
              <a:gd name="connsiteY127" fmla="*/ 635218 h 6858000"/>
              <a:gd name="connsiteX128" fmla="*/ 22148 w 1371382"/>
              <a:gd name="connsiteY128" fmla="*/ 585934 h 6858000"/>
              <a:gd name="connsiteX129" fmla="*/ 20769 w 1371382"/>
              <a:gd name="connsiteY129" fmla="*/ 542923 h 6858000"/>
              <a:gd name="connsiteX130" fmla="*/ 71173 w 1371382"/>
              <a:gd name="connsiteY130" fmla="*/ 473479 h 6858000"/>
              <a:gd name="connsiteX131" fmla="*/ 59254 w 1371382"/>
              <a:gd name="connsiteY131" fmla="*/ 446567 h 6858000"/>
              <a:gd name="connsiteX132" fmla="*/ 58502 w 1371382"/>
              <a:gd name="connsiteY132" fmla="*/ 393828 h 6858000"/>
              <a:gd name="connsiteX133" fmla="*/ 58332 w 1371382"/>
              <a:gd name="connsiteY133" fmla="*/ 353137 h 6858000"/>
              <a:gd name="connsiteX134" fmla="*/ 79842 w 1371382"/>
              <a:gd name="connsiteY134" fmla="*/ 309501 h 6858000"/>
              <a:gd name="connsiteX135" fmla="*/ 64025 w 1371382"/>
              <a:gd name="connsiteY135" fmla="*/ 275771 h 6858000"/>
              <a:gd name="connsiteX136" fmla="*/ 81052 w 1371382"/>
              <a:gd name="connsiteY136" fmla="*/ 212860 h 6858000"/>
              <a:gd name="connsiteX137" fmla="*/ 72762 w 1371382"/>
              <a:gd name="connsiteY137" fmla="*/ 144983 h 6858000"/>
              <a:gd name="connsiteX138" fmla="*/ 85046 w 1371382"/>
              <a:gd name="connsiteY138" fmla="*/ 55288 h 6858000"/>
              <a:gd name="connsiteX139" fmla="*/ 44600 w 1371382"/>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13805 w 1364418"/>
              <a:gd name="connsiteY129" fmla="*/ 542923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64209 w 1364418"/>
              <a:gd name="connsiteY130" fmla="*/ 473479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72878 w 1364418"/>
              <a:gd name="connsiteY134" fmla="*/ 309501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281408 w 1364418"/>
              <a:gd name="connsiteY25" fmla="*/ 5676393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21000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51501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60972 w 1364418"/>
              <a:gd name="connsiteY17" fmla="*/ 6270265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32283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81629 w 1364418"/>
              <a:gd name="connsiteY121" fmla="*/ 915925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198076 w 1364418"/>
              <a:gd name="connsiteY10" fmla="*/ 6557575 h 6858000"/>
              <a:gd name="connsiteX11" fmla="*/ 251033 w 1364418"/>
              <a:gd name="connsiteY11" fmla="*/ 6492130 h 6858000"/>
              <a:gd name="connsiteX12" fmla="*/ 266720 w 1364418"/>
              <a:gd name="connsiteY12" fmla="*/ 6431610 h 6858000"/>
              <a:gd name="connsiteX13" fmla="*/ 310425 w 1364418"/>
              <a:gd name="connsiteY13" fmla="*/ 6379786 h 6858000"/>
              <a:gd name="connsiteX14" fmla="*/ 293648 w 1364418"/>
              <a:gd name="connsiteY14" fmla="*/ 6334727 h 6858000"/>
              <a:gd name="connsiteX15" fmla="*/ 271063 w 1364418"/>
              <a:gd name="connsiteY15" fmla="*/ 6313295 h 6858000"/>
              <a:gd name="connsiteX16" fmla="*/ 278227 w 1364418"/>
              <a:gd name="connsiteY16" fmla="*/ 6280046 h 6858000"/>
              <a:gd name="connsiteX17" fmla="*/ 281226 w 1364418"/>
              <a:gd name="connsiteY17" fmla="*/ 6272987 h 6858000"/>
              <a:gd name="connsiteX18" fmla="*/ 288000 w 1364418"/>
              <a:gd name="connsiteY18" fmla="*/ 6252834 h 6858000"/>
              <a:gd name="connsiteX19" fmla="*/ 265992 w 1364418"/>
              <a:gd name="connsiteY19" fmla="*/ 6202459 h 6858000"/>
              <a:gd name="connsiteX20" fmla="*/ 264790 w 1364418"/>
              <a:gd name="connsiteY20" fmla="*/ 6153037 h 6858000"/>
              <a:gd name="connsiteX21" fmla="*/ 280205 w 1364418"/>
              <a:gd name="connsiteY21" fmla="*/ 6078132 h 6858000"/>
              <a:gd name="connsiteX22" fmla="*/ 267592 w 1364418"/>
              <a:gd name="connsiteY22" fmla="*/ 6028119 h 6858000"/>
              <a:gd name="connsiteX23" fmla="*/ 252821 w 1364418"/>
              <a:gd name="connsiteY23" fmla="*/ 5926735 h 6858000"/>
              <a:gd name="connsiteX24" fmla="*/ 302333 w 1364418"/>
              <a:gd name="connsiteY24" fmla="*/ 5712857 h 6858000"/>
              <a:gd name="connsiteX25" fmla="*/ 332131 w 1364418"/>
              <a:gd name="connsiteY25" fmla="*/ 5660491 h 6858000"/>
              <a:gd name="connsiteX26" fmla="*/ 341254 w 1364418"/>
              <a:gd name="connsiteY26" fmla="*/ 5563435 h 6858000"/>
              <a:gd name="connsiteX27" fmla="*/ 368130 w 1364418"/>
              <a:gd name="connsiteY27" fmla="*/ 5437125 h 6858000"/>
              <a:gd name="connsiteX28" fmla="*/ 381698 w 1364418"/>
              <a:gd name="connsiteY28" fmla="*/ 5396260 h 6858000"/>
              <a:gd name="connsiteX29" fmla="*/ 397679 w 1364418"/>
              <a:gd name="connsiteY29" fmla="*/ 5330009 h 6858000"/>
              <a:gd name="connsiteX30" fmla="*/ 431172 w 1364418"/>
              <a:gd name="connsiteY30" fmla="*/ 5273739 h 6858000"/>
              <a:gd name="connsiteX31" fmla="*/ 440771 w 1364418"/>
              <a:gd name="connsiteY31" fmla="*/ 5241779 h 6858000"/>
              <a:gd name="connsiteX32" fmla="*/ 451997 w 1364418"/>
              <a:gd name="connsiteY32" fmla="*/ 5225268 h 6858000"/>
              <a:gd name="connsiteX33" fmla="*/ 453017 w 1364418"/>
              <a:gd name="connsiteY33" fmla="*/ 5217684 h 6858000"/>
              <a:gd name="connsiteX34" fmla="*/ 460358 w 1364418"/>
              <a:gd name="connsiteY34" fmla="*/ 5193377 h 6858000"/>
              <a:gd name="connsiteX35" fmla="*/ 463661 w 1364418"/>
              <a:gd name="connsiteY35" fmla="*/ 5179288 h 6858000"/>
              <a:gd name="connsiteX36" fmla="*/ 464645 w 1364418"/>
              <a:gd name="connsiteY36" fmla="*/ 5173621 h 6858000"/>
              <a:gd name="connsiteX37" fmla="*/ 460279 w 1364418"/>
              <a:gd name="connsiteY37" fmla="*/ 5159961 h 6858000"/>
              <a:gd name="connsiteX38" fmla="*/ 466956 w 1364418"/>
              <a:gd name="connsiteY38" fmla="*/ 5144295 h 6858000"/>
              <a:gd name="connsiteX39" fmla="*/ 463889 w 1364418"/>
              <a:gd name="connsiteY39" fmla="*/ 5125185 h 6858000"/>
              <a:gd name="connsiteX40" fmla="*/ 470719 w 1364418"/>
              <a:gd name="connsiteY40" fmla="*/ 5121884 h 6858000"/>
              <a:gd name="connsiteX41" fmla="*/ 477755 w 1364418"/>
              <a:gd name="connsiteY41" fmla="*/ 5067850 h 6858000"/>
              <a:gd name="connsiteX42" fmla="*/ 480486 w 1364418"/>
              <a:gd name="connsiteY42" fmla="*/ 5060861 h 6858000"/>
              <a:gd name="connsiteX43" fmla="*/ 477190 w 1364418"/>
              <a:gd name="connsiteY43" fmla="*/ 5034192 h 6858000"/>
              <a:gd name="connsiteX44" fmla="*/ 478744 w 1364418"/>
              <a:gd name="connsiteY44" fmla="*/ 4993030 h 6858000"/>
              <a:gd name="connsiteX45" fmla="*/ 485653 w 1364418"/>
              <a:gd name="connsiteY45" fmla="*/ 4946844 h 6858000"/>
              <a:gd name="connsiteX46" fmla="*/ 481509 w 1364418"/>
              <a:gd name="connsiteY46" fmla="*/ 4932692 h 6858000"/>
              <a:gd name="connsiteX47" fmla="*/ 496912 w 1364418"/>
              <a:gd name="connsiteY47" fmla="*/ 4858827 h 6858000"/>
              <a:gd name="connsiteX48" fmla="*/ 502815 w 1364418"/>
              <a:gd name="connsiteY48" fmla="*/ 4821170 h 6858000"/>
              <a:gd name="connsiteX49" fmla="*/ 507548 w 1364418"/>
              <a:gd name="connsiteY49" fmla="*/ 4780965 h 6858000"/>
              <a:gd name="connsiteX50" fmla="*/ 508841 w 1364418"/>
              <a:gd name="connsiteY50" fmla="*/ 4750867 h 6858000"/>
              <a:gd name="connsiteX51" fmla="*/ 506648 w 1364418"/>
              <a:gd name="connsiteY51" fmla="*/ 4690749 h 6858000"/>
              <a:gd name="connsiteX52" fmla="*/ 502128 w 1364418"/>
              <a:gd name="connsiteY52" fmla="*/ 4584173 h 6858000"/>
              <a:gd name="connsiteX53" fmla="*/ 497211 w 1364418"/>
              <a:gd name="connsiteY53" fmla="*/ 4444346 h 6858000"/>
              <a:gd name="connsiteX54" fmla="*/ 493776 w 1364418"/>
              <a:gd name="connsiteY54" fmla="*/ 4375228 h 6858000"/>
              <a:gd name="connsiteX55" fmla="*/ 474429 w 1364418"/>
              <a:gd name="connsiteY55" fmla="*/ 4214165 h 6858000"/>
              <a:gd name="connsiteX56" fmla="*/ 478502 w 1364418"/>
              <a:gd name="connsiteY56" fmla="*/ 4090296 h 6858000"/>
              <a:gd name="connsiteX57" fmla="*/ 463758 w 1364418"/>
              <a:gd name="connsiteY57" fmla="*/ 4033999 h 6858000"/>
              <a:gd name="connsiteX58" fmla="*/ 464907 w 1364418"/>
              <a:gd name="connsiteY58" fmla="*/ 4031933 h 6858000"/>
              <a:gd name="connsiteX59" fmla="*/ 463483 w 1364418"/>
              <a:gd name="connsiteY59" fmla="*/ 4013953 h 6858000"/>
              <a:gd name="connsiteX60" fmla="*/ 449778 w 1364418"/>
              <a:gd name="connsiteY60" fmla="*/ 3974753 h 6858000"/>
              <a:gd name="connsiteX61" fmla="*/ 451376 w 1364418"/>
              <a:gd name="connsiteY61" fmla="*/ 3969950 h 6858000"/>
              <a:gd name="connsiteX62" fmla="*/ 444798 w 1364418"/>
              <a:gd name="connsiteY62" fmla="*/ 3933779 h 6858000"/>
              <a:gd name="connsiteX63" fmla="*/ 446129 w 1364418"/>
              <a:gd name="connsiteY63" fmla="*/ 3933093 h 6858000"/>
              <a:gd name="connsiteX64" fmla="*/ 450483 w 1364418"/>
              <a:gd name="connsiteY64" fmla="*/ 3922082 h 6858000"/>
              <a:gd name="connsiteX65" fmla="*/ 455561 w 1364418"/>
              <a:gd name="connsiteY65" fmla="*/ 3901461 h 6858000"/>
              <a:gd name="connsiteX66" fmla="*/ 478155 w 1364418"/>
              <a:gd name="connsiteY66" fmla="*/ 3813873 h 6858000"/>
              <a:gd name="connsiteX67" fmla="*/ 477580 w 1364418"/>
              <a:gd name="connsiteY67" fmla="*/ 3806161 h 6858000"/>
              <a:gd name="connsiteX68" fmla="*/ 477887 w 1364418"/>
              <a:gd name="connsiteY68" fmla="*/ 3805957 h 6858000"/>
              <a:gd name="connsiteX69" fmla="*/ 477914 w 1364418"/>
              <a:gd name="connsiteY69" fmla="*/ 3797724 h 6858000"/>
              <a:gd name="connsiteX70" fmla="*/ 476529 w 1364418"/>
              <a:gd name="connsiteY70" fmla="*/ 3792098 h 6858000"/>
              <a:gd name="connsiteX71" fmla="*/ 475413 w 1364418"/>
              <a:gd name="connsiteY71" fmla="*/ 3777135 h 6858000"/>
              <a:gd name="connsiteX72" fmla="*/ 477146 w 1364418"/>
              <a:gd name="connsiteY72" fmla="*/ 3771656 h 6858000"/>
              <a:gd name="connsiteX73" fmla="*/ 480889 w 1364418"/>
              <a:gd name="connsiteY73" fmla="*/ 3769007 h 6858000"/>
              <a:gd name="connsiteX74" fmla="*/ 480355 w 1364418"/>
              <a:gd name="connsiteY74" fmla="*/ 3767709 h 6858000"/>
              <a:gd name="connsiteX75" fmla="*/ 489051 w 1364418"/>
              <a:gd name="connsiteY75" fmla="*/ 3738082 h 6858000"/>
              <a:gd name="connsiteX76" fmla="*/ 496397 w 1364418"/>
              <a:gd name="connsiteY76" fmla="*/ 3673397 h 6858000"/>
              <a:gd name="connsiteX77" fmla="*/ 495693 w 1364418"/>
              <a:gd name="connsiteY77" fmla="*/ 3637109 h 6858000"/>
              <a:gd name="connsiteX78" fmla="*/ 499136 w 1364418"/>
              <a:gd name="connsiteY78" fmla="*/ 3536883 h 6858000"/>
              <a:gd name="connsiteX79" fmla="*/ 506674 w 1364418"/>
              <a:gd name="connsiteY79" fmla="*/ 3435652 h 6858000"/>
              <a:gd name="connsiteX80" fmla="*/ 508345 w 1364418"/>
              <a:gd name="connsiteY80" fmla="*/ 3307769 h 6858000"/>
              <a:gd name="connsiteX81" fmla="*/ 525908 w 1364418"/>
              <a:gd name="connsiteY81" fmla="*/ 3250522 h 6858000"/>
              <a:gd name="connsiteX82" fmla="*/ 526333 w 1364418"/>
              <a:gd name="connsiteY82" fmla="*/ 3229163 h 6858000"/>
              <a:gd name="connsiteX83" fmla="*/ 528156 w 1364418"/>
              <a:gd name="connsiteY83" fmla="*/ 3217217 h 6858000"/>
              <a:gd name="connsiteX84" fmla="*/ 514991 w 1364418"/>
              <a:gd name="connsiteY84" fmla="*/ 3183755 h 6858000"/>
              <a:gd name="connsiteX85" fmla="*/ 515492 w 1364418"/>
              <a:gd name="connsiteY85" fmla="*/ 3178642 h 6858000"/>
              <a:gd name="connsiteX86" fmla="*/ 503092 w 1364418"/>
              <a:gd name="connsiteY86" fmla="*/ 3158586 h 6858000"/>
              <a:gd name="connsiteX87" fmla="*/ 488277 w 1364418"/>
              <a:gd name="connsiteY87" fmla="*/ 3129034 h 6858000"/>
              <a:gd name="connsiteX88" fmla="*/ 488942 w 1364418"/>
              <a:gd name="connsiteY88" fmla="*/ 3126682 h 6858000"/>
              <a:gd name="connsiteX89" fmla="*/ 479810 w 1364418"/>
              <a:gd name="connsiteY89" fmla="*/ 3114519 h 6858000"/>
              <a:gd name="connsiteX90" fmla="*/ 466419 w 1364418"/>
              <a:gd name="connsiteY90" fmla="*/ 3106272 h 6858000"/>
              <a:gd name="connsiteX91" fmla="*/ 439149 w 1364418"/>
              <a:gd name="connsiteY91" fmla="*/ 2958185 h 6858000"/>
              <a:gd name="connsiteX92" fmla="*/ 381763 w 1364418"/>
              <a:gd name="connsiteY92" fmla="*/ 2762989 h 6858000"/>
              <a:gd name="connsiteX93" fmla="*/ 330681 w 1364418"/>
              <a:gd name="connsiteY93" fmla="*/ 2554718 h 6858000"/>
              <a:gd name="connsiteX94" fmla="*/ 310775 w 1364418"/>
              <a:gd name="connsiteY94" fmla="*/ 2485734 h 6858000"/>
              <a:gd name="connsiteX95" fmla="*/ 301498 w 1364418"/>
              <a:gd name="connsiteY95" fmla="*/ 2447068 h 6858000"/>
              <a:gd name="connsiteX96" fmla="*/ 288459 w 1364418"/>
              <a:gd name="connsiteY96" fmla="*/ 2425819 h 6858000"/>
              <a:gd name="connsiteX97" fmla="*/ 294458 w 1364418"/>
              <a:gd name="connsiteY97" fmla="*/ 2402874 h 6858000"/>
              <a:gd name="connsiteX98" fmla="*/ 297070 w 1364418"/>
              <a:gd name="connsiteY98" fmla="*/ 2381443 h 6858000"/>
              <a:gd name="connsiteX99" fmla="*/ 273399 w 1364418"/>
              <a:gd name="connsiteY99" fmla="*/ 2261920 h 6858000"/>
              <a:gd name="connsiteX100" fmla="*/ 263286 w 1364418"/>
              <a:gd name="connsiteY100" fmla="*/ 2195378 h 6858000"/>
              <a:gd name="connsiteX101" fmla="*/ 247503 w 1364418"/>
              <a:gd name="connsiteY101" fmla="*/ 2155135 h 6858000"/>
              <a:gd name="connsiteX102" fmla="*/ 244961 w 1364418"/>
              <a:gd name="connsiteY102" fmla="*/ 2118008 h 6858000"/>
              <a:gd name="connsiteX103" fmla="*/ 245954 w 1364418"/>
              <a:gd name="connsiteY103" fmla="*/ 2050531 h 6858000"/>
              <a:gd name="connsiteX104" fmla="*/ 237760 w 1364418"/>
              <a:gd name="connsiteY104" fmla="*/ 1963269 h 6858000"/>
              <a:gd name="connsiteX105" fmla="*/ 218938 w 1364418"/>
              <a:gd name="connsiteY105" fmla="*/ 1906352 h 6858000"/>
              <a:gd name="connsiteX106" fmla="*/ 195495 w 1364418"/>
              <a:gd name="connsiteY106" fmla="*/ 1861531 h 6858000"/>
              <a:gd name="connsiteX107" fmla="*/ 149294 w 1364418"/>
              <a:gd name="connsiteY107" fmla="*/ 1732919 h 6858000"/>
              <a:gd name="connsiteX108" fmla="*/ 121605 w 1364418"/>
              <a:gd name="connsiteY108" fmla="*/ 1663540 h 6858000"/>
              <a:gd name="connsiteX109" fmla="*/ 120731 w 1364418"/>
              <a:gd name="connsiteY109" fmla="*/ 1615777 h 6858000"/>
              <a:gd name="connsiteX110" fmla="*/ 101526 w 1364418"/>
              <a:gd name="connsiteY110" fmla="*/ 1563678 h 6858000"/>
              <a:gd name="connsiteX111" fmla="*/ 114606 w 1364418"/>
              <a:gd name="connsiteY111" fmla="*/ 1519474 h 6858000"/>
              <a:gd name="connsiteX112" fmla="*/ 107348 w 1364418"/>
              <a:gd name="connsiteY112" fmla="*/ 1477995 h 6858000"/>
              <a:gd name="connsiteX113" fmla="*/ 93433 w 1364418"/>
              <a:gd name="connsiteY113" fmla="*/ 1373769 h 6858000"/>
              <a:gd name="connsiteX114" fmla="*/ 101740 w 1364418"/>
              <a:gd name="connsiteY114" fmla="*/ 1307086 h 6858000"/>
              <a:gd name="connsiteX115" fmla="*/ 102928 w 1364418"/>
              <a:gd name="connsiteY115" fmla="*/ 1189033 h 6858000"/>
              <a:gd name="connsiteX116" fmla="*/ 107613 w 1364418"/>
              <a:gd name="connsiteY116" fmla="*/ 1168288 h 6858000"/>
              <a:gd name="connsiteX117" fmla="*/ 99895 w 1364418"/>
              <a:gd name="connsiteY117" fmla="*/ 1142577 h 6858000"/>
              <a:gd name="connsiteX118" fmla="*/ 89201 w 1364418"/>
              <a:gd name="connsiteY118" fmla="*/ 1088484 h 6858000"/>
              <a:gd name="connsiteX119" fmla="*/ 77937 w 1364418"/>
              <a:gd name="connsiteY119" fmla="*/ 1016103 h 6858000"/>
              <a:gd name="connsiteX120" fmla="*/ 79393 w 1364418"/>
              <a:gd name="connsiteY120" fmla="*/ 954054 h 6858000"/>
              <a:gd name="connsiteX121" fmla="*/ 90309 w 1364418"/>
              <a:gd name="connsiteY121" fmla="*/ 921368 h 6858000"/>
              <a:gd name="connsiteX122" fmla="*/ 74258 w 1364418"/>
              <a:gd name="connsiteY122" fmla="*/ 896999 h 6858000"/>
              <a:gd name="connsiteX123" fmla="*/ 43666 w 1364418"/>
              <a:gd name="connsiteY123" fmla="*/ 821517 h 6858000"/>
              <a:gd name="connsiteX124" fmla="*/ 22616 w 1364418"/>
              <a:gd name="connsiteY124" fmla="*/ 751353 h 6858000"/>
              <a:gd name="connsiteX125" fmla="*/ 22174 w 1364418"/>
              <a:gd name="connsiteY125" fmla="*/ 721230 h 6858000"/>
              <a:gd name="connsiteX126" fmla="*/ 7845 w 1364418"/>
              <a:gd name="connsiteY126" fmla="*/ 681659 h 6858000"/>
              <a:gd name="connsiteX127" fmla="*/ 31306 w 1364418"/>
              <a:gd name="connsiteY127" fmla="*/ 619315 h 6858000"/>
              <a:gd name="connsiteX128" fmla="*/ 15184 w 1364418"/>
              <a:gd name="connsiteY128" fmla="*/ 585934 h 6858000"/>
              <a:gd name="connsiteX129" fmla="*/ 22258 w 1364418"/>
              <a:gd name="connsiteY129" fmla="*/ 538948 h 6858000"/>
              <a:gd name="connsiteX130" fmla="*/ 26166 w 1364418"/>
              <a:gd name="connsiteY130" fmla="*/ 525163 h 6858000"/>
              <a:gd name="connsiteX131" fmla="*/ 52290 w 1364418"/>
              <a:gd name="connsiteY131" fmla="*/ 446567 h 6858000"/>
              <a:gd name="connsiteX132" fmla="*/ 51538 w 1364418"/>
              <a:gd name="connsiteY132" fmla="*/ 393828 h 6858000"/>
              <a:gd name="connsiteX133" fmla="*/ 51368 w 1364418"/>
              <a:gd name="connsiteY133" fmla="*/ 353137 h 6858000"/>
              <a:gd name="connsiteX134" fmla="*/ 55970 w 1364418"/>
              <a:gd name="connsiteY134" fmla="*/ 321428 h 6858000"/>
              <a:gd name="connsiteX135" fmla="*/ 57061 w 1364418"/>
              <a:gd name="connsiteY135" fmla="*/ 275771 h 6858000"/>
              <a:gd name="connsiteX136" fmla="*/ 74088 w 1364418"/>
              <a:gd name="connsiteY136" fmla="*/ 212860 h 6858000"/>
              <a:gd name="connsiteX137" fmla="*/ 65798 w 1364418"/>
              <a:gd name="connsiteY137" fmla="*/ 144983 h 6858000"/>
              <a:gd name="connsiteX138" fmla="*/ 78082 w 1364418"/>
              <a:gd name="connsiteY138" fmla="*/ 55288 h 6858000"/>
              <a:gd name="connsiteX139" fmla="*/ 37636 w 1364418"/>
              <a:gd name="connsiteY139"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184036 w 1364418"/>
              <a:gd name="connsiteY9" fmla="*/ 6594177 h 6858000"/>
              <a:gd name="connsiteX10" fmla="*/ 251033 w 1364418"/>
              <a:gd name="connsiteY10" fmla="*/ 6492130 h 6858000"/>
              <a:gd name="connsiteX11" fmla="*/ 266720 w 1364418"/>
              <a:gd name="connsiteY11" fmla="*/ 6431610 h 6858000"/>
              <a:gd name="connsiteX12" fmla="*/ 310425 w 1364418"/>
              <a:gd name="connsiteY12" fmla="*/ 6379786 h 6858000"/>
              <a:gd name="connsiteX13" fmla="*/ 293648 w 1364418"/>
              <a:gd name="connsiteY13" fmla="*/ 6334727 h 6858000"/>
              <a:gd name="connsiteX14" fmla="*/ 271063 w 1364418"/>
              <a:gd name="connsiteY14" fmla="*/ 6313295 h 6858000"/>
              <a:gd name="connsiteX15" fmla="*/ 278227 w 1364418"/>
              <a:gd name="connsiteY15" fmla="*/ 6280046 h 6858000"/>
              <a:gd name="connsiteX16" fmla="*/ 281226 w 1364418"/>
              <a:gd name="connsiteY16" fmla="*/ 6272987 h 6858000"/>
              <a:gd name="connsiteX17" fmla="*/ 288000 w 1364418"/>
              <a:gd name="connsiteY17" fmla="*/ 6252834 h 6858000"/>
              <a:gd name="connsiteX18" fmla="*/ 265992 w 1364418"/>
              <a:gd name="connsiteY18" fmla="*/ 6202459 h 6858000"/>
              <a:gd name="connsiteX19" fmla="*/ 264790 w 1364418"/>
              <a:gd name="connsiteY19" fmla="*/ 6153037 h 6858000"/>
              <a:gd name="connsiteX20" fmla="*/ 280205 w 1364418"/>
              <a:gd name="connsiteY20" fmla="*/ 6078132 h 6858000"/>
              <a:gd name="connsiteX21" fmla="*/ 267592 w 1364418"/>
              <a:gd name="connsiteY21" fmla="*/ 6028119 h 6858000"/>
              <a:gd name="connsiteX22" fmla="*/ 252821 w 1364418"/>
              <a:gd name="connsiteY22" fmla="*/ 5926735 h 6858000"/>
              <a:gd name="connsiteX23" fmla="*/ 302333 w 1364418"/>
              <a:gd name="connsiteY23" fmla="*/ 5712857 h 6858000"/>
              <a:gd name="connsiteX24" fmla="*/ 332131 w 1364418"/>
              <a:gd name="connsiteY24" fmla="*/ 5660491 h 6858000"/>
              <a:gd name="connsiteX25" fmla="*/ 341254 w 1364418"/>
              <a:gd name="connsiteY25" fmla="*/ 5563435 h 6858000"/>
              <a:gd name="connsiteX26" fmla="*/ 368130 w 1364418"/>
              <a:gd name="connsiteY26" fmla="*/ 5437125 h 6858000"/>
              <a:gd name="connsiteX27" fmla="*/ 381698 w 1364418"/>
              <a:gd name="connsiteY27" fmla="*/ 5396260 h 6858000"/>
              <a:gd name="connsiteX28" fmla="*/ 397679 w 1364418"/>
              <a:gd name="connsiteY28" fmla="*/ 5330009 h 6858000"/>
              <a:gd name="connsiteX29" fmla="*/ 431172 w 1364418"/>
              <a:gd name="connsiteY29" fmla="*/ 5273739 h 6858000"/>
              <a:gd name="connsiteX30" fmla="*/ 440771 w 1364418"/>
              <a:gd name="connsiteY30" fmla="*/ 5241779 h 6858000"/>
              <a:gd name="connsiteX31" fmla="*/ 451997 w 1364418"/>
              <a:gd name="connsiteY31" fmla="*/ 5225268 h 6858000"/>
              <a:gd name="connsiteX32" fmla="*/ 453017 w 1364418"/>
              <a:gd name="connsiteY32" fmla="*/ 5217684 h 6858000"/>
              <a:gd name="connsiteX33" fmla="*/ 460358 w 1364418"/>
              <a:gd name="connsiteY33" fmla="*/ 5193377 h 6858000"/>
              <a:gd name="connsiteX34" fmla="*/ 463661 w 1364418"/>
              <a:gd name="connsiteY34" fmla="*/ 5179288 h 6858000"/>
              <a:gd name="connsiteX35" fmla="*/ 464645 w 1364418"/>
              <a:gd name="connsiteY35" fmla="*/ 5173621 h 6858000"/>
              <a:gd name="connsiteX36" fmla="*/ 460279 w 1364418"/>
              <a:gd name="connsiteY36" fmla="*/ 5159961 h 6858000"/>
              <a:gd name="connsiteX37" fmla="*/ 466956 w 1364418"/>
              <a:gd name="connsiteY37" fmla="*/ 5144295 h 6858000"/>
              <a:gd name="connsiteX38" fmla="*/ 463889 w 1364418"/>
              <a:gd name="connsiteY38" fmla="*/ 5125185 h 6858000"/>
              <a:gd name="connsiteX39" fmla="*/ 470719 w 1364418"/>
              <a:gd name="connsiteY39" fmla="*/ 5121884 h 6858000"/>
              <a:gd name="connsiteX40" fmla="*/ 477755 w 1364418"/>
              <a:gd name="connsiteY40" fmla="*/ 5067850 h 6858000"/>
              <a:gd name="connsiteX41" fmla="*/ 480486 w 1364418"/>
              <a:gd name="connsiteY41" fmla="*/ 5060861 h 6858000"/>
              <a:gd name="connsiteX42" fmla="*/ 477190 w 1364418"/>
              <a:gd name="connsiteY42" fmla="*/ 5034192 h 6858000"/>
              <a:gd name="connsiteX43" fmla="*/ 478744 w 1364418"/>
              <a:gd name="connsiteY43" fmla="*/ 4993030 h 6858000"/>
              <a:gd name="connsiteX44" fmla="*/ 485653 w 1364418"/>
              <a:gd name="connsiteY44" fmla="*/ 4946844 h 6858000"/>
              <a:gd name="connsiteX45" fmla="*/ 481509 w 1364418"/>
              <a:gd name="connsiteY45" fmla="*/ 4932692 h 6858000"/>
              <a:gd name="connsiteX46" fmla="*/ 496912 w 1364418"/>
              <a:gd name="connsiteY46" fmla="*/ 4858827 h 6858000"/>
              <a:gd name="connsiteX47" fmla="*/ 502815 w 1364418"/>
              <a:gd name="connsiteY47" fmla="*/ 4821170 h 6858000"/>
              <a:gd name="connsiteX48" fmla="*/ 507548 w 1364418"/>
              <a:gd name="connsiteY48" fmla="*/ 4780965 h 6858000"/>
              <a:gd name="connsiteX49" fmla="*/ 508841 w 1364418"/>
              <a:gd name="connsiteY49" fmla="*/ 4750867 h 6858000"/>
              <a:gd name="connsiteX50" fmla="*/ 506648 w 1364418"/>
              <a:gd name="connsiteY50" fmla="*/ 4690749 h 6858000"/>
              <a:gd name="connsiteX51" fmla="*/ 502128 w 1364418"/>
              <a:gd name="connsiteY51" fmla="*/ 4584173 h 6858000"/>
              <a:gd name="connsiteX52" fmla="*/ 497211 w 1364418"/>
              <a:gd name="connsiteY52" fmla="*/ 4444346 h 6858000"/>
              <a:gd name="connsiteX53" fmla="*/ 493776 w 1364418"/>
              <a:gd name="connsiteY53" fmla="*/ 4375228 h 6858000"/>
              <a:gd name="connsiteX54" fmla="*/ 474429 w 1364418"/>
              <a:gd name="connsiteY54" fmla="*/ 4214165 h 6858000"/>
              <a:gd name="connsiteX55" fmla="*/ 478502 w 1364418"/>
              <a:gd name="connsiteY55" fmla="*/ 4090296 h 6858000"/>
              <a:gd name="connsiteX56" fmla="*/ 463758 w 1364418"/>
              <a:gd name="connsiteY56" fmla="*/ 4033999 h 6858000"/>
              <a:gd name="connsiteX57" fmla="*/ 464907 w 1364418"/>
              <a:gd name="connsiteY57" fmla="*/ 4031933 h 6858000"/>
              <a:gd name="connsiteX58" fmla="*/ 463483 w 1364418"/>
              <a:gd name="connsiteY58" fmla="*/ 4013953 h 6858000"/>
              <a:gd name="connsiteX59" fmla="*/ 449778 w 1364418"/>
              <a:gd name="connsiteY59" fmla="*/ 3974753 h 6858000"/>
              <a:gd name="connsiteX60" fmla="*/ 451376 w 1364418"/>
              <a:gd name="connsiteY60" fmla="*/ 3969950 h 6858000"/>
              <a:gd name="connsiteX61" fmla="*/ 444798 w 1364418"/>
              <a:gd name="connsiteY61" fmla="*/ 3933779 h 6858000"/>
              <a:gd name="connsiteX62" fmla="*/ 446129 w 1364418"/>
              <a:gd name="connsiteY62" fmla="*/ 3933093 h 6858000"/>
              <a:gd name="connsiteX63" fmla="*/ 450483 w 1364418"/>
              <a:gd name="connsiteY63" fmla="*/ 3922082 h 6858000"/>
              <a:gd name="connsiteX64" fmla="*/ 455561 w 1364418"/>
              <a:gd name="connsiteY64" fmla="*/ 3901461 h 6858000"/>
              <a:gd name="connsiteX65" fmla="*/ 478155 w 1364418"/>
              <a:gd name="connsiteY65" fmla="*/ 3813873 h 6858000"/>
              <a:gd name="connsiteX66" fmla="*/ 477580 w 1364418"/>
              <a:gd name="connsiteY66" fmla="*/ 3806161 h 6858000"/>
              <a:gd name="connsiteX67" fmla="*/ 477887 w 1364418"/>
              <a:gd name="connsiteY67" fmla="*/ 3805957 h 6858000"/>
              <a:gd name="connsiteX68" fmla="*/ 477914 w 1364418"/>
              <a:gd name="connsiteY68" fmla="*/ 3797724 h 6858000"/>
              <a:gd name="connsiteX69" fmla="*/ 476529 w 1364418"/>
              <a:gd name="connsiteY69" fmla="*/ 3792098 h 6858000"/>
              <a:gd name="connsiteX70" fmla="*/ 475413 w 1364418"/>
              <a:gd name="connsiteY70" fmla="*/ 3777135 h 6858000"/>
              <a:gd name="connsiteX71" fmla="*/ 477146 w 1364418"/>
              <a:gd name="connsiteY71" fmla="*/ 3771656 h 6858000"/>
              <a:gd name="connsiteX72" fmla="*/ 480889 w 1364418"/>
              <a:gd name="connsiteY72" fmla="*/ 3769007 h 6858000"/>
              <a:gd name="connsiteX73" fmla="*/ 480355 w 1364418"/>
              <a:gd name="connsiteY73" fmla="*/ 3767709 h 6858000"/>
              <a:gd name="connsiteX74" fmla="*/ 489051 w 1364418"/>
              <a:gd name="connsiteY74" fmla="*/ 3738082 h 6858000"/>
              <a:gd name="connsiteX75" fmla="*/ 496397 w 1364418"/>
              <a:gd name="connsiteY75" fmla="*/ 3673397 h 6858000"/>
              <a:gd name="connsiteX76" fmla="*/ 495693 w 1364418"/>
              <a:gd name="connsiteY76" fmla="*/ 3637109 h 6858000"/>
              <a:gd name="connsiteX77" fmla="*/ 499136 w 1364418"/>
              <a:gd name="connsiteY77" fmla="*/ 3536883 h 6858000"/>
              <a:gd name="connsiteX78" fmla="*/ 506674 w 1364418"/>
              <a:gd name="connsiteY78" fmla="*/ 3435652 h 6858000"/>
              <a:gd name="connsiteX79" fmla="*/ 508345 w 1364418"/>
              <a:gd name="connsiteY79" fmla="*/ 3307769 h 6858000"/>
              <a:gd name="connsiteX80" fmla="*/ 525908 w 1364418"/>
              <a:gd name="connsiteY80" fmla="*/ 3250522 h 6858000"/>
              <a:gd name="connsiteX81" fmla="*/ 526333 w 1364418"/>
              <a:gd name="connsiteY81" fmla="*/ 3229163 h 6858000"/>
              <a:gd name="connsiteX82" fmla="*/ 528156 w 1364418"/>
              <a:gd name="connsiteY82" fmla="*/ 3217217 h 6858000"/>
              <a:gd name="connsiteX83" fmla="*/ 514991 w 1364418"/>
              <a:gd name="connsiteY83" fmla="*/ 3183755 h 6858000"/>
              <a:gd name="connsiteX84" fmla="*/ 515492 w 1364418"/>
              <a:gd name="connsiteY84" fmla="*/ 3178642 h 6858000"/>
              <a:gd name="connsiteX85" fmla="*/ 503092 w 1364418"/>
              <a:gd name="connsiteY85" fmla="*/ 3158586 h 6858000"/>
              <a:gd name="connsiteX86" fmla="*/ 488277 w 1364418"/>
              <a:gd name="connsiteY86" fmla="*/ 3129034 h 6858000"/>
              <a:gd name="connsiteX87" fmla="*/ 488942 w 1364418"/>
              <a:gd name="connsiteY87" fmla="*/ 3126682 h 6858000"/>
              <a:gd name="connsiteX88" fmla="*/ 479810 w 1364418"/>
              <a:gd name="connsiteY88" fmla="*/ 3114519 h 6858000"/>
              <a:gd name="connsiteX89" fmla="*/ 466419 w 1364418"/>
              <a:gd name="connsiteY89" fmla="*/ 3106272 h 6858000"/>
              <a:gd name="connsiteX90" fmla="*/ 439149 w 1364418"/>
              <a:gd name="connsiteY90" fmla="*/ 2958185 h 6858000"/>
              <a:gd name="connsiteX91" fmla="*/ 381763 w 1364418"/>
              <a:gd name="connsiteY91" fmla="*/ 2762989 h 6858000"/>
              <a:gd name="connsiteX92" fmla="*/ 330681 w 1364418"/>
              <a:gd name="connsiteY92" fmla="*/ 2554718 h 6858000"/>
              <a:gd name="connsiteX93" fmla="*/ 310775 w 1364418"/>
              <a:gd name="connsiteY93" fmla="*/ 2485734 h 6858000"/>
              <a:gd name="connsiteX94" fmla="*/ 301498 w 1364418"/>
              <a:gd name="connsiteY94" fmla="*/ 2447068 h 6858000"/>
              <a:gd name="connsiteX95" fmla="*/ 288459 w 1364418"/>
              <a:gd name="connsiteY95" fmla="*/ 2425819 h 6858000"/>
              <a:gd name="connsiteX96" fmla="*/ 294458 w 1364418"/>
              <a:gd name="connsiteY96" fmla="*/ 2402874 h 6858000"/>
              <a:gd name="connsiteX97" fmla="*/ 297070 w 1364418"/>
              <a:gd name="connsiteY97" fmla="*/ 2381443 h 6858000"/>
              <a:gd name="connsiteX98" fmla="*/ 273399 w 1364418"/>
              <a:gd name="connsiteY98" fmla="*/ 2261920 h 6858000"/>
              <a:gd name="connsiteX99" fmla="*/ 263286 w 1364418"/>
              <a:gd name="connsiteY99" fmla="*/ 2195378 h 6858000"/>
              <a:gd name="connsiteX100" fmla="*/ 247503 w 1364418"/>
              <a:gd name="connsiteY100" fmla="*/ 2155135 h 6858000"/>
              <a:gd name="connsiteX101" fmla="*/ 244961 w 1364418"/>
              <a:gd name="connsiteY101" fmla="*/ 2118008 h 6858000"/>
              <a:gd name="connsiteX102" fmla="*/ 245954 w 1364418"/>
              <a:gd name="connsiteY102" fmla="*/ 2050531 h 6858000"/>
              <a:gd name="connsiteX103" fmla="*/ 237760 w 1364418"/>
              <a:gd name="connsiteY103" fmla="*/ 1963269 h 6858000"/>
              <a:gd name="connsiteX104" fmla="*/ 218938 w 1364418"/>
              <a:gd name="connsiteY104" fmla="*/ 1906352 h 6858000"/>
              <a:gd name="connsiteX105" fmla="*/ 195495 w 1364418"/>
              <a:gd name="connsiteY105" fmla="*/ 1861531 h 6858000"/>
              <a:gd name="connsiteX106" fmla="*/ 149294 w 1364418"/>
              <a:gd name="connsiteY106" fmla="*/ 1732919 h 6858000"/>
              <a:gd name="connsiteX107" fmla="*/ 121605 w 1364418"/>
              <a:gd name="connsiteY107" fmla="*/ 1663540 h 6858000"/>
              <a:gd name="connsiteX108" fmla="*/ 120731 w 1364418"/>
              <a:gd name="connsiteY108" fmla="*/ 1615777 h 6858000"/>
              <a:gd name="connsiteX109" fmla="*/ 101526 w 1364418"/>
              <a:gd name="connsiteY109" fmla="*/ 1563678 h 6858000"/>
              <a:gd name="connsiteX110" fmla="*/ 114606 w 1364418"/>
              <a:gd name="connsiteY110" fmla="*/ 1519474 h 6858000"/>
              <a:gd name="connsiteX111" fmla="*/ 107348 w 1364418"/>
              <a:gd name="connsiteY111" fmla="*/ 1477995 h 6858000"/>
              <a:gd name="connsiteX112" fmla="*/ 93433 w 1364418"/>
              <a:gd name="connsiteY112" fmla="*/ 1373769 h 6858000"/>
              <a:gd name="connsiteX113" fmla="*/ 101740 w 1364418"/>
              <a:gd name="connsiteY113" fmla="*/ 1307086 h 6858000"/>
              <a:gd name="connsiteX114" fmla="*/ 102928 w 1364418"/>
              <a:gd name="connsiteY114" fmla="*/ 1189033 h 6858000"/>
              <a:gd name="connsiteX115" fmla="*/ 107613 w 1364418"/>
              <a:gd name="connsiteY115" fmla="*/ 1168288 h 6858000"/>
              <a:gd name="connsiteX116" fmla="*/ 99895 w 1364418"/>
              <a:gd name="connsiteY116" fmla="*/ 1142577 h 6858000"/>
              <a:gd name="connsiteX117" fmla="*/ 89201 w 1364418"/>
              <a:gd name="connsiteY117" fmla="*/ 1088484 h 6858000"/>
              <a:gd name="connsiteX118" fmla="*/ 77937 w 1364418"/>
              <a:gd name="connsiteY118" fmla="*/ 1016103 h 6858000"/>
              <a:gd name="connsiteX119" fmla="*/ 79393 w 1364418"/>
              <a:gd name="connsiteY119" fmla="*/ 954054 h 6858000"/>
              <a:gd name="connsiteX120" fmla="*/ 90309 w 1364418"/>
              <a:gd name="connsiteY120" fmla="*/ 921368 h 6858000"/>
              <a:gd name="connsiteX121" fmla="*/ 74258 w 1364418"/>
              <a:gd name="connsiteY121" fmla="*/ 896999 h 6858000"/>
              <a:gd name="connsiteX122" fmla="*/ 43666 w 1364418"/>
              <a:gd name="connsiteY122" fmla="*/ 821517 h 6858000"/>
              <a:gd name="connsiteX123" fmla="*/ 22616 w 1364418"/>
              <a:gd name="connsiteY123" fmla="*/ 751353 h 6858000"/>
              <a:gd name="connsiteX124" fmla="*/ 22174 w 1364418"/>
              <a:gd name="connsiteY124" fmla="*/ 721230 h 6858000"/>
              <a:gd name="connsiteX125" fmla="*/ 7845 w 1364418"/>
              <a:gd name="connsiteY125" fmla="*/ 681659 h 6858000"/>
              <a:gd name="connsiteX126" fmla="*/ 31306 w 1364418"/>
              <a:gd name="connsiteY126" fmla="*/ 619315 h 6858000"/>
              <a:gd name="connsiteX127" fmla="*/ 15184 w 1364418"/>
              <a:gd name="connsiteY127" fmla="*/ 585934 h 6858000"/>
              <a:gd name="connsiteX128" fmla="*/ 22258 w 1364418"/>
              <a:gd name="connsiteY128" fmla="*/ 538948 h 6858000"/>
              <a:gd name="connsiteX129" fmla="*/ 26166 w 1364418"/>
              <a:gd name="connsiteY129" fmla="*/ 525163 h 6858000"/>
              <a:gd name="connsiteX130" fmla="*/ 52290 w 1364418"/>
              <a:gd name="connsiteY130" fmla="*/ 446567 h 6858000"/>
              <a:gd name="connsiteX131" fmla="*/ 51538 w 1364418"/>
              <a:gd name="connsiteY131" fmla="*/ 393828 h 6858000"/>
              <a:gd name="connsiteX132" fmla="*/ 51368 w 1364418"/>
              <a:gd name="connsiteY132" fmla="*/ 353137 h 6858000"/>
              <a:gd name="connsiteX133" fmla="*/ 55970 w 1364418"/>
              <a:gd name="connsiteY133" fmla="*/ 321428 h 6858000"/>
              <a:gd name="connsiteX134" fmla="*/ 57061 w 1364418"/>
              <a:gd name="connsiteY134" fmla="*/ 275771 h 6858000"/>
              <a:gd name="connsiteX135" fmla="*/ 74088 w 1364418"/>
              <a:gd name="connsiteY135" fmla="*/ 212860 h 6858000"/>
              <a:gd name="connsiteX136" fmla="*/ 65798 w 1364418"/>
              <a:gd name="connsiteY136" fmla="*/ 144983 h 6858000"/>
              <a:gd name="connsiteX137" fmla="*/ 78082 w 1364418"/>
              <a:gd name="connsiteY137" fmla="*/ 55288 h 6858000"/>
              <a:gd name="connsiteX138" fmla="*/ 37636 w 1364418"/>
              <a:gd name="connsiteY138"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166592 w 1364418"/>
              <a:gd name="connsiteY8" fmla="*/ 6636211 h 6858000"/>
              <a:gd name="connsiteX9" fmla="*/ 251033 w 1364418"/>
              <a:gd name="connsiteY9" fmla="*/ 6492130 h 6858000"/>
              <a:gd name="connsiteX10" fmla="*/ 266720 w 1364418"/>
              <a:gd name="connsiteY10" fmla="*/ 6431610 h 6858000"/>
              <a:gd name="connsiteX11" fmla="*/ 310425 w 1364418"/>
              <a:gd name="connsiteY11" fmla="*/ 6379786 h 6858000"/>
              <a:gd name="connsiteX12" fmla="*/ 293648 w 1364418"/>
              <a:gd name="connsiteY12" fmla="*/ 6334727 h 6858000"/>
              <a:gd name="connsiteX13" fmla="*/ 271063 w 1364418"/>
              <a:gd name="connsiteY13" fmla="*/ 6313295 h 6858000"/>
              <a:gd name="connsiteX14" fmla="*/ 278227 w 1364418"/>
              <a:gd name="connsiteY14" fmla="*/ 6280046 h 6858000"/>
              <a:gd name="connsiteX15" fmla="*/ 281226 w 1364418"/>
              <a:gd name="connsiteY15" fmla="*/ 6272987 h 6858000"/>
              <a:gd name="connsiteX16" fmla="*/ 288000 w 1364418"/>
              <a:gd name="connsiteY16" fmla="*/ 6252834 h 6858000"/>
              <a:gd name="connsiteX17" fmla="*/ 265992 w 1364418"/>
              <a:gd name="connsiteY17" fmla="*/ 6202459 h 6858000"/>
              <a:gd name="connsiteX18" fmla="*/ 264790 w 1364418"/>
              <a:gd name="connsiteY18" fmla="*/ 6153037 h 6858000"/>
              <a:gd name="connsiteX19" fmla="*/ 280205 w 1364418"/>
              <a:gd name="connsiteY19" fmla="*/ 6078132 h 6858000"/>
              <a:gd name="connsiteX20" fmla="*/ 267592 w 1364418"/>
              <a:gd name="connsiteY20" fmla="*/ 6028119 h 6858000"/>
              <a:gd name="connsiteX21" fmla="*/ 252821 w 1364418"/>
              <a:gd name="connsiteY21" fmla="*/ 5926735 h 6858000"/>
              <a:gd name="connsiteX22" fmla="*/ 302333 w 1364418"/>
              <a:gd name="connsiteY22" fmla="*/ 5712857 h 6858000"/>
              <a:gd name="connsiteX23" fmla="*/ 332131 w 1364418"/>
              <a:gd name="connsiteY23" fmla="*/ 5660491 h 6858000"/>
              <a:gd name="connsiteX24" fmla="*/ 341254 w 1364418"/>
              <a:gd name="connsiteY24" fmla="*/ 5563435 h 6858000"/>
              <a:gd name="connsiteX25" fmla="*/ 368130 w 1364418"/>
              <a:gd name="connsiteY25" fmla="*/ 5437125 h 6858000"/>
              <a:gd name="connsiteX26" fmla="*/ 381698 w 1364418"/>
              <a:gd name="connsiteY26" fmla="*/ 5396260 h 6858000"/>
              <a:gd name="connsiteX27" fmla="*/ 397679 w 1364418"/>
              <a:gd name="connsiteY27" fmla="*/ 5330009 h 6858000"/>
              <a:gd name="connsiteX28" fmla="*/ 431172 w 1364418"/>
              <a:gd name="connsiteY28" fmla="*/ 5273739 h 6858000"/>
              <a:gd name="connsiteX29" fmla="*/ 440771 w 1364418"/>
              <a:gd name="connsiteY29" fmla="*/ 5241779 h 6858000"/>
              <a:gd name="connsiteX30" fmla="*/ 451997 w 1364418"/>
              <a:gd name="connsiteY30" fmla="*/ 5225268 h 6858000"/>
              <a:gd name="connsiteX31" fmla="*/ 453017 w 1364418"/>
              <a:gd name="connsiteY31" fmla="*/ 5217684 h 6858000"/>
              <a:gd name="connsiteX32" fmla="*/ 460358 w 1364418"/>
              <a:gd name="connsiteY32" fmla="*/ 5193377 h 6858000"/>
              <a:gd name="connsiteX33" fmla="*/ 463661 w 1364418"/>
              <a:gd name="connsiteY33" fmla="*/ 5179288 h 6858000"/>
              <a:gd name="connsiteX34" fmla="*/ 464645 w 1364418"/>
              <a:gd name="connsiteY34" fmla="*/ 5173621 h 6858000"/>
              <a:gd name="connsiteX35" fmla="*/ 460279 w 1364418"/>
              <a:gd name="connsiteY35" fmla="*/ 5159961 h 6858000"/>
              <a:gd name="connsiteX36" fmla="*/ 466956 w 1364418"/>
              <a:gd name="connsiteY36" fmla="*/ 5144295 h 6858000"/>
              <a:gd name="connsiteX37" fmla="*/ 463889 w 1364418"/>
              <a:gd name="connsiteY37" fmla="*/ 5125185 h 6858000"/>
              <a:gd name="connsiteX38" fmla="*/ 470719 w 1364418"/>
              <a:gd name="connsiteY38" fmla="*/ 5121884 h 6858000"/>
              <a:gd name="connsiteX39" fmla="*/ 477755 w 1364418"/>
              <a:gd name="connsiteY39" fmla="*/ 5067850 h 6858000"/>
              <a:gd name="connsiteX40" fmla="*/ 480486 w 1364418"/>
              <a:gd name="connsiteY40" fmla="*/ 5060861 h 6858000"/>
              <a:gd name="connsiteX41" fmla="*/ 477190 w 1364418"/>
              <a:gd name="connsiteY41" fmla="*/ 5034192 h 6858000"/>
              <a:gd name="connsiteX42" fmla="*/ 478744 w 1364418"/>
              <a:gd name="connsiteY42" fmla="*/ 4993030 h 6858000"/>
              <a:gd name="connsiteX43" fmla="*/ 485653 w 1364418"/>
              <a:gd name="connsiteY43" fmla="*/ 4946844 h 6858000"/>
              <a:gd name="connsiteX44" fmla="*/ 481509 w 1364418"/>
              <a:gd name="connsiteY44" fmla="*/ 4932692 h 6858000"/>
              <a:gd name="connsiteX45" fmla="*/ 496912 w 1364418"/>
              <a:gd name="connsiteY45" fmla="*/ 4858827 h 6858000"/>
              <a:gd name="connsiteX46" fmla="*/ 502815 w 1364418"/>
              <a:gd name="connsiteY46" fmla="*/ 4821170 h 6858000"/>
              <a:gd name="connsiteX47" fmla="*/ 507548 w 1364418"/>
              <a:gd name="connsiteY47" fmla="*/ 4780965 h 6858000"/>
              <a:gd name="connsiteX48" fmla="*/ 508841 w 1364418"/>
              <a:gd name="connsiteY48" fmla="*/ 4750867 h 6858000"/>
              <a:gd name="connsiteX49" fmla="*/ 506648 w 1364418"/>
              <a:gd name="connsiteY49" fmla="*/ 4690749 h 6858000"/>
              <a:gd name="connsiteX50" fmla="*/ 502128 w 1364418"/>
              <a:gd name="connsiteY50" fmla="*/ 4584173 h 6858000"/>
              <a:gd name="connsiteX51" fmla="*/ 497211 w 1364418"/>
              <a:gd name="connsiteY51" fmla="*/ 4444346 h 6858000"/>
              <a:gd name="connsiteX52" fmla="*/ 493776 w 1364418"/>
              <a:gd name="connsiteY52" fmla="*/ 4375228 h 6858000"/>
              <a:gd name="connsiteX53" fmla="*/ 474429 w 1364418"/>
              <a:gd name="connsiteY53" fmla="*/ 4214165 h 6858000"/>
              <a:gd name="connsiteX54" fmla="*/ 478502 w 1364418"/>
              <a:gd name="connsiteY54" fmla="*/ 4090296 h 6858000"/>
              <a:gd name="connsiteX55" fmla="*/ 463758 w 1364418"/>
              <a:gd name="connsiteY55" fmla="*/ 4033999 h 6858000"/>
              <a:gd name="connsiteX56" fmla="*/ 464907 w 1364418"/>
              <a:gd name="connsiteY56" fmla="*/ 4031933 h 6858000"/>
              <a:gd name="connsiteX57" fmla="*/ 463483 w 1364418"/>
              <a:gd name="connsiteY57" fmla="*/ 4013953 h 6858000"/>
              <a:gd name="connsiteX58" fmla="*/ 449778 w 1364418"/>
              <a:gd name="connsiteY58" fmla="*/ 3974753 h 6858000"/>
              <a:gd name="connsiteX59" fmla="*/ 451376 w 1364418"/>
              <a:gd name="connsiteY59" fmla="*/ 3969950 h 6858000"/>
              <a:gd name="connsiteX60" fmla="*/ 444798 w 1364418"/>
              <a:gd name="connsiteY60" fmla="*/ 3933779 h 6858000"/>
              <a:gd name="connsiteX61" fmla="*/ 446129 w 1364418"/>
              <a:gd name="connsiteY61" fmla="*/ 3933093 h 6858000"/>
              <a:gd name="connsiteX62" fmla="*/ 450483 w 1364418"/>
              <a:gd name="connsiteY62" fmla="*/ 3922082 h 6858000"/>
              <a:gd name="connsiteX63" fmla="*/ 455561 w 1364418"/>
              <a:gd name="connsiteY63" fmla="*/ 3901461 h 6858000"/>
              <a:gd name="connsiteX64" fmla="*/ 478155 w 1364418"/>
              <a:gd name="connsiteY64" fmla="*/ 3813873 h 6858000"/>
              <a:gd name="connsiteX65" fmla="*/ 477580 w 1364418"/>
              <a:gd name="connsiteY65" fmla="*/ 3806161 h 6858000"/>
              <a:gd name="connsiteX66" fmla="*/ 477887 w 1364418"/>
              <a:gd name="connsiteY66" fmla="*/ 3805957 h 6858000"/>
              <a:gd name="connsiteX67" fmla="*/ 477914 w 1364418"/>
              <a:gd name="connsiteY67" fmla="*/ 3797724 h 6858000"/>
              <a:gd name="connsiteX68" fmla="*/ 476529 w 1364418"/>
              <a:gd name="connsiteY68" fmla="*/ 3792098 h 6858000"/>
              <a:gd name="connsiteX69" fmla="*/ 475413 w 1364418"/>
              <a:gd name="connsiteY69" fmla="*/ 3777135 h 6858000"/>
              <a:gd name="connsiteX70" fmla="*/ 477146 w 1364418"/>
              <a:gd name="connsiteY70" fmla="*/ 3771656 h 6858000"/>
              <a:gd name="connsiteX71" fmla="*/ 480889 w 1364418"/>
              <a:gd name="connsiteY71" fmla="*/ 3769007 h 6858000"/>
              <a:gd name="connsiteX72" fmla="*/ 480355 w 1364418"/>
              <a:gd name="connsiteY72" fmla="*/ 3767709 h 6858000"/>
              <a:gd name="connsiteX73" fmla="*/ 489051 w 1364418"/>
              <a:gd name="connsiteY73" fmla="*/ 3738082 h 6858000"/>
              <a:gd name="connsiteX74" fmla="*/ 496397 w 1364418"/>
              <a:gd name="connsiteY74" fmla="*/ 3673397 h 6858000"/>
              <a:gd name="connsiteX75" fmla="*/ 495693 w 1364418"/>
              <a:gd name="connsiteY75" fmla="*/ 3637109 h 6858000"/>
              <a:gd name="connsiteX76" fmla="*/ 499136 w 1364418"/>
              <a:gd name="connsiteY76" fmla="*/ 3536883 h 6858000"/>
              <a:gd name="connsiteX77" fmla="*/ 506674 w 1364418"/>
              <a:gd name="connsiteY77" fmla="*/ 3435652 h 6858000"/>
              <a:gd name="connsiteX78" fmla="*/ 508345 w 1364418"/>
              <a:gd name="connsiteY78" fmla="*/ 3307769 h 6858000"/>
              <a:gd name="connsiteX79" fmla="*/ 525908 w 1364418"/>
              <a:gd name="connsiteY79" fmla="*/ 3250522 h 6858000"/>
              <a:gd name="connsiteX80" fmla="*/ 526333 w 1364418"/>
              <a:gd name="connsiteY80" fmla="*/ 3229163 h 6858000"/>
              <a:gd name="connsiteX81" fmla="*/ 528156 w 1364418"/>
              <a:gd name="connsiteY81" fmla="*/ 3217217 h 6858000"/>
              <a:gd name="connsiteX82" fmla="*/ 514991 w 1364418"/>
              <a:gd name="connsiteY82" fmla="*/ 3183755 h 6858000"/>
              <a:gd name="connsiteX83" fmla="*/ 515492 w 1364418"/>
              <a:gd name="connsiteY83" fmla="*/ 3178642 h 6858000"/>
              <a:gd name="connsiteX84" fmla="*/ 503092 w 1364418"/>
              <a:gd name="connsiteY84" fmla="*/ 3158586 h 6858000"/>
              <a:gd name="connsiteX85" fmla="*/ 488277 w 1364418"/>
              <a:gd name="connsiteY85" fmla="*/ 3129034 h 6858000"/>
              <a:gd name="connsiteX86" fmla="*/ 488942 w 1364418"/>
              <a:gd name="connsiteY86" fmla="*/ 3126682 h 6858000"/>
              <a:gd name="connsiteX87" fmla="*/ 479810 w 1364418"/>
              <a:gd name="connsiteY87" fmla="*/ 3114519 h 6858000"/>
              <a:gd name="connsiteX88" fmla="*/ 466419 w 1364418"/>
              <a:gd name="connsiteY88" fmla="*/ 3106272 h 6858000"/>
              <a:gd name="connsiteX89" fmla="*/ 439149 w 1364418"/>
              <a:gd name="connsiteY89" fmla="*/ 2958185 h 6858000"/>
              <a:gd name="connsiteX90" fmla="*/ 381763 w 1364418"/>
              <a:gd name="connsiteY90" fmla="*/ 2762989 h 6858000"/>
              <a:gd name="connsiteX91" fmla="*/ 330681 w 1364418"/>
              <a:gd name="connsiteY91" fmla="*/ 2554718 h 6858000"/>
              <a:gd name="connsiteX92" fmla="*/ 310775 w 1364418"/>
              <a:gd name="connsiteY92" fmla="*/ 2485734 h 6858000"/>
              <a:gd name="connsiteX93" fmla="*/ 301498 w 1364418"/>
              <a:gd name="connsiteY93" fmla="*/ 2447068 h 6858000"/>
              <a:gd name="connsiteX94" fmla="*/ 288459 w 1364418"/>
              <a:gd name="connsiteY94" fmla="*/ 2425819 h 6858000"/>
              <a:gd name="connsiteX95" fmla="*/ 294458 w 1364418"/>
              <a:gd name="connsiteY95" fmla="*/ 2402874 h 6858000"/>
              <a:gd name="connsiteX96" fmla="*/ 297070 w 1364418"/>
              <a:gd name="connsiteY96" fmla="*/ 2381443 h 6858000"/>
              <a:gd name="connsiteX97" fmla="*/ 273399 w 1364418"/>
              <a:gd name="connsiteY97" fmla="*/ 2261920 h 6858000"/>
              <a:gd name="connsiteX98" fmla="*/ 263286 w 1364418"/>
              <a:gd name="connsiteY98" fmla="*/ 2195378 h 6858000"/>
              <a:gd name="connsiteX99" fmla="*/ 247503 w 1364418"/>
              <a:gd name="connsiteY99" fmla="*/ 2155135 h 6858000"/>
              <a:gd name="connsiteX100" fmla="*/ 244961 w 1364418"/>
              <a:gd name="connsiteY100" fmla="*/ 2118008 h 6858000"/>
              <a:gd name="connsiteX101" fmla="*/ 245954 w 1364418"/>
              <a:gd name="connsiteY101" fmla="*/ 2050531 h 6858000"/>
              <a:gd name="connsiteX102" fmla="*/ 237760 w 1364418"/>
              <a:gd name="connsiteY102" fmla="*/ 1963269 h 6858000"/>
              <a:gd name="connsiteX103" fmla="*/ 218938 w 1364418"/>
              <a:gd name="connsiteY103" fmla="*/ 1906352 h 6858000"/>
              <a:gd name="connsiteX104" fmla="*/ 195495 w 1364418"/>
              <a:gd name="connsiteY104" fmla="*/ 1861531 h 6858000"/>
              <a:gd name="connsiteX105" fmla="*/ 149294 w 1364418"/>
              <a:gd name="connsiteY105" fmla="*/ 1732919 h 6858000"/>
              <a:gd name="connsiteX106" fmla="*/ 121605 w 1364418"/>
              <a:gd name="connsiteY106" fmla="*/ 1663540 h 6858000"/>
              <a:gd name="connsiteX107" fmla="*/ 120731 w 1364418"/>
              <a:gd name="connsiteY107" fmla="*/ 1615777 h 6858000"/>
              <a:gd name="connsiteX108" fmla="*/ 101526 w 1364418"/>
              <a:gd name="connsiteY108" fmla="*/ 1563678 h 6858000"/>
              <a:gd name="connsiteX109" fmla="*/ 114606 w 1364418"/>
              <a:gd name="connsiteY109" fmla="*/ 1519474 h 6858000"/>
              <a:gd name="connsiteX110" fmla="*/ 107348 w 1364418"/>
              <a:gd name="connsiteY110" fmla="*/ 1477995 h 6858000"/>
              <a:gd name="connsiteX111" fmla="*/ 93433 w 1364418"/>
              <a:gd name="connsiteY111" fmla="*/ 1373769 h 6858000"/>
              <a:gd name="connsiteX112" fmla="*/ 101740 w 1364418"/>
              <a:gd name="connsiteY112" fmla="*/ 1307086 h 6858000"/>
              <a:gd name="connsiteX113" fmla="*/ 102928 w 1364418"/>
              <a:gd name="connsiteY113" fmla="*/ 1189033 h 6858000"/>
              <a:gd name="connsiteX114" fmla="*/ 107613 w 1364418"/>
              <a:gd name="connsiteY114" fmla="*/ 1168288 h 6858000"/>
              <a:gd name="connsiteX115" fmla="*/ 99895 w 1364418"/>
              <a:gd name="connsiteY115" fmla="*/ 1142577 h 6858000"/>
              <a:gd name="connsiteX116" fmla="*/ 89201 w 1364418"/>
              <a:gd name="connsiteY116" fmla="*/ 1088484 h 6858000"/>
              <a:gd name="connsiteX117" fmla="*/ 77937 w 1364418"/>
              <a:gd name="connsiteY117" fmla="*/ 1016103 h 6858000"/>
              <a:gd name="connsiteX118" fmla="*/ 79393 w 1364418"/>
              <a:gd name="connsiteY118" fmla="*/ 954054 h 6858000"/>
              <a:gd name="connsiteX119" fmla="*/ 90309 w 1364418"/>
              <a:gd name="connsiteY119" fmla="*/ 921368 h 6858000"/>
              <a:gd name="connsiteX120" fmla="*/ 74258 w 1364418"/>
              <a:gd name="connsiteY120" fmla="*/ 896999 h 6858000"/>
              <a:gd name="connsiteX121" fmla="*/ 43666 w 1364418"/>
              <a:gd name="connsiteY121" fmla="*/ 821517 h 6858000"/>
              <a:gd name="connsiteX122" fmla="*/ 22616 w 1364418"/>
              <a:gd name="connsiteY122" fmla="*/ 751353 h 6858000"/>
              <a:gd name="connsiteX123" fmla="*/ 22174 w 1364418"/>
              <a:gd name="connsiteY123" fmla="*/ 721230 h 6858000"/>
              <a:gd name="connsiteX124" fmla="*/ 7845 w 1364418"/>
              <a:gd name="connsiteY124" fmla="*/ 681659 h 6858000"/>
              <a:gd name="connsiteX125" fmla="*/ 31306 w 1364418"/>
              <a:gd name="connsiteY125" fmla="*/ 619315 h 6858000"/>
              <a:gd name="connsiteX126" fmla="*/ 15184 w 1364418"/>
              <a:gd name="connsiteY126" fmla="*/ 585934 h 6858000"/>
              <a:gd name="connsiteX127" fmla="*/ 22258 w 1364418"/>
              <a:gd name="connsiteY127" fmla="*/ 538948 h 6858000"/>
              <a:gd name="connsiteX128" fmla="*/ 26166 w 1364418"/>
              <a:gd name="connsiteY128" fmla="*/ 525163 h 6858000"/>
              <a:gd name="connsiteX129" fmla="*/ 52290 w 1364418"/>
              <a:gd name="connsiteY129" fmla="*/ 446567 h 6858000"/>
              <a:gd name="connsiteX130" fmla="*/ 51538 w 1364418"/>
              <a:gd name="connsiteY130" fmla="*/ 393828 h 6858000"/>
              <a:gd name="connsiteX131" fmla="*/ 51368 w 1364418"/>
              <a:gd name="connsiteY131" fmla="*/ 353137 h 6858000"/>
              <a:gd name="connsiteX132" fmla="*/ 55970 w 1364418"/>
              <a:gd name="connsiteY132" fmla="*/ 321428 h 6858000"/>
              <a:gd name="connsiteX133" fmla="*/ 57061 w 1364418"/>
              <a:gd name="connsiteY133" fmla="*/ 275771 h 6858000"/>
              <a:gd name="connsiteX134" fmla="*/ 74088 w 1364418"/>
              <a:gd name="connsiteY134" fmla="*/ 212860 h 6858000"/>
              <a:gd name="connsiteX135" fmla="*/ 65798 w 1364418"/>
              <a:gd name="connsiteY135" fmla="*/ 144983 h 6858000"/>
              <a:gd name="connsiteX136" fmla="*/ 78082 w 1364418"/>
              <a:gd name="connsiteY136" fmla="*/ 55288 h 6858000"/>
              <a:gd name="connsiteX137" fmla="*/ 37636 w 1364418"/>
              <a:gd name="connsiteY137"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165968 w 1364418"/>
              <a:gd name="connsiteY7" fmla="*/ 6659970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51033 w 1364418"/>
              <a:gd name="connsiteY8" fmla="*/ 6492130 h 6858000"/>
              <a:gd name="connsiteX9" fmla="*/ 266720 w 1364418"/>
              <a:gd name="connsiteY9" fmla="*/ 6431610 h 6858000"/>
              <a:gd name="connsiteX10" fmla="*/ 310425 w 1364418"/>
              <a:gd name="connsiteY10" fmla="*/ 6379786 h 6858000"/>
              <a:gd name="connsiteX11" fmla="*/ 293648 w 1364418"/>
              <a:gd name="connsiteY11" fmla="*/ 6334727 h 6858000"/>
              <a:gd name="connsiteX12" fmla="*/ 271063 w 1364418"/>
              <a:gd name="connsiteY12" fmla="*/ 6313295 h 6858000"/>
              <a:gd name="connsiteX13" fmla="*/ 278227 w 1364418"/>
              <a:gd name="connsiteY13" fmla="*/ 6280046 h 6858000"/>
              <a:gd name="connsiteX14" fmla="*/ 281226 w 1364418"/>
              <a:gd name="connsiteY14" fmla="*/ 6272987 h 6858000"/>
              <a:gd name="connsiteX15" fmla="*/ 288000 w 1364418"/>
              <a:gd name="connsiteY15" fmla="*/ 6252834 h 6858000"/>
              <a:gd name="connsiteX16" fmla="*/ 265992 w 1364418"/>
              <a:gd name="connsiteY16" fmla="*/ 6202459 h 6858000"/>
              <a:gd name="connsiteX17" fmla="*/ 264790 w 1364418"/>
              <a:gd name="connsiteY17" fmla="*/ 6153037 h 6858000"/>
              <a:gd name="connsiteX18" fmla="*/ 280205 w 1364418"/>
              <a:gd name="connsiteY18" fmla="*/ 6078132 h 6858000"/>
              <a:gd name="connsiteX19" fmla="*/ 267592 w 1364418"/>
              <a:gd name="connsiteY19" fmla="*/ 6028119 h 6858000"/>
              <a:gd name="connsiteX20" fmla="*/ 252821 w 1364418"/>
              <a:gd name="connsiteY20" fmla="*/ 5926735 h 6858000"/>
              <a:gd name="connsiteX21" fmla="*/ 302333 w 1364418"/>
              <a:gd name="connsiteY21" fmla="*/ 5712857 h 6858000"/>
              <a:gd name="connsiteX22" fmla="*/ 332131 w 1364418"/>
              <a:gd name="connsiteY22" fmla="*/ 5660491 h 6858000"/>
              <a:gd name="connsiteX23" fmla="*/ 341254 w 1364418"/>
              <a:gd name="connsiteY23" fmla="*/ 5563435 h 6858000"/>
              <a:gd name="connsiteX24" fmla="*/ 368130 w 1364418"/>
              <a:gd name="connsiteY24" fmla="*/ 5437125 h 6858000"/>
              <a:gd name="connsiteX25" fmla="*/ 381698 w 1364418"/>
              <a:gd name="connsiteY25" fmla="*/ 5396260 h 6858000"/>
              <a:gd name="connsiteX26" fmla="*/ 397679 w 1364418"/>
              <a:gd name="connsiteY26" fmla="*/ 5330009 h 6858000"/>
              <a:gd name="connsiteX27" fmla="*/ 431172 w 1364418"/>
              <a:gd name="connsiteY27" fmla="*/ 5273739 h 6858000"/>
              <a:gd name="connsiteX28" fmla="*/ 440771 w 1364418"/>
              <a:gd name="connsiteY28" fmla="*/ 5241779 h 6858000"/>
              <a:gd name="connsiteX29" fmla="*/ 451997 w 1364418"/>
              <a:gd name="connsiteY29" fmla="*/ 5225268 h 6858000"/>
              <a:gd name="connsiteX30" fmla="*/ 453017 w 1364418"/>
              <a:gd name="connsiteY30" fmla="*/ 5217684 h 6858000"/>
              <a:gd name="connsiteX31" fmla="*/ 460358 w 1364418"/>
              <a:gd name="connsiteY31" fmla="*/ 5193377 h 6858000"/>
              <a:gd name="connsiteX32" fmla="*/ 463661 w 1364418"/>
              <a:gd name="connsiteY32" fmla="*/ 5179288 h 6858000"/>
              <a:gd name="connsiteX33" fmla="*/ 464645 w 1364418"/>
              <a:gd name="connsiteY33" fmla="*/ 5173621 h 6858000"/>
              <a:gd name="connsiteX34" fmla="*/ 460279 w 1364418"/>
              <a:gd name="connsiteY34" fmla="*/ 5159961 h 6858000"/>
              <a:gd name="connsiteX35" fmla="*/ 466956 w 1364418"/>
              <a:gd name="connsiteY35" fmla="*/ 5144295 h 6858000"/>
              <a:gd name="connsiteX36" fmla="*/ 463889 w 1364418"/>
              <a:gd name="connsiteY36" fmla="*/ 5125185 h 6858000"/>
              <a:gd name="connsiteX37" fmla="*/ 470719 w 1364418"/>
              <a:gd name="connsiteY37" fmla="*/ 5121884 h 6858000"/>
              <a:gd name="connsiteX38" fmla="*/ 477755 w 1364418"/>
              <a:gd name="connsiteY38" fmla="*/ 5067850 h 6858000"/>
              <a:gd name="connsiteX39" fmla="*/ 480486 w 1364418"/>
              <a:gd name="connsiteY39" fmla="*/ 5060861 h 6858000"/>
              <a:gd name="connsiteX40" fmla="*/ 477190 w 1364418"/>
              <a:gd name="connsiteY40" fmla="*/ 5034192 h 6858000"/>
              <a:gd name="connsiteX41" fmla="*/ 478744 w 1364418"/>
              <a:gd name="connsiteY41" fmla="*/ 4993030 h 6858000"/>
              <a:gd name="connsiteX42" fmla="*/ 485653 w 1364418"/>
              <a:gd name="connsiteY42" fmla="*/ 4946844 h 6858000"/>
              <a:gd name="connsiteX43" fmla="*/ 481509 w 1364418"/>
              <a:gd name="connsiteY43" fmla="*/ 4932692 h 6858000"/>
              <a:gd name="connsiteX44" fmla="*/ 496912 w 1364418"/>
              <a:gd name="connsiteY44" fmla="*/ 4858827 h 6858000"/>
              <a:gd name="connsiteX45" fmla="*/ 502815 w 1364418"/>
              <a:gd name="connsiteY45" fmla="*/ 4821170 h 6858000"/>
              <a:gd name="connsiteX46" fmla="*/ 507548 w 1364418"/>
              <a:gd name="connsiteY46" fmla="*/ 4780965 h 6858000"/>
              <a:gd name="connsiteX47" fmla="*/ 508841 w 1364418"/>
              <a:gd name="connsiteY47" fmla="*/ 4750867 h 6858000"/>
              <a:gd name="connsiteX48" fmla="*/ 506648 w 1364418"/>
              <a:gd name="connsiteY48" fmla="*/ 4690749 h 6858000"/>
              <a:gd name="connsiteX49" fmla="*/ 502128 w 1364418"/>
              <a:gd name="connsiteY49" fmla="*/ 4584173 h 6858000"/>
              <a:gd name="connsiteX50" fmla="*/ 497211 w 1364418"/>
              <a:gd name="connsiteY50" fmla="*/ 4444346 h 6858000"/>
              <a:gd name="connsiteX51" fmla="*/ 493776 w 1364418"/>
              <a:gd name="connsiteY51" fmla="*/ 4375228 h 6858000"/>
              <a:gd name="connsiteX52" fmla="*/ 474429 w 1364418"/>
              <a:gd name="connsiteY52" fmla="*/ 4214165 h 6858000"/>
              <a:gd name="connsiteX53" fmla="*/ 478502 w 1364418"/>
              <a:gd name="connsiteY53" fmla="*/ 4090296 h 6858000"/>
              <a:gd name="connsiteX54" fmla="*/ 463758 w 1364418"/>
              <a:gd name="connsiteY54" fmla="*/ 4033999 h 6858000"/>
              <a:gd name="connsiteX55" fmla="*/ 464907 w 1364418"/>
              <a:gd name="connsiteY55" fmla="*/ 4031933 h 6858000"/>
              <a:gd name="connsiteX56" fmla="*/ 463483 w 1364418"/>
              <a:gd name="connsiteY56" fmla="*/ 4013953 h 6858000"/>
              <a:gd name="connsiteX57" fmla="*/ 449778 w 1364418"/>
              <a:gd name="connsiteY57" fmla="*/ 3974753 h 6858000"/>
              <a:gd name="connsiteX58" fmla="*/ 451376 w 1364418"/>
              <a:gd name="connsiteY58" fmla="*/ 3969950 h 6858000"/>
              <a:gd name="connsiteX59" fmla="*/ 444798 w 1364418"/>
              <a:gd name="connsiteY59" fmla="*/ 3933779 h 6858000"/>
              <a:gd name="connsiteX60" fmla="*/ 446129 w 1364418"/>
              <a:gd name="connsiteY60" fmla="*/ 3933093 h 6858000"/>
              <a:gd name="connsiteX61" fmla="*/ 450483 w 1364418"/>
              <a:gd name="connsiteY61" fmla="*/ 3922082 h 6858000"/>
              <a:gd name="connsiteX62" fmla="*/ 455561 w 1364418"/>
              <a:gd name="connsiteY62" fmla="*/ 3901461 h 6858000"/>
              <a:gd name="connsiteX63" fmla="*/ 478155 w 1364418"/>
              <a:gd name="connsiteY63" fmla="*/ 3813873 h 6858000"/>
              <a:gd name="connsiteX64" fmla="*/ 477580 w 1364418"/>
              <a:gd name="connsiteY64" fmla="*/ 3806161 h 6858000"/>
              <a:gd name="connsiteX65" fmla="*/ 477887 w 1364418"/>
              <a:gd name="connsiteY65" fmla="*/ 3805957 h 6858000"/>
              <a:gd name="connsiteX66" fmla="*/ 477914 w 1364418"/>
              <a:gd name="connsiteY66" fmla="*/ 3797724 h 6858000"/>
              <a:gd name="connsiteX67" fmla="*/ 476529 w 1364418"/>
              <a:gd name="connsiteY67" fmla="*/ 3792098 h 6858000"/>
              <a:gd name="connsiteX68" fmla="*/ 475413 w 1364418"/>
              <a:gd name="connsiteY68" fmla="*/ 3777135 h 6858000"/>
              <a:gd name="connsiteX69" fmla="*/ 477146 w 1364418"/>
              <a:gd name="connsiteY69" fmla="*/ 3771656 h 6858000"/>
              <a:gd name="connsiteX70" fmla="*/ 480889 w 1364418"/>
              <a:gd name="connsiteY70" fmla="*/ 3769007 h 6858000"/>
              <a:gd name="connsiteX71" fmla="*/ 480355 w 1364418"/>
              <a:gd name="connsiteY71" fmla="*/ 3767709 h 6858000"/>
              <a:gd name="connsiteX72" fmla="*/ 489051 w 1364418"/>
              <a:gd name="connsiteY72" fmla="*/ 3738082 h 6858000"/>
              <a:gd name="connsiteX73" fmla="*/ 496397 w 1364418"/>
              <a:gd name="connsiteY73" fmla="*/ 3673397 h 6858000"/>
              <a:gd name="connsiteX74" fmla="*/ 495693 w 1364418"/>
              <a:gd name="connsiteY74" fmla="*/ 3637109 h 6858000"/>
              <a:gd name="connsiteX75" fmla="*/ 499136 w 1364418"/>
              <a:gd name="connsiteY75" fmla="*/ 3536883 h 6858000"/>
              <a:gd name="connsiteX76" fmla="*/ 506674 w 1364418"/>
              <a:gd name="connsiteY76" fmla="*/ 3435652 h 6858000"/>
              <a:gd name="connsiteX77" fmla="*/ 508345 w 1364418"/>
              <a:gd name="connsiteY77" fmla="*/ 3307769 h 6858000"/>
              <a:gd name="connsiteX78" fmla="*/ 525908 w 1364418"/>
              <a:gd name="connsiteY78" fmla="*/ 3250522 h 6858000"/>
              <a:gd name="connsiteX79" fmla="*/ 526333 w 1364418"/>
              <a:gd name="connsiteY79" fmla="*/ 3229163 h 6858000"/>
              <a:gd name="connsiteX80" fmla="*/ 528156 w 1364418"/>
              <a:gd name="connsiteY80" fmla="*/ 3217217 h 6858000"/>
              <a:gd name="connsiteX81" fmla="*/ 514991 w 1364418"/>
              <a:gd name="connsiteY81" fmla="*/ 3183755 h 6858000"/>
              <a:gd name="connsiteX82" fmla="*/ 515492 w 1364418"/>
              <a:gd name="connsiteY82" fmla="*/ 3178642 h 6858000"/>
              <a:gd name="connsiteX83" fmla="*/ 503092 w 1364418"/>
              <a:gd name="connsiteY83" fmla="*/ 3158586 h 6858000"/>
              <a:gd name="connsiteX84" fmla="*/ 488277 w 1364418"/>
              <a:gd name="connsiteY84" fmla="*/ 3129034 h 6858000"/>
              <a:gd name="connsiteX85" fmla="*/ 488942 w 1364418"/>
              <a:gd name="connsiteY85" fmla="*/ 3126682 h 6858000"/>
              <a:gd name="connsiteX86" fmla="*/ 479810 w 1364418"/>
              <a:gd name="connsiteY86" fmla="*/ 3114519 h 6858000"/>
              <a:gd name="connsiteX87" fmla="*/ 466419 w 1364418"/>
              <a:gd name="connsiteY87" fmla="*/ 3106272 h 6858000"/>
              <a:gd name="connsiteX88" fmla="*/ 439149 w 1364418"/>
              <a:gd name="connsiteY88" fmla="*/ 2958185 h 6858000"/>
              <a:gd name="connsiteX89" fmla="*/ 381763 w 1364418"/>
              <a:gd name="connsiteY89" fmla="*/ 2762989 h 6858000"/>
              <a:gd name="connsiteX90" fmla="*/ 330681 w 1364418"/>
              <a:gd name="connsiteY90" fmla="*/ 2554718 h 6858000"/>
              <a:gd name="connsiteX91" fmla="*/ 310775 w 1364418"/>
              <a:gd name="connsiteY91" fmla="*/ 2485734 h 6858000"/>
              <a:gd name="connsiteX92" fmla="*/ 301498 w 1364418"/>
              <a:gd name="connsiteY92" fmla="*/ 2447068 h 6858000"/>
              <a:gd name="connsiteX93" fmla="*/ 288459 w 1364418"/>
              <a:gd name="connsiteY93" fmla="*/ 2425819 h 6858000"/>
              <a:gd name="connsiteX94" fmla="*/ 294458 w 1364418"/>
              <a:gd name="connsiteY94" fmla="*/ 2402874 h 6858000"/>
              <a:gd name="connsiteX95" fmla="*/ 297070 w 1364418"/>
              <a:gd name="connsiteY95" fmla="*/ 2381443 h 6858000"/>
              <a:gd name="connsiteX96" fmla="*/ 273399 w 1364418"/>
              <a:gd name="connsiteY96" fmla="*/ 2261920 h 6858000"/>
              <a:gd name="connsiteX97" fmla="*/ 263286 w 1364418"/>
              <a:gd name="connsiteY97" fmla="*/ 2195378 h 6858000"/>
              <a:gd name="connsiteX98" fmla="*/ 247503 w 1364418"/>
              <a:gd name="connsiteY98" fmla="*/ 2155135 h 6858000"/>
              <a:gd name="connsiteX99" fmla="*/ 244961 w 1364418"/>
              <a:gd name="connsiteY99" fmla="*/ 2118008 h 6858000"/>
              <a:gd name="connsiteX100" fmla="*/ 245954 w 1364418"/>
              <a:gd name="connsiteY100" fmla="*/ 2050531 h 6858000"/>
              <a:gd name="connsiteX101" fmla="*/ 237760 w 1364418"/>
              <a:gd name="connsiteY101" fmla="*/ 1963269 h 6858000"/>
              <a:gd name="connsiteX102" fmla="*/ 218938 w 1364418"/>
              <a:gd name="connsiteY102" fmla="*/ 1906352 h 6858000"/>
              <a:gd name="connsiteX103" fmla="*/ 195495 w 1364418"/>
              <a:gd name="connsiteY103" fmla="*/ 1861531 h 6858000"/>
              <a:gd name="connsiteX104" fmla="*/ 149294 w 1364418"/>
              <a:gd name="connsiteY104" fmla="*/ 1732919 h 6858000"/>
              <a:gd name="connsiteX105" fmla="*/ 121605 w 1364418"/>
              <a:gd name="connsiteY105" fmla="*/ 1663540 h 6858000"/>
              <a:gd name="connsiteX106" fmla="*/ 120731 w 1364418"/>
              <a:gd name="connsiteY106" fmla="*/ 1615777 h 6858000"/>
              <a:gd name="connsiteX107" fmla="*/ 101526 w 1364418"/>
              <a:gd name="connsiteY107" fmla="*/ 1563678 h 6858000"/>
              <a:gd name="connsiteX108" fmla="*/ 114606 w 1364418"/>
              <a:gd name="connsiteY108" fmla="*/ 1519474 h 6858000"/>
              <a:gd name="connsiteX109" fmla="*/ 107348 w 1364418"/>
              <a:gd name="connsiteY109" fmla="*/ 1477995 h 6858000"/>
              <a:gd name="connsiteX110" fmla="*/ 93433 w 1364418"/>
              <a:gd name="connsiteY110" fmla="*/ 1373769 h 6858000"/>
              <a:gd name="connsiteX111" fmla="*/ 101740 w 1364418"/>
              <a:gd name="connsiteY111" fmla="*/ 1307086 h 6858000"/>
              <a:gd name="connsiteX112" fmla="*/ 102928 w 1364418"/>
              <a:gd name="connsiteY112" fmla="*/ 1189033 h 6858000"/>
              <a:gd name="connsiteX113" fmla="*/ 107613 w 1364418"/>
              <a:gd name="connsiteY113" fmla="*/ 1168288 h 6858000"/>
              <a:gd name="connsiteX114" fmla="*/ 99895 w 1364418"/>
              <a:gd name="connsiteY114" fmla="*/ 1142577 h 6858000"/>
              <a:gd name="connsiteX115" fmla="*/ 89201 w 1364418"/>
              <a:gd name="connsiteY115" fmla="*/ 1088484 h 6858000"/>
              <a:gd name="connsiteX116" fmla="*/ 77937 w 1364418"/>
              <a:gd name="connsiteY116" fmla="*/ 1016103 h 6858000"/>
              <a:gd name="connsiteX117" fmla="*/ 79393 w 1364418"/>
              <a:gd name="connsiteY117" fmla="*/ 954054 h 6858000"/>
              <a:gd name="connsiteX118" fmla="*/ 90309 w 1364418"/>
              <a:gd name="connsiteY118" fmla="*/ 921368 h 6858000"/>
              <a:gd name="connsiteX119" fmla="*/ 74258 w 1364418"/>
              <a:gd name="connsiteY119" fmla="*/ 896999 h 6858000"/>
              <a:gd name="connsiteX120" fmla="*/ 43666 w 1364418"/>
              <a:gd name="connsiteY120" fmla="*/ 821517 h 6858000"/>
              <a:gd name="connsiteX121" fmla="*/ 22616 w 1364418"/>
              <a:gd name="connsiteY121" fmla="*/ 751353 h 6858000"/>
              <a:gd name="connsiteX122" fmla="*/ 22174 w 1364418"/>
              <a:gd name="connsiteY122" fmla="*/ 721230 h 6858000"/>
              <a:gd name="connsiteX123" fmla="*/ 7845 w 1364418"/>
              <a:gd name="connsiteY123" fmla="*/ 681659 h 6858000"/>
              <a:gd name="connsiteX124" fmla="*/ 31306 w 1364418"/>
              <a:gd name="connsiteY124" fmla="*/ 619315 h 6858000"/>
              <a:gd name="connsiteX125" fmla="*/ 15184 w 1364418"/>
              <a:gd name="connsiteY125" fmla="*/ 585934 h 6858000"/>
              <a:gd name="connsiteX126" fmla="*/ 22258 w 1364418"/>
              <a:gd name="connsiteY126" fmla="*/ 538948 h 6858000"/>
              <a:gd name="connsiteX127" fmla="*/ 26166 w 1364418"/>
              <a:gd name="connsiteY127" fmla="*/ 525163 h 6858000"/>
              <a:gd name="connsiteX128" fmla="*/ 52290 w 1364418"/>
              <a:gd name="connsiteY128" fmla="*/ 446567 h 6858000"/>
              <a:gd name="connsiteX129" fmla="*/ 51538 w 1364418"/>
              <a:gd name="connsiteY129" fmla="*/ 393828 h 6858000"/>
              <a:gd name="connsiteX130" fmla="*/ 51368 w 1364418"/>
              <a:gd name="connsiteY130" fmla="*/ 353137 h 6858000"/>
              <a:gd name="connsiteX131" fmla="*/ 55970 w 1364418"/>
              <a:gd name="connsiteY131" fmla="*/ 321428 h 6858000"/>
              <a:gd name="connsiteX132" fmla="*/ 57061 w 1364418"/>
              <a:gd name="connsiteY132" fmla="*/ 275771 h 6858000"/>
              <a:gd name="connsiteX133" fmla="*/ 74088 w 1364418"/>
              <a:gd name="connsiteY133" fmla="*/ 212860 h 6858000"/>
              <a:gd name="connsiteX134" fmla="*/ 65798 w 1364418"/>
              <a:gd name="connsiteY134" fmla="*/ 144983 h 6858000"/>
              <a:gd name="connsiteX135" fmla="*/ 78082 w 1364418"/>
              <a:gd name="connsiteY135" fmla="*/ 55288 h 6858000"/>
              <a:gd name="connsiteX136" fmla="*/ 37636 w 1364418"/>
              <a:gd name="connsiteY136"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266720 w 1364418"/>
              <a:gd name="connsiteY8" fmla="*/ 6431610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10425 w 1364418"/>
              <a:gd name="connsiteY9" fmla="*/ 6379786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173944 w 1364418"/>
              <a:gd name="connsiteY6" fmla="*/ 6691589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5 w 1364418"/>
              <a:gd name="connsiteY4" fmla="*/ 6776847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149205 w 1364418"/>
              <a:gd name="connsiteY5" fmla="*/ 6737706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1226 w 1364418"/>
              <a:gd name="connsiteY13" fmla="*/ 6272987 h 6858000"/>
              <a:gd name="connsiteX14" fmla="*/ 288000 w 1364418"/>
              <a:gd name="connsiteY14" fmla="*/ 6252834 h 6858000"/>
              <a:gd name="connsiteX15" fmla="*/ 265992 w 1364418"/>
              <a:gd name="connsiteY15" fmla="*/ 6202459 h 6858000"/>
              <a:gd name="connsiteX16" fmla="*/ 264790 w 1364418"/>
              <a:gd name="connsiteY16" fmla="*/ 6153037 h 6858000"/>
              <a:gd name="connsiteX17" fmla="*/ 280205 w 1364418"/>
              <a:gd name="connsiteY17" fmla="*/ 6078132 h 6858000"/>
              <a:gd name="connsiteX18" fmla="*/ 267592 w 1364418"/>
              <a:gd name="connsiteY18" fmla="*/ 6028119 h 6858000"/>
              <a:gd name="connsiteX19" fmla="*/ 252821 w 1364418"/>
              <a:gd name="connsiteY19" fmla="*/ 5926735 h 6858000"/>
              <a:gd name="connsiteX20" fmla="*/ 302333 w 1364418"/>
              <a:gd name="connsiteY20" fmla="*/ 5712857 h 6858000"/>
              <a:gd name="connsiteX21" fmla="*/ 332131 w 1364418"/>
              <a:gd name="connsiteY21" fmla="*/ 5660491 h 6858000"/>
              <a:gd name="connsiteX22" fmla="*/ 341254 w 1364418"/>
              <a:gd name="connsiteY22" fmla="*/ 5563435 h 6858000"/>
              <a:gd name="connsiteX23" fmla="*/ 368130 w 1364418"/>
              <a:gd name="connsiteY23" fmla="*/ 5437125 h 6858000"/>
              <a:gd name="connsiteX24" fmla="*/ 381698 w 1364418"/>
              <a:gd name="connsiteY24" fmla="*/ 5396260 h 6858000"/>
              <a:gd name="connsiteX25" fmla="*/ 397679 w 1364418"/>
              <a:gd name="connsiteY25" fmla="*/ 5330009 h 6858000"/>
              <a:gd name="connsiteX26" fmla="*/ 431172 w 1364418"/>
              <a:gd name="connsiteY26" fmla="*/ 5273739 h 6858000"/>
              <a:gd name="connsiteX27" fmla="*/ 440771 w 1364418"/>
              <a:gd name="connsiteY27" fmla="*/ 5241779 h 6858000"/>
              <a:gd name="connsiteX28" fmla="*/ 451997 w 1364418"/>
              <a:gd name="connsiteY28" fmla="*/ 5225268 h 6858000"/>
              <a:gd name="connsiteX29" fmla="*/ 453017 w 1364418"/>
              <a:gd name="connsiteY29" fmla="*/ 5217684 h 6858000"/>
              <a:gd name="connsiteX30" fmla="*/ 460358 w 1364418"/>
              <a:gd name="connsiteY30" fmla="*/ 5193377 h 6858000"/>
              <a:gd name="connsiteX31" fmla="*/ 463661 w 1364418"/>
              <a:gd name="connsiteY31" fmla="*/ 5179288 h 6858000"/>
              <a:gd name="connsiteX32" fmla="*/ 464645 w 1364418"/>
              <a:gd name="connsiteY32" fmla="*/ 5173621 h 6858000"/>
              <a:gd name="connsiteX33" fmla="*/ 460279 w 1364418"/>
              <a:gd name="connsiteY33" fmla="*/ 5159961 h 6858000"/>
              <a:gd name="connsiteX34" fmla="*/ 466956 w 1364418"/>
              <a:gd name="connsiteY34" fmla="*/ 5144295 h 6858000"/>
              <a:gd name="connsiteX35" fmla="*/ 463889 w 1364418"/>
              <a:gd name="connsiteY35" fmla="*/ 5125185 h 6858000"/>
              <a:gd name="connsiteX36" fmla="*/ 470719 w 1364418"/>
              <a:gd name="connsiteY36" fmla="*/ 5121884 h 6858000"/>
              <a:gd name="connsiteX37" fmla="*/ 477755 w 1364418"/>
              <a:gd name="connsiteY37" fmla="*/ 5067850 h 6858000"/>
              <a:gd name="connsiteX38" fmla="*/ 480486 w 1364418"/>
              <a:gd name="connsiteY38" fmla="*/ 5060861 h 6858000"/>
              <a:gd name="connsiteX39" fmla="*/ 477190 w 1364418"/>
              <a:gd name="connsiteY39" fmla="*/ 5034192 h 6858000"/>
              <a:gd name="connsiteX40" fmla="*/ 478744 w 1364418"/>
              <a:gd name="connsiteY40" fmla="*/ 4993030 h 6858000"/>
              <a:gd name="connsiteX41" fmla="*/ 485653 w 1364418"/>
              <a:gd name="connsiteY41" fmla="*/ 4946844 h 6858000"/>
              <a:gd name="connsiteX42" fmla="*/ 481509 w 1364418"/>
              <a:gd name="connsiteY42" fmla="*/ 4932692 h 6858000"/>
              <a:gd name="connsiteX43" fmla="*/ 496912 w 1364418"/>
              <a:gd name="connsiteY43" fmla="*/ 4858827 h 6858000"/>
              <a:gd name="connsiteX44" fmla="*/ 502815 w 1364418"/>
              <a:gd name="connsiteY44" fmla="*/ 4821170 h 6858000"/>
              <a:gd name="connsiteX45" fmla="*/ 507548 w 1364418"/>
              <a:gd name="connsiteY45" fmla="*/ 4780965 h 6858000"/>
              <a:gd name="connsiteX46" fmla="*/ 508841 w 1364418"/>
              <a:gd name="connsiteY46" fmla="*/ 4750867 h 6858000"/>
              <a:gd name="connsiteX47" fmla="*/ 506648 w 1364418"/>
              <a:gd name="connsiteY47" fmla="*/ 4690749 h 6858000"/>
              <a:gd name="connsiteX48" fmla="*/ 502128 w 1364418"/>
              <a:gd name="connsiteY48" fmla="*/ 4584173 h 6858000"/>
              <a:gd name="connsiteX49" fmla="*/ 497211 w 1364418"/>
              <a:gd name="connsiteY49" fmla="*/ 4444346 h 6858000"/>
              <a:gd name="connsiteX50" fmla="*/ 493776 w 1364418"/>
              <a:gd name="connsiteY50" fmla="*/ 4375228 h 6858000"/>
              <a:gd name="connsiteX51" fmla="*/ 474429 w 1364418"/>
              <a:gd name="connsiteY51" fmla="*/ 4214165 h 6858000"/>
              <a:gd name="connsiteX52" fmla="*/ 478502 w 1364418"/>
              <a:gd name="connsiteY52" fmla="*/ 4090296 h 6858000"/>
              <a:gd name="connsiteX53" fmla="*/ 463758 w 1364418"/>
              <a:gd name="connsiteY53" fmla="*/ 4033999 h 6858000"/>
              <a:gd name="connsiteX54" fmla="*/ 464907 w 1364418"/>
              <a:gd name="connsiteY54" fmla="*/ 4031933 h 6858000"/>
              <a:gd name="connsiteX55" fmla="*/ 463483 w 1364418"/>
              <a:gd name="connsiteY55" fmla="*/ 4013953 h 6858000"/>
              <a:gd name="connsiteX56" fmla="*/ 449778 w 1364418"/>
              <a:gd name="connsiteY56" fmla="*/ 3974753 h 6858000"/>
              <a:gd name="connsiteX57" fmla="*/ 451376 w 1364418"/>
              <a:gd name="connsiteY57" fmla="*/ 3969950 h 6858000"/>
              <a:gd name="connsiteX58" fmla="*/ 444798 w 1364418"/>
              <a:gd name="connsiteY58" fmla="*/ 3933779 h 6858000"/>
              <a:gd name="connsiteX59" fmla="*/ 446129 w 1364418"/>
              <a:gd name="connsiteY59" fmla="*/ 3933093 h 6858000"/>
              <a:gd name="connsiteX60" fmla="*/ 450483 w 1364418"/>
              <a:gd name="connsiteY60" fmla="*/ 3922082 h 6858000"/>
              <a:gd name="connsiteX61" fmla="*/ 455561 w 1364418"/>
              <a:gd name="connsiteY61" fmla="*/ 3901461 h 6858000"/>
              <a:gd name="connsiteX62" fmla="*/ 478155 w 1364418"/>
              <a:gd name="connsiteY62" fmla="*/ 3813873 h 6858000"/>
              <a:gd name="connsiteX63" fmla="*/ 477580 w 1364418"/>
              <a:gd name="connsiteY63" fmla="*/ 3806161 h 6858000"/>
              <a:gd name="connsiteX64" fmla="*/ 477887 w 1364418"/>
              <a:gd name="connsiteY64" fmla="*/ 3805957 h 6858000"/>
              <a:gd name="connsiteX65" fmla="*/ 477914 w 1364418"/>
              <a:gd name="connsiteY65" fmla="*/ 3797724 h 6858000"/>
              <a:gd name="connsiteX66" fmla="*/ 476529 w 1364418"/>
              <a:gd name="connsiteY66" fmla="*/ 3792098 h 6858000"/>
              <a:gd name="connsiteX67" fmla="*/ 475413 w 1364418"/>
              <a:gd name="connsiteY67" fmla="*/ 3777135 h 6858000"/>
              <a:gd name="connsiteX68" fmla="*/ 477146 w 1364418"/>
              <a:gd name="connsiteY68" fmla="*/ 3771656 h 6858000"/>
              <a:gd name="connsiteX69" fmla="*/ 480889 w 1364418"/>
              <a:gd name="connsiteY69" fmla="*/ 3769007 h 6858000"/>
              <a:gd name="connsiteX70" fmla="*/ 480355 w 1364418"/>
              <a:gd name="connsiteY70" fmla="*/ 3767709 h 6858000"/>
              <a:gd name="connsiteX71" fmla="*/ 489051 w 1364418"/>
              <a:gd name="connsiteY71" fmla="*/ 3738082 h 6858000"/>
              <a:gd name="connsiteX72" fmla="*/ 496397 w 1364418"/>
              <a:gd name="connsiteY72" fmla="*/ 3673397 h 6858000"/>
              <a:gd name="connsiteX73" fmla="*/ 495693 w 1364418"/>
              <a:gd name="connsiteY73" fmla="*/ 3637109 h 6858000"/>
              <a:gd name="connsiteX74" fmla="*/ 499136 w 1364418"/>
              <a:gd name="connsiteY74" fmla="*/ 3536883 h 6858000"/>
              <a:gd name="connsiteX75" fmla="*/ 506674 w 1364418"/>
              <a:gd name="connsiteY75" fmla="*/ 3435652 h 6858000"/>
              <a:gd name="connsiteX76" fmla="*/ 508345 w 1364418"/>
              <a:gd name="connsiteY76" fmla="*/ 3307769 h 6858000"/>
              <a:gd name="connsiteX77" fmla="*/ 525908 w 1364418"/>
              <a:gd name="connsiteY77" fmla="*/ 3250522 h 6858000"/>
              <a:gd name="connsiteX78" fmla="*/ 526333 w 1364418"/>
              <a:gd name="connsiteY78" fmla="*/ 3229163 h 6858000"/>
              <a:gd name="connsiteX79" fmla="*/ 528156 w 1364418"/>
              <a:gd name="connsiteY79" fmla="*/ 3217217 h 6858000"/>
              <a:gd name="connsiteX80" fmla="*/ 514991 w 1364418"/>
              <a:gd name="connsiteY80" fmla="*/ 3183755 h 6858000"/>
              <a:gd name="connsiteX81" fmla="*/ 515492 w 1364418"/>
              <a:gd name="connsiteY81" fmla="*/ 3178642 h 6858000"/>
              <a:gd name="connsiteX82" fmla="*/ 503092 w 1364418"/>
              <a:gd name="connsiteY82" fmla="*/ 3158586 h 6858000"/>
              <a:gd name="connsiteX83" fmla="*/ 488277 w 1364418"/>
              <a:gd name="connsiteY83" fmla="*/ 3129034 h 6858000"/>
              <a:gd name="connsiteX84" fmla="*/ 488942 w 1364418"/>
              <a:gd name="connsiteY84" fmla="*/ 3126682 h 6858000"/>
              <a:gd name="connsiteX85" fmla="*/ 479810 w 1364418"/>
              <a:gd name="connsiteY85" fmla="*/ 3114519 h 6858000"/>
              <a:gd name="connsiteX86" fmla="*/ 466419 w 1364418"/>
              <a:gd name="connsiteY86" fmla="*/ 3106272 h 6858000"/>
              <a:gd name="connsiteX87" fmla="*/ 439149 w 1364418"/>
              <a:gd name="connsiteY87" fmla="*/ 2958185 h 6858000"/>
              <a:gd name="connsiteX88" fmla="*/ 381763 w 1364418"/>
              <a:gd name="connsiteY88" fmla="*/ 2762989 h 6858000"/>
              <a:gd name="connsiteX89" fmla="*/ 330681 w 1364418"/>
              <a:gd name="connsiteY89" fmla="*/ 2554718 h 6858000"/>
              <a:gd name="connsiteX90" fmla="*/ 310775 w 1364418"/>
              <a:gd name="connsiteY90" fmla="*/ 2485734 h 6858000"/>
              <a:gd name="connsiteX91" fmla="*/ 301498 w 1364418"/>
              <a:gd name="connsiteY91" fmla="*/ 2447068 h 6858000"/>
              <a:gd name="connsiteX92" fmla="*/ 288459 w 1364418"/>
              <a:gd name="connsiteY92" fmla="*/ 2425819 h 6858000"/>
              <a:gd name="connsiteX93" fmla="*/ 294458 w 1364418"/>
              <a:gd name="connsiteY93" fmla="*/ 2402874 h 6858000"/>
              <a:gd name="connsiteX94" fmla="*/ 297070 w 1364418"/>
              <a:gd name="connsiteY94" fmla="*/ 2381443 h 6858000"/>
              <a:gd name="connsiteX95" fmla="*/ 273399 w 1364418"/>
              <a:gd name="connsiteY95" fmla="*/ 2261920 h 6858000"/>
              <a:gd name="connsiteX96" fmla="*/ 263286 w 1364418"/>
              <a:gd name="connsiteY96" fmla="*/ 2195378 h 6858000"/>
              <a:gd name="connsiteX97" fmla="*/ 247503 w 1364418"/>
              <a:gd name="connsiteY97" fmla="*/ 2155135 h 6858000"/>
              <a:gd name="connsiteX98" fmla="*/ 244961 w 1364418"/>
              <a:gd name="connsiteY98" fmla="*/ 2118008 h 6858000"/>
              <a:gd name="connsiteX99" fmla="*/ 245954 w 1364418"/>
              <a:gd name="connsiteY99" fmla="*/ 2050531 h 6858000"/>
              <a:gd name="connsiteX100" fmla="*/ 237760 w 1364418"/>
              <a:gd name="connsiteY100" fmla="*/ 1963269 h 6858000"/>
              <a:gd name="connsiteX101" fmla="*/ 218938 w 1364418"/>
              <a:gd name="connsiteY101" fmla="*/ 1906352 h 6858000"/>
              <a:gd name="connsiteX102" fmla="*/ 195495 w 1364418"/>
              <a:gd name="connsiteY102" fmla="*/ 1861531 h 6858000"/>
              <a:gd name="connsiteX103" fmla="*/ 149294 w 1364418"/>
              <a:gd name="connsiteY103" fmla="*/ 1732919 h 6858000"/>
              <a:gd name="connsiteX104" fmla="*/ 121605 w 1364418"/>
              <a:gd name="connsiteY104" fmla="*/ 1663540 h 6858000"/>
              <a:gd name="connsiteX105" fmla="*/ 120731 w 1364418"/>
              <a:gd name="connsiteY105" fmla="*/ 1615777 h 6858000"/>
              <a:gd name="connsiteX106" fmla="*/ 101526 w 1364418"/>
              <a:gd name="connsiteY106" fmla="*/ 1563678 h 6858000"/>
              <a:gd name="connsiteX107" fmla="*/ 114606 w 1364418"/>
              <a:gd name="connsiteY107" fmla="*/ 1519474 h 6858000"/>
              <a:gd name="connsiteX108" fmla="*/ 107348 w 1364418"/>
              <a:gd name="connsiteY108" fmla="*/ 1477995 h 6858000"/>
              <a:gd name="connsiteX109" fmla="*/ 93433 w 1364418"/>
              <a:gd name="connsiteY109" fmla="*/ 1373769 h 6858000"/>
              <a:gd name="connsiteX110" fmla="*/ 101740 w 1364418"/>
              <a:gd name="connsiteY110" fmla="*/ 1307086 h 6858000"/>
              <a:gd name="connsiteX111" fmla="*/ 102928 w 1364418"/>
              <a:gd name="connsiteY111" fmla="*/ 1189033 h 6858000"/>
              <a:gd name="connsiteX112" fmla="*/ 107613 w 1364418"/>
              <a:gd name="connsiteY112" fmla="*/ 1168288 h 6858000"/>
              <a:gd name="connsiteX113" fmla="*/ 99895 w 1364418"/>
              <a:gd name="connsiteY113" fmla="*/ 1142577 h 6858000"/>
              <a:gd name="connsiteX114" fmla="*/ 89201 w 1364418"/>
              <a:gd name="connsiteY114" fmla="*/ 1088484 h 6858000"/>
              <a:gd name="connsiteX115" fmla="*/ 77937 w 1364418"/>
              <a:gd name="connsiteY115" fmla="*/ 1016103 h 6858000"/>
              <a:gd name="connsiteX116" fmla="*/ 79393 w 1364418"/>
              <a:gd name="connsiteY116" fmla="*/ 954054 h 6858000"/>
              <a:gd name="connsiteX117" fmla="*/ 90309 w 1364418"/>
              <a:gd name="connsiteY117" fmla="*/ 921368 h 6858000"/>
              <a:gd name="connsiteX118" fmla="*/ 74258 w 1364418"/>
              <a:gd name="connsiteY118" fmla="*/ 896999 h 6858000"/>
              <a:gd name="connsiteX119" fmla="*/ 43666 w 1364418"/>
              <a:gd name="connsiteY119" fmla="*/ 821517 h 6858000"/>
              <a:gd name="connsiteX120" fmla="*/ 22616 w 1364418"/>
              <a:gd name="connsiteY120" fmla="*/ 751353 h 6858000"/>
              <a:gd name="connsiteX121" fmla="*/ 22174 w 1364418"/>
              <a:gd name="connsiteY121" fmla="*/ 721230 h 6858000"/>
              <a:gd name="connsiteX122" fmla="*/ 7845 w 1364418"/>
              <a:gd name="connsiteY122" fmla="*/ 681659 h 6858000"/>
              <a:gd name="connsiteX123" fmla="*/ 31306 w 1364418"/>
              <a:gd name="connsiteY123" fmla="*/ 619315 h 6858000"/>
              <a:gd name="connsiteX124" fmla="*/ 15184 w 1364418"/>
              <a:gd name="connsiteY124" fmla="*/ 585934 h 6858000"/>
              <a:gd name="connsiteX125" fmla="*/ 22258 w 1364418"/>
              <a:gd name="connsiteY125" fmla="*/ 538948 h 6858000"/>
              <a:gd name="connsiteX126" fmla="*/ 26166 w 1364418"/>
              <a:gd name="connsiteY126" fmla="*/ 525163 h 6858000"/>
              <a:gd name="connsiteX127" fmla="*/ 52290 w 1364418"/>
              <a:gd name="connsiteY127" fmla="*/ 446567 h 6858000"/>
              <a:gd name="connsiteX128" fmla="*/ 51538 w 1364418"/>
              <a:gd name="connsiteY128" fmla="*/ 393828 h 6858000"/>
              <a:gd name="connsiteX129" fmla="*/ 51368 w 1364418"/>
              <a:gd name="connsiteY129" fmla="*/ 353137 h 6858000"/>
              <a:gd name="connsiteX130" fmla="*/ 55970 w 1364418"/>
              <a:gd name="connsiteY130" fmla="*/ 321428 h 6858000"/>
              <a:gd name="connsiteX131" fmla="*/ 57061 w 1364418"/>
              <a:gd name="connsiteY131" fmla="*/ 275771 h 6858000"/>
              <a:gd name="connsiteX132" fmla="*/ 74088 w 1364418"/>
              <a:gd name="connsiteY132" fmla="*/ 212860 h 6858000"/>
              <a:gd name="connsiteX133" fmla="*/ 65798 w 1364418"/>
              <a:gd name="connsiteY133" fmla="*/ 144983 h 6858000"/>
              <a:gd name="connsiteX134" fmla="*/ 78082 w 1364418"/>
              <a:gd name="connsiteY134" fmla="*/ 55288 h 6858000"/>
              <a:gd name="connsiteX135" fmla="*/ 37636 w 1364418"/>
              <a:gd name="connsiteY135"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1063 w 1364418"/>
              <a:gd name="connsiteY11" fmla="*/ 6313295 h 6858000"/>
              <a:gd name="connsiteX12" fmla="*/ 278227 w 1364418"/>
              <a:gd name="connsiteY12" fmla="*/ 6280046 h 6858000"/>
              <a:gd name="connsiteX13" fmla="*/ 288000 w 1364418"/>
              <a:gd name="connsiteY13" fmla="*/ 6252834 h 6858000"/>
              <a:gd name="connsiteX14" fmla="*/ 265992 w 1364418"/>
              <a:gd name="connsiteY14" fmla="*/ 6202459 h 6858000"/>
              <a:gd name="connsiteX15" fmla="*/ 264790 w 1364418"/>
              <a:gd name="connsiteY15" fmla="*/ 6153037 h 6858000"/>
              <a:gd name="connsiteX16" fmla="*/ 280205 w 1364418"/>
              <a:gd name="connsiteY16" fmla="*/ 6078132 h 6858000"/>
              <a:gd name="connsiteX17" fmla="*/ 267592 w 1364418"/>
              <a:gd name="connsiteY17" fmla="*/ 6028119 h 6858000"/>
              <a:gd name="connsiteX18" fmla="*/ 252821 w 1364418"/>
              <a:gd name="connsiteY18" fmla="*/ 5926735 h 6858000"/>
              <a:gd name="connsiteX19" fmla="*/ 302333 w 1364418"/>
              <a:gd name="connsiteY19" fmla="*/ 5712857 h 6858000"/>
              <a:gd name="connsiteX20" fmla="*/ 332131 w 1364418"/>
              <a:gd name="connsiteY20" fmla="*/ 5660491 h 6858000"/>
              <a:gd name="connsiteX21" fmla="*/ 341254 w 1364418"/>
              <a:gd name="connsiteY21" fmla="*/ 5563435 h 6858000"/>
              <a:gd name="connsiteX22" fmla="*/ 368130 w 1364418"/>
              <a:gd name="connsiteY22" fmla="*/ 5437125 h 6858000"/>
              <a:gd name="connsiteX23" fmla="*/ 381698 w 1364418"/>
              <a:gd name="connsiteY23" fmla="*/ 5396260 h 6858000"/>
              <a:gd name="connsiteX24" fmla="*/ 397679 w 1364418"/>
              <a:gd name="connsiteY24" fmla="*/ 5330009 h 6858000"/>
              <a:gd name="connsiteX25" fmla="*/ 431172 w 1364418"/>
              <a:gd name="connsiteY25" fmla="*/ 5273739 h 6858000"/>
              <a:gd name="connsiteX26" fmla="*/ 440771 w 1364418"/>
              <a:gd name="connsiteY26" fmla="*/ 5241779 h 6858000"/>
              <a:gd name="connsiteX27" fmla="*/ 451997 w 1364418"/>
              <a:gd name="connsiteY27" fmla="*/ 5225268 h 6858000"/>
              <a:gd name="connsiteX28" fmla="*/ 453017 w 1364418"/>
              <a:gd name="connsiteY28" fmla="*/ 5217684 h 6858000"/>
              <a:gd name="connsiteX29" fmla="*/ 460358 w 1364418"/>
              <a:gd name="connsiteY29" fmla="*/ 5193377 h 6858000"/>
              <a:gd name="connsiteX30" fmla="*/ 463661 w 1364418"/>
              <a:gd name="connsiteY30" fmla="*/ 5179288 h 6858000"/>
              <a:gd name="connsiteX31" fmla="*/ 464645 w 1364418"/>
              <a:gd name="connsiteY31" fmla="*/ 5173621 h 6858000"/>
              <a:gd name="connsiteX32" fmla="*/ 460279 w 1364418"/>
              <a:gd name="connsiteY32" fmla="*/ 5159961 h 6858000"/>
              <a:gd name="connsiteX33" fmla="*/ 466956 w 1364418"/>
              <a:gd name="connsiteY33" fmla="*/ 5144295 h 6858000"/>
              <a:gd name="connsiteX34" fmla="*/ 463889 w 1364418"/>
              <a:gd name="connsiteY34" fmla="*/ 5125185 h 6858000"/>
              <a:gd name="connsiteX35" fmla="*/ 470719 w 1364418"/>
              <a:gd name="connsiteY35" fmla="*/ 5121884 h 6858000"/>
              <a:gd name="connsiteX36" fmla="*/ 477755 w 1364418"/>
              <a:gd name="connsiteY36" fmla="*/ 5067850 h 6858000"/>
              <a:gd name="connsiteX37" fmla="*/ 480486 w 1364418"/>
              <a:gd name="connsiteY37" fmla="*/ 5060861 h 6858000"/>
              <a:gd name="connsiteX38" fmla="*/ 477190 w 1364418"/>
              <a:gd name="connsiteY38" fmla="*/ 5034192 h 6858000"/>
              <a:gd name="connsiteX39" fmla="*/ 478744 w 1364418"/>
              <a:gd name="connsiteY39" fmla="*/ 4993030 h 6858000"/>
              <a:gd name="connsiteX40" fmla="*/ 485653 w 1364418"/>
              <a:gd name="connsiteY40" fmla="*/ 4946844 h 6858000"/>
              <a:gd name="connsiteX41" fmla="*/ 481509 w 1364418"/>
              <a:gd name="connsiteY41" fmla="*/ 4932692 h 6858000"/>
              <a:gd name="connsiteX42" fmla="*/ 496912 w 1364418"/>
              <a:gd name="connsiteY42" fmla="*/ 4858827 h 6858000"/>
              <a:gd name="connsiteX43" fmla="*/ 502815 w 1364418"/>
              <a:gd name="connsiteY43" fmla="*/ 4821170 h 6858000"/>
              <a:gd name="connsiteX44" fmla="*/ 507548 w 1364418"/>
              <a:gd name="connsiteY44" fmla="*/ 4780965 h 6858000"/>
              <a:gd name="connsiteX45" fmla="*/ 508841 w 1364418"/>
              <a:gd name="connsiteY45" fmla="*/ 4750867 h 6858000"/>
              <a:gd name="connsiteX46" fmla="*/ 506648 w 1364418"/>
              <a:gd name="connsiteY46" fmla="*/ 4690749 h 6858000"/>
              <a:gd name="connsiteX47" fmla="*/ 502128 w 1364418"/>
              <a:gd name="connsiteY47" fmla="*/ 4584173 h 6858000"/>
              <a:gd name="connsiteX48" fmla="*/ 497211 w 1364418"/>
              <a:gd name="connsiteY48" fmla="*/ 4444346 h 6858000"/>
              <a:gd name="connsiteX49" fmla="*/ 493776 w 1364418"/>
              <a:gd name="connsiteY49" fmla="*/ 4375228 h 6858000"/>
              <a:gd name="connsiteX50" fmla="*/ 474429 w 1364418"/>
              <a:gd name="connsiteY50" fmla="*/ 4214165 h 6858000"/>
              <a:gd name="connsiteX51" fmla="*/ 478502 w 1364418"/>
              <a:gd name="connsiteY51" fmla="*/ 4090296 h 6858000"/>
              <a:gd name="connsiteX52" fmla="*/ 463758 w 1364418"/>
              <a:gd name="connsiteY52" fmla="*/ 4033999 h 6858000"/>
              <a:gd name="connsiteX53" fmla="*/ 464907 w 1364418"/>
              <a:gd name="connsiteY53" fmla="*/ 4031933 h 6858000"/>
              <a:gd name="connsiteX54" fmla="*/ 463483 w 1364418"/>
              <a:gd name="connsiteY54" fmla="*/ 4013953 h 6858000"/>
              <a:gd name="connsiteX55" fmla="*/ 449778 w 1364418"/>
              <a:gd name="connsiteY55" fmla="*/ 3974753 h 6858000"/>
              <a:gd name="connsiteX56" fmla="*/ 451376 w 1364418"/>
              <a:gd name="connsiteY56" fmla="*/ 3969950 h 6858000"/>
              <a:gd name="connsiteX57" fmla="*/ 444798 w 1364418"/>
              <a:gd name="connsiteY57" fmla="*/ 3933779 h 6858000"/>
              <a:gd name="connsiteX58" fmla="*/ 446129 w 1364418"/>
              <a:gd name="connsiteY58" fmla="*/ 3933093 h 6858000"/>
              <a:gd name="connsiteX59" fmla="*/ 450483 w 1364418"/>
              <a:gd name="connsiteY59" fmla="*/ 3922082 h 6858000"/>
              <a:gd name="connsiteX60" fmla="*/ 455561 w 1364418"/>
              <a:gd name="connsiteY60" fmla="*/ 3901461 h 6858000"/>
              <a:gd name="connsiteX61" fmla="*/ 478155 w 1364418"/>
              <a:gd name="connsiteY61" fmla="*/ 3813873 h 6858000"/>
              <a:gd name="connsiteX62" fmla="*/ 477580 w 1364418"/>
              <a:gd name="connsiteY62" fmla="*/ 3806161 h 6858000"/>
              <a:gd name="connsiteX63" fmla="*/ 477887 w 1364418"/>
              <a:gd name="connsiteY63" fmla="*/ 3805957 h 6858000"/>
              <a:gd name="connsiteX64" fmla="*/ 477914 w 1364418"/>
              <a:gd name="connsiteY64" fmla="*/ 3797724 h 6858000"/>
              <a:gd name="connsiteX65" fmla="*/ 476529 w 1364418"/>
              <a:gd name="connsiteY65" fmla="*/ 3792098 h 6858000"/>
              <a:gd name="connsiteX66" fmla="*/ 475413 w 1364418"/>
              <a:gd name="connsiteY66" fmla="*/ 3777135 h 6858000"/>
              <a:gd name="connsiteX67" fmla="*/ 477146 w 1364418"/>
              <a:gd name="connsiteY67" fmla="*/ 3771656 h 6858000"/>
              <a:gd name="connsiteX68" fmla="*/ 480889 w 1364418"/>
              <a:gd name="connsiteY68" fmla="*/ 3769007 h 6858000"/>
              <a:gd name="connsiteX69" fmla="*/ 480355 w 1364418"/>
              <a:gd name="connsiteY69" fmla="*/ 3767709 h 6858000"/>
              <a:gd name="connsiteX70" fmla="*/ 489051 w 1364418"/>
              <a:gd name="connsiteY70" fmla="*/ 3738082 h 6858000"/>
              <a:gd name="connsiteX71" fmla="*/ 496397 w 1364418"/>
              <a:gd name="connsiteY71" fmla="*/ 3673397 h 6858000"/>
              <a:gd name="connsiteX72" fmla="*/ 495693 w 1364418"/>
              <a:gd name="connsiteY72" fmla="*/ 3637109 h 6858000"/>
              <a:gd name="connsiteX73" fmla="*/ 499136 w 1364418"/>
              <a:gd name="connsiteY73" fmla="*/ 3536883 h 6858000"/>
              <a:gd name="connsiteX74" fmla="*/ 506674 w 1364418"/>
              <a:gd name="connsiteY74" fmla="*/ 3435652 h 6858000"/>
              <a:gd name="connsiteX75" fmla="*/ 508345 w 1364418"/>
              <a:gd name="connsiteY75" fmla="*/ 3307769 h 6858000"/>
              <a:gd name="connsiteX76" fmla="*/ 525908 w 1364418"/>
              <a:gd name="connsiteY76" fmla="*/ 3250522 h 6858000"/>
              <a:gd name="connsiteX77" fmla="*/ 526333 w 1364418"/>
              <a:gd name="connsiteY77" fmla="*/ 3229163 h 6858000"/>
              <a:gd name="connsiteX78" fmla="*/ 528156 w 1364418"/>
              <a:gd name="connsiteY78" fmla="*/ 3217217 h 6858000"/>
              <a:gd name="connsiteX79" fmla="*/ 514991 w 1364418"/>
              <a:gd name="connsiteY79" fmla="*/ 3183755 h 6858000"/>
              <a:gd name="connsiteX80" fmla="*/ 515492 w 1364418"/>
              <a:gd name="connsiteY80" fmla="*/ 3178642 h 6858000"/>
              <a:gd name="connsiteX81" fmla="*/ 503092 w 1364418"/>
              <a:gd name="connsiteY81" fmla="*/ 3158586 h 6858000"/>
              <a:gd name="connsiteX82" fmla="*/ 488277 w 1364418"/>
              <a:gd name="connsiteY82" fmla="*/ 3129034 h 6858000"/>
              <a:gd name="connsiteX83" fmla="*/ 488942 w 1364418"/>
              <a:gd name="connsiteY83" fmla="*/ 3126682 h 6858000"/>
              <a:gd name="connsiteX84" fmla="*/ 479810 w 1364418"/>
              <a:gd name="connsiteY84" fmla="*/ 3114519 h 6858000"/>
              <a:gd name="connsiteX85" fmla="*/ 466419 w 1364418"/>
              <a:gd name="connsiteY85" fmla="*/ 3106272 h 6858000"/>
              <a:gd name="connsiteX86" fmla="*/ 439149 w 1364418"/>
              <a:gd name="connsiteY86" fmla="*/ 2958185 h 6858000"/>
              <a:gd name="connsiteX87" fmla="*/ 381763 w 1364418"/>
              <a:gd name="connsiteY87" fmla="*/ 2762989 h 6858000"/>
              <a:gd name="connsiteX88" fmla="*/ 330681 w 1364418"/>
              <a:gd name="connsiteY88" fmla="*/ 2554718 h 6858000"/>
              <a:gd name="connsiteX89" fmla="*/ 310775 w 1364418"/>
              <a:gd name="connsiteY89" fmla="*/ 2485734 h 6858000"/>
              <a:gd name="connsiteX90" fmla="*/ 301498 w 1364418"/>
              <a:gd name="connsiteY90" fmla="*/ 2447068 h 6858000"/>
              <a:gd name="connsiteX91" fmla="*/ 288459 w 1364418"/>
              <a:gd name="connsiteY91" fmla="*/ 2425819 h 6858000"/>
              <a:gd name="connsiteX92" fmla="*/ 294458 w 1364418"/>
              <a:gd name="connsiteY92" fmla="*/ 2402874 h 6858000"/>
              <a:gd name="connsiteX93" fmla="*/ 297070 w 1364418"/>
              <a:gd name="connsiteY93" fmla="*/ 2381443 h 6858000"/>
              <a:gd name="connsiteX94" fmla="*/ 273399 w 1364418"/>
              <a:gd name="connsiteY94" fmla="*/ 2261920 h 6858000"/>
              <a:gd name="connsiteX95" fmla="*/ 263286 w 1364418"/>
              <a:gd name="connsiteY95" fmla="*/ 2195378 h 6858000"/>
              <a:gd name="connsiteX96" fmla="*/ 247503 w 1364418"/>
              <a:gd name="connsiteY96" fmla="*/ 2155135 h 6858000"/>
              <a:gd name="connsiteX97" fmla="*/ 244961 w 1364418"/>
              <a:gd name="connsiteY97" fmla="*/ 2118008 h 6858000"/>
              <a:gd name="connsiteX98" fmla="*/ 245954 w 1364418"/>
              <a:gd name="connsiteY98" fmla="*/ 2050531 h 6858000"/>
              <a:gd name="connsiteX99" fmla="*/ 237760 w 1364418"/>
              <a:gd name="connsiteY99" fmla="*/ 1963269 h 6858000"/>
              <a:gd name="connsiteX100" fmla="*/ 218938 w 1364418"/>
              <a:gd name="connsiteY100" fmla="*/ 1906352 h 6858000"/>
              <a:gd name="connsiteX101" fmla="*/ 195495 w 1364418"/>
              <a:gd name="connsiteY101" fmla="*/ 1861531 h 6858000"/>
              <a:gd name="connsiteX102" fmla="*/ 149294 w 1364418"/>
              <a:gd name="connsiteY102" fmla="*/ 1732919 h 6858000"/>
              <a:gd name="connsiteX103" fmla="*/ 121605 w 1364418"/>
              <a:gd name="connsiteY103" fmla="*/ 1663540 h 6858000"/>
              <a:gd name="connsiteX104" fmla="*/ 120731 w 1364418"/>
              <a:gd name="connsiteY104" fmla="*/ 1615777 h 6858000"/>
              <a:gd name="connsiteX105" fmla="*/ 101526 w 1364418"/>
              <a:gd name="connsiteY105" fmla="*/ 1563678 h 6858000"/>
              <a:gd name="connsiteX106" fmla="*/ 114606 w 1364418"/>
              <a:gd name="connsiteY106" fmla="*/ 1519474 h 6858000"/>
              <a:gd name="connsiteX107" fmla="*/ 107348 w 1364418"/>
              <a:gd name="connsiteY107" fmla="*/ 1477995 h 6858000"/>
              <a:gd name="connsiteX108" fmla="*/ 93433 w 1364418"/>
              <a:gd name="connsiteY108" fmla="*/ 1373769 h 6858000"/>
              <a:gd name="connsiteX109" fmla="*/ 101740 w 1364418"/>
              <a:gd name="connsiteY109" fmla="*/ 1307086 h 6858000"/>
              <a:gd name="connsiteX110" fmla="*/ 102928 w 1364418"/>
              <a:gd name="connsiteY110" fmla="*/ 1189033 h 6858000"/>
              <a:gd name="connsiteX111" fmla="*/ 107613 w 1364418"/>
              <a:gd name="connsiteY111" fmla="*/ 1168288 h 6858000"/>
              <a:gd name="connsiteX112" fmla="*/ 99895 w 1364418"/>
              <a:gd name="connsiteY112" fmla="*/ 1142577 h 6858000"/>
              <a:gd name="connsiteX113" fmla="*/ 89201 w 1364418"/>
              <a:gd name="connsiteY113" fmla="*/ 1088484 h 6858000"/>
              <a:gd name="connsiteX114" fmla="*/ 77937 w 1364418"/>
              <a:gd name="connsiteY114" fmla="*/ 1016103 h 6858000"/>
              <a:gd name="connsiteX115" fmla="*/ 79393 w 1364418"/>
              <a:gd name="connsiteY115" fmla="*/ 954054 h 6858000"/>
              <a:gd name="connsiteX116" fmla="*/ 90309 w 1364418"/>
              <a:gd name="connsiteY116" fmla="*/ 921368 h 6858000"/>
              <a:gd name="connsiteX117" fmla="*/ 74258 w 1364418"/>
              <a:gd name="connsiteY117" fmla="*/ 896999 h 6858000"/>
              <a:gd name="connsiteX118" fmla="*/ 43666 w 1364418"/>
              <a:gd name="connsiteY118" fmla="*/ 821517 h 6858000"/>
              <a:gd name="connsiteX119" fmla="*/ 22616 w 1364418"/>
              <a:gd name="connsiteY119" fmla="*/ 751353 h 6858000"/>
              <a:gd name="connsiteX120" fmla="*/ 22174 w 1364418"/>
              <a:gd name="connsiteY120" fmla="*/ 721230 h 6858000"/>
              <a:gd name="connsiteX121" fmla="*/ 7845 w 1364418"/>
              <a:gd name="connsiteY121" fmla="*/ 681659 h 6858000"/>
              <a:gd name="connsiteX122" fmla="*/ 31306 w 1364418"/>
              <a:gd name="connsiteY122" fmla="*/ 619315 h 6858000"/>
              <a:gd name="connsiteX123" fmla="*/ 15184 w 1364418"/>
              <a:gd name="connsiteY123" fmla="*/ 585934 h 6858000"/>
              <a:gd name="connsiteX124" fmla="*/ 22258 w 1364418"/>
              <a:gd name="connsiteY124" fmla="*/ 538948 h 6858000"/>
              <a:gd name="connsiteX125" fmla="*/ 26166 w 1364418"/>
              <a:gd name="connsiteY125" fmla="*/ 525163 h 6858000"/>
              <a:gd name="connsiteX126" fmla="*/ 52290 w 1364418"/>
              <a:gd name="connsiteY126" fmla="*/ 446567 h 6858000"/>
              <a:gd name="connsiteX127" fmla="*/ 51538 w 1364418"/>
              <a:gd name="connsiteY127" fmla="*/ 393828 h 6858000"/>
              <a:gd name="connsiteX128" fmla="*/ 51368 w 1364418"/>
              <a:gd name="connsiteY128" fmla="*/ 353137 h 6858000"/>
              <a:gd name="connsiteX129" fmla="*/ 55970 w 1364418"/>
              <a:gd name="connsiteY129" fmla="*/ 321428 h 6858000"/>
              <a:gd name="connsiteX130" fmla="*/ 57061 w 1364418"/>
              <a:gd name="connsiteY130" fmla="*/ 275771 h 6858000"/>
              <a:gd name="connsiteX131" fmla="*/ 74088 w 1364418"/>
              <a:gd name="connsiteY131" fmla="*/ 212860 h 6858000"/>
              <a:gd name="connsiteX132" fmla="*/ 65798 w 1364418"/>
              <a:gd name="connsiteY132" fmla="*/ 144983 h 6858000"/>
              <a:gd name="connsiteX133" fmla="*/ 78082 w 1364418"/>
              <a:gd name="connsiteY133" fmla="*/ 55288 h 6858000"/>
              <a:gd name="connsiteX134" fmla="*/ 37636 w 1364418"/>
              <a:gd name="connsiteY134"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293648 w 1364418"/>
              <a:gd name="connsiteY10" fmla="*/ 6334727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137704 w 1364418"/>
              <a:gd name="connsiteY4" fmla="*/ 6832113 h 6858000"/>
              <a:gd name="connsiteX5" fmla="*/ 209564 w 1364418"/>
              <a:gd name="connsiteY5" fmla="*/ 6777899 h 6858000"/>
              <a:gd name="connsiteX6" fmla="*/ 240339 w 1364418"/>
              <a:gd name="connsiteY6" fmla="*/ 6711686 h 6858000"/>
              <a:gd name="connsiteX7" fmla="*/ 286686 w 1364418"/>
              <a:gd name="connsiteY7" fmla="*/ 6664994 h 6858000"/>
              <a:gd name="connsiteX8" fmla="*/ 339152 w 1364418"/>
              <a:gd name="connsiteY8" fmla="*/ 6471804 h 6858000"/>
              <a:gd name="connsiteX9" fmla="*/ 334570 w 1364418"/>
              <a:gd name="connsiteY9" fmla="*/ 6389835 h 6858000"/>
              <a:gd name="connsiteX10" fmla="*/ 317792 w 1364418"/>
              <a:gd name="connsiteY10" fmla="*/ 6324679 h 6858000"/>
              <a:gd name="connsiteX11" fmla="*/ 278227 w 1364418"/>
              <a:gd name="connsiteY11" fmla="*/ 6280046 h 6858000"/>
              <a:gd name="connsiteX12" fmla="*/ 288000 w 1364418"/>
              <a:gd name="connsiteY12" fmla="*/ 6252834 h 6858000"/>
              <a:gd name="connsiteX13" fmla="*/ 265992 w 1364418"/>
              <a:gd name="connsiteY13" fmla="*/ 6202459 h 6858000"/>
              <a:gd name="connsiteX14" fmla="*/ 264790 w 1364418"/>
              <a:gd name="connsiteY14" fmla="*/ 6153037 h 6858000"/>
              <a:gd name="connsiteX15" fmla="*/ 280205 w 1364418"/>
              <a:gd name="connsiteY15" fmla="*/ 6078132 h 6858000"/>
              <a:gd name="connsiteX16" fmla="*/ 267592 w 1364418"/>
              <a:gd name="connsiteY16" fmla="*/ 6028119 h 6858000"/>
              <a:gd name="connsiteX17" fmla="*/ 252821 w 1364418"/>
              <a:gd name="connsiteY17" fmla="*/ 5926735 h 6858000"/>
              <a:gd name="connsiteX18" fmla="*/ 302333 w 1364418"/>
              <a:gd name="connsiteY18" fmla="*/ 5712857 h 6858000"/>
              <a:gd name="connsiteX19" fmla="*/ 332131 w 1364418"/>
              <a:gd name="connsiteY19" fmla="*/ 5660491 h 6858000"/>
              <a:gd name="connsiteX20" fmla="*/ 341254 w 1364418"/>
              <a:gd name="connsiteY20" fmla="*/ 5563435 h 6858000"/>
              <a:gd name="connsiteX21" fmla="*/ 368130 w 1364418"/>
              <a:gd name="connsiteY21" fmla="*/ 5437125 h 6858000"/>
              <a:gd name="connsiteX22" fmla="*/ 381698 w 1364418"/>
              <a:gd name="connsiteY22" fmla="*/ 5396260 h 6858000"/>
              <a:gd name="connsiteX23" fmla="*/ 397679 w 1364418"/>
              <a:gd name="connsiteY23" fmla="*/ 5330009 h 6858000"/>
              <a:gd name="connsiteX24" fmla="*/ 431172 w 1364418"/>
              <a:gd name="connsiteY24" fmla="*/ 5273739 h 6858000"/>
              <a:gd name="connsiteX25" fmla="*/ 440771 w 1364418"/>
              <a:gd name="connsiteY25" fmla="*/ 5241779 h 6858000"/>
              <a:gd name="connsiteX26" fmla="*/ 451997 w 1364418"/>
              <a:gd name="connsiteY26" fmla="*/ 5225268 h 6858000"/>
              <a:gd name="connsiteX27" fmla="*/ 453017 w 1364418"/>
              <a:gd name="connsiteY27" fmla="*/ 5217684 h 6858000"/>
              <a:gd name="connsiteX28" fmla="*/ 460358 w 1364418"/>
              <a:gd name="connsiteY28" fmla="*/ 5193377 h 6858000"/>
              <a:gd name="connsiteX29" fmla="*/ 463661 w 1364418"/>
              <a:gd name="connsiteY29" fmla="*/ 5179288 h 6858000"/>
              <a:gd name="connsiteX30" fmla="*/ 464645 w 1364418"/>
              <a:gd name="connsiteY30" fmla="*/ 5173621 h 6858000"/>
              <a:gd name="connsiteX31" fmla="*/ 460279 w 1364418"/>
              <a:gd name="connsiteY31" fmla="*/ 5159961 h 6858000"/>
              <a:gd name="connsiteX32" fmla="*/ 466956 w 1364418"/>
              <a:gd name="connsiteY32" fmla="*/ 5144295 h 6858000"/>
              <a:gd name="connsiteX33" fmla="*/ 463889 w 1364418"/>
              <a:gd name="connsiteY33" fmla="*/ 5125185 h 6858000"/>
              <a:gd name="connsiteX34" fmla="*/ 470719 w 1364418"/>
              <a:gd name="connsiteY34" fmla="*/ 5121884 h 6858000"/>
              <a:gd name="connsiteX35" fmla="*/ 477755 w 1364418"/>
              <a:gd name="connsiteY35" fmla="*/ 5067850 h 6858000"/>
              <a:gd name="connsiteX36" fmla="*/ 480486 w 1364418"/>
              <a:gd name="connsiteY36" fmla="*/ 5060861 h 6858000"/>
              <a:gd name="connsiteX37" fmla="*/ 477190 w 1364418"/>
              <a:gd name="connsiteY37" fmla="*/ 5034192 h 6858000"/>
              <a:gd name="connsiteX38" fmla="*/ 478744 w 1364418"/>
              <a:gd name="connsiteY38" fmla="*/ 4993030 h 6858000"/>
              <a:gd name="connsiteX39" fmla="*/ 485653 w 1364418"/>
              <a:gd name="connsiteY39" fmla="*/ 4946844 h 6858000"/>
              <a:gd name="connsiteX40" fmla="*/ 481509 w 1364418"/>
              <a:gd name="connsiteY40" fmla="*/ 4932692 h 6858000"/>
              <a:gd name="connsiteX41" fmla="*/ 496912 w 1364418"/>
              <a:gd name="connsiteY41" fmla="*/ 4858827 h 6858000"/>
              <a:gd name="connsiteX42" fmla="*/ 502815 w 1364418"/>
              <a:gd name="connsiteY42" fmla="*/ 4821170 h 6858000"/>
              <a:gd name="connsiteX43" fmla="*/ 507548 w 1364418"/>
              <a:gd name="connsiteY43" fmla="*/ 4780965 h 6858000"/>
              <a:gd name="connsiteX44" fmla="*/ 508841 w 1364418"/>
              <a:gd name="connsiteY44" fmla="*/ 4750867 h 6858000"/>
              <a:gd name="connsiteX45" fmla="*/ 506648 w 1364418"/>
              <a:gd name="connsiteY45" fmla="*/ 4690749 h 6858000"/>
              <a:gd name="connsiteX46" fmla="*/ 502128 w 1364418"/>
              <a:gd name="connsiteY46" fmla="*/ 4584173 h 6858000"/>
              <a:gd name="connsiteX47" fmla="*/ 497211 w 1364418"/>
              <a:gd name="connsiteY47" fmla="*/ 4444346 h 6858000"/>
              <a:gd name="connsiteX48" fmla="*/ 493776 w 1364418"/>
              <a:gd name="connsiteY48" fmla="*/ 4375228 h 6858000"/>
              <a:gd name="connsiteX49" fmla="*/ 474429 w 1364418"/>
              <a:gd name="connsiteY49" fmla="*/ 4214165 h 6858000"/>
              <a:gd name="connsiteX50" fmla="*/ 478502 w 1364418"/>
              <a:gd name="connsiteY50" fmla="*/ 4090296 h 6858000"/>
              <a:gd name="connsiteX51" fmla="*/ 463758 w 1364418"/>
              <a:gd name="connsiteY51" fmla="*/ 4033999 h 6858000"/>
              <a:gd name="connsiteX52" fmla="*/ 464907 w 1364418"/>
              <a:gd name="connsiteY52" fmla="*/ 4031933 h 6858000"/>
              <a:gd name="connsiteX53" fmla="*/ 463483 w 1364418"/>
              <a:gd name="connsiteY53" fmla="*/ 4013953 h 6858000"/>
              <a:gd name="connsiteX54" fmla="*/ 449778 w 1364418"/>
              <a:gd name="connsiteY54" fmla="*/ 3974753 h 6858000"/>
              <a:gd name="connsiteX55" fmla="*/ 451376 w 1364418"/>
              <a:gd name="connsiteY55" fmla="*/ 3969950 h 6858000"/>
              <a:gd name="connsiteX56" fmla="*/ 444798 w 1364418"/>
              <a:gd name="connsiteY56" fmla="*/ 3933779 h 6858000"/>
              <a:gd name="connsiteX57" fmla="*/ 446129 w 1364418"/>
              <a:gd name="connsiteY57" fmla="*/ 3933093 h 6858000"/>
              <a:gd name="connsiteX58" fmla="*/ 450483 w 1364418"/>
              <a:gd name="connsiteY58" fmla="*/ 3922082 h 6858000"/>
              <a:gd name="connsiteX59" fmla="*/ 455561 w 1364418"/>
              <a:gd name="connsiteY59" fmla="*/ 3901461 h 6858000"/>
              <a:gd name="connsiteX60" fmla="*/ 478155 w 1364418"/>
              <a:gd name="connsiteY60" fmla="*/ 3813873 h 6858000"/>
              <a:gd name="connsiteX61" fmla="*/ 477580 w 1364418"/>
              <a:gd name="connsiteY61" fmla="*/ 3806161 h 6858000"/>
              <a:gd name="connsiteX62" fmla="*/ 477887 w 1364418"/>
              <a:gd name="connsiteY62" fmla="*/ 3805957 h 6858000"/>
              <a:gd name="connsiteX63" fmla="*/ 477914 w 1364418"/>
              <a:gd name="connsiteY63" fmla="*/ 3797724 h 6858000"/>
              <a:gd name="connsiteX64" fmla="*/ 476529 w 1364418"/>
              <a:gd name="connsiteY64" fmla="*/ 3792098 h 6858000"/>
              <a:gd name="connsiteX65" fmla="*/ 475413 w 1364418"/>
              <a:gd name="connsiteY65" fmla="*/ 3777135 h 6858000"/>
              <a:gd name="connsiteX66" fmla="*/ 477146 w 1364418"/>
              <a:gd name="connsiteY66" fmla="*/ 3771656 h 6858000"/>
              <a:gd name="connsiteX67" fmla="*/ 480889 w 1364418"/>
              <a:gd name="connsiteY67" fmla="*/ 3769007 h 6858000"/>
              <a:gd name="connsiteX68" fmla="*/ 480355 w 1364418"/>
              <a:gd name="connsiteY68" fmla="*/ 3767709 h 6858000"/>
              <a:gd name="connsiteX69" fmla="*/ 489051 w 1364418"/>
              <a:gd name="connsiteY69" fmla="*/ 3738082 h 6858000"/>
              <a:gd name="connsiteX70" fmla="*/ 496397 w 1364418"/>
              <a:gd name="connsiteY70" fmla="*/ 3673397 h 6858000"/>
              <a:gd name="connsiteX71" fmla="*/ 495693 w 1364418"/>
              <a:gd name="connsiteY71" fmla="*/ 3637109 h 6858000"/>
              <a:gd name="connsiteX72" fmla="*/ 499136 w 1364418"/>
              <a:gd name="connsiteY72" fmla="*/ 3536883 h 6858000"/>
              <a:gd name="connsiteX73" fmla="*/ 506674 w 1364418"/>
              <a:gd name="connsiteY73" fmla="*/ 3435652 h 6858000"/>
              <a:gd name="connsiteX74" fmla="*/ 508345 w 1364418"/>
              <a:gd name="connsiteY74" fmla="*/ 3307769 h 6858000"/>
              <a:gd name="connsiteX75" fmla="*/ 525908 w 1364418"/>
              <a:gd name="connsiteY75" fmla="*/ 3250522 h 6858000"/>
              <a:gd name="connsiteX76" fmla="*/ 526333 w 1364418"/>
              <a:gd name="connsiteY76" fmla="*/ 3229163 h 6858000"/>
              <a:gd name="connsiteX77" fmla="*/ 528156 w 1364418"/>
              <a:gd name="connsiteY77" fmla="*/ 3217217 h 6858000"/>
              <a:gd name="connsiteX78" fmla="*/ 514991 w 1364418"/>
              <a:gd name="connsiteY78" fmla="*/ 3183755 h 6858000"/>
              <a:gd name="connsiteX79" fmla="*/ 515492 w 1364418"/>
              <a:gd name="connsiteY79" fmla="*/ 3178642 h 6858000"/>
              <a:gd name="connsiteX80" fmla="*/ 503092 w 1364418"/>
              <a:gd name="connsiteY80" fmla="*/ 3158586 h 6858000"/>
              <a:gd name="connsiteX81" fmla="*/ 488277 w 1364418"/>
              <a:gd name="connsiteY81" fmla="*/ 3129034 h 6858000"/>
              <a:gd name="connsiteX82" fmla="*/ 488942 w 1364418"/>
              <a:gd name="connsiteY82" fmla="*/ 3126682 h 6858000"/>
              <a:gd name="connsiteX83" fmla="*/ 479810 w 1364418"/>
              <a:gd name="connsiteY83" fmla="*/ 3114519 h 6858000"/>
              <a:gd name="connsiteX84" fmla="*/ 466419 w 1364418"/>
              <a:gd name="connsiteY84" fmla="*/ 3106272 h 6858000"/>
              <a:gd name="connsiteX85" fmla="*/ 439149 w 1364418"/>
              <a:gd name="connsiteY85" fmla="*/ 2958185 h 6858000"/>
              <a:gd name="connsiteX86" fmla="*/ 381763 w 1364418"/>
              <a:gd name="connsiteY86" fmla="*/ 2762989 h 6858000"/>
              <a:gd name="connsiteX87" fmla="*/ 330681 w 1364418"/>
              <a:gd name="connsiteY87" fmla="*/ 2554718 h 6858000"/>
              <a:gd name="connsiteX88" fmla="*/ 310775 w 1364418"/>
              <a:gd name="connsiteY88" fmla="*/ 2485734 h 6858000"/>
              <a:gd name="connsiteX89" fmla="*/ 301498 w 1364418"/>
              <a:gd name="connsiteY89" fmla="*/ 2447068 h 6858000"/>
              <a:gd name="connsiteX90" fmla="*/ 288459 w 1364418"/>
              <a:gd name="connsiteY90" fmla="*/ 2425819 h 6858000"/>
              <a:gd name="connsiteX91" fmla="*/ 294458 w 1364418"/>
              <a:gd name="connsiteY91" fmla="*/ 2402874 h 6858000"/>
              <a:gd name="connsiteX92" fmla="*/ 297070 w 1364418"/>
              <a:gd name="connsiteY92" fmla="*/ 2381443 h 6858000"/>
              <a:gd name="connsiteX93" fmla="*/ 273399 w 1364418"/>
              <a:gd name="connsiteY93" fmla="*/ 2261920 h 6858000"/>
              <a:gd name="connsiteX94" fmla="*/ 263286 w 1364418"/>
              <a:gd name="connsiteY94" fmla="*/ 2195378 h 6858000"/>
              <a:gd name="connsiteX95" fmla="*/ 247503 w 1364418"/>
              <a:gd name="connsiteY95" fmla="*/ 2155135 h 6858000"/>
              <a:gd name="connsiteX96" fmla="*/ 244961 w 1364418"/>
              <a:gd name="connsiteY96" fmla="*/ 2118008 h 6858000"/>
              <a:gd name="connsiteX97" fmla="*/ 245954 w 1364418"/>
              <a:gd name="connsiteY97" fmla="*/ 2050531 h 6858000"/>
              <a:gd name="connsiteX98" fmla="*/ 237760 w 1364418"/>
              <a:gd name="connsiteY98" fmla="*/ 1963269 h 6858000"/>
              <a:gd name="connsiteX99" fmla="*/ 218938 w 1364418"/>
              <a:gd name="connsiteY99" fmla="*/ 1906352 h 6858000"/>
              <a:gd name="connsiteX100" fmla="*/ 195495 w 1364418"/>
              <a:gd name="connsiteY100" fmla="*/ 1861531 h 6858000"/>
              <a:gd name="connsiteX101" fmla="*/ 149294 w 1364418"/>
              <a:gd name="connsiteY101" fmla="*/ 1732919 h 6858000"/>
              <a:gd name="connsiteX102" fmla="*/ 121605 w 1364418"/>
              <a:gd name="connsiteY102" fmla="*/ 1663540 h 6858000"/>
              <a:gd name="connsiteX103" fmla="*/ 120731 w 1364418"/>
              <a:gd name="connsiteY103" fmla="*/ 1615777 h 6858000"/>
              <a:gd name="connsiteX104" fmla="*/ 101526 w 1364418"/>
              <a:gd name="connsiteY104" fmla="*/ 1563678 h 6858000"/>
              <a:gd name="connsiteX105" fmla="*/ 114606 w 1364418"/>
              <a:gd name="connsiteY105" fmla="*/ 1519474 h 6858000"/>
              <a:gd name="connsiteX106" fmla="*/ 107348 w 1364418"/>
              <a:gd name="connsiteY106" fmla="*/ 1477995 h 6858000"/>
              <a:gd name="connsiteX107" fmla="*/ 93433 w 1364418"/>
              <a:gd name="connsiteY107" fmla="*/ 1373769 h 6858000"/>
              <a:gd name="connsiteX108" fmla="*/ 101740 w 1364418"/>
              <a:gd name="connsiteY108" fmla="*/ 1307086 h 6858000"/>
              <a:gd name="connsiteX109" fmla="*/ 102928 w 1364418"/>
              <a:gd name="connsiteY109" fmla="*/ 1189033 h 6858000"/>
              <a:gd name="connsiteX110" fmla="*/ 107613 w 1364418"/>
              <a:gd name="connsiteY110" fmla="*/ 1168288 h 6858000"/>
              <a:gd name="connsiteX111" fmla="*/ 99895 w 1364418"/>
              <a:gd name="connsiteY111" fmla="*/ 1142577 h 6858000"/>
              <a:gd name="connsiteX112" fmla="*/ 89201 w 1364418"/>
              <a:gd name="connsiteY112" fmla="*/ 1088484 h 6858000"/>
              <a:gd name="connsiteX113" fmla="*/ 77937 w 1364418"/>
              <a:gd name="connsiteY113" fmla="*/ 1016103 h 6858000"/>
              <a:gd name="connsiteX114" fmla="*/ 79393 w 1364418"/>
              <a:gd name="connsiteY114" fmla="*/ 954054 h 6858000"/>
              <a:gd name="connsiteX115" fmla="*/ 90309 w 1364418"/>
              <a:gd name="connsiteY115" fmla="*/ 921368 h 6858000"/>
              <a:gd name="connsiteX116" fmla="*/ 74258 w 1364418"/>
              <a:gd name="connsiteY116" fmla="*/ 896999 h 6858000"/>
              <a:gd name="connsiteX117" fmla="*/ 43666 w 1364418"/>
              <a:gd name="connsiteY117" fmla="*/ 821517 h 6858000"/>
              <a:gd name="connsiteX118" fmla="*/ 22616 w 1364418"/>
              <a:gd name="connsiteY118" fmla="*/ 751353 h 6858000"/>
              <a:gd name="connsiteX119" fmla="*/ 22174 w 1364418"/>
              <a:gd name="connsiteY119" fmla="*/ 721230 h 6858000"/>
              <a:gd name="connsiteX120" fmla="*/ 7845 w 1364418"/>
              <a:gd name="connsiteY120" fmla="*/ 681659 h 6858000"/>
              <a:gd name="connsiteX121" fmla="*/ 31306 w 1364418"/>
              <a:gd name="connsiteY121" fmla="*/ 619315 h 6858000"/>
              <a:gd name="connsiteX122" fmla="*/ 15184 w 1364418"/>
              <a:gd name="connsiteY122" fmla="*/ 585934 h 6858000"/>
              <a:gd name="connsiteX123" fmla="*/ 22258 w 1364418"/>
              <a:gd name="connsiteY123" fmla="*/ 538948 h 6858000"/>
              <a:gd name="connsiteX124" fmla="*/ 26166 w 1364418"/>
              <a:gd name="connsiteY124" fmla="*/ 525163 h 6858000"/>
              <a:gd name="connsiteX125" fmla="*/ 52290 w 1364418"/>
              <a:gd name="connsiteY125" fmla="*/ 446567 h 6858000"/>
              <a:gd name="connsiteX126" fmla="*/ 51538 w 1364418"/>
              <a:gd name="connsiteY126" fmla="*/ 393828 h 6858000"/>
              <a:gd name="connsiteX127" fmla="*/ 51368 w 1364418"/>
              <a:gd name="connsiteY127" fmla="*/ 353137 h 6858000"/>
              <a:gd name="connsiteX128" fmla="*/ 55970 w 1364418"/>
              <a:gd name="connsiteY128" fmla="*/ 321428 h 6858000"/>
              <a:gd name="connsiteX129" fmla="*/ 57061 w 1364418"/>
              <a:gd name="connsiteY129" fmla="*/ 275771 h 6858000"/>
              <a:gd name="connsiteX130" fmla="*/ 74088 w 1364418"/>
              <a:gd name="connsiteY130" fmla="*/ 212860 h 6858000"/>
              <a:gd name="connsiteX131" fmla="*/ 65798 w 1364418"/>
              <a:gd name="connsiteY131" fmla="*/ 144983 h 6858000"/>
              <a:gd name="connsiteX132" fmla="*/ 78082 w 1364418"/>
              <a:gd name="connsiteY132" fmla="*/ 55288 h 6858000"/>
              <a:gd name="connsiteX133" fmla="*/ 37636 w 1364418"/>
              <a:gd name="connsiteY133" fmla="*/ 0 h 6858000"/>
              <a:gd name="connsiteX0" fmla="*/ 37636 w 1364418"/>
              <a:gd name="connsiteY0" fmla="*/ 0 h 6889521"/>
              <a:gd name="connsiteX1" fmla="*/ 1364418 w 1364418"/>
              <a:gd name="connsiteY1" fmla="*/ 0 h 6889521"/>
              <a:gd name="connsiteX2" fmla="*/ 1364418 w 1364418"/>
              <a:gd name="connsiteY2" fmla="*/ 6858000 h 6889521"/>
              <a:gd name="connsiteX3" fmla="*/ 101112 w 1364418"/>
              <a:gd name="connsiteY3" fmla="*/ 6857735 h 6889521"/>
              <a:gd name="connsiteX4" fmla="*/ 222208 w 1364418"/>
              <a:gd name="connsiteY4" fmla="*/ 6882355 h 6889521"/>
              <a:gd name="connsiteX5" fmla="*/ 209564 w 1364418"/>
              <a:gd name="connsiteY5" fmla="*/ 6777899 h 6889521"/>
              <a:gd name="connsiteX6" fmla="*/ 240339 w 1364418"/>
              <a:gd name="connsiteY6" fmla="*/ 6711686 h 6889521"/>
              <a:gd name="connsiteX7" fmla="*/ 286686 w 1364418"/>
              <a:gd name="connsiteY7" fmla="*/ 6664994 h 6889521"/>
              <a:gd name="connsiteX8" fmla="*/ 339152 w 1364418"/>
              <a:gd name="connsiteY8" fmla="*/ 6471804 h 6889521"/>
              <a:gd name="connsiteX9" fmla="*/ 334570 w 1364418"/>
              <a:gd name="connsiteY9" fmla="*/ 6389835 h 6889521"/>
              <a:gd name="connsiteX10" fmla="*/ 317792 w 1364418"/>
              <a:gd name="connsiteY10" fmla="*/ 6324679 h 6889521"/>
              <a:gd name="connsiteX11" fmla="*/ 278227 w 1364418"/>
              <a:gd name="connsiteY11" fmla="*/ 6280046 h 6889521"/>
              <a:gd name="connsiteX12" fmla="*/ 288000 w 1364418"/>
              <a:gd name="connsiteY12" fmla="*/ 6252834 h 6889521"/>
              <a:gd name="connsiteX13" fmla="*/ 265992 w 1364418"/>
              <a:gd name="connsiteY13" fmla="*/ 6202459 h 6889521"/>
              <a:gd name="connsiteX14" fmla="*/ 264790 w 1364418"/>
              <a:gd name="connsiteY14" fmla="*/ 6153037 h 6889521"/>
              <a:gd name="connsiteX15" fmla="*/ 280205 w 1364418"/>
              <a:gd name="connsiteY15" fmla="*/ 6078132 h 6889521"/>
              <a:gd name="connsiteX16" fmla="*/ 267592 w 1364418"/>
              <a:gd name="connsiteY16" fmla="*/ 6028119 h 6889521"/>
              <a:gd name="connsiteX17" fmla="*/ 252821 w 1364418"/>
              <a:gd name="connsiteY17" fmla="*/ 5926735 h 6889521"/>
              <a:gd name="connsiteX18" fmla="*/ 302333 w 1364418"/>
              <a:gd name="connsiteY18" fmla="*/ 5712857 h 6889521"/>
              <a:gd name="connsiteX19" fmla="*/ 332131 w 1364418"/>
              <a:gd name="connsiteY19" fmla="*/ 5660491 h 6889521"/>
              <a:gd name="connsiteX20" fmla="*/ 341254 w 1364418"/>
              <a:gd name="connsiteY20" fmla="*/ 5563435 h 6889521"/>
              <a:gd name="connsiteX21" fmla="*/ 368130 w 1364418"/>
              <a:gd name="connsiteY21" fmla="*/ 5437125 h 6889521"/>
              <a:gd name="connsiteX22" fmla="*/ 381698 w 1364418"/>
              <a:gd name="connsiteY22" fmla="*/ 5396260 h 6889521"/>
              <a:gd name="connsiteX23" fmla="*/ 397679 w 1364418"/>
              <a:gd name="connsiteY23" fmla="*/ 5330009 h 6889521"/>
              <a:gd name="connsiteX24" fmla="*/ 431172 w 1364418"/>
              <a:gd name="connsiteY24" fmla="*/ 5273739 h 6889521"/>
              <a:gd name="connsiteX25" fmla="*/ 440771 w 1364418"/>
              <a:gd name="connsiteY25" fmla="*/ 5241779 h 6889521"/>
              <a:gd name="connsiteX26" fmla="*/ 451997 w 1364418"/>
              <a:gd name="connsiteY26" fmla="*/ 5225268 h 6889521"/>
              <a:gd name="connsiteX27" fmla="*/ 453017 w 1364418"/>
              <a:gd name="connsiteY27" fmla="*/ 5217684 h 6889521"/>
              <a:gd name="connsiteX28" fmla="*/ 460358 w 1364418"/>
              <a:gd name="connsiteY28" fmla="*/ 5193377 h 6889521"/>
              <a:gd name="connsiteX29" fmla="*/ 463661 w 1364418"/>
              <a:gd name="connsiteY29" fmla="*/ 5179288 h 6889521"/>
              <a:gd name="connsiteX30" fmla="*/ 464645 w 1364418"/>
              <a:gd name="connsiteY30" fmla="*/ 5173621 h 6889521"/>
              <a:gd name="connsiteX31" fmla="*/ 460279 w 1364418"/>
              <a:gd name="connsiteY31" fmla="*/ 5159961 h 6889521"/>
              <a:gd name="connsiteX32" fmla="*/ 466956 w 1364418"/>
              <a:gd name="connsiteY32" fmla="*/ 5144295 h 6889521"/>
              <a:gd name="connsiteX33" fmla="*/ 463889 w 1364418"/>
              <a:gd name="connsiteY33" fmla="*/ 5125185 h 6889521"/>
              <a:gd name="connsiteX34" fmla="*/ 470719 w 1364418"/>
              <a:gd name="connsiteY34" fmla="*/ 5121884 h 6889521"/>
              <a:gd name="connsiteX35" fmla="*/ 477755 w 1364418"/>
              <a:gd name="connsiteY35" fmla="*/ 5067850 h 6889521"/>
              <a:gd name="connsiteX36" fmla="*/ 480486 w 1364418"/>
              <a:gd name="connsiteY36" fmla="*/ 5060861 h 6889521"/>
              <a:gd name="connsiteX37" fmla="*/ 477190 w 1364418"/>
              <a:gd name="connsiteY37" fmla="*/ 5034192 h 6889521"/>
              <a:gd name="connsiteX38" fmla="*/ 478744 w 1364418"/>
              <a:gd name="connsiteY38" fmla="*/ 4993030 h 6889521"/>
              <a:gd name="connsiteX39" fmla="*/ 485653 w 1364418"/>
              <a:gd name="connsiteY39" fmla="*/ 4946844 h 6889521"/>
              <a:gd name="connsiteX40" fmla="*/ 481509 w 1364418"/>
              <a:gd name="connsiteY40" fmla="*/ 4932692 h 6889521"/>
              <a:gd name="connsiteX41" fmla="*/ 496912 w 1364418"/>
              <a:gd name="connsiteY41" fmla="*/ 4858827 h 6889521"/>
              <a:gd name="connsiteX42" fmla="*/ 502815 w 1364418"/>
              <a:gd name="connsiteY42" fmla="*/ 4821170 h 6889521"/>
              <a:gd name="connsiteX43" fmla="*/ 507548 w 1364418"/>
              <a:gd name="connsiteY43" fmla="*/ 4780965 h 6889521"/>
              <a:gd name="connsiteX44" fmla="*/ 508841 w 1364418"/>
              <a:gd name="connsiteY44" fmla="*/ 4750867 h 6889521"/>
              <a:gd name="connsiteX45" fmla="*/ 506648 w 1364418"/>
              <a:gd name="connsiteY45" fmla="*/ 4690749 h 6889521"/>
              <a:gd name="connsiteX46" fmla="*/ 502128 w 1364418"/>
              <a:gd name="connsiteY46" fmla="*/ 4584173 h 6889521"/>
              <a:gd name="connsiteX47" fmla="*/ 497211 w 1364418"/>
              <a:gd name="connsiteY47" fmla="*/ 4444346 h 6889521"/>
              <a:gd name="connsiteX48" fmla="*/ 493776 w 1364418"/>
              <a:gd name="connsiteY48" fmla="*/ 4375228 h 6889521"/>
              <a:gd name="connsiteX49" fmla="*/ 474429 w 1364418"/>
              <a:gd name="connsiteY49" fmla="*/ 4214165 h 6889521"/>
              <a:gd name="connsiteX50" fmla="*/ 478502 w 1364418"/>
              <a:gd name="connsiteY50" fmla="*/ 4090296 h 6889521"/>
              <a:gd name="connsiteX51" fmla="*/ 463758 w 1364418"/>
              <a:gd name="connsiteY51" fmla="*/ 4033999 h 6889521"/>
              <a:gd name="connsiteX52" fmla="*/ 464907 w 1364418"/>
              <a:gd name="connsiteY52" fmla="*/ 4031933 h 6889521"/>
              <a:gd name="connsiteX53" fmla="*/ 463483 w 1364418"/>
              <a:gd name="connsiteY53" fmla="*/ 4013953 h 6889521"/>
              <a:gd name="connsiteX54" fmla="*/ 449778 w 1364418"/>
              <a:gd name="connsiteY54" fmla="*/ 3974753 h 6889521"/>
              <a:gd name="connsiteX55" fmla="*/ 451376 w 1364418"/>
              <a:gd name="connsiteY55" fmla="*/ 3969950 h 6889521"/>
              <a:gd name="connsiteX56" fmla="*/ 444798 w 1364418"/>
              <a:gd name="connsiteY56" fmla="*/ 3933779 h 6889521"/>
              <a:gd name="connsiteX57" fmla="*/ 446129 w 1364418"/>
              <a:gd name="connsiteY57" fmla="*/ 3933093 h 6889521"/>
              <a:gd name="connsiteX58" fmla="*/ 450483 w 1364418"/>
              <a:gd name="connsiteY58" fmla="*/ 3922082 h 6889521"/>
              <a:gd name="connsiteX59" fmla="*/ 455561 w 1364418"/>
              <a:gd name="connsiteY59" fmla="*/ 3901461 h 6889521"/>
              <a:gd name="connsiteX60" fmla="*/ 478155 w 1364418"/>
              <a:gd name="connsiteY60" fmla="*/ 3813873 h 6889521"/>
              <a:gd name="connsiteX61" fmla="*/ 477580 w 1364418"/>
              <a:gd name="connsiteY61" fmla="*/ 3806161 h 6889521"/>
              <a:gd name="connsiteX62" fmla="*/ 477887 w 1364418"/>
              <a:gd name="connsiteY62" fmla="*/ 3805957 h 6889521"/>
              <a:gd name="connsiteX63" fmla="*/ 477914 w 1364418"/>
              <a:gd name="connsiteY63" fmla="*/ 3797724 h 6889521"/>
              <a:gd name="connsiteX64" fmla="*/ 476529 w 1364418"/>
              <a:gd name="connsiteY64" fmla="*/ 3792098 h 6889521"/>
              <a:gd name="connsiteX65" fmla="*/ 475413 w 1364418"/>
              <a:gd name="connsiteY65" fmla="*/ 3777135 h 6889521"/>
              <a:gd name="connsiteX66" fmla="*/ 477146 w 1364418"/>
              <a:gd name="connsiteY66" fmla="*/ 3771656 h 6889521"/>
              <a:gd name="connsiteX67" fmla="*/ 480889 w 1364418"/>
              <a:gd name="connsiteY67" fmla="*/ 3769007 h 6889521"/>
              <a:gd name="connsiteX68" fmla="*/ 480355 w 1364418"/>
              <a:gd name="connsiteY68" fmla="*/ 3767709 h 6889521"/>
              <a:gd name="connsiteX69" fmla="*/ 489051 w 1364418"/>
              <a:gd name="connsiteY69" fmla="*/ 3738082 h 6889521"/>
              <a:gd name="connsiteX70" fmla="*/ 496397 w 1364418"/>
              <a:gd name="connsiteY70" fmla="*/ 3673397 h 6889521"/>
              <a:gd name="connsiteX71" fmla="*/ 495693 w 1364418"/>
              <a:gd name="connsiteY71" fmla="*/ 3637109 h 6889521"/>
              <a:gd name="connsiteX72" fmla="*/ 499136 w 1364418"/>
              <a:gd name="connsiteY72" fmla="*/ 3536883 h 6889521"/>
              <a:gd name="connsiteX73" fmla="*/ 506674 w 1364418"/>
              <a:gd name="connsiteY73" fmla="*/ 3435652 h 6889521"/>
              <a:gd name="connsiteX74" fmla="*/ 508345 w 1364418"/>
              <a:gd name="connsiteY74" fmla="*/ 3307769 h 6889521"/>
              <a:gd name="connsiteX75" fmla="*/ 525908 w 1364418"/>
              <a:gd name="connsiteY75" fmla="*/ 3250522 h 6889521"/>
              <a:gd name="connsiteX76" fmla="*/ 526333 w 1364418"/>
              <a:gd name="connsiteY76" fmla="*/ 3229163 h 6889521"/>
              <a:gd name="connsiteX77" fmla="*/ 528156 w 1364418"/>
              <a:gd name="connsiteY77" fmla="*/ 3217217 h 6889521"/>
              <a:gd name="connsiteX78" fmla="*/ 514991 w 1364418"/>
              <a:gd name="connsiteY78" fmla="*/ 3183755 h 6889521"/>
              <a:gd name="connsiteX79" fmla="*/ 515492 w 1364418"/>
              <a:gd name="connsiteY79" fmla="*/ 3178642 h 6889521"/>
              <a:gd name="connsiteX80" fmla="*/ 503092 w 1364418"/>
              <a:gd name="connsiteY80" fmla="*/ 3158586 h 6889521"/>
              <a:gd name="connsiteX81" fmla="*/ 488277 w 1364418"/>
              <a:gd name="connsiteY81" fmla="*/ 3129034 h 6889521"/>
              <a:gd name="connsiteX82" fmla="*/ 488942 w 1364418"/>
              <a:gd name="connsiteY82" fmla="*/ 3126682 h 6889521"/>
              <a:gd name="connsiteX83" fmla="*/ 479810 w 1364418"/>
              <a:gd name="connsiteY83" fmla="*/ 3114519 h 6889521"/>
              <a:gd name="connsiteX84" fmla="*/ 466419 w 1364418"/>
              <a:gd name="connsiteY84" fmla="*/ 3106272 h 6889521"/>
              <a:gd name="connsiteX85" fmla="*/ 439149 w 1364418"/>
              <a:gd name="connsiteY85" fmla="*/ 2958185 h 6889521"/>
              <a:gd name="connsiteX86" fmla="*/ 381763 w 1364418"/>
              <a:gd name="connsiteY86" fmla="*/ 2762989 h 6889521"/>
              <a:gd name="connsiteX87" fmla="*/ 330681 w 1364418"/>
              <a:gd name="connsiteY87" fmla="*/ 2554718 h 6889521"/>
              <a:gd name="connsiteX88" fmla="*/ 310775 w 1364418"/>
              <a:gd name="connsiteY88" fmla="*/ 2485734 h 6889521"/>
              <a:gd name="connsiteX89" fmla="*/ 301498 w 1364418"/>
              <a:gd name="connsiteY89" fmla="*/ 2447068 h 6889521"/>
              <a:gd name="connsiteX90" fmla="*/ 288459 w 1364418"/>
              <a:gd name="connsiteY90" fmla="*/ 2425819 h 6889521"/>
              <a:gd name="connsiteX91" fmla="*/ 294458 w 1364418"/>
              <a:gd name="connsiteY91" fmla="*/ 2402874 h 6889521"/>
              <a:gd name="connsiteX92" fmla="*/ 297070 w 1364418"/>
              <a:gd name="connsiteY92" fmla="*/ 2381443 h 6889521"/>
              <a:gd name="connsiteX93" fmla="*/ 273399 w 1364418"/>
              <a:gd name="connsiteY93" fmla="*/ 2261920 h 6889521"/>
              <a:gd name="connsiteX94" fmla="*/ 263286 w 1364418"/>
              <a:gd name="connsiteY94" fmla="*/ 2195378 h 6889521"/>
              <a:gd name="connsiteX95" fmla="*/ 247503 w 1364418"/>
              <a:gd name="connsiteY95" fmla="*/ 2155135 h 6889521"/>
              <a:gd name="connsiteX96" fmla="*/ 244961 w 1364418"/>
              <a:gd name="connsiteY96" fmla="*/ 2118008 h 6889521"/>
              <a:gd name="connsiteX97" fmla="*/ 245954 w 1364418"/>
              <a:gd name="connsiteY97" fmla="*/ 2050531 h 6889521"/>
              <a:gd name="connsiteX98" fmla="*/ 237760 w 1364418"/>
              <a:gd name="connsiteY98" fmla="*/ 1963269 h 6889521"/>
              <a:gd name="connsiteX99" fmla="*/ 218938 w 1364418"/>
              <a:gd name="connsiteY99" fmla="*/ 1906352 h 6889521"/>
              <a:gd name="connsiteX100" fmla="*/ 195495 w 1364418"/>
              <a:gd name="connsiteY100" fmla="*/ 1861531 h 6889521"/>
              <a:gd name="connsiteX101" fmla="*/ 149294 w 1364418"/>
              <a:gd name="connsiteY101" fmla="*/ 1732919 h 6889521"/>
              <a:gd name="connsiteX102" fmla="*/ 121605 w 1364418"/>
              <a:gd name="connsiteY102" fmla="*/ 1663540 h 6889521"/>
              <a:gd name="connsiteX103" fmla="*/ 120731 w 1364418"/>
              <a:gd name="connsiteY103" fmla="*/ 1615777 h 6889521"/>
              <a:gd name="connsiteX104" fmla="*/ 101526 w 1364418"/>
              <a:gd name="connsiteY104" fmla="*/ 1563678 h 6889521"/>
              <a:gd name="connsiteX105" fmla="*/ 114606 w 1364418"/>
              <a:gd name="connsiteY105" fmla="*/ 1519474 h 6889521"/>
              <a:gd name="connsiteX106" fmla="*/ 107348 w 1364418"/>
              <a:gd name="connsiteY106" fmla="*/ 1477995 h 6889521"/>
              <a:gd name="connsiteX107" fmla="*/ 93433 w 1364418"/>
              <a:gd name="connsiteY107" fmla="*/ 1373769 h 6889521"/>
              <a:gd name="connsiteX108" fmla="*/ 101740 w 1364418"/>
              <a:gd name="connsiteY108" fmla="*/ 1307086 h 6889521"/>
              <a:gd name="connsiteX109" fmla="*/ 102928 w 1364418"/>
              <a:gd name="connsiteY109" fmla="*/ 1189033 h 6889521"/>
              <a:gd name="connsiteX110" fmla="*/ 107613 w 1364418"/>
              <a:gd name="connsiteY110" fmla="*/ 1168288 h 6889521"/>
              <a:gd name="connsiteX111" fmla="*/ 99895 w 1364418"/>
              <a:gd name="connsiteY111" fmla="*/ 1142577 h 6889521"/>
              <a:gd name="connsiteX112" fmla="*/ 89201 w 1364418"/>
              <a:gd name="connsiteY112" fmla="*/ 1088484 h 6889521"/>
              <a:gd name="connsiteX113" fmla="*/ 77937 w 1364418"/>
              <a:gd name="connsiteY113" fmla="*/ 1016103 h 6889521"/>
              <a:gd name="connsiteX114" fmla="*/ 79393 w 1364418"/>
              <a:gd name="connsiteY114" fmla="*/ 954054 h 6889521"/>
              <a:gd name="connsiteX115" fmla="*/ 90309 w 1364418"/>
              <a:gd name="connsiteY115" fmla="*/ 921368 h 6889521"/>
              <a:gd name="connsiteX116" fmla="*/ 74258 w 1364418"/>
              <a:gd name="connsiteY116" fmla="*/ 896999 h 6889521"/>
              <a:gd name="connsiteX117" fmla="*/ 43666 w 1364418"/>
              <a:gd name="connsiteY117" fmla="*/ 821517 h 6889521"/>
              <a:gd name="connsiteX118" fmla="*/ 22616 w 1364418"/>
              <a:gd name="connsiteY118" fmla="*/ 751353 h 6889521"/>
              <a:gd name="connsiteX119" fmla="*/ 22174 w 1364418"/>
              <a:gd name="connsiteY119" fmla="*/ 721230 h 6889521"/>
              <a:gd name="connsiteX120" fmla="*/ 7845 w 1364418"/>
              <a:gd name="connsiteY120" fmla="*/ 681659 h 6889521"/>
              <a:gd name="connsiteX121" fmla="*/ 31306 w 1364418"/>
              <a:gd name="connsiteY121" fmla="*/ 619315 h 6889521"/>
              <a:gd name="connsiteX122" fmla="*/ 15184 w 1364418"/>
              <a:gd name="connsiteY122" fmla="*/ 585934 h 6889521"/>
              <a:gd name="connsiteX123" fmla="*/ 22258 w 1364418"/>
              <a:gd name="connsiteY123" fmla="*/ 538948 h 6889521"/>
              <a:gd name="connsiteX124" fmla="*/ 26166 w 1364418"/>
              <a:gd name="connsiteY124" fmla="*/ 525163 h 6889521"/>
              <a:gd name="connsiteX125" fmla="*/ 52290 w 1364418"/>
              <a:gd name="connsiteY125" fmla="*/ 446567 h 6889521"/>
              <a:gd name="connsiteX126" fmla="*/ 51538 w 1364418"/>
              <a:gd name="connsiteY126" fmla="*/ 393828 h 6889521"/>
              <a:gd name="connsiteX127" fmla="*/ 51368 w 1364418"/>
              <a:gd name="connsiteY127" fmla="*/ 353137 h 6889521"/>
              <a:gd name="connsiteX128" fmla="*/ 55970 w 1364418"/>
              <a:gd name="connsiteY128" fmla="*/ 321428 h 6889521"/>
              <a:gd name="connsiteX129" fmla="*/ 57061 w 1364418"/>
              <a:gd name="connsiteY129" fmla="*/ 275771 h 6889521"/>
              <a:gd name="connsiteX130" fmla="*/ 74088 w 1364418"/>
              <a:gd name="connsiteY130" fmla="*/ 212860 h 6889521"/>
              <a:gd name="connsiteX131" fmla="*/ 65798 w 1364418"/>
              <a:gd name="connsiteY131" fmla="*/ 144983 h 6889521"/>
              <a:gd name="connsiteX132" fmla="*/ 78082 w 1364418"/>
              <a:gd name="connsiteY132" fmla="*/ 55288 h 6889521"/>
              <a:gd name="connsiteX133" fmla="*/ 37636 w 1364418"/>
              <a:gd name="connsiteY133" fmla="*/ 0 h 6889521"/>
              <a:gd name="connsiteX0" fmla="*/ 37636 w 1364418"/>
              <a:gd name="connsiteY0" fmla="*/ 0 h 6858000"/>
              <a:gd name="connsiteX1" fmla="*/ 1364418 w 1364418"/>
              <a:gd name="connsiteY1" fmla="*/ 0 h 6858000"/>
              <a:gd name="connsiteX2" fmla="*/ 1364418 w 1364418"/>
              <a:gd name="connsiteY2" fmla="*/ 6858000 h 6858000"/>
              <a:gd name="connsiteX3" fmla="*/ 101112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0956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40339 w 1364418"/>
              <a:gd name="connsiteY5" fmla="*/ 6711686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6686 w 1364418"/>
              <a:gd name="connsiteY6" fmla="*/ 6664994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39744 w 1364418"/>
              <a:gd name="connsiteY4" fmla="*/ 6777899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7681215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35907D-8257-AFE7-8C99-A4F3F351636C}"/>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7/7 London Bombings</a:t>
            </a:r>
          </a:p>
        </p:txBody>
      </p:sp>
      <p:sp>
        <p:nvSpPr>
          <p:cNvPr id="205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What we've learned about radicalisation since 7/7 bombings a decade ago">
            <a:extLst>
              <a:ext uri="{FF2B5EF4-FFF2-40B4-BE49-F238E27FC236}">
                <a16:creationId xmlns:a16="http://schemas.microsoft.com/office/drawing/2014/main" id="{59404419-641F-8338-AC6E-1401BA66637E}"/>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654296" y="1386173"/>
            <a:ext cx="7214616" cy="40582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08963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4EDF7D-858E-A7E0-0C5B-6A037BF03B8D}"/>
              </a:ext>
            </a:extLst>
          </p:cNvPr>
          <p:cNvSpPr>
            <a:spLocks noGrp="1"/>
          </p:cNvSpPr>
          <p:nvPr>
            <p:ph type="title"/>
          </p:nvPr>
        </p:nvSpPr>
        <p:spPr>
          <a:xfrm>
            <a:off x="841248" y="548640"/>
            <a:ext cx="3600860" cy="5431536"/>
          </a:xfrm>
        </p:spPr>
        <p:txBody>
          <a:bodyPr>
            <a:normAutofit/>
          </a:bodyPr>
          <a:lstStyle/>
          <a:p>
            <a:r>
              <a:rPr lang="en-GB" sz="5400"/>
              <a:t>Aim</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30FDED-F7A6-DA2F-4E92-ECF904CCC9E8}"/>
              </a:ext>
            </a:extLst>
          </p:cNvPr>
          <p:cNvSpPr>
            <a:spLocks noGrp="1"/>
          </p:cNvSpPr>
          <p:nvPr>
            <p:ph idx="1"/>
          </p:nvPr>
        </p:nvSpPr>
        <p:spPr>
          <a:xfrm>
            <a:off x="5126418" y="552091"/>
            <a:ext cx="6224335" cy="5431536"/>
          </a:xfrm>
        </p:spPr>
        <p:txBody>
          <a:bodyPr anchor="ctr">
            <a:normAutofit/>
          </a:bodyPr>
          <a:lstStyle/>
          <a:p>
            <a:r>
              <a:rPr lang="en-US" sz="2200"/>
              <a:t>Explore the events of 7/7 and describe what occurred on July 7th, 2005.</a:t>
            </a:r>
          </a:p>
          <a:p>
            <a:endParaRPr lang="en-GB" sz="2200"/>
          </a:p>
        </p:txBody>
      </p:sp>
    </p:spTree>
    <p:extLst>
      <p:ext uri="{BB962C8B-B14F-4D97-AF65-F5344CB8AC3E}">
        <p14:creationId xmlns:p14="http://schemas.microsoft.com/office/powerpoint/2010/main" val="5624358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38D278C-0C23-8F0E-7D54-1A27D2C7EEAA}"/>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Objectives</a:t>
            </a:r>
          </a:p>
        </p:txBody>
      </p:sp>
      <p:sp>
        <p:nvSpPr>
          <p:cNvPr id="3" name="Content Placeholder 2">
            <a:extLst>
              <a:ext uri="{FF2B5EF4-FFF2-40B4-BE49-F238E27FC236}">
                <a16:creationId xmlns:a16="http://schemas.microsoft.com/office/drawing/2014/main" id="{10B48E32-3807-3398-918E-087175ECCB45}"/>
              </a:ext>
            </a:extLst>
          </p:cNvPr>
          <p:cNvSpPr>
            <a:spLocks noGrp="1"/>
          </p:cNvSpPr>
          <p:nvPr>
            <p:ph idx="1"/>
          </p:nvPr>
        </p:nvSpPr>
        <p:spPr>
          <a:xfrm>
            <a:off x="1957987" y="2431767"/>
            <a:ext cx="8276026" cy="3685156"/>
          </a:xfrm>
        </p:spPr>
        <p:txBody>
          <a:bodyPr anchor="ctr">
            <a:normAutofit/>
          </a:bodyPr>
          <a:lstStyle/>
          <a:p>
            <a:r>
              <a:rPr lang="en-GB" sz="2000" baseline="0">
                <a:solidFill>
                  <a:schemeClr val="tx1">
                    <a:lumMod val="85000"/>
                    <a:lumOff val="15000"/>
                  </a:schemeClr>
                </a:solidFill>
              </a:rPr>
              <a:t>Establish </a:t>
            </a:r>
            <a:r>
              <a:rPr lang="en-GB" sz="2000" i="1" baseline="0">
                <a:solidFill>
                  <a:schemeClr val="tx1">
                    <a:lumMod val="85000"/>
                    <a:lumOff val="15000"/>
                  </a:schemeClr>
                </a:solidFill>
              </a:rPr>
              <a:t>- Who the attackers of the 7/7 bombings were.</a:t>
            </a:r>
            <a:endParaRPr lang="en-US" sz="2000">
              <a:solidFill>
                <a:schemeClr val="tx1">
                  <a:lumMod val="85000"/>
                  <a:lumOff val="15000"/>
                </a:schemeClr>
              </a:solidFill>
            </a:endParaRPr>
          </a:p>
          <a:p>
            <a:r>
              <a:rPr lang="en-GB" sz="2000" baseline="0">
                <a:solidFill>
                  <a:schemeClr val="tx1">
                    <a:lumMod val="85000"/>
                    <a:lumOff val="15000"/>
                  </a:schemeClr>
                </a:solidFill>
              </a:rPr>
              <a:t>Distinguish </a:t>
            </a:r>
            <a:r>
              <a:rPr lang="en-GB" sz="2000" i="1" baseline="0">
                <a:solidFill>
                  <a:schemeClr val="tx1">
                    <a:lumMod val="85000"/>
                    <a:lumOff val="15000"/>
                  </a:schemeClr>
                </a:solidFill>
              </a:rPr>
              <a:t>- The connection to al Qaeda and explore how each attacker was connected to the organisation.</a:t>
            </a:r>
            <a:endParaRPr lang="en-US" sz="2000">
              <a:solidFill>
                <a:schemeClr val="tx1">
                  <a:lumMod val="85000"/>
                  <a:lumOff val="15000"/>
                </a:schemeClr>
              </a:solidFill>
            </a:endParaRPr>
          </a:p>
          <a:p>
            <a:r>
              <a:rPr lang="en-GB" sz="2000" baseline="0">
                <a:solidFill>
                  <a:schemeClr val="tx1">
                    <a:lumMod val="85000"/>
                    <a:lumOff val="15000"/>
                  </a:schemeClr>
                </a:solidFill>
              </a:rPr>
              <a:t>Explore </a:t>
            </a:r>
            <a:r>
              <a:rPr lang="en-GB" sz="2000" i="1" baseline="0">
                <a:solidFill>
                  <a:schemeClr val="tx1">
                    <a:lumMod val="85000"/>
                    <a:lumOff val="15000"/>
                  </a:schemeClr>
                </a:solidFill>
              </a:rPr>
              <a:t>- The motivations and goals of the attackers.</a:t>
            </a:r>
            <a:endParaRPr lang="en-US" sz="2000">
              <a:solidFill>
                <a:schemeClr val="tx1">
                  <a:lumMod val="85000"/>
                  <a:lumOff val="15000"/>
                </a:schemeClr>
              </a:solidFill>
            </a:endParaRPr>
          </a:p>
          <a:p>
            <a:r>
              <a:rPr lang="en-GB" sz="2000" baseline="0">
                <a:solidFill>
                  <a:schemeClr val="tx1">
                    <a:lumMod val="85000"/>
                    <a:lumOff val="15000"/>
                  </a:schemeClr>
                </a:solidFill>
              </a:rPr>
              <a:t>Describe </a:t>
            </a:r>
            <a:r>
              <a:rPr lang="en-GB" sz="2000" i="1" baseline="0">
                <a:solidFill>
                  <a:schemeClr val="tx1">
                    <a:lumMod val="85000"/>
                    <a:lumOff val="15000"/>
                  </a:schemeClr>
                </a:solidFill>
              </a:rPr>
              <a:t>- The events of each attack.</a:t>
            </a:r>
            <a:endParaRPr lang="en-US" sz="2000">
              <a:solidFill>
                <a:schemeClr val="tx1">
                  <a:lumMod val="85000"/>
                  <a:lumOff val="15000"/>
                </a:schemeClr>
              </a:solidFill>
            </a:endParaRPr>
          </a:p>
          <a:p>
            <a:r>
              <a:rPr lang="en-GB" sz="2000" baseline="0">
                <a:solidFill>
                  <a:schemeClr val="tx1">
                    <a:lumMod val="85000"/>
                    <a:lumOff val="15000"/>
                  </a:schemeClr>
                </a:solidFill>
              </a:rPr>
              <a:t>Identify </a:t>
            </a:r>
            <a:r>
              <a:rPr lang="en-GB" sz="2000" i="1" baseline="0">
                <a:solidFill>
                  <a:schemeClr val="tx1">
                    <a:lumMod val="85000"/>
                    <a:lumOff val="15000"/>
                  </a:schemeClr>
                </a:solidFill>
              </a:rPr>
              <a:t>- The victims of the the four attacks and provide an overview of the responses.</a:t>
            </a:r>
            <a:endParaRPr lang="en-US" sz="2000">
              <a:solidFill>
                <a:schemeClr val="tx1">
                  <a:lumMod val="85000"/>
                  <a:lumOff val="15000"/>
                </a:schemeClr>
              </a:solidFill>
            </a:endParaRPr>
          </a:p>
        </p:txBody>
      </p:sp>
    </p:spTree>
    <p:extLst>
      <p:ext uri="{BB962C8B-B14F-4D97-AF65-F5344CB8AC3E}">
        <p14:creationId xmlns:p14="http://schemas.microsoft.com/office/powerpoint/2010/main" val="12151656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7EC813B-1918-4268-8533-A72C3AB79ED8}"/>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0D11A3E2-9D1F-4699-84AB-E09AEC60F309}"/>
              </a:ext>
            </a:extLst>
          </p:cNvPr>
          <p:cNvSpPr>
            <a:spLocks noGrp="1"/>
          </p:cNvSpPr>
          <p:nvPr>
            <p:ph idx="1"/>
          </p:nvPr>
        </p:nvSpPr>
        <p:spPr>
          <a:xfrm>
            <a:off x="1137036" y="2431767"/>
            <a:ext cx="9916631" cy="3685156"/>
          </a:xfrm>
        </p:spPr>
        <p:txBody>
          <a:bodyPr anchor="ctr">
            <a:normAutofit fontScale="92500" lnSpcReduction="10000"/>
          </a:bodyPr>
          <a:lstStyle/>
          <a:p>
            <a:r>
              <a:rPr lang="en-GB" sz="2400" baseline="0" dirty="0">
                <a:solidFill>
                  <a:schemeClr val="tx1">
                    <a:lumMod val="85000"/>
                    <a:lumOff val="15000"/>
                  </a:schemeClr>
                </a:solidFill>
              </a:rPr>
              <a:t>7</a:t>
            </a:r>
            <a:r>
              <a:rPr lang="en-GB" sz="2400" baseline="30000" dirty="0">
                <a:solidFill>
                  <a:schemeClr val="tx1">
                    <a:lumMod val="85000"/>
                    <a:lumOff val="15000"/>
                  </a:schemeClr>
                </a:solidFill>
              </a:rPr>
              <a:t>th</a:t>
            </a:r>
            <a:r>
              <a:rPr lang="en-GB" sz="2400" baseline="0" dirty="0">
                <a:solidFill>
                  <a:schemeClr val="tx1">
                    <a:lumMod val="85000"/>
                    <a:lumOff val="15000"/>
                  </a:schemeClr>
                </a:solidFill>
              </a:rPr>
              <a:t> July 2005.</a:t>
            </a:r>
            <a:endParaRPr lang="en-US" sz="2400" dirty="0">
              <a:solidFill>
                <a:schemeClr val="tx1">
                  <a:lumMod val="85000"/>
                  <a:lumOff val="15000"/>
                </a:schemeClr>
              </a:solidFill>
            </a:endParaRPr>
          </a:p>
          <a:p>
            <a:r>
              <a:rPr lang="en-GB" sz="2400" baseline="0" dirty="0">
                <a:solidFill>
                  <a:schemeClr val="tx1">
                    <a:lumMod val="85000"/>
                    <a:lumOff val="15000"/>
                  </a:schemeClr>
                </a:solidFill>
              </a:rPr>
              <a:t>Four bombs detonated in London Central.</a:t>
            </a:r>
            <a:endParaRPr lang="en-US" sz="2400" dirty="0">
              <a:solidFill>
                <a:schemeClr val="tx1">
                  <a:lumMod val="85000"/>
                  <a:lumOff val="15000"/>
                </a:schemeClr>
              </a:solidFill>
            </a:endParaRPr>
          </a:p>
          <a:p>
            <a:r>
              <a:rPr lang="en-GB" sz="2400" baseline="0" dirty="0">
                <a:solidFill>
                  <a:schemeClr val="tx1">
                    <a:lumMod val="85000"/>
                    <a:lumOff val="15000"/>
                  </a:schemeClr>
                </a:solidFill>
              </a:rPr>
              <a:t>Synchronised suicide bombers - detonated nearly simultaneously.</a:t>
            </a:r>
          </a:p>
          <a:p>
            <a:pPr lvl="1"/>
            <a:r>
              <a:rPr lang="en-GB" dirty="0">
                <a:solidFill>
                  <a:schemeClr val="tx1">
                    <a:lumMod val="85000"/>
                    <a:lumOff val="15000"/>
                  </a:schemeClr>
                </a:solidFill>
              </a:rPr>
              <a:t>The attacks on the London Train systems were synchronised where three suicide bombers detonated their devices nearly simultaneously</a:t>
            </a:r>
          </a:p>
          <a:p>
            <a:pPr lvl="1"/>
            <a:r>
              <a:rPr lang="en-GB" dirty="0">
                <a:solidFill>
                  <a:schemeClr val="tx1">
                    <a:lumMod val="85000"/>
                    <a:lumOff val="15000"/>
                  </a:schemeClr>
                </a:solidFill>
              </a:rPr>
              <a:t>The fourth attacker detonated their bomb on a double decker nearly two hours later.</a:t>
            </a:r>
          </a:p>
          <a:p>
            <a:pPr lvl="2"/>
            <a:r>
              <a:rPr lang="en-US" sz="2400" dirty="0">
                <a:solidFill>
                  <a:schemeClr val="tx1">
                    <a:lumMod val="85000"/>
                    <a:lumOff val="15000"/>
                  </a:schemeClr>
                </a:solidFill>
              </a:rPr>
              <a:t>Why do you think that is?</a:t>
            </a:r>
          </a:p>
          <a:p>
            <a:r>
              <a:rPr lang="en-GB" sz="2400" baseline="0" dirty="0">
                <a:solidFill>
                  <a:schemeClr val="tx1">
                    <a:lumMod val="85000"/>
                    <a:lumOff val="15000"/>
                  </a:schemeClr>
                </a:solidFill>
              </a:rPr>
              <a:t>Linked to al Qaeda.</a:t>
            </a:r>
            <a:endParaRPr lang="en-US" sz="2400" dirty="0">
              <a:solidFill>
                <a:schemeClr val="tx1">
                  <a:lumMod val="85000"/>
                  <a:lumOff val="15000"/>
                </a:schemeClr>
              </a:solidFill>
            </a:endParaRPr>
          </a:p>
          <a:p>
            <a:r>
              <a:rPr lang="en-GB" sz="2400" baseline="0" dirty="0">
                <a:solidFill>
                  <a:schemeClr val="tx1">
                    <a:lumMod val="85000"/>
                    <a:lumOff val="15000"/>
                  </a:schemeClr>
                </a:solidFill>
              </a:rPr>
              <a:t>Largest attack on the UK since World War 2.</a:t>
            </a:r>
            <a:endParaRPr lang="en-US" sz="2400" dirty="0">
              <a:solidFill>
                <a:schemeClr val="tx1">
                  <a:lumMod val="85000"/>
                  <a:lumOff val="15000"/>
                </a:schemeClr>
              </a:solidFill>
            </a:endParaRPr>
          </a:p>
        </p:txBody>
      </p:sp>
    </p:spTree>
    <p:extLst>
      <p:ext uri="{BB962C8B-B14F-4D97-AF65-F5344CB8AC3E}">
        <p14:creationId xmlns:p14="http://schemas.microsoft.com/office/powerpoint/2010/main" val="1263048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005C616-6139-47B3-BF77-59176F3C8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Graphic 10">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18FB3EB3-BA9C-CB51-0413-B27C6BF34034}"/>
              </a:ext>
            </a:extLst>
          </p:cNvPr>
          <p:cNvSpPr>
            <a:spLocks noGrp="1"/>
          </p:cNvSpPr>
          <p:nvPr>
            <p:ph type="title"/>
          </p:nvPr>
        </p:nvSpPr>
        <p:spPr>
          <a:xfrm>
            <a:off x="384049" y="3789400"/>
            <a:ext cx="2656863" cy="2264392"/>
          </a:xfrm>
        </p:spPr>
        <p:txBody>
          <a:bodyPr anchor="ctr">
            <a:normAutofit/>
          </a:bodyPr>
          <a:lstStyle/>
          <a:p>
            <a:r>
              <a:rPr lang="en-GB" sz="5000" dirty="0"/>
              <a:t>The Attackers</a:t>
            </a:r>
          </a:p>
        </p:txBody>
      </p:sp>
      <p:pic>
        <p:nvPicPr>
          <p:cNvPr id="4" name="Picture 4" descr="7 July London bombings: What happened that day? - BBC News">
            <a:extLst>
              <a:ext uri="{FF2B5EF4-FFF2-40B4-BE49-F238E27FC236}">
                <a16:creationId xmlns:a16="http://schemas.microsoft.com/office/drawing/2014/main" id="{8FF00D12-4ECB-F75C-58BE-12A62DF14F4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0" y="-2"/>
            <a:ext cx="12192000" cy="3108960"/>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C39688F-A9D0-D298-9373-2912C0CDB021}"/>
              </a:ext>
            </a:extLst>
          </p:cNvPr>
          <p:cNvSpPr>
            <a:spLocks noGrp="1"/>
          </p:cNvSpPr>
          <p:nvPr>
            <p:ph idx="1"/>
          </p:nvPr>
        </p:nvSpPr>
        <p:spPr>
          <a:xfrm>
            <a:off x="3040912" y="3429000"/>
            <a:ext cx="8873721" cy="3108960"/>
          </a:xfrm>
        </p:spPr>
        <p:txBody>
          <a:bodyPr anchor="ctr">
            <a:normAutofit fontScale="92500" lnSpcReduction="10000"/>
          </a:bodyPr>
          <a:lstStyle/>
          <a:p>
            <a:r>
              <a:rPr lang="en-GB" sz="1800" dirty="0"/>
              <a:t>All of the attackers were born in the UK apart from Lindsay who was born in Jamacia and immigrated to the UK with his mother. </a:t>
            </a:r>
          </a:p>
          <a:p>
            <a:endParaRPr lang="en-GB" sz="1800" dirty="0"/>
          </a:p>
          <a:p>
            <a:r>
              <a:rPr lang="en-GB" sz="1800" dirty="0"/>
              <a:t>Khan detonated the explosive device aboard the train that was travelling towards Paddington.</a:t>
            </a:r>
          </a:p>
          <a:p>
            <a:r>
              <a:rPr lang="en-GB" sz="1800" dirty="0" err="1"/>
              <a:t>Tanweer</a:t>
            </a:r>
            <a:r>
              <a:rPr lang="en-GB" sz="1800" dirty="0"/>
              <a:t> detonated the explosive device while travelling on a train between Liverpool Street and Aldgate.</a:t>
            </a:r>
          </a:p>
          <a:p>
            <a:r>
              <a:rPr lang="en-GB" sz="1800" dirty="0"/>
              <a:t>Lindsay detonated the bomb while travelling between Kings Cross and Russel Square. </a:t>
            </a:r>
          </a:p>
          <a:p>
            <a:r>
              <a:rPr lang="en-GB" sz="1800" dirty="0"/>
              <a:t>Hussain detonated the bomb abord a double decker bus. </a:t>
            </a:r>
          </a:p>
          <a:p>
            <a:endParaRPr lang="en-GB" sz="1800" dirty="0"/>
          </a:p>
          <a:p>
            <a:r>
              <a:rPr lang="en-GB" sz="1800" dirty="0"/>
              <a:t>All of the attackers died following detonating the explosive devises.</a:t>
            </a:r>
          </a:p>
        </p:txBody>
      </p:sp>
      <p:sp>
        <p:nvSpPr>
          <p:cNvPr id="15" name="Rectangle 14">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93369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9FF9EC-133B-CF3C-F91F-3B9C46E4883B}"/>
              </a:ext>
            </a:extLst>
          </p:cNvPr>
          <p:cNvSpPr>
            <a:spLocks noGrp="1"/>
          </p:cNvSpPr>
          <p:nvPr>
            <p:ph type="title"/>
          </p:nvPr>
        </p:nvSpPr>
        <p:spPr>
          <a:xfrm>
            <a:off x="643467" y="321734"/>
            <a:ext cx="10905066" cy="1135737"/>
          </a:xfrm>
        </p:spPr>
        <p:txBody>
          <a:bodyPr>
            <a:normAutofit/>
          </a:bodyPr>
          <a:lstStyle/>
          <a:p>
            <a:r>
              <a:rPr lang="en-GB" sz="3600"/>
              <a:t>The Attackers </a:t>
            </a:r>
          </a:p>
        </p:txBody>
      </p:sp>
      <p:sp>
        <p:nvSpPr>
          <p:cNvPr id="3" name="Content Placeholder 2">
            <a:extLst>
              <a:ext uri="{FF2B5EF4-FFF2-40B4-BE49-F238E27FC236}">
                <a16:creationId xmlns:a16="http://schemas.microsoft.com/office/drawing/2014/main" id="{08F27F8C-387D-0D7A-8818-862699362EE5}"/>
              </a:ext>
            </a:extLst>
          </p:cNvPr>
          <p:cNvSpPr>
            <a:spLocks noGrp="1"/>
          </p:cNvSpPr>
          <p:nvPr>
            <p:ph idx="1"/>
          </p:nvPr>
        </p:nvSpPr>
        <p:spPr>
          <a:xfrm>
            <a:off x="643467" y="1457470"/>
            <a:ext cx="10905066" cy="5078795"/>
          </a:xfrm>
        </p:spPr>
        <p:txBody>
          <a:bodyPr>
            <a:normAutofit fontScale="92500" lnSpcReduction="10000"/>
          </a:bodyPr>
          <a:lstStyle/>
          <a:p>
            <a:r>
              <a:rPr lang="en-GB" sz="2000" baseline="0" dirty="0"/>
              <a:t>Mohammad </a:t>
            </a:r>
            <a:r>
              <a:rPr lang="en-GB" sz="2000" baseline="0" dirty="0" err="1"/>
              <a:t>Sidique</a:t>
            </a:r>
            <a:r>
              <a:rPr lang="en-GB" sz="2000" baseline="0" dirty="0"/>
              <a:t> Khan - born in the UK and  ringleader of the 7/7 bombings.</a:t>
            </a:r>
          </a:p>
          <a:p>
            <a:pPr lvl="1"/>
            <a:r>
              <a:rPr lang="en-GB" sz="2000" dirty="0"/>
              <a:t>He was born in the UK to Pakistani parents who had British citizenship. Friends stated that he was a Westernised young man who called himself Sid. He spent most of his life in Leeds, Batley and Dewsbury. He studied business in Leeds Metropolitan university and met his wife Hasina who they had a daughter with.</a:t>
            </a:r>
            <a:endParaRPr lang="en-US" sz="2000" dirty="0"/>
          </a:p>
          <a:p>
            <a:r>
              <a:rPr lang="en-GB" sz="2000" baseline="0" dirty="0"/>
              <a:t>Shehzad </a:t>
            </a:r>
            <a:r>
              <a:rPr lang="en-GB" sz="2000" baseline="0" dirty="0" err="1"/>
              <a:t>Tanwer</a:t>
            </a:r>
            <a:r>
              <a:rPr lang="en-GB" sz="2000" baseline="0" dirty="0"/>
              <a:t> – born in the UK. Worked closely to Khan and lived only a mile away. Arrested in 2004 and cautioned.</a:t>
            </a:r>
          </a:p>
          <a:p>
            <a:pPr lvl="1"/>
            <a:r>
              <a:rPr lang="en-GB" sz="2000" dirty="0"/>
              <a:t>was a sports science graduate who had interests in cricket and ju-jitsu. </a:t>
            </a:r>
            <a:r>
              <a:rPr lang="en-GB" sz="2000" dirty="0" err="1"/>
              <a:t>Tanwer</a:t>
            </a:r>
            <a:r>
              <a:rPr lang="en-GB" sz="2000" dirty="0"/>
              <a:t> was born in Bradford but spent most of his life in Leeds, only a mile away from Khan. He was arrested in 2004 for disorderly conduct and received a caution.</a:t>
            </a:r>
            <a:endParaRPr lang="en-US" sz="2000" dirty="0"/>
          </a:p>
          <a:p>
            <a:r>
              <a:rPr lang="en-GB" sz="2000" baseline="0" dirty="0"/>
              <a:t>Germaine Lindsay –born in Jamacia. Immigrated to the UK. Unstable home life.</a:t>
            </a:r>
          </a:p>
          <a:p>
            <a:pPr lvl="1"/>
            <a:r>
              <a:rPr lang="en-GB" sz="2000" dirty="0"/>
              <a:t>moved to the UK with his mother in 1986 to Huddersfield which is thought to be the place where he met </a:t>
            </a:r>
            <a:r>
              <a:rPr lang="en-GB" sz="2000" dirty="0" err="1"/>
              <a:t>Sidique</a:t>
            </a:r>
            <a:r>
              <a:rPr lang="en-GB" sz="2000" dirty="0"/>
              <a:t> Khan. His father played a limited role in his life due to remaining in Jamacia and his stepfather was abusive.</a:t>
            </a:r>
          </a:p>
          <a:p>
            <a:r>
              <a:rPr lang="en-GB" sz="2000" baseline="0" dirty="0"/>
              <a:t>Hasib Hussain – born in the UK. Lived on the outskirts of Leeds. Know to be a very quiet student and had little friends.</a:t>
            </a:r>
          </a:p>
          <a:p>
            <a:pPr lvl="1"/>
            <a:r>
              <a:rPr lang="en-GB" sz="2000" dirty="0"/>
              <a:t>He was not a high achiever in school and was subject to racial tension in school. He left school with seven GCSE’s in 2003 and went on to study business which he finished a month prior to the bombings.</a:t>
            </a:r>
            <a:endParaRPr lang="en-US" sz="20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672504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270D0A-4680-2941-99EF-F92A938B062E}"/>
              </a:ext>
            </a:extLst>
          </p:cNvPr>
          <p:cNvSpPr>
            <a:spLocks noGrp="1"/>
          </p:cNvSpPr>
          <p:nvPr>
            <p:ph type="title"/>
          </p:nvPr>
        </p:nvSpPr>
        <p:spPr>
          <a:xfrm>
            <a:off x="643467" y="321734"/>
            <a:ext cx="10905066" cy="1135737"/>
          </a:xfrm>
        </p:spPr>
        <p:txBody>
          <a:bodyPr>
            <a:normAutofit/>
          </a:bodyPr>
          <a:lstStyle/>
          <a:p>
            <a:r>
              <a:rPr lang="en-GB" sz="3600"/>
              <a:t>Ties to al Qaeda?</a:t>
            </a:r>
          </a:p>
        </p:txBody>
      </p:sp>
      <p:sp>
        <p:nvSpPr>
          <p:cNvPr id="3" name="Content Placeholder 2">
            <a:extLst>
              <a:ext uri="{FF2B5EF4-FFF2-40B4-BE49-F238E27FC236}">
                <a16:creationId xmlns:a16="http://schemas.microsoft.com/office/drawing/2014/main" id="{0D7901DB-9BF8-50FC-56C7-68563FB34406}"/>
              </a:ext>
            </a:extLst>
          </p:cNvPr>
          <p:cNvSpPr>
            <a:spLocks noGrp="1"/>
          </p:cNvSpPr>
          <p:nvPr>
            <p:ph idx="1"/>
          </p:nvPr>
        </p:nvSpPr>
        <p:spPr>
          <a:xfrm>
            <a:off x="643467" y="1782981"/>
            <a:ext cx="10905066" cy="4393982"/>
          </a:xfrm>
        </p:spPr>
        <p:txBody>
          <a:bodyPr>
            <a:normAutofit fontScale="92500"/>
          </a:bodyPr>
          <a:lstStyle/>
          <a:p>
            <a:r>
              <a:rPr lang="en-GB" dirty="0"/>
              <a:t>Al Qaeda is one group that has repeatedly sought to </a:t>
            </a:r>
            <a:r>
              <a:rPr lang="en-GB" dirty="0" err="1"/>
              <a:t>capatalise</a:t>
            </a:r>
            <a:r>
              <a:rPr lang="en-GB" dirty="0"/>
              <a:t> on the vulnerability of Western democracies in an effort to achieve its objectives and ideologies. Al Qaeda has perpetrated numerous attacks against the West since 9/11. </a:t>
            </a:r>
          </a:p>
          <a:p>
            <a:r>
              <a:rPr lang="en-GB" dirty="0"/>
              <a:t>It is said that the 7/7 attacks was carried out by a terrorist group referred to as the Secret Organisation of al Qaeda in Europe. Specifically called the Secret Cell of al Qaeda of Jihad in Europe.</a:t>
            </a:r>
          </a:p>
          <a:p>
            <a:r>
              <a:rPr lang="en-GB" dirty="0"/>
              <a:t>Osama bin Laden wrote a letter dating June 20 2005 stating that the London Bombings represented an intricate piece of a wider al Qaeda offences. Moreover, deputy al </a:t>
            </a:r>
            <a:r>
              <a:rPr lang="en-GB" dirty="0" err="1"/>
              <a:t>Zahawri</a:t>
            </a:r>
            <a:r>
              <a:rPr lang="en-GB" dirty="0"/>
              <a:t> stated that al Qaeda was the brainchild of the suicide bombings that claimed dozens of innocent lives in a matter of seconds.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559836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46149B-FDFD-FCCB-E7EC-53D2B9FF7CD5}"/>
              </a:ext>
            </a:extLst>
          </p:cNvPr>
          <p:cNvSpPr>
            <a:spLocks noGrp="1"/>
          </p:cNvSpPr>
          <p:nvPr>
            <p:ph type="title"/>
          </p:nvPr>
        </p:nvSpPr>
        <p:spPr>
          <a:xfrm>
            <a:off x="643467" y="321734"/>
            <a:ext cx="10905066" cy="1135737"/>
          </a:xfrm>
        </p:spPr>
        <p:txBody>
          <a:bodyPr>
            <a:normAutofit/>
          </a:bodyPr>
          <a:lstStyle/>
          <a:p>
            <a:r>
              <a:rPr lang="en-GB" sz="3600"/>
              <a:t>Al Qaeda ties.</a:t>
            </a:r>
          </a:p>
        </p:txBody>
      </p:sp>
      <p:sp>
        <p:nvSpPr>
          <p:cNvPr id="3" name="Content Placeholder 2">
            <a:extLst>
              <a:ext uri="{FF2B5EF4-FFF2-40B4-BE49-F238E27FC236}">
                <a16:creationId xmlns:a16="http://schemas.microsoft.com/office/drawing/2014/main" id="{7AC85291-17C9-4B40-CC1A-81168FE8043E}"/>
              </a:ext>
            </a:extLst>
          </p:cNvPr>
          <p:cNvSpPr>
            <a:spLocks noGrp="1"/>
          </p:cNvSpPr>
          <p:nvPr>
            <p:ph idx="1"/>
          </p:nvPr>
        </p:nvSpPr>
        <p:spPr>
          <a:xfrm>
            <a:off x="643467" y="1782981"/>
            <a:ext cx="10905066" cy="4393982"/>
          </a:xfrm>
        </p:spPr>
        <p:txBody>
          <a:bodyPr>
            <a:normAutofit/>
          </a:bodyPr>
          <a:lstStyle/>
          <a:p>
            <a:r>
              <a:rPr lang="en-GB" sz="2400" dirty="0"/>
              <a:t>During the early 2000s, Mohammed Khan travelled to Pakistan various times to receive training from al Qaeda militants. He also communicated with and plotted alongside al Qaeda extremists in the UK.</a:t>
            </a:r>
          </a:p>
          <a:p>
            <a:r>
              <a:rPr lang="en-GB" sz="2400" dirty="0"/>
              <a:t>The House of Commons report states that Khan had contact with al Qaeda figures.</a:t>
            </a:r>
          </a:p>
          <a:p>
            <a:r>
              <a:rPr lang="en-GB" sz="2400" dirty="0"/>
              <a:t>In 2001 Khan had reportedly began helping two London based operatives to recruit young British individuals for training in Afghanistan. </a:t>
            </a:r>
          </a:p>
          <a:p>
            <a:r>
              <a:rPr lang="en-GB" sz="2400" dirty="0"/>
              <a:t>Khan was dismissed from his job in 2004 due to poor attendance due to spending long periods of time in Pakistan. </a:t>
            </a:r>
          </a:p>
          <a:p>
            <a:r>
              <a:rPr lang="en-GB" sz="2400" dirty="0"/>
              <a:t>Khan appeared on a video on al Jazeera’s website saying ‘’I’m going to talk to you in a language that you understand. Our words are dead until we give them life with our blood.’’ and he described Osama bin Laden and al Zawahiri as heroes.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463615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F7C6A4C-4A07-6A53-B8B5-F4179AAA33AC}"/>
              </a:ext>
            </a:extLst>
          </p:cNvPr>
          <p:cNvSpPr>
            <a:spLocks noGrp="1"/>
          </p:cNvSpPr>
          <p:nvPr>
            <p:ph type="title"/>
          </p:nvPr>
        </p:nvSpPr>
        <p:spPr>
          <a:xfrm>
            <a:off x="643467" y="321734"/>
            <a:ext cx="10905066" cy="1135737"/>
          </a:xfrm>
        </p:spPr>
        <p:txBody>
          <a:bodyPr>
            <a:normAutofit/>
          </a:bodyPr>
          <a:lstStyle/>
          <a:p>
            <a:r>
              <a:rPr lang="en-GB" sz="3600"/>
              <a:t>Al Qaeda ties</a:t>
            </a:r>
          </a:p>
        </p:txBody>
      </p:sp>
      <p:sp>
        <p:nvSpPr>
          <p:cNvPr id="3" name="Content Placeholder 2">
            <a:extLst>
              <a:ext uri="{FF2B5EF4-FFF2-40B4-BE49-F238E27FC236}">
                <a16:creationId xmlns:a16="http://schemas.microsoft.com/office/drawing/2014/main" id="{5F63E680-80FF-F193-3CA6-5F5CCB8AF595}"/>
              </a:ext>
            </a:extLst>
          </p:cNvPr>
          <p:cNvSpPr>
            <a:spLocks noGrp="1"/>
          </p:cNvSpPr>
          <p:nvPr>
            <p:ph idx="1"/>
          </p:nvPr>
        </p:nvSpPr>
        <p:spPr>
          <a:xfrm>
            <a:off x="643467" y="1782981"/>
            <a:ext cx="10905066" cy="4393982"/>
          </a:xfrm>
        </p:spPr>
        <p:txBody>
          <a:bodyPr>
            <a:normAutofit lnSpcReduction="10000"/>
          </a:bodyPr>
          <a:lstStyle/>
          <a:p>
            <a:r>
              <a:rPr lang="en-GB" dirty="0" err="1"/>
              <a:t>Tanweer</a:t>
            </a:r>
            <a:r>
              <a:rPr lang="en-GB" dirty="0"/>
              <a:t> travelled with Khan in 2004 to Pakistan where they received explosive training from al Qaeda operatives. A Pakistani based al Qaeda recruiter Rashid Rauf arranged for </a:t>
            </a:r>
            <a:r>
              <a:rPr lang="en-GB" dirty="0" err="1"/>
              <a:t>Tanweer</a:t>
            </a:r>
            <a:r>
              <a:rPr lang="en-GB" dirty="0"/>
              <a:t> and Khan to train in a rented house in Islamabad where they filmed martyrdom videos to be released following their deaths.</a:t>
            </a:r>
          </a:p>
          <a:p>
            <a:endParaRPr lang="en-GB" dirty="0"/>
          </a:p>
          <a:p>
            <a:r>
              <a:rPr lang="en-GB" dirty="0"/>
              <a:t>It has also been found that following completion of his degree he worked with his father and became more involved in local Islamic centres. For example a common factor for all Khan, </a:t>
            </a:r>
            <a:r>
              <a:rPr lang="en-GB" dirty="0" err="1"/>
              <a:t>Tanweer</a:t>
            </a:r>
            <a:r>
              <a:rPr lang="en-GB" dirty="0"/>
              <a:t> and Hussain was the social life around mosques, youth clubs, gyms and Islamic bookshops in Beeston.</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270223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24600F1-32A4-CA61-B461-8355A6BBB52D}"/>
              </a:ext>
            </a:extLst>
          </p:cNvPr>
          <p:cNvSpPr>
            <a:spLocks noGrp="1"/>
          </p:cNvSpPr>
          <p:nvPr>
            <p:ph type="title"/>
          </p:nvPr>
        </p:nvSpPr>
        <p:spPr>
          <a:xfrm>
            <a:off x="643467" y="321734"/>
            <a:ext cx="10905066" cy="1135737"/>
          </a:xfrm>
        </p:spPr>
        <p:txBody>
          <a:bodyPr>
            <a:normAutofit/>
          </a:bodyPr>
          <a:lstStyle/>
          <a:p>
            <a:r>
              <a:rPr lang="en-GB" sz="3600"/>
              <a:t>Al Qaeda ties</a:t>
            </a:r>
          </a:p>
        </p:txBody>
      </p:sp>
      <p:sp>
        <p:nvSpPr>
          <p:cNvPr id="3" name="Content Placeholder 2">
            <a:extLst>
              <a:ext uri="{FF2B5EF4-FFF2-40B4-BE49-F238E27FC236}">
                <a16:creationId xmlns:a16="http://schemas.microsoft.com/office/drawing/2014/main" id="{958DFA54-0F3C-8A93-232A-9384FD166459}"/>
              </a:ext>
            </a:extLst>
          </p:cNvPr>
          <p:cNvSpPr>
            <a:spLocks noGrp="1"/>
          </p:cNvSpPr>
          <p:nvPr>
            <p:ph idx="1"/>
          </p:nvPr>
        </p:nvSpPr>
        <p:spPr>
          <a:xfrm>
            <a:off x="643467" y="1782981"/>
            <a:ext cx="10905066" cy="4393982"/>
          </a:xfrm>
        </p:spPr>
        <p:txBody>
          <a:bodyPr>
            <a:normAutofit/>
          </a:bodyPr>
          <a:lstStyle/>
          <a:p>
            <a:r>
              <a:rPr lang="en-GB" sz="2400" dirty="0"/>
              <a:t>Lindsay converted to Islam in 2000 at approximately age 15 and became fluent in Arabic and could recite long passages of the Quran.</a:t>
            </a:r>
          </a:p>
          <a:p>
            <a:r>
              <a:rPr lang="en-GB" sz="2400" dirty="0"/>
              <a:t>Soon after his conversion, Lindsay was disciplined by his school for distributing leaflets in support of al Qaeda. </a:t>
            </a:r>
          </a:p>
          <a:p>
            <a:r>
              <a:rPr lang="en-GB" sz="2400" dirty="0"/>
              <a:t>He is believed to have been influenced by the internationally banned Jamaican preacher Abdullah Faisal. </a:t>
            </a:r>
          </a:p>
          <a:p>
            <a:r>
              <a:rPr lang="en-GB" sz="2400" dirty="0"/>
              <a:t>According to the Home Office – Lindsay is believed to have attended at least one lecture given by Faisal and also listened to recordings of the lecture.</a:t>
            </a:r>
          </a:p>
          <a:p>
            <a:r>
              <a:rPr lang="en-GB" sz="2400" dirty="0"/>
              <a:t>He became a close associate of Mohammed Khan, the 7/7 mastermind in the late 2004. The men moved in the same Islamic circles in the towns of Dewsbury and Huddersfield.</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68086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8A0FF8-46AB-3EB8-6984-84701B335D44}"/>
              </a:ext>
            </a:extLst>
          </p:cNvPr>
          <p:cNvSpPr>
            <a:spLocks noGrp="1"/>
          </p:cNvSpPr>
          <p:nvPr>
            <p:ph type="title"/>
          </p:nvPr>
        </p:nvSpPr>
        <p:spPr>
          <a:xfrm>
            <a:off x="643467" y="321734"/>
            <a:ext cx="10905066" cy="1135737"/>
          </a:xfrm>
        </p:spPr>
        <p:txBody>
          <a:bodyPr>
            <a:normAutofit/>
          </a:bodyPr>
          <a:lstStyle/>
          <a:p>
            <a:r>
              <a:rPr lang="en-GB" sz="3600"/>
              <a:t>Al Qaeda ties</a:t>
            </a:r>
          </a:p>
        </p:txBody>
      </p:sp>
      <p:sp>
        <p:nvSpPr>
          <p:cNvPr id="3" name="Content Placeholder 2">
            <a:extLst>
              <a:ext uri="{FF2B5EF4-FFF2-40B4-BE49-F238E27FC236}">
                <a16:creationId xmlns:a16="http://schemas.microsoft.com/office/drawing/2014/main" id="{296BC38E-0C15-C2D6-04F0-215867A9F79E}"/>
              </a:ext>
            </a:extLst>
          </p:cNvPr>
          <p:cNvSpPr>
            <a:spLocks noGrp="1"/>
          </p:cNvSpPr>
          <p:nvPr>
            <p:ph idx="1"/>
          </p:nvPr>
        </p:nvSpPr>
        <p:spPr>
          <a:xfrm>
            <a:off x="643467" y="1782981"/>
            <a:ext cx="10905066" cy="4393982"/>
          </a:xfrm>
        </p:spPr>
        <p:txBody>
          <a:bodyPr>
            <a:normAutofit fontScale="92500"/>
          </a:bodyPr>
          <a:lstStyle/>
          <a:p>
            <a:r>
              <a:rPr lang="en-GB" sz="2400" dirty="0"/>
              <a:t>Hussain illustrated early signs of extremism dating back to as early as 2001. Following al Qaeda’s attack on the World Trade Centres he is said to have passed a note to two fellow students saying ‘’you’re next’’. He spoke openly regarding his support for the 9/11 attackers stating that they were martyrs. In 2001, he met and befriended fellow extremist Khan and </a:t>
            </a:r>
            <a:r>
              <a:rPr lang="en-GB" sz="2400" dirty="0" err="1"/>
              <a:t>Tanweer</a:t>
            </a:r>
            <a:r>
              <a:rPr lang="en-GB" sz="2400" dirty="0"/>
              <a:t>.</a:t>
            </a:r>
          </a:p>
          <a:p>
            <a:endParaRPr lang="en-GB" sz="2400" dirty="0"/>
          </a:p>
          <a:p>
            <a:r>
              <a:rPr lang="en-GB" sz="2400" dirty="0"/>
              <a:t>In early 2002, Hussain and his family travelled to Saudi Arabia to perform the Hajj, the Islamic pilgrimage from Mecca to Medina and then travelled to Pakistan to visit relatives. Upon the arrival of Hussain to the UK – he became outwardly more religious wearing traditional Islamic clothing and writing on his notebook that ‘’Al Qaeda – No Limits’.</a:t>
            </a:r>
          </a:p>
          <a:p>
            <a:endParaRPr lang="en-GB" sz="2400" dirty="0"/>
          </a:p>
          <a:p>
            <a:r>
              <a:rPr lang="en-GB" sz="2400" dirty="0"/>
              <a:t>By 2004 Hussain had signed on to Khans terrorist mission.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280027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72ADEB-3336-75B7-F12A-C606DCAE2EE5}"/>
              </a:ext>
            </a:extLst>
          </p:cNvPr>
          <p:cNvSpPr>
            <a:spLocks noGrp="1"/>
          </p:cNvSpPr>
          <p:nvPr>
            <p:ph type="title"/>
          </p:nvPr>
        </p:nvSpPr>
        <p:spPr>
          <a:xfrm>
            <a:off x="643467" y="321734"/>
            <a:ext cx="10905066" cy="1135737"/>
          </a:xfrm>
        </p:spPr>
        <p:txBody>
          <a:bodyPr>
            <a:normAutofit/>
          </a:bodyPr>
          <a:lstStyle/>
          <a:p>
            <a:r>
              <a:rPr lang="en-GB" sz="3600"/>
              <a:t>Motivations &amp; Goals</a:t>
            </a:r>
          </a:p>
        </p:txBody>
      </p:sp>
      <p:sp>
        <p:nvSpPr>
          <p:cNvPr id="3" name="Content Placeholder 2">
            <a:extLst>
              <a:ext uri="{FF2B5EF4-FFF2-40B4-BE49-F238E27FC236}">
                <a16:creationId xmlns:a16="http://schemas.microsoft.com/office/drawing/2014/main" id="{1B073810-264C-844C-528C-16F7536D0E6F}"/>
              </a:ext>
            </a:extLst>
          </p:cNvPr>
          <p:cNvSpPr>
            <a:spLocks noGrp="1"/>
          </p:cNvSpPr>
          <p:nvPr>
            <p:ph idx="1"/>
          </p:nvPr>
        </p:nvSpPr>
        <p:spPr>
          <a:xfrm>
            <a:off x="643467" y="1782981"/>
            <a:ext cx="10905066" cy="4393982"/>
          </a:xfrm>
        </p:spPr>
        <p:txBody>
          <a:bodyPr>
            <a:normAutofit fontScale="92500"/>
          </a:bodyPr>
          <a:lstStyle/>
          <a:p>
            <a:r>
              <a:rPr lang="en-GB" dirty="0"/>
              <a:t>The ties and trips to Pakistan and Afghanistan had a significant impact on the motivations of the bombers.</a:t>
            </a:r>
          </a:p>
          <a:p>
            <a:r>
              <a:rPr lang="en-GB" dirty="0"/>
              <a:t>Despite the little evidence that directly expresses their motivations and goals – there is some evidence that </a:t>
            </a:r>
            <a:r>
              <a:rPr lang="en-GB" dirty="0" err="1"/>
              <a:t>Tanweer</a:t>
            </a:r>
            <a:r>
              <a:rPr lang="en-GB" dirty="0"/>
              <a:t> was motivated by a desire for martyrdom. </a:t>
            </a:r>
          </a:p>
          <a:p>
            <a:r>
              <a:rPr lang="en-GB" dirty="0"/>
              <a:t>The best indication of the groups motivations were set out in Khan’s video statement that was aired on al Jazeera channel with the focus of the video being on the perceived injustices carried out by the West against Muslims and justifying the violence through his interpretation of Islam and jihadism. </a:t>
            </a:r>
          </a:p>
          <a:p>
            <a:pPr lvl="1"/>
            <a:r>
              <a:rPr lang="en-GB" sz="2800" b="1" dirty="0"/>
              <a:t>Thinking about the lecture on al Qaeda – what do you think the motivations and goals of the 7/7 attackers were?</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916277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6FB8A5-FECE-C355-DB5F-A28FEDD7044B}"/>
              </a:ext>
            </a:extLst>
          </p:cNvPr>
          <p:cNvSpPr>
            <a:spLocks noGrp="1"/>
          </p:cNvSpPr>
          <p:nvPr>
            <p:ph type="title"/>
          </p:nvPr>
        </p:nvSpPr>
        <p:spPr>
          <a:xfrm>
            <a:off x="589560" y="856180"/>
            <a:ext cx="4560584" cy="1128068"/>
          </a:xfrm>
        </p:spPr>
        <p:txBody>
          <a:bodyPr anchor="ctr">
            <a:normAutofit/>
          </a:bodyPr>
          <a:lstStyle/>
          <a:p>
            <a:r>
              <a:rPr lang="en-GB" sz="4000"/>
              <a:t>Motives &amp; Goals</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BD96BEC-4CEE-AEC5-5488-538527C4D605}"/>
              </a:ext>
            </a:extLst>
          </p:cNvPr>
          <p:cNvSpPr>
            <a:spLocks noGrp="1"/>
          </p:cNvSpPr>
          <p:nvPr>
            <p:ph idx="1"/>
          </p:nvPr>
        </p:nvSpPr>
        <p:spPr>
          <a:xfrm>
            <a:off x="590719" y="2330505"/>
            <a:ext cx="4559425" cy="3979585"/>
          </a:xfrm>
        </p:spPr>
        <p:txBody>
          <a:bodyPr anchor="ctr">
            <a:normAutofit/>
          </a:bodyPr>
          <a:lstStyle/>
          <a:p>
            <a:r>
              <a:rPr lang="en-GB" sz="2000" dirty="0"/>
              <a:t>The best indications of the groups motivations are set out in Khan’s video statement that was aired on Al Jazeera on the 1</a:t>
            </a:r>
            <a:r>
              <a:rPr lang="en-GB" sz="2000" baseline="30000" dirty="0"/>
              <a:t>st</a:t>
            </a:r>
            <a:r>
              <a:rPr lang="en-GB" sz="2000" dirty="0"/>
              <a:t> September 2005 which is his last will and testament.</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Text, letter&#10;&#10;Description automatically generated">
            <a:extLst>
              <a:ext uri="{FF2B5EF4-FFF2-40B4-BE49-F238E27FC236}">
                <a16:creationId xmlns:a16="http://schemas.microsoft.com/office/drawing/2014/main" id="{8C3A388B-D4D8-E3DB-8164-01897D53AFE5}"/>
              </a:ext>
            </a:extLst>
          </p:cNvPr>
          <p:cNvPicPr>
            <a:picLocks noChangeAspect="1"/>
          </p:cNvPicPr>
          <p:nvPr/>
        </p:nvPicPr>
        <p:blipFill rotWithShape="1">
          <a:blip r:embed="rId2"/>
          <a:srcRect l="-219" t="-1" r="-3468" b="-1"/>
          <a:stretch/>
        </p:blipFill>
        <p:spPr>
          <a:xfrm>
            <a:off x="5627850" y="799352"/>
            <a:ext cx="6359304" cy="5259296"/>
          </a:xfrm>
          <a:prstGeom prst="rect">
            <a:avLst/>
          </a:prstGeom>
        </p:spPr>
      </p:pic>
    </p:spTree>
    <p:extLst>
      <p:ext uri="{BB962C8B-B14F-4D97-AF65-F5344CB8AC3E}">
        <p14:creationId xmlns:p14="http://schemas.microsoft.com/office/powerpoint/2010/main" val="17572548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310B54-5F3A-FA1A-0171-5151A070AEE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Chronology of events</a:t>
            </a:r>
          </a:p>
        </p:txBody>
      </p:sp>
      <p:pic>
        <p:nvPicPr>
          <p:cNvPr id="5" name="Content Placeholder 4">
            <a:extLst>
              <a:ext uri="{FF2B5EF4-FFF2-40B4-BE49-F238E27FC236}">
                <a16:creationId xmlns:a16="http://schemas.microsoft.com/office/drawing/2014/main" id="{DC84AD77-19B5-1CA5-AB31-DA0BD1AD73C2}"/>
              </a:ext>
            </a:extLst>
          </p:cNvPr>
          <p:cNvPicPr>
            <a:picLocks noGrp="1" noChangeAspect="1"/>
          </p:cNvPicPr>
          <p:nvPr>
            <p:ph idx="1"/>
          </p:nvPr>
        </p:nvPicPr>
        <p:blipFill>
          <a:blip r:embed="rId2"/>
          <a:stretch>
            <a:fillRect/>
          </a:stretch>
        </p:blipFill>
        <p:spPr>
          <a:xfrm>
            <a:off x="1693990" y="1675227"/>
            <a:ext cx="8804019" cy="4952262"/>
          </a:xfrm>
          <a:prstGeom prst="rect">
            <a:avLst/>
          </a:prstGeom>
        </p:spPr>
      </p:pic>
    </p:spTree>
    <p:extLst>
      <p:ext uri="{BB962C8B-B14F-4D97-AF65-F5344CB8AC3E}">
        <p14:creationId xmlns:p14="http://schemas.microsoft.com/office/powerpoint/2010/main" val="5562129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ED7C8-8C6E-5D21-FFE1-2C1FE7D554E8}"/>
              </a:ext>
            </a:extLst>
          </p:cNvPr>
          <p:cNvSpPr>
            <a:spLocks noGrp="1"/>
          </p:cNvSpPr>
          <p:nvPr>
            <p:ph type="title"/>
          </p:nvPr>
        </p:nvSpPr>
        <p:spPr>
          <a:xfrm>
            <a:off x="648929" y="629266"/>
            <a:ext cx="3505495" cy="1622321"/>
          </a:xfrm>
        </p:spPr>
        <p:txBody>
          <a:bodyPr>
            <a:normAutofit/>
          </a:bodyPr>
          <a:lstStyle/>
          <a:p>
            <a:r>
              <a:rPr lang="en-GB"/>
              <a:t>Aldgate</a:t>
            </a:r>
            <a:endParaRPr lang="en-GB" dirty="0"/>
          </a:p>
        </p:txBody>
      </p:sp>
      <p:sp>
        <p:nvSpPr>
          <p:cNvPr id="3" name="Content Placeholder 2">
            <a:extLst>
              <a:ext uri="{FF2B5EF4-FFF2-40B4-BE49-F238E27FC236}">
                <a16:creationId xmlns:a16="http://schemas.microsoft.com/office/drawing/2014/main" id="{14DE0DFF-85C8-3DCF-4EBE-4E16148D2BBC}"/>
              </a:ext>
            </a:extLst>
          </p:cNvPr>
          <p:cNvSpPr>
            <a:spLocks noGrp="1"/>
          </p:cNvSpPr>
          <p:nvPr>
            <p:ph idx="1"/>
          </p:nvPr>
        </p:nvSpPr>
        <p:spPr>
          <a:xfrm>
            <a:off x="648931" y="2438400"/>
            <a:ext cx="3505494" cy="3785419"/>
          </a:xfrm>
        </p:spPr>
        <p:txBody>
          <a:bodyPr>
            <a:normAutofit/>
          </a:bodyPr>
          <a:lstStyle/>
          <a:p>
            <a:r>
              <a:rPr lang="en-GB" sz="2000"/>
              <a:t>Shehzad Tanweer detonated his device on the Eastbound Circle Line train between Liverpool Street and Aldgate.</a:t>
            </a:r>
          </a:p>
          <a:p>
            <a:r>
              <a:rPr lang="en-GB" sz="2000"/>
              <a:t>The explosion happened at the rear end of the second carriage.</a:t>
            </a:r>
          </a:p>
          <a:p>
            <a:r>
              <a:rPr lang="en-GB" sz="2000"/>
              <a:t>Killed 7 people.</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7/7 inquest: London bombing victim Carrie Taylor&amp;#39;s father vows to uncover  the truth | Daily Mail Online">
            <a:extLst>
              <a:ext uri="{FF2B5EF4-FFF2-40B4-BE49-F238E27FC236}">
                <a16:creationId xmlns:a16="http://schemas.microsoft.com/office/drawing/2014/main" id="{BF2E5FB9-F723-70D7-206B-F661D358AA3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403377"/>
            <a:ext cx="6019331" cy="404800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933730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BFDBF-23C6-DE8F-7DC8-7EDFE451CA0E}"/>
              </a:ext>
            </a:extLst>
          </p:cNvPr>
          <p:cNvSpPr>
            <a:spLocks noGrp="1"/>
          </p:cNvSpPr>
          <p:nvPr>
            <p:ph type="title"/>
          </p:nvPr>
        </p:nvSpPr>
        <p:spPr>
          <a:xfrm>
            <a:off x="630936" y="639520"/>
            <a:ext cx="3429000" cy="1719072"/>
          </a:xfrm>
        </p:spPr>
        <p:txBody>
          <a:bodyPr anchor="b">
            <a:normAutofit/>
          </a:bodyPr>
          <a:lstStyle/>
          <a:p>
            <a:r>
              <a:rPr lang="en-GB" sz="5400"/>
              <a:t>Aldgate</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76D69A-5916-7E01-0378-2BF520E2A3F6}"/>
              </a:ext>
            </a:extLst>
          </p:cNvPr>
          <p:cNvSpPr>
            <a:spLocks noGrp="1"/>
          </p:cNvSpPr>
          <p:nvPr>
            <p:ph idx="1"/>
          </p:nvPr>
        </p:nvSpPr>
        <p:spPr>
          <a:xfrm>
            <a:off x="630936" y="2807208"/>
            <a:ext cx="3429000" cy="3410712"/>
          </a:xfrm>
        </p:spPr>
        <p:txBody>
          <a:bodyPr anchor="t">
            <a:normAutofit/>
          </a:bodyPr>
          <a:lstStyle/>
          <a:p>
            <a:r>
              <a:rPr lang="en-GB" sz="2200"/>
              <a:t>This image illustrates the attack on Aldgate – there were approximately 21 people on the train and the bomber Tanweer. </a:t>
            </a:r>
          </a:p>
          <a:p>
            <a:r>
              <a:rPr lang="en-GB" sz="2200"/>
              <a:t>There were seven fatalities where they were on the train is highlighted in red.</a:t>
            </a:r>
          </a:p>
        </p:txBody>
      </p:sp>
      <p:pic>
        <p:nvPicPr>
          <p:cNvPr id="4" name="Content Placeholder 4" descr="Graphical user interface&#10;&#10;Description automatically generated">
            <a:extLst>
              <a:ext uri="{FF2B5EF4-FFF2-40B4-BE49-F238E27FC236}">
                <a16:creationId xmlns:a16="http://schemas.microsoft.com/office/drawing/2014/main" id="{4DFB59FC-2A33-F6F0-939A-F81C8C3E20CD}"/>
              </a:ext>
            </a:extLst>
          </p:cNvPr>
          <p:cNvPicPr>
            <a:picLocks noChangeAspect="1"/>
          </p:cNvPicPr>
          <p:nvPr/>
        </p:nvPicPr>
        <p:blipFill>
          <a:blip r:embed="rId2"/>
          <a:stretch>
            <a:fillRect/>
          </a:stretch>
        </p:blipFill>
        <p:spPr>
          <a:xfrm>
            <a:off x="4654296" y="667513"/>
            <a:ext cx="6903720" cy="5522974"/>
          </a:xfrm>
          <a:prstGeom prst="rect">
            <a:avLst/>
          </a:prstGeom>
        </p:spPr>
      </p:pic>
    </p:spTree>
    <p:extLst>
      <p:ext uri="{BB962C8B-B14F-4D97-AF65-F5344CB8AC3E}">
        <p14:creationId xmlns:p14="http://schemas.microsoft.com/office/powerpoint/2010/main" val="2725297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DDF40E-57A2-45E9-F7A1-36E206B97D26}"/>
              </a:ext>
            </a:extLst>
          </p:cNvPr>
          <p:cNvSpPr>
            <a:spLocks noGrp="1"/>
          </p:cNvSpPr>
          <p:nvPr>
            <p:ph type="title"/>
          </p:nvPr>
        </p:nvSpPr>
        <p:spPr>
          <a:xfrm>
            <a:off x="589560" y="856180"/>
            <a:ext cx="4560584" cy="1128068"/>
          </a:xfrm>
        </p:spPr>
        <p:txBody>
          <a:bodyPr anchor="ctr">
            <a:normAutofit/>
          </a:bodyPr>
          <a:lstStyle/>
          <a:p>
            <a:r>
              <a:rPr lang="en-GB" sz="4000" dirty="0"/>
              <a:t>Edgware Road</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7F28C1-7513-4F91-3EB0-7462FE7BCFFE}"/>
              </a:ext>
            </a:extLst>
          </p:cNvPr>
          <p:cNvSpPr>
            <a:spLocks noGrp="1"/>
          </p:cNvSpPr>
          <p:nvPr>
            <p:ph idx="1"/>
          </p:nvPr>
        </p:nvSpPr>
        <p:spPr>
          <a:xfrm>
            <a:off x="590719" y="2330505"/>
            <a:ext cx="4559425" cy="3979585"/>
          </a:xfrm>
        </p:spPr>
        <p:txBody>
          <a:bodyPr anchor="ctr">
            <a:normAutofit/>
          </a:bodyPr>
          <a:lstStyle/>
          <a:p>
            <a:r>
              <a:rPr lang="en-GB" sz="2000"/>
              <a:t>Ring leader Mohammed Sidique Khan detonated his explosive device on the Westbound Circle Line train that was heading towards Paddington.</a:t>
            </a:r>
          </a:p>
          <a:p>
            <a:r>
              <a:rPr lang="en-GB" sz="2000"/>
              <a:t>The bomb exploded at Edgware Road in the second carriage.</a:t>
            </a:r>
          </a:p>
          <a:p>
            <a:r>
              <a:rPr lang="en-GB" sz="2000"/>
              <a:t>It killed 6 people.</a:t>
            </a:r>
          </a:p>
          <a:p>
            <a:r>
              <a:rPr lang="en-GB" sz="2000"/>
              <a:t>Inquest into emergency response services as they reached the station at 9:12 despite the bomb going off at 8:50.</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7/7 London bombings: When were the attacks and how many people died?">
            <a:extLst>
              <a:ext uri="{FF2B5EF4-FFF2-40B4-BE49-F238E27FC236}">
                <a16:creationId xmlns:a16="http://schemas.microsoft.com/office/drawing/2014/main" id="{A1FDF8E7-6FE9-8A94-0458-7FB7354E9F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0763" b="10653"/>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78091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D3BE9-5887-7DA2-789D-C2A22181866C}"/>
              </a:ext>
            </a:extLst>
          </p:cNvPr>
          <p:cNvSpPr>
            <a:spLocks noGrp="1"/>
          </p:cNvSpPr>
          <p:nvPr>
            <p:ph type="title"/>
          </p:nvPr>
        </p:nvSpPr>
        <p:spPr>
          <a:xfrm>
            <a:off x="648929" y="629266"/>
            <a:ext cx="3505495" cy="1622321"/>
          </a:xfrm>
        </p:spPr>
        <p:txBody>
          <a:bodyPr>
            <a:normAutofit/>
          </a:bodyPr>
          <a:lstStyle/>
          <a:p>
            <a:r>
              <a:rPr lang="en-GB"/>
              <a:t>Edgware Road</a:t>
            </a:r>
            <a:endParaRPr lang="en-GB" dirty="0"/>
          </a:p>
        </p:txBody>
      </p:sp>
      <p:sp>
        <p:nvSpPr>
          <p:cNvPr id="3" name="Content Placeholder 2">
            <a:extLst>
              <a:ext uri="{FF2B5EF4-FFF2-40B4-BE49-F238E27FC236}">
                <a16:creationId xmlns:a16="http://schemas.microsoft.com/office/drawing/2014/main" id="{3F1DA18B-3277-4048-8A46-C86D1066BBB2}"/>
              </a:ext>
            </a:extLst>
          </p:cNvPr>
          <p:cNvSpPr>
            <a:spLocks noGrp="1"/>
          </p:cNvSpPr>
          <p:nvPr>
            <p:ph idx="1"/>
          </p:nvPr>
        </p:nvSpPr>
        <p:spPr>
          <a:xfrm>
            <a:off x="648931" y="2438400"/>
            <a:ext cx="3505494" cy="3785419"/>
          </a:xfrm>
        </p:spPr>
        <p:txBody>
          <a:bodyPr>
            <a:normAutofit/>
          </a:bodyPr>
          <a:lstStyle/>
          <a:p>
            <a:r>
              <a:rPr lang="en-GB" sz="2000"/>
              <a:t>There were approximately 16 people on this carriage and the bomber was sat alone. However, there were 6 fatalities that are highlighted in red.</a:t>
            </a:r>
          </a:p>
        </p:txBody>
      </p:sp>
      <p:sp>
        <p:nvSpPr>
          <p:cNvPr id="17"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Graphical user interface&#10;&#10;Description automatically generated">
            <a:extLst>
              <a:ext uri="{FF2B5EF4-FFF2-40B4-BE49-F238E27FC236}">
                <a16:creationId xmlns:a16="http://schemas.microsoft.com/office/drawing/2014/main" id="{FC25EF55-429D-9B72-3251-16DF8FA3E2CF}"/>
              </a:ext>
            </a:extLst>
          </p:cNvPr>
          <p:cNvPicPr>
            <a:picLocks noChangeAspect="1"/>
          </p:cNvPicPr>
          <p:nvPr/>
        </p:nvPicPr>
        <p:blipFill>
          <a:blip r:embed="rId2"/>
          <a:stretch>
            <a:fillRect/>
          </a:stretch>
        </p:blipFill>
        <p:spPr>
          <a:xfrm>
            <a:off x="5405862" y="1019645"/>
            <a:ext cx="6019331" cy="4815463"/>
          </a:xfrm>
          <a:prstGeom prst="rect">
            <a:avLst/>
          </a:prstGeom>
          <a:effectLst/>
        </p:spPr>
      </p:pic>
    </p:spTree>
    <p:extLst>
      <p:ext uri="{BB962C8B-B14F-4D97-AF65-F5344CB8AC3E}">
        <p14:creationId xmlns:p14="http://schemas.microsoft.com/office/powerpoint/2010/main" val="29231812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48580-6A62-B397-9241-AF561B1EF1F4}"/>
              </a:ext>
            </a:extLst>
          </p:cNvPr>
          <p:cNvSpPr>
            <a:spLocks noGrp="1"/>
          </p:cNvSpPr>
          <p:nvPr>
            <p:ph type="title"/>
          </p:nvPr>
        </p:nvSpPr>
        <p:spPr>
          <a:xfrm>
            <a:off x="648929" y="629266"/>
            <a:ext cx="3505495" cy="1622321"/>
          </a:xfrm>
        </p:spPr>
        <p:txBody>
          <a:bodyPr>
            <a:normAutofit/>
          </a:bodyPr>
          <a:lstStyle/>
          <a:p>
            <a:r>
              <a:rPr lang="en-GB" sz="3700"/>
              <a:t>Kings Cross/Russel Square</a:t>
            </a:r>
          </a:p>
        </p:txBody>
      </p:sp>
      <p:sp>
        <p:nvSpPr>
          <p:cNvPr id="3" name="Content Placeholder 2">
            <a:extLst>
              <a:ext uri="{FF2B5EF4-FFF2-40B4-BE49-F238E27FC236}">
                <a16:creationId xmlns:a16="http://schemas.microsoft.com/office/drawing/2014/main" id="{58F64A67-D029-D9B5-0607-8485100437C4}"/>
              </a:ext>
            </a:extLst>
          </p:cNvPr>
          <p:cNvSpPr>
            <a:spLocks noGrp="1"/>
          </p:cNvSpPr>
          <p:nvPr>
            <p:ph idx="1"/>
          </p:nvPr>
        </p:nvSpPr>
        <p:spPr>
          <a:xfrm>
            <a:off x="648931" y="2438400"/>
            <a:ext cx="3505494" cy="3785419"/>
          </a:xfrm>
        </p:spPr>
        <p:txBody>
          <a:bodyPr>
            <a:normAutofit/>
          </a:bodyPr>
          <a:lstStyle/>
          <a:p>
            <a:r>
              <a:rPr lang="en-GB" sz="2000"/>
              <a:t>Germaine Lindsay detonated the bomb next to the rear set of double doors on the front carriage.</a:t>
            </a:r>
          </a:p>
          <a:p>
            <a:r>
              <a:rPr lang="en-GB" sz="2000"/>
              <a:t>The most deadly attack out of the three synchronised attacks.</a:t>
            </a:r>
          </a:p>
          <a:p>
            <a:r>
              <a:rPr lang="en-GB" sz="2000"/>
              <a:t>26 people killed.</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7/7 survivor: &amp;#39;I don&amp;#39;t hate Muslims, it&amp;#39;s down to bad parenting&amp;#39; (VIDEO) —  RT UK News">
            <a:extLst>
              <a:ext uri="{FF2B5EF4-FFF2-40B4-BE49-F238E27FC236}">
                <a16:creationId xmlns:a16="http://schemas.microsoft.com/office/drawing/2014/main" id="{F6B31DF9-F9B8-1379-0A07-4923829EC43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734440"/>
            <a:ext cx="6019331" cy="3385873"/>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15383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E5E7D9-9E18-6283-926F-EF898B44CC3F}"/>
              </a:ext>
            </a:extLst>
          </p:cNvPr>
          <p:cNvSpPr>
            <a:spLocks noGrp="1"/>
          </p:cNvSpPr>
          <p:nvPr>
            <p:ph type="title"/>
          </p:nvPr>
        </p:nvSpPr>
        <p:spPr>
          <a:xfrm>
            <a:off x="630936" y="639520"/>
            <a:ext cx="3429000" cy="1719072"/>
          </a:xfrm>
        </p:spPr>
        <p:txBody>
          <a:bodyPr anchor="b">
            <a:normAutofit/>
          </a:bodyPr>
          <a:lstStyle/>
          <a:p>
            <a:r>
              <a:rPr lang="en-GB" sz="3800"/>
              <a:t>Kings Cross/Russel Square</a:t>
            </a:r>
          </a:p>
        </p:txBody>
      </p:sp>
      <p:sp>
        <p:nvSpPr>
          <p:cNvPr id="11"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752DA13-29C0-2B75-A845-9A2153205ACF}"/>
              </a:ext>
            </a:extLst>
          </p:cNvPr>
          <p:cNvSpPr>
            <a:spLocks noGrp="1"/>
          </p:cNvSpPr>
          <p:nvPr>
            <p:ph idx="1"/>
          </p:nvPr>
        </p:nvSpPr>
        <p:spPr>
          <a:xfrm>
            <a:off x="630936" y="2807208"/>
            <a:ext cx="3429000" cy="3410712"/>
          </a:xfrm>
        </p:spPr>
        <p:txBody>
          <a:bodyPr anchor="t">
            <a:normAutofit/>
          </a:bodyPr>
          <a:lstStyle/>
          <a:p>
            <a:r>
              <a:rPr lang="en-GB" sz="2200"/>
              <a:t>This carriage was the most packed so the number of people is not known. The red dotted lines illustrate the location of fatalities and the red circle shows the blast area and location of bombers.</a:t>
            </a:r>
          </a:p>
        </p:txBody>
      </p:sp>
      <p:pic>
        <p:nvPicPr>
          <p:cNvPr id="4" name="Content Placeholder 4" descr="Graphical user interface&#10;&#10;Description automatically generated">
            <a:extLst>
              <a:ext uri="{FF2B5EF4-FFF2-40B4-BE49-F238E27FC236}">
                <a16:creationId xmlns:a16="http://schemas.microsoft.com/office/drawing/2014/main" id="{450ED430-3733-DF1B-7D99-3D79F5B07529}"/>
              </a:ext>
            </a:extLst>
          </p:cNvPr>
          <p:cNvPicPr>
            <a:picLocks noChangeAspect="1"/>
          </p:cNvPicPr>
          <p:nvPr/>
        </p:nvPicPr>
        <p:blipFill>
          <a:blip r:embed="rId2"/>
          <a:stretch>
            <a:fillRect/>
          </a:stretch>
        </p:blipFill>
        <p:spPr>
          <a:xfrm>
            <a:off x="4654296" y="1090365"/>
            <a:ext cx="6903720" cy="4677269"/>
          </a:xfrm>
          <a:prstGeom prst="rect">
            <a:avLst/>
          </a:prstGeom>
        </p:spPr>
      </p:pic>
    </p:spTree>
    <p:extLst>
      <p:ext uri="{BB962C8B-B14F-4D97-AF65-F5344CB8AC3E}">
        <p14:creationId xmlns:p14="http://schemas.microsoft.com/office/powerpoint/2010/main" val="33725317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984EF4-EEE6-8F76-3D41-72C90A4D30BB}"/>
              </a:ext>
            </a:extLst>
          </p:cNvPr>
          <p:cNvSpPr>
            <a:spLocks noGrp="1"/>
          </p:cNvSpPr>
          <p:nvPr>
            <p:ph type="title"/>
          </p:nvPr>
        </p:nvSpPr>
        <p:spPr>
          <a:xfrm>
            <a:off x="589560" y="856180"/>
            <a:ext cx="4560584" cy="1128068"/>
          </a:xfrm>
        </p:spPr>
        <p:txBody>
          <a:bodyPr anchor="ctr">
            <a:normAutofit/>
          </a:bodyPr>
          <a:lstStyle/>
          <a:p>
            <a:r>
              <a:rPr lang="en-GB" sz="4000"/>
              <a:t>Tavistock Square</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D3FE939-FE5E-312D-DD47-4C1F95F4DEA1}"/>
              </a:ext>
            </a:extLst>
          </p:cNvPr>
          <p:cNvSpPr>
            <a:spLocks noGrp="1"/>
          </p:cNvSpPr>
          <p:nvPr>
            <p:ph idx="1"/>
          </p:nvPr>
        </p:nvSpPr>
        <p:spPr>
          <a:xfrm>
            <a:off x="590719" y="2330505"/>
            <a:ext cx="4559425" cy="3979585"/>
          </a:xfrm>
        </p:spPr>
        <p:txBody>
          <a:bodyPr anchor="ctr">
            <a:normAutofit/>
          </a:bodyPr>
          <a:lstStyle/>
          <a:p>
            <a:r>
              <a:rPr lang="en-GB" sz="2000"/>
              <a:t>Hasib Hussain detonated his device on the double-decker bus in Tavistock Square which is not far from Kings Cross. </a:t>
            </a:r>
          </a:p>
          <a:p>
            <a:r>
              <a:rPr lang="en-GB" sz="2000"/>
              <a:t>This attack took place an hour after the synchronised attacks on the underground trains at 9:47. </a:t>
            </a:r>
          </a:p>
          <a:p>
            <a:r>
              <a:rPr lang="en-GB" sz="2000"/>
              <a:t>The number 30 bus was torn apart in front of the headquarters of the British Medical Association where there was a conference being held. </a:t>
            </a:r>
          </a:p>
          <a:p>
            <a:r>
              <a:rPr lang="en-GB" sz="2000"/>
              <a:t>This attack killed 13 individuals.</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BBC NEWS | UK | London bombs killed &amp;#39;at least 50&amp;#39;">
            <a:extLst>
              <a:ext uri="{FF2B5EF4-FFF2-40B4-BE49-F238E27FC236}">
                <a16:creationId xmlns:a16="http://schemas.microsoft.com/office/drawing/2014/main" id="{CA84E823-F333-EDD3-22C4-C80E8512EF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b="1607"/>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8392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AF212-6ABD-E81B-3955-262D27137B09}"/>
              </a:ext>
            </a:extLst>
          </p:cNvPr>
          <p:cNvSpPr>
            <a:spLocks noGrp="1"/>
          </p:cNvSpPr>
          <p:nvPr>
            <p:ph type="title"/>
          </p:nvPr>
        </p:nvSpPr>
        <p:spPr>
          <a:xfrm>
            <a:off x="648929" y="629266"/>
            <a:ext cx="3505495" cy="1622321"/>
          </a:xfrm>
        </p:spPr>
        <p:txBody>
          <a:bodyPr>
            <a:normAutofit/>
          </a:bodyPr>
          <a:lstStyle/>
          <a:p>
            <a:r>
              <a:rPr lang="en-GB" dirty="0"/>
              <a:t>Tavistock Square</a:t>
            </a:r>
          </a:p>
        </p:txBody>
      </p:sp>
      <p:sp>
        <p:nvSpPr>
          <p:cNvPr id="3" name="Content Placeholder 2">
            <a:extLst>
              <a:ext uri="{FF2B5EF4-FFF2-40B4-BE49-F238E27FC236}">
                <a16:creationId xmlns:a16="http://schemas.microsoft.com/office/drawing/2014/main" id="{C7C7523E-6394-FB47-F209-297D228E68EA}"/>
              </a:ext>
            </a:extLst>
          </p:cNvPr>
          <p:cNvSpPr>
            <a:spLocks noGrp="1"/>
          </p:cNvSpPr>
          <p:nvPr>
            <p:ph idx="1"/>
          </p:nvPr>
        </p:nvSpPr>
        <p:spPr>
          <a:xfrm>
            <a:off x="648931" y="2438400"/>
            <a:ext cx="3505494" cy="3785419"/>
          </a:xfrm>
        </p:spPr>
        <p:txBody>
          <a:bodyPr>
            <a:normAutofit/>
          </a:bodyPr>
          <a:lstStyle/>
          <a:p>
            <a:r>
              <a:rPr lang="en-GB" sz="2000" dirty="0"/>
              <a:t>This image illustrates where the bomber was situated and where the fatalities. You can see that Hussain was on the upper deck where the blast killed 5 people. There were 6 fatalities on the lower deck directly below where Hussain was situated.</a:t>
            </a:r>
          </a:p>
        </p:txBody>
      </p:sp>
      <p:sp>
        <p:nvSpPr>
          <p:cNvPr id="9" name="Rectangle 8">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5" descr="A picture containing graphical user interface&#10;&#10;Description automatically generated">
            <a:extLst>
              <a:ext uri="{FF2B5EF4-FFF2-40B4-BE49-F238E27FC236}">
                <a16:creationId xmlns:a16="http://schemas.microsoft.com/office/drawing/2014/main" id="{B6CB50CF-28C1-DE15-7A14-97C4A4CC51DF}"/>
              </a:ext>
            </a:extLst>
          </p:cNvPr>
          <p:cNvPicPr>
            <a:picLocks noChangeAspect="1"/>
          </p:cNvPicPr>
          <p:nvPr/>
        </p:nvPicPr>
        <p:blipFill>
          <a:blip r:embed="rId2"/>
          <a:stretch>
            <a:fillRect/>
          </a:stretch>
        </p:blipFill>
        <p:spPr>
          <a:xfrm>
            <a:off x="5405862" y="1004596"/>
            <a:ext cx="6019331" cy="4845561"/>
          </a:xfrm>
          <a:prstGeom prst="rect">
            <a:avLst/>
          </a:prstGeom>
          <a:effectLst/>
        </p:spPr>
      </p:pic>
    </p:spTree>
    <p:extLst>
      <p:ext uri="{BB962C8B-B14F-4D97-AF65-F5344CB8AC3E}">
        <p14:creationId xmlns:p14="http://schemas.microsoft.com/office/powerpoint/2010/main" val="213845906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30" name="Rectangle 2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4" name="Rectangle 33">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4ACB74-0923-DF45-E1C0-F2560A6D842E}"/>
              </a:ext>
            </a:extLst>
          </p:cNvPr>
          <p:cNvSpPr>
            <a:spLocks noGrp="1"/>
          </p:cNvSpPr>
          <p:nvPr>
            <p:ph type="title"/>
          </p:nvPr>
        </p:nvSpPr>
        <p:spPr>
          <a:xfrm>
            <a:off x="1043631" y="809898"/>
            <a:ext cx="9942716" cy="1554480"/>
          </a:xfrm>
        </p:spPr>
        <p:txBody>
          <a:bodyPr anchor="ctr">
            <a:normAutofit/>
          </a:bodyPr>
          <a:lstStyle/>
          <a:p>
            <a:r>
              <a:rPr lang="en-GB" sz="4800" dirty="0"/>
              <a:t>The Victims</a:t>
            </a:r>
          </a:p>
        </p:txBody>
      </p:sp>
      <p:sp>
        <p:nvSpPr>
          <p:cNvPr id="3" name="Content Placeholder 2">
            <a:extLst>
              <a:ext uri="{FF2B5EF4-FFF2-40B4-BE49-F238E27FC236}">
                <a16:creationId xmlns:a16="http://schemas.microsoft.com/office/drawing/2014/main" id="{E21BE19D-E5DD-484F-77F5-6B353DD3151C}"/>
              </a:ext>
            </a:extLst>
          </p:cNvPr>
          <p:cNvSpPr>
            <a:spLocks noGrp="1"/>
          </p:cNvSpPr>
          <p:nvPr>
            <p:ph idx="1"/>
          </p:nvPr>
        </p:nvSpPr>
        <p:spPr>
          <a:xfrm>
            <a:off x="267837" y="2704014"/>
            <a:ext cx="11683157" cy="3438166"/>
          </a:xfrm>
        </p:spPr>
        <p:txBody>
          <a:bodyPr anchor="ctr">
            <a:normAutofit fontScale="92500" lnSpcReduction="10000"/>
          </a:bodyPr>
          <a:lstStyle/>
          <a:p>
            <a:r>
              <a:rPr lang="en-GB" sz="2000" dirty="0"/>
              <a:t>52 innocent civilians were fatally injured and the four suicide bombers also died. There were also 775 people injured. More than 50% of those injured were treated at the Royal London Hospital, a busy level 1 trauma centre in East London.</a:t>
            </a:r>
          </a:p>
          <a:p>
            <a:endParaRPr lang="en-GB" sz="2000" dirty="0"/>
          </a:p>
          <a:p>
            <a:r>
              <a:rPr lang="en-GB" sz="2000" dirty="0"/>
              <a:t>Zuckerman and Maynard et al classified blast injuries according to the physical effects they can have on the body as a direct result of the released energy from the explosive device. For example: Primary, blast overpressure from high explosives interacts with air-soft tissue and can result in injury/concussion, amputation, membrane rupture or haemorrhages. Quaternary refers to any other form of injury or exacerbation of disease caused by the blast and can result in burns and angina. </a:t>
            </a:r>
          </a:p>
          <a:p>
            <a:endParaRPr lang="en-GB" sz="2000" dirty="0"/>
          </a:p>
          <a:p>
            <a:r>
              <a:rPr lang="en-GB" sz="2000" dirty="0"/>
              <a:t>Many of the victims injured from the bombs resulted in amputation, penetrating injuries, fractures and burns.</a:t>
            </a:r>
          </a:p>
        </p:txBody>
      </p:sp>
      <p:cxnSp>
        <p:nvCxnSpPr>
          <p:cNvPr id="36" name="Straight Connector 35">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23085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CB1632-4A1C-8733-8E7D-CD07ABADA3CF}"/>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The Victims</a:t>
            </a:r>
          </a:p>
        </p:txBody>
      </p:sp>
      <p:pic>
        <p:nvPicPr>
          <p:cNvPr id="4" name="Content Placeholder 3" descr="Graphical user interface, text, application&#10;&#10;Description automatically generated">
            <a:extLst>
              <a:ext uri="{FF2B5EF4-FFF2-40B4-BE49-F238E27FC236}">
                <a16:creationId xmlns:a16="http://schemas.microsoft.com/office/drawing/2014/main" id="{00CB7E93-0D65-E6F7-09DA-C2C60B6B9580}"/>
              </a:ext>
            </a:extLst>
          </p:cNvPr>
          <p:cNvPicPr>
            <a:picLocks noGrp="1" noChangeAspect="1"/>
          </p:cNvPicPr>
          <p:nvPr>
            <p:ph idx="1"/>
          </p:nvPr>
        </p:nvPicPr>
        <p:blipFill>
          <a:blip r:embed="rId2"/>
          <a:stretch>
            <a:fillRect/>
          </a:stretch>
        </p:blipFill>
        <p:spPr>
          <a:xfrm>
            <a:off x="723900" y="2474908"/>
            <a:ext cx="10744200" cy="3706747"/>
          </a:xfrm>
          <a:prstGeom prst="rect">
            <a:avLst/>
          </a:prstGeom>
        </p:spPr>
      </p:pic>
    </p:spTree>
    <p:extLst>
      <p:ext uri="{BB962C8B-B14F-4D97-AF65-F5344CB8AC3E}">
        <p14:creationId xmlns:p14="http://schemas.microsoft.com/office/powerpoint/2010/main" val="38368334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9CC7B2-87D6-24A6-9478-CE1ADE1F33F0}"/>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The Victims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descr="Fire Brigades Union on Twitter: &amp;quot;Fifteen years on, #WeRemember the 52  people killed and 700 injured in the 7/7 bombing attacks. And we pay  tribute to the bravery of the emergency services">
            <a:extLst>
              <a:ext uri="{FF2B5EF4-FFF2-40B4-BE49-F238E27FC236}">
                <a16:creationId xmlns:a16="http://schemas.microsoft.com/office/drawing/2014/main" id="{3EF039C9-C9D9-AA49-F6AF-60A6E71FC03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654296" y="1070534"/>
            <a:ext cx="7214616" cy="4689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35348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7EC8F-84EB-E79C-878C-CF0247178764}"/>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The Victims</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ollage of people&#10;&#10;Description automatically generated with medium confidence">
            <a:extLst>
              <a:ext uri="{FF2B5EF4-FFF2-40B4-BE49-F238E27FC236}">
                <a16:creationId xmlns:a16="http://schemas.microsoft.com/office/drawing/2014/main" id="{4B01C979-5DB3-6721-BEF9-AD4D1CF4847B}"/>
              </a:ext>
            </a:extLst>
          </p:cNvPr>
          <p:cNvPicPr>
            <a:picLocks noGrp="1" noChangeAspect="1"/>
          </p:cNvPicPr>
          <p:nvPr>
            <p:ph idx="1"/>
          </p:nvPr>
        </p:nvPicPr>
        <p:blipFill>
          <a:blip r:embed="rId2"/>
          <a:stretch>
            <a:fillRect/>
          </a:stretch>
        </p:blipFill>
        <p:spPr>
          <a:xfrm>
            <a:off x="6030996" y="640080"/>
            <a:ext cx="4461215" cy="5550408"/>
          </a:xfrm>
          <a:prstGeom prst="rect">
            <a:avLst/>
          </a:prstGeom>
        </p:spPr>
      </p:pic>
    </p:spTree>
    <p:extLst>
      <p:ext uri="{BB962C8B-B14F-4D97-AF65-F5344CB8AC3E}">
        <p14:creationId xmlns:p14="http://schemas.microsoft.com/office/powerpoint/2010/main" val="10789043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05CB8D-E026-DB0F-295F-28FFD0C36A8E}"/>
              </a:ext>
            </a:extLst>
          </p:cNvPr>
          <p:cNvSpPr>
            <a:spLocks noGrp="1"/>
          </p:cNvSpPr>
          <p:nvPr>
            <p:ph type="title"/>
          </p:nvPr>
        </p:nvSpPr>
        <p:spPr>
          <a:xfrm>
            <a:off x="838200" y="365125"/>
            <a:ext cx="10515600" cy="1325563"/>
          </a:xfrm>
        </p:spPr>
        <p:txBody>
          <a:bodyPr>
            <a:normAutofit/>
          </a:bodyPr>
          <a:lstStyle/>
          <a:p>
            <a:r>
              <a:rPr lang="en-GB" sz="5400"/>
              <a:t>Responses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63DA84-1F09-24F4-F7B5-4193B339723B}"/>
              </a:ext>
            </a:extLst>
          </p:cNvPr>
          <p:cNvSpPr>
            <a:spLocks noGrp="1"/>
          </p:cNvSpPr>
          <p:nvPr>
            <p:ph idx="1"/>
          </p:nvPr>
        </p:nvSpPr>
        <p:spPr>
          <a:xfrm>
            <a:off x="838200" y="1929383"/>
            <a:ext cx="10515600" cy="4563491"/>
          </a:xfrm>
        </p:spPr>
        <p:txBody>
          <a:bodyPr>
            <a:normAutofit lnSpcReduction="10000"/>
          </a:bodyPr>
          <a:lstStyle/>
          <a:p>
            <a:pPr marL="0" indent="0">
              <a:buNone/>
            </a:pPr>
            <a:r>
              <a:rPr lang="en-GB" sz="2400" dirty="0"/>
              <a:t>‘’If people want to come here. Either fleeing persecution or seeking a better life, they play by our rules and our way of life. If they don’t, they are going to have to go because they are threatening our people and way of life.  Coming to Britain is not a right. And even when people come here, staying here carries with it a duty.’’</a:t>
            </a:r>
          </a:p>
          <a:p>
            <a:pPr marL="0" indent="0">
              <a:buNone/>
            </a:pPr>
            <a:endParaRPr lang="en-GB" sz="2400" dirty="0"/>
          </a:p>
          <a:p>
            <a:pPr marL="0" indent="0">
              <a:buNone/>
            </a:pPr>
            <a:r>
              <a:rPr lang="en-GB" sz="2400" dirty="0"/>
              <a:t>‘’Let there be no doubt. The rules of the game have changed. If you come to this country from abroad, don’t meddle with extremism because if you do, or get engaged with it, you are going to be back out again.’’</a:t>
            </a:r>
          </a:p>
          <a:p>
            <a:pPr marL="0" indent="0">
              <a:buNone/>
            </a:pPr>
            <a:endParaRPr lang="en-GB" sz="2400" dirty="0"/>
          </a:p>
          <a:p>
            <a:pPr marL="0" indent="0">
              <a:buNone/>
            </a:pPr>
            <a:r>
              <a:rPr lang="en-GB" sz="2400" dirty="0"/>
              <a:t>’’We’re angry about these extremists. We’re angry what they’re doing to our country. We’re angry about people abusing our good nature and tolerations’’</a:t>
            </a:r>
          </a:p>
          <a:p>
            <a:pPr marL="0" indent="0">
              <a:buNone/>
            </a:pPr>
            <a:r>
              <a:rPr lang="en-GB" sz="2400" dirty="0"/>
              <a:t>						(Tony Blair, cited in Wintour, 2005).</a:t>
            </a:r>
          </a:p>
        </p:txBody>
      </p:sp>
    </p:spTree>
    <p:extLst>
      <p:ext uri="{BB962C8B-B14F-4D97-AF65-F5344CB8AC3E}">
        <p14:creationId xmlns:p14="http://schemas.microsoft.com/office/powerpoint/2010/main" val="16712718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3D1D0C-925C-4A6A-7F1A-2F653401A1E6}"/>
              </a:ext>
            </a:extLst>
          </p:cNvPr>
          <p:cNvSpPr>
            <a:spLocks noGrp="1"/>
          </p:cNvSpPr>
          <p:nvPr>
            <p:ph type="title"/>
          </p:nvPr>
        </p:nvSpPr>
        <p:spPr>
          <a:xfrm>
            <a:off x="838200" y="365125"/>
            <a:ext cx="10515600" cy="1325563"/>
          </a:xfrm>
        </p:spPr>
        <p:txBody>
          <a:bodyPr>
            <a:normAutofit/>
          </a:bodyPr>
          <a:lstStyle/>
          <a:p>
            <a:r>
              <a:rPr lang="en-GB" sz="5400"/>
              <a:t>Responses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B2BCEF5-E53E-F8CB-CFA7-3C0D60A58AD7}"/>
              </a:ext>
            </a:extLst>
          </p:cNvPr>
          <p:cNvSpPr>
            <a:spLocks noGrp="1"/>
          </p:cNvSpPr>
          <p:nvPr>
            <p:ph idx="1"/>
          </p:nvPr>
        </p:nvSpPr>
        <p:spPr>
          <a:xfrm>
            <a:off x="838200" y="1929384"/>
            <a:ext cx="10515600" cy="4251960"/>
          </a:xfrm>
        </p:spPr>
        <p:txBody>
          <a:bodyPr>
            <a:normAutofit lnSpcReduction="10000"/>
          </a:bodyPr>
          <a:lstStyle/>
          <a:p>
            <a:r>
              <a:rPr lang="en-GB" dirty="0"/>
              <a:t>There many issues with emergency responses to the 7/7 bombings. </a:t>
            </a:r>
          </a:p>
          <a:p>
            <a:r>
              <a:rPr lang="en-GB" dirty="0"/>
              <a:t>For example, there was a 52 minute delay in getting ambulance services to Tavistock Square, the fire services could not enter Aldgate tunnel due to their own safety rules as they could not get confirmation that the live lines had been turned off and the police could not use their radios underground. </a:t>
            </a:r>
          </a:p>
          <a:p>
            <a:r>
              <a:rPr lang="en-GB" dirty="0"/>
              <a:t>Also, there were also clashes between the separate emergency responders as well. </a:t>
            </a:r>
          </a:p>
          <a:p>
            <a:r>
              <a:rPr lang="en-GB" dirty="0"/>
              <a:t>This led to many reviews into the emergency response to the 7/7 attacks,</a:t>
            </a:r>
          </a:p>
        </p:txBody>
      </p:sp>
    </p:spTree>
    <p:extLst>
      <p:ext uri="{BB962C8B-B14F-4D97-AF65-F5344CB8AC3E}">
        <p14:creationId xmlns:p14="http://schemas.microsoft.com/office/powerpoint/2010/main" val="19601222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989ECA-DC18-03BE-37D7-0F22855B0714}"/>
              </a:ext>
            </a:extLst>
          </p:cNvPr>
          <p:cNvSpPr>
            <a:spLocks noGrp="1"/>
          </p:cNvSpPr>
          <p:nvPr>
            <p:ph type="title"/>
          </p:nvPr>
        </p:nvSpPr>
        <p:spPr>
          <a:xfrm>
            <a:off x="643467" y="321734"/>
            <a:ext cx="10905066" cy="1135737"/>
          </a:xfrm>
        </p:spPr>
        <p:txBody>
          <a:bodyPr>
            <a:normAutofit/>
          </a:bodyPr>
          <a:lstStyle/>
          <a:p>
            <a:r>
              <a:rPr lang="en-GB" sz="3600"/>
              <a:t>TASK</a:t>
            </a:r>
          </a:p>
        </p:txBody>
      </p:sp>
      <p:sp>
        <p:nvSpPr>
          <p:cNvPr id="3" name="Content Placeholder 2">
            <a:extLst>
              <a:ext uri="{FF2B5EF4-FFF2-40B4-BE49-F238E27FC236}">
                <a16:creationId xmlns:a16="http://schemas.microsoft.com/office/drawing/2014/main" id="{3063F359-3047-828E-8A3C-E73C84EC1788}"/>
              </a:ext>
            </a:extLst>
          </p:cNvPr>
          <p:cNvSpPr>
            <a:spLocks noGrp="1"/>
          </p:cNvSpPr>
          <p:nvPr>
            <p:ph idx="1"/>
          </p:nvPr>
        </p:nvSpPr>
        <p:spPr>
          <a:xfrm>
            <a:off x="643467" y="1782981"/>
            <a:ext cx="10905066" cy="4393982"/>
          </a:xfrm>
        </p:spPr>
        <p:txBody>
          <a:bodyPr>
            <a:normAutofit lnSpcReduction="10000"/>
          </a:bodyPr>
          <a:lstStyle/>
          <a:p>
            <a:r>
              <a:rPr lang="en-GB" dirty="0">
                <a:hlinkClick r:id="rId2">
                  <a:extLst>
                    <a:ext uri="{A12FA001-AC4F-418D-AE19-62706E023703}">
                      <ahyp:hlinkClr xmlns:ahyp="http://schemas.microsoft.com/office/drawing/2018/hyperlinkcolor" val="tx"/>
                    </a:ext>
                  </a:extLst>
                </a:hlinkClick>
              </a:rPr>
              <a:t>https://www.ojp.gov/pdffiles1/nij/224088.pdf</a:t>
            </a:r>
            <a:br>
              <a:rPr lang="en-GB" dirty="0"/>
            </a:br>
            <a:br>
              <a:rPr lang="en-GB" dirty="0"/>
            </a:br>
            <a:r>
              <a:rPr lang="en-GB" i="1" dirty="0"/>
              <a:t>1. What were the coordination challenges faced by emergency responders during the 7/7 attacks?</a:t>
            </a:r>
            <a:br>
              <a:rPr lang="en-GB" i="1" dirty="0"/>
            </a:br>
            <a:r>
              <a:rPr lang="en-GB" i="1" dirty="0"/>
              <a:t>2. How can the multi-agency response be improved?</a:t>
            </a:r>
            <a:br>
              <a:rPr lang="en-GB" i="1" dirty="0"/>
            </a:br>
            <a:r>
              <a:rPr lang="en-GB" i="1" dirty="0"/>
              <a:t>3. What were the proposed next steps in this report?</a:t>
            </a:r>
          </a:p>
          <a:p>
            <a:endParaRPr lang="en-US" dirty="0"/>
          </a:p>
          <a:p>
            <a:r>
              <a:rPr lang="en-GB" dirty="0">
                <a:hlinkClick r:id="rId3">
                  <a:extLst>
                    <a:ext uri="{A12FA001-AC4F-418D-AE19-62706E023703}">
                      <ahyp:hlinkClr xmlns:ahyp="http://schemas.microsoft.com/office/drawing/2018/hyperlinkcolor" val="tx"/>
                    </a:ext>
                  </a:extLst>
                </a:hlinkClick>
              </a:rPr>
              <a:t>https://www.bbc.co.uk/news/uk-33388286</a:t>
            </a:r>
            <a:br>
              <a:rPr lang="en-GB" dirty="0"/>
            </a:br>
            <a:br>
              <a:rPr lang="en-GB" dirty="0"/>
            </a:br>
            <a:r>
              <a:rPr lang="en-GB" i="1" dirty="0"/>
              <a:t>1. What are the main changes to anti-terror planning since the 7/7 attacks.</a:t>
            </a: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4415815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5EF06A-F013-BDD8-A089-77B3F16E6BCF}"/>
              </a:ext>
            </a:extLst>
          </p:cNvPr>
          <p:cNvSpPr>
            <a:spLocks noGrp="1"/>
          </p:cNvSpPr>
          <p:nvPr>
            <p:ph type="title"/>
          </p:nvPr>
        </p:nvSpPr>
        <p:spPr>
          <a:xfrm>
            <a:off x="643467" y="321734"/>
            <a:ext cx="10905066" cy="1135737"/>
          </a:xfrm>
        </p:spPr>
        <p:txBody>
          <a:bodyPr>
            <a:normAutofit/>
          </a:bodyPr>
          <a:lstStyle/>
          <a:p>
            <a:r>
              <a:rPr lang="en-GB" sz="3600"/>
              <a:t>Responses</a:t>
            </a:r>
          </a:p>
        </p:txBody>
      </p:sp>
      <p:sp>
        <p:nvSpPr>
          <p:cNvPr id="3" name="Content Placeholder 2">
            <a:extLst>
              <a:ext uri="{FF2B5EF4-FFF2-40B4-BE49-F238E27FC236}">
                <a16:creationId xmlns:a16="http://schemas.microsoft.com/office/drawing/2014/main" id="{FC2AE7E7-041B-01BC-2EBC-0E4C97FBF268}"/>
              </a:ext>
            </a:extLst>
          </p:cNvPr>
          <p:cNvSpPr>
            <a:spLocks noGrp="1"/>
          </p:cNvSpPr>
          <p:nvPr>
            <p:ph idx="1"/>
          </p:nvPr>
        </p:nvSpPr>
        <p:spPr>
          <a:xfrm>
            <a:off x="643467" y="1782981"/>
            <a:ext cx="10905066" cy="4393982"/>
          </a:xfrm>
        </p:spPr>
        <p:txBody>
          <a:bodyPr>
            <a:normAutofit lnSpcReduction="10000"/>
          </a:bodyPr>
          <a:lstStyle/>
          <a:p>
            <a:r>
              <a:rPr lang="en-GB" dirty="0"/>
              <a:t>What should emergency responders think when they attend a major incident?</a:t>
            </a:r>
          </a:p>
          <a:p>
            <a:r>
              <a:rPr lang="en-GB" b="1" baseline="0" dirty="0"/>
              <a:t>M </a:t>
            </a:r>
            <a:r>
              <a:rPr lang="en-GB" baseline="0" dirty="0"/>
              <a:t>– major incident declared</a:t>
            </a:r>
            <a:endParaRPr lang="en-US" dirty="0"/>
          </a:p>
          <a:p>
            <a:r>
              <a:rPr lang="en-GB" b="1" baseline="0" dirty="0"/>
              <a:t>E </a:t>
            </a:r>
            <a:r>
              <a:rPr lang="en-GB" baseline="0" dirty="0"/>
              <a:t>– exact location</a:t>
            </a:r>
            <a:endParaRPr lang="en-US" dirty="0"/>
          </a:p>
          <a:p>
            <a:r>
              <a:rPr lang="en-GB" b="1" baseline="0" dirty="0"/>
              <a:t>T </a:t>
            </a:r>
            <a:r>
              <a:rPr lang="en-GB" baseline="0" dirty="0"/>
              <a:t>– types of incident</a:t>
            </a:r>
            <a:endParaRPr lang="en-US" dirty="0"/>
          </a:p>
          <a:p>
            <a:r>
              <a:rPr lang="en-GB" b="1" baseline="0" dirty="0"/>
              <a:t>H </a:t>
            </a:r>
            <a:r>
              <a:rPr lang="en-GB" baseline="0" dirty="0"/>
              <a:t>- hazards</a:t>
            </a:r>
            <a:endParaRPr lang="en-US" dirty="0"/>
          </a:p>
          <a:p>
            <a:r>
              <a:rPr lang="en-GB" b="1" baseline="0" dirty="0"/>
              <a:t>A </a:t>
            </a:r>
            <a:r>
              <a:rPr lang="en-GB" baseline="0" dirty="0"/>
              <a:t>- access</a:t>
            </a:r>
            <a:endParaRPr lang="en-US" dirty="0"/>
          </a:p>
          <a:p>
            <a:r>
              <a:rPr lang="en-GB" b="1" baseline="0" dirty="0"/>
              <a:t>N </a:t>
            </a:r>
            <a:r>
              <a:rPr lang="en-GB" baseline="0" dirty="0"/>
              <a:t>– number and type of casualties</a:t>
            </a:r>
            <a:endParaRPr lang="en-US" dirty="0"/>
          </a:p>
          <a:p>
            <a:r>
              <a:rPr lang="en-GB" b="1" baseline="0" dirty="0"/>
              <a:t>E </a:t>
            </a:r>
            <a:r>
              <a:rPr lang="en-GB" baseline="0" dirty="0"/>
              <a:t>– emergency services present and required</a:t>
            </a:r>
            <a:endParaRPr lang="en-US"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4817262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EF872B-6CD3-1FB0-9EB4-38CAAC3FA3BD}"/>
              </a:ext>
            </a:extLst>
          </p:cNvPr>
          <p:cNvSpPr>
            <a:spLocks noGrp="1"/>
          </p:cNvSpPr>
          <p:nvPr>
            <p:ph type="title"/>
          </p:nvPr>
        </p:nvSpPr>
        <p:spPr>
          <a:xfrm>
            <a:off x="643467" y="321734"/>
            <a:ext cx="10905066" cy="1135737"/>
          </a:xfrm>
        </p:spPr>
        <p:txBody>
          <a:bodyPr>
            <a:normAutofit/>
          </a:bodyPr>
          <a:lstStyle/>
          <a:p>
            <a:r>
              <a:rPr lang="en-GB" sz="3600"/>
              <a:t>Task</a:t>
            </a:r>
          </a:p>
        </p:txBody>
      </p:sp>
      <p:sp>
        <p:nvSpPr>
          <p:cNvPr id="3" name="Content Placeholder 2">
            <a:extLst>
              <a:ext uri="{FF2B5EF4-FFF2-40B4-BE49-F238E27FC236}">
                <a16:creationId xmlns:a16="http://schemas.microsoft.com/office/drawing/2014/main" id="{0CCE2632-7224-A720-985C-5C521A862516}"/>
              </a:ext>
            </a:extLst>
          </p:cNvPr>
          <p:cNvSpPr>
            <a:spLocks noGrp="1"/>
          </p:cNvSpPr>
          <p:nvPr>
            <p:ph idx="1"/>
          </p:nvPr>
        </p:nvSpPr>
        <p:spPr>
          <a:xfrm>
            <a:off x="643467" y="1782981"/>
            <a:ext cx="10905066" cy="4393982"/>
          </a:xfrm>
        </p:spPr>
        <p:txBody>
          <a:bodyPr>
            <a:normAutofit/>
          </a:bodyPr>
          <a:lstStyle/>
          <a:p>
            <a:r>
              <a:rPr lang="en-GB" sz="2400" baseline="0" dirty="0"/>
              <a:t>What is a major incident?</a:t>
            </a:r>
          </a:p>
          <a:p>
            <a:pPr lvl="1"/>
            <a:r>
              <a:rPr lang="en-GB" baseline="0" dirty="0">
                <a:hlinkClick r:id="rId2">
                  <a:extLst>
                    <a:ext uri="{A12FA001-AC4F-418D-AE19-62706E023703}">
                      <ahyp:hlinkClr xmlns:ahyp="http://schemas.microsoft.com/office/drawing/2018/hyperlinkcolor" val="tx"/>
                    </a:ext>
                  </a:extLst>
                </a:hlinkClick>
              </a:rPr>
              <a:t>https://www.towerhamlets.gov.uk/Documents/Community-safety-and-emergencies/Major_Incident_Procedure_A_Guide_for_Local_Business.pdf</a:t>
            </a:r>
            <a:r>
              <a:rPr lang="en-GB" baseline="0" dirty="0"/>
              <a:t> </a:t>
            </a:r>
            <a:endParaRPr lang="en-US" dirty="0"/>
          </a:p>
          <a:p>
            <a:r>
              <a:rPr lang="en-GB" sz="2400" baseline="0" dirty="0"/>
              <a:t>What is a critical incident?</a:t>
            </a:r>
            <a:endParaRPr lang="en-US" sz="2400" dirty="0"/>
          </a:p>
          <a:p>
            <a:pPr lvl="1"/>
            <a:r>
              <a:rPr lang="en-GB" baseline="0" dirty="0">
                <a:hlinkClick r:id="rId3">
                  <a:extLst>
                    <a:ext uri="{A12FA001-AC4F-418D-AE19-62706E023703}">
                      <ahyp:hlinkClr xmlns:ahyp="http://schemas.microsoft.com/office/drawing/2018/hyperlinkcolor" val="tx"/>
                    </a:ext>
                  </a:extLst>
                </a:hlinkClick>
              </a:rPr>
              <a:t>https://www.kent.police.uk/foi-ai/kent-police/Policy/operational-partnerships/critical-incident-management-policy-o01/</a:t>
            </a:r>
            <a:endParaRPr lang="en-US" dirty="0"/>
          </a:p>
          <a:p>
            <a:r>
              <a:rPr lang="en-GB" sz="2400" baseline="0" dirty="0"/>
              <a:t>How does declaring something a major incident change the emergency response to the incident?</a:t>
            </a:r>
            <a:endParaRPr lang="en-US" sz="24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486822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89C006-F847-804F-51C9-7D26A07872C9}"/>
              </a:ext>
            </a:extLst>
          </p:cNvPr>
          <p:cNvSpPr>
            <a:spLocks noGrp="1"/>
          </p:cNvSpPr>
          <p:nvPr>
            <p:ph type="title"/>
          </p:nvPr>
        </p:nvSpPr>
        <p:spPr>
          <a:xfrm>
            <a:off x="643467" y="321734"/>
            <a:ext cx="10905066" cy="1135737"/>
          </a:xfrm>
        </p:spPr>
        <p:txBody>
          <a:bodyPr>
            <a:normAutofit/>
          </a:bodyPr>
          <a:lstStyle/>
          <a:p>
            <a:r>
              <a:rPr lang="en-GB" sz="3600"/>
              <a:t>Responding to Aldgate</a:t>
            </a:r>
          </a:p>
        </p:txBody>
      </p:sp>
      <p:sp>
        <p:nvSpPr>
          <p:cNvPr id="3" name="Content Placeholder 2">
            <a:extLst>
              <a:ext uri="{FF2B5EF4-FFF2-40B4-BE49-F238E27FC236}">
                <a16:creationId xmlns:a16="http://schemas.microsoft.com/office/drawing/2014/main" id="{DE633D36-6B87-48C0-01FC-878855FC8405}"/>
              </a:ext>
            </a:extLst>
          </p:cNvPr>
          <p:cNvSpPr>
            <a:spLocks noGrp="1"/>
          </p:cNvSpPr>
          <p:nvPr>
            <p:ph idx="1"/>
          </p:nvPr>
        </p:nvSpPr>
        <p:spPr>
          <a:xfrm>
            <a:off x="643467" y="1782981"/>
            <a:ext cx="10905066" cy="4393982"/>
          </a:xfrm>
        </p:spPr>
        <p:txBody>
          <a:bodyPr>
            <a:normAutofit fontScale="92500"/>
          </a:bodyPr>
          <a:lstStyle/>
          <a:p>
            <a:r>
              <a:rPr lang="en-GB" dirty="0"/>
              <a:t>The first call to 999 in relation to Aldgate was made to British Transport Police by a London Underground staff member at 8:51 and at the same time the London Ambulance service also received a call to attend Aldgate Station. The British Transport Police first arrived on the scene at 8:55.</a:t>
            </a:r>
          </a:p>
          <a:p>
            <a:r>
              <a:rPr lang="en-GB" dirty="0"/>
              <a:t>The London Fire Brigade was called to Aldgate station at 8:56 and four units were deployed one minute later. The first fire engines arrived at Aldgate at 9:00. The British Transport Police requested attendance from the London Ambulance service to tend to 3-4 walking wounded. </a:t>
            </a:r>
          </a:p>
          <a:p>
            <a:r>
              <a:rPr lang="en-GB" dirty="0"/>
              <a:t>The first ambulances arrived at 9:03 to Liverpool Street. At 9:19 the British Transport Police requested assistance of the Metropolitan Police and the first Met officer was on scene arrived at the scene at 9:20.</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094593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8E8D119-4454-177D-5888-E9784478BE88}"/>
              </a:ext>
            </a:extLst>
          </p:cNvPr>
          <p:cNvSpPr>
            <a:spLocks noGrp="1"/>
          </p:cNvSpPr>
          <p:nvPr>
            <p:ph type="title"/>
          </p:nvPr>
        </p:nvSpPr>
        <p:spPr>
          <a:xfrm>
            <a:off x="643467" y="321734"/>
            <a:ext cx="10905066" cy="1135737"/>
          </a:xfrm>
        </p:spPr>
        <p:txBody>
          <a:bodyPr>
            <a:normAutofit/>
          </a:bodyPr>
          <a:lstStyle/>
          <a:p>
            <a:r>
              <a:rPr lang="en-GB" sz="3600"/>
              <a:t>Responding to Aldgate</a:t>
            </a:r>
          </a:p>
        </p:txBody>
      </p:sp>
      <p:sp>
        <p:nvSpPr>
          <p:cNvPr id="3" name="Content Placeholder 2">
            <a:extLst>
              <a:ext uri="{FF2B5EF4-FFF2-40B4-BE49-F238E27FC236}">
                <a16:creationId xmlns:a16="http://schemas.microsoft.com/office/drawing/2014/main" id="{D28A3656-2110-D81A-2CD0-C4F794C4BDE4}"/>
              </a:ext>
            </a:extLst>
          </p:cNvPr>
          <p:cNvSpPr>
            <a:spLocks noGrp="1"/>
          </p:cNvSpPr>
          <p:nvPr>
            <p:ph idx="1"/>
          </p:nvPr>
        </p:nvSpPr>
        <p:spPr>
          <a:xfrm>
            <a:off x="643467" y="1782981"/>
            <a:ext cx="10905066" cy="4393982"/>
          </a:xfrm>
        </p:spPr>
        <p:txBody>
          <a:bodyPr>
            <a:normAutofit/>
          </a:bodyPr>
          <a:lstStyle/>
          <a:p>
            <a:r>
              <a:rPr lang="en-GB" dirty="0"/>
              <a:t>The initial deployment of emergency services to Aldgate station was rapid and it was quickly established that there was an explosion on the train. </a:t>
            </a:r>
          </a:p>
          <a:p>
            <a:r>
              <a:rPr lang="en-GB" dirty="0"/>
              <a:t>All the emergency services were made aware of the incident by 9:14. </a:t>
            </a:r>
          </a:p>
          <a:p>
            <a:r>
              <a:rPr lang="en-GB" dirty="0"/>
              <a:t>However, it has been noted that there was miscommunication as the ambulance service was not aware of the fire services assessment of the scene for 11 minutes and the British Transport Police was still reporting it as a train accident at 9:08 despite the identification of an explosion.</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72147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33E7625-E640-77C4-3E95-A48D2C9EADC5}"/>
              </a:ext>
            </a:extLst>
          </p:cNvPr>
          <p:cNvSpPr>
            <a:spLocks noGrp="1"/>
          </p:cNvSpPr>
          <p:nvPr>
            <p:ph type="title"/>
          </p:nvPr>
        </p:nvSpPr>
        <p:spPr>
          <a:xfrm>
            <a:off x="643467" y="321734"/>
            <a:ext cx="10905066" cy="1135737"/>
          </a:xfrm>
        </p:spPr>
        <p:txBody>
          <a:bodyPr>
            <a:normAutofit/>
          </a:bodyPr>
          <a:lstStyle/>
          <a:p>
            <a:r>
              <a:rPr lang="en-GB" sz="3600"/>
              <a:t>Responding to Edgware Road</a:t>
            </a:r>
          </a:p>
        </p:txBody>
      </p:sp>
      <p:sp>
        <p:nvSpPr>
          <p:cNvPr id="3" name="Content Placeholder 2">
            <a:extLst>
              <a:ext uri="{FF2B5EF4-FFF2-40B4-BE49-F238E27FC236}">
                <a16:creationId xmlns:a16="http://schemas.microsoft.com/office/drawing/2014/main" id="{56B9B018-464B-9654-27F4-2B1769D5C9A3}"/>
              </a:ext>
            </a:extLst>
          </p:cNvPr>
          <p:cNvSpPr>
            <a:spLocks noGrp="1"/>
          </p:cNvSpPr>
          <p:nvPr>
            <p:ph idx="1"/>
          </p:nvPr>
        </p:nvSpPr>
        <p:spPr>
          <a:xfrm>
            <a:off x="643467" y="1782981"/>
            <a:ext cx="10905066" cy="4607004"/>
          </a:xfrm>
        </p:spPr>
        <p:txBody>
          <a:bodyPr>
            <a:normAutofit fontScale="92500" lnSpcReduction="10000"/>
          </a:bodyPr>
          <a:lstStyle/>
          <a:p>
            <a:r>
              <a:rPr lang="en-GB" sz="2000" dirty="0"/>
              <a:t>London underground workers were the first to arrive at the affected trains – A member of staff called Steve stated that ‘’At about 8:50 we heard a tremendous bang which shook the whole station’’ Members of staff then went down to the underground and could see ‘’lots of dust’’ from the Westbound train that had stopped 50 yards into the tunnel. ‘’Passengers were appearing from inside the </a:t>
            </a:r>
            <a:r>
              <a:rPr lang="en-GB" sz="2000" dirty="0" err="1"/>
              <a:t>the</a:t>
            </a:r>
            <a:r>
              <a:rPr lang="en-GB" sz="2000" dirty="0"/>
              <a:t> tunnel and staff were escorting them to the platform edge ramp’’ and the Network Control Centre was phoned to tell them what was happening and the need for ambulances.</a:t>
            </a:r>
          </a:p>
          <a:p>
            <a:endParaRPr lang="en-GB" sz="2000" dirty="0"/>
          </a:p>
          <a:p>
            <a:r>
              <a:rPr lang="en-GB" sz="2000" dirty="0"/>
              <a:t>The first 999 call was by a member of public at 8:58 reporting a fire and explosion. At 9:00 the fire brigade mobilised five units and the first unit turned up at </a:t>
            </a:r>
            <a:r>
              <a:rPr lang="en-GB" sz="2000" dirty="0" err="1"/>
              <a:t>Pread</a:t>
            </a:r>
            <a:r>
              <a:rPr lang="en-GB" sz="2000" dirty="0"/>
              <a:t> Street which was not the site of the incident at 9:04.</a:t>
            </a:r>
          </a:p>
          <a:p>
            <a:endParaRPr lang="en-GB" sz="2000" dirty="0"/>
          </a:p>
          <a:p>
            <a:r>
              <a:rPr lang="en-GB" sz="2000" dirty="0"/>
              <a:t>The first ambulance arrived at 9:12. The British Transport Police received a call from Edgware Road at 8:58 and the Metropolitan Police were called by the Fire Brigade at 9:04 and they arrived on the scene at 9:12. It wasn’t until 9:18 that the fire service arrived at Edgware Road.</a:t>
            </a:r>
          </a:p>
          <a:p>
            <a:endParaRPr lang="en-GB" sz="2000" dirty="0"/>
          </a:p>
          <a:p>
            <a:r>
              <a:rPr lang="en-GB" sz="2000" b="1" dirty="0"/>
              <a:t>What are the issues with this response?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0961398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123120-0137-3226-C2DB-E6768C63E555}"/>
              </a:ext>
            </a:extLst>
          </p:cNvPr>
          <p:cNvSpPr>
            <a:spLocks noGrp="1"/>
          </p:cNvSpPr>
          <p:nvPr>
            <p:ph type="title"/>
          </p:nvPr>
        </p:nvSpPr>
        <p:spPr>
          <a:xfrm>
            <a:off x="643467" y="321734"/>
            <a:ext cx="10905066" cy="1135737"/>
          </a:xfrm>
        </p:spPr>
        <p:txBody>
          <a:bodyPr>
            <a:normAutofit/>
          </a:bodyPr>
          <a:lstStyle/>
          <a:p>
            <a:r>
              <a:rPr lang="en-GB" sz="3600"/>
              <a:t>Responding to Edgware Road</a:t>
            </a:r>
          </a:p>
        </p:txBody>
      </p:sp>
      <p:sp>
        <p:nvSpPr>
          <p:cNvPr id="3" name="Content Placeholder 2">
            <a:extLst>
              <a:ext uri="{FF2B5EF4-FFF2-40B4-BE49-F238E27FC236}">
                <a16:creationId xmlns:a16="http://schemas.microsoft.com/office/drawing/2014/main" id="{03D2714C-C48A-A9B9-12D1-EBE0CAAD2DAC}"/>
              </a:ext>
            </a:extLst>
          </p:cNvPr>
          <p:cNvSpPr>
            <a:spLocks noGrp="1"/>
          </p:cNvSpPr>
          <p:nvPr>
            <p:ph idx="1"/>
          </p:nvPr>
        </p:nvSpPr>
        <p:spPr>
          <a:xfrm>
            <a:off x="643467" y="1782981"/>
            <a:ext cx="10905066" cy="4393982"/>
          </a:xfrm>
        </p:spPr>
        <p:txBody>
          <a:bodyPr>
            <a:normAutofit fontScale="92500"/>
          </a:bodyPr>
          <a:lstStyle/>
          <a:p>
            <a:r>
              <a:rPr lang="en-GB" dirty="0"/>
              <a:t>It took longer at Edgware Road than at Aldgate for the emergency services to establish and communicate with </a:t>
            </a:r>
            <a:r>
              <a:rPr lang="en-GB" dirty="0" err="1"/>
              <a:t>eachother</a:t>
            </a:r>
            <a:r>
              <a:rPr lang="en-GB" dirty="0"/>
              <a:t> that there had been an explosion. </a:t>
            </a:r>
          </a:p>
          <a:p>
            <a:r>
              <a:rPr lang="en-GB" dirty="0"/>
              <a:t>The Network Control Centre called emergency services to the scene at 8:59. </a:t>
            </a:r>
          </a:p>
          <a:p>
            <a:r>
              <a:rPr lang="en-GB" dirty="0"/>
              <a:t>However as noted in the previous slide the first fire engine did not arrive to the correct scene until 9:18 which was 19 minutes after the call from the NCC. </a:t>
            </a:r>
          </a:p>
          <a:p>
            <a:r>
              <a:rPr lang="en-GB" dirty="0"/>
              <a:t>Communications at the scene and between the control centres were less effective than Edgware Road. </a:t>
            </a:r>
          </a:p>
          <a:p>
            <a:endParaRPr lang="en-GB" dirty="0"/>
          </a:p>
          <a:p>
            <a:r>
              <a:rPr lang="en-GB" b="1" dirty="0"/>
              <a:t>Why do you think this is?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1742547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24898E-397C-5D3E-4CE4-5453CBDA7415}"/>
              </a:ext>
            </a:extLst>
          </p:cNvPr>
          <p:cNvSpPr>
            <a:spLocks noGrp="1"/>
          </p:cNvSpPr>
          <p:nvPr>
            <p:ph type="title"/>
          </p:nvPr>
        </p:nvSpPr>
        <p:spPr>
          <a:xfrm>
            <a:off x="643467" y="321734"/>
            <a:ext cx="10905066" cy="1135737"/>
          </a:xfrm>
        </p:spPr>
        <p:txBody>
          <a:bodyPr>
            <a:normAutofit/>
          </a:bodyPr>
          <a:lstStyle/>
          <a:p>
            <a:r>
              <a:rPr lang="en-GB" sz="3600"/>
              <a:t>Responding to Kings Cross/Russel Square</a:t>
            </a:r>
          </a:p>
        </p:txBody>
      </p:sp>
      <p:sp>
        <p:nvSpPr>
          <p:cNvPr id="3" name="Content Placeholder 2">
            <a:extLst>
              <a:ext uri="{FF2B5EF4-FFF2-40B4-BE49-F238E27FC236}">
                <a16:creationId xmlns:a16="http://schemas.microsoft.com/office/drawing/2014/main" id="{9CC4470B-DEA4-1060-8875-14C5391CD4CA}"/>
              </a:ext>
            </a:extLst>
          </p:cNvPr>
          <p:cNvSpPr>
            <a:spLocks noGrp="1"/>
          </p:cNvSpPr>
          <p:nvPr>
            <p:ph idx="1"/>
          </p:nvPr>
        </p:nvSpPr>
        <p:spPr>
          <a:xfrm>
            <a:off x="643467" y="1782981"/>
            <a:ext cx="10905066" cy="4393982"/>
          </a:xfrm>
        </p:spPr>
        <p:txBody>
          <a:bodyPr>
            <a:normAutofit/>
          </a:bodyPr>
          <a:lstStyle/>
          <a:p>
            <a:r>
              <a:rPr lang="en-GB" sz="2000" dirty="0"/>
              <a:t>The train between Kings Cross and Russel Square was left completely isolated by the explosion and there were very few calls to 999 reporting the explosion due to the fact there were no mobile coverage and radio communication from the train had been disabled.</a:t>
            </a:r>
          </a:p>
          <a:p>
            <a:endParaRPr lang="en-GB" sz="2000" dirty="0"/>
          </a:p>
          <a:p>
            <a:r>
              <a:rPr lang="en-GB" sz="2000" dirty="0"/>
              <a:t>The Metropolitan Police was first alerted to the incident at Kings Cross at 8:56 due to CCTV footage. The fire brigade received its first 999 call reporting smoke issues from a tunnel at Kings Cross Station – and at 9:04 a ‘split attendance’ was mobilised with three fire engines were sent to Euston Square and 1 to Kings Cross. Evidently – Euston Square was not the site where passengers were emerging from the tunnels. At 9:13 the first fire engine arrived at Kings Cross station. More were requested to attend Kings Cross at 9:19 and 9:36.</a:t>
            </a:r>
          </a:p>
          <a:p>
            <a:endParaRPr lang="en-GB" sz="2000" dirty="0"/>
          </a:p>
          <a:p>
            <a:r>
              <a:rPr lang="en-GB" sz="2000" dirty="0"/>
              <a:t>The first 999 call to the ambulance service was received at 9:04 and by 9:14 a London Ambulance Service Fast Response Unit arrived at Kings Cross, followed by the first ambulance at 9:19.</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8208029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C361E1-BAFA-D542-4053-8347174E1739}"/>
              </a:ext>
            </a:extLst>
          </p:cNvPr>
          <p:cNvSpPr>
            <a:spLocks noGrp="1"/>
          </p:cNvSpPr>
          <p:nvPr>
            <p:ph type="title"/>
          </p:nvPr>
        </p:nvSpPr>
        <p:spPr>
          <a:xfrm>
            <a:off x="643467" y="321734"/>
            <a:ext cx="10905066" cy="1135737"/>
          </a:xfrm>
        </p:spPr>
        <p:txBody>
          <a:bodyPr>
            <a:normAutofit/>
          </a:bodyPr>
          <a:lstStyle/>
          <a:p>
            <a:r>
              <a:rPr lang="en-GB" sz="3600"/>
              <a:t>Responding to Kings Cross/Russel Square</a:t>
            </a:r>
          </a:p>
        </p:txBody>
      </p:sp>
      <p:sp>
        <p:nvSpPr>
          <p:cNvPr id="3" name="Content Placeholder 2">
            <a:extLst>
              <a:ext uri="{FF2B5EF4-FFF2-40B4-BE49-F238E27FC236}">
                <a16:creationId xmlns:a16="http://schemas.microsoft.com/office/drawing/2014/main" id="{2917BDDD-D889-69A2-D015-183AD1732286}"/>
              </a:ext>
            </a:extLst>
          </p:cNvPr>
          <p:cNvSpPr>
            <a:spLocks noGrp="1"/>
          </p:cNvSpPr>
          <p:nvPr>
            <p:ph idx="1"/>
          </p:nvPr>
        </p:nvSpPr>
        <p:spPr>
          <a:xfrm>
            <a:off x="643467" y="1782981"/>
            <a:ext cx="10905066" cy="4393982"/>
          </a:xfrm>
        </p:spPr>
        <p:txBody>
          <a:bodyPr>
            <a:normAutofit/>
          </a:bodyPr>
          <a:lstStyle/>
          <a:p>
            <a:r>
              <a:rPr lang="en-GB" sz="2000" dirty="0"/>
              <a:t>The first 999 ambulance call reporting the incident at Russel Square happened at 9:18 – 25 minutes after the explosion. Passengers began appearing at the platform having been led from the train by one of the two drivers – The London Ambulance service despatched a Fast Response unit at 9:24 that arrived at 9:30.</a:t>
            </a:r>
          </a:p>
          <a:p>
            <a:endParaRPr lang="en-GB" sz="2000" dirty="0"/>
          </a:p>
          <a:p>
            <a:r>
              <a:rPr lang="en-GB" sz="2000" dirty="0"/>
              <a:t>There is no information provided by the Metropolitan Police as they declared Kings Cross and Russel Square as the same incident. </a:t>
            </a:r>
          </a:p>
          <a:p>
            <a:r>
              <a:rPr lang="en-GB" sz="2000" dirty="0"/>
              <a:t>Information provided by the fire service illustrates that no fire engines were sent to Russel Square at any point during the first hour of the incident.</a:t>
            </a:r>
          </a:p>
          <a:p>
            <a:endParaRPr lang="en-GB" sz="2000" dirty="0"/>
          </a:p>
          <a:p>
            <a:r>
              <a:rPr lang="en-GB" sz="2000" dirty="0"/>
              <a:t>In absence of the fire services at Russel Square, the task for making the scene safe and evacuating the injured was carried out by the London Underground Emergency Response Unit - along with two drivers.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38470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B629E5-049C-D0C0-792B-0B3F037D352D}"/>
              </a:ext>
            </a:extLst>
          </p:cNvPr>
          <p:cNvSpPr>
            <a:spLocks noGrp="1"/>
          </p:cNvSpPr>
          <p:nvPr>
            <p:ph type="title"/>
          </p:nvPr>
        </p:nvSpPr>
        <p:spPr>
          <a:xfrm>
            <a:off x="643467" y="321734"/>
            <a:ext cx="10905066" cy="1135737"/>
          </a:xfrm>
        </p:spPr>
        <p:txBody>
          <a:bodyPr>
            <a:normAutofit/>
          </a:bodyPr>
          <a:lstStyle/>
          <a:p>
            <a:r>
              <a:rPr lang="en-GB" sz="3600"/>
              <a:t>Responding to Kings Cross/Russel Square</a:t>
            </a:r>
          </a:p>
        </p:txBody>
      </p:sp>
      <p:sp>
        <p:nvSpPr>
          <p:cNvPr id="3" name="Content Placeholder 2">
            <a:extLst>
              <a:ext uri="{FF2B5EF4-FFF2-40B4-BE49-F238E27FC236}">
                <a16:creationId xmlns:a16="http://schemas.microsoft.com/office/drawing/2014/main" id="{2BF6CDDF-F700-4F25-D897-04CA9441A795}"/>
              </a:ext>
            </a:extLst>
          </p:cNvPr>
          <p:cNvSpPr>
            <a:spLocks noGrp="1"/>
          </p:cNvSpPr>
          <p:nvPr>
            <p:ph idx="1"/>
          </p:nvPr>
        </p:nvSpPr>
        <p:spPr>
          <a:xfrm>
            <a:off x="643467" y="1782981"/>
            <a:ext cx="10905066" cy="4393982"/>
          </a:xfrm>
        </p:spPr>
        <p:txBody>
          <a:bodyPr>
            <a:normAutofit fontScale="92500" lnSpcReduction="10000"/>
          </a:bodyPr>
          <a:lstStyle/>
          <a:p>
            <a:r>
              <a:rPr lang="en-GB" sz="2400" dirty="0"/>
              <a:t>It is clear that the response to Russel Square was a lot slower than the other sites, resulting in it taking longer to establish what had happened. </a:t>
            </a:r>
          </a:p>
          <a:p>
            <a:r>
              <a:rPr lang="en-GB" sz="2400" dirty="0"/>
              <a:t>The initial deployment of ambulances and fire engines to Russel Square was much slower than other sites as well. The first 999 call was not received until 25 minutes following the explosion.</a:t>
            </a:r>
          </a:p>
          <a:p>
            <a:pPr lvl="1"/>
            <a:r>
              <a:rPr lang="en-GB" b="1" dirty="0"/>
              <a:t>Why is this? Do you think more could have been done to send emergency response units to Russel Square?</a:t>
            </a:r>
          </a:p>
          <a:p>
            <a:endParaRPr lang="en-GB" sz="2400" dirty="0"/>
          </a:p>
          <a:p>
            <a:r>
              <a:rPr lang="en-GB" sz="2400" dirty="0"/>
              <a:t>Also, communication problems made it difficult for emergency transport services to establish what had happened to passengers that were emerging from the tunnel at King’s Cross. </a:t>
            </a:r>
          </a:p>
          <a:p>
            <a:pPr lvl="1"/>
            <a:r>
              <a:rPr lang="en-GB" b="1" dirty="0"/>
              <a:t>What is the issue with not being to identify the type of incident? How does this effect how the emergency services respond?</a:t>
            </a:r>
            <a:endParaRPr lang="en-GB"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78829302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190776-1A9E-7B10-3F5A-35AD869C55FE}"/>
              </a:ext>
            </a:extLst>
          </p:cNvPr>
          <p:cNvSpPr>
            <a:spLocks noGrp="1"/>
          </p:cNvSpPr>
          <p:nvPr>
            <p:ph type="title"/>
          </p:nvPr>
        </p:nvSpPr>
        <p:spPr>
          <a:xfrm>
            <a:off x="841248" y="548640"/>
            <a:ext cx="3600860" cy="5431536"/>
          </a:xfrm>
        </p:spPr>
        <p:txBody>
          <a:bodyPr>
            <a:normAutofit/>
          </a:bodyPr>
          <a:lstStyle/>
          <a:p>
            <a:r>
              <a:rPr lang="en-GB" sz="5400"/>
              <a:t>Responding to Tavistock Square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F2733A-388F-DD8D-5E61-AF1ECA04E2B2}"/>
              </a:ext>
            </a:extLst>
          </p:cNvPr>
          <p:cNvSpPr>
            <a:spLocks noGrp="1"/>
          </p:cNvSpPr>
          <p:nvPr>
            <p:ph idx="1"/>
          </p:nvPr>
        </p:nvSpPr>
        <p:spPr>
          <a:xfrm>
            <a:off x="5126418" y="552091"/>
            <a:ext cx="6224335" cy="5431536"/>
          </a:xfrm>
        </p:spPr>
        <p:txBody>
          <a:bodyPr anchor="ctr">
            <a:normAutofit fontScale="92500" lnSpcReduction="10000"/>
          </a:bodyPr>
          <a:lstStyle/>
          <a:p>
            <a:r>
              <a:rPr lang="en-GB" sz="2400" dirty="0"/>
              <a:t>It was immediately apparent what had happened at Tavistock – the first 999 call was made one minute following the explosion and a further twelve calls were made before 9:56. </a:t>
            </a:r>
          </a:p>
          <a:p>
            <a:r>
              <a:rPr lang="en-GB" sz="2400" dirty="0"/>
              <a:t>The Metropolitan police service already had officers at the scene at 9:47. </a:t>
            </a:r>
          </a:p>
          <a:p>
            <a:r>
              <a:rPr lang="en-GB" sz="2400" dirty="0"/>
              <a:t>The first ambulance arrived at the scene at 9:57 but there were a number of medics on the site before they arrived and even before the 12 calls were made before 9:56 due to the fact the bus exploded outside the headquarters of the British Medical Association and doctors and other trained first-aiders came out the building to care for the injured.</a:t>
            </a:r>
          </a:p>
          <a:p>
            <a:r>
              <a:rPr lang="en-GB" sz="2400" dirty="0"/>
              <a:t>The first fire engine was despatched at 9:50 but there are no records as to when it arrived on scene.</a:t>
            </a:r>
          </a:p>
        </p:txBody>
      </p:sp>
    </p:spTree>
    <p:extLst>
      <p:ext uri="{BB962C8B-B14F-4D97-AF65-F5344CB8AC3E}">
        <p14:creationId xmlns:p14="http://schemas.microsoft.com/office/powerpoint/2010/main" val="339116193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969FB3-3674-5F77-FE21-18CC55BFF3EC}"/>
              </a:ext>
            </a:extLst>
          </p:cNvPr>
          <p:cNvSpPr>
            <a:spLocks noGrp="1"/>
          </p:cNvSpPr>
          <p:nvPr>
            <p:ph type="title"/>
          </p:nvPr>
        </p:nvSpPr>
        <p:spPr>
          <a:xfrm>
            <a:off x="643467" y="321734"/>
            <a:ext cx="10905066" cy="1135737"/>
          </a:xfrm>
        </p:spPr>
        <p:txBody>
          <a:bodyPr>
            <a:normAutofit/>
          </a:bodyPr>
          <a:lstStyle/>
          <a:p>
            <a:r>
              <a:rPr lang="en-GB" sz="3600"/>
              <a:t>Declaring a Major Incident</a:t>
            </a:r>
          </a:p>
        </p:txBody>
      </p:sp>
      <p:sp>
        <p:nvSpPr>
          <p:cNvPr id="3" name="Content Placeholder 2">
            <a:extLst>
              <a:ext uri="{FF2B5EF4-FFF2-40B4-BE49-F238E27FC236}">
                <a16:creationId xmlns:a16="http://schemas.microsoft.com/office/drawing/2014/main" id="{9896AD76-5C2E-3770-0BAD-4D5C7CA4BD88}"/>
              </a:ext>
            </a:extLst>
          </p:cNvPr>
          <p:cNvSpPr>
            <a:spLocks noGrp="1"/>
          </p:cNvSpPr>
          <p:nvPr>
            <p:ph idx="1"/>
          </p:nvPr>
        </p:nvSpPr>
        <p:spPr>
          <a:xfrm>
            <a:off x="643467" y="1457472"/>
            <a:ext cx="10905066" cy="5078794"/>
          </a:xfrm>
        </p:spPr>
        <p:txBody>
          <a:bodyPr>
            <a:normAutofit fontScale="92500" lnSpcReduction="10000"/>
          </a:bodyPr>
          <a:lstStyle/>
          <a:p>
            <a:r>
              <a:rPr lang="en-GB" sz="2000" dirty="0"/>
              <a:t>The London Fire Brigade declare Aldgate a major incident at 9:05, 15 minutes after the explosion. The British Transport Police also declared Aldgate a major incident at 9:08, two minutes later the City of London Police recognised there had been an explosion and declared it a major incident. The London Ambulance Service declared it a major incident at 9:15 – 25 minutes after the incident happened.</a:t>
            </a:r>
          </a:p>
          <a:p>
            <a:endParaRPr lang="en-GB" sz="2000" dirty="0"/>
          </a:p>
          <a:p>
            <a:r>
              <a:rPr lang="en-GB" sz="2000" dirty="0"/>
              <a:t>The Metropolitan Police declared Edgware Road explosion a major incident at 9:32, 39 minutes after the initial explosion and 20 minutes after their arrival to the scene. The London Fire Brigade declared the incident at Edgware Road a major incident at 9:34, 27 minutes after they had arrived at the scene and 20 minutes after the London Ambulance Service reported to their control room that there had been an explosion with up to 1,000 casualties.</a:t>
            </a:r>
          </a:p>
          <a:p>
            <a:endParaRPr lang="en-GB" sz="2000" dirty="0"/>
          </a:p>
          <a:p>
            <a:r>
              <a:rPr lang="en-GB" sz="2000" dirty="0"/>
              <a:t>The Metropolitan Police declared the incident at Kings Cross a major incident at 9:15 and was declared by the London Ambulance Service as such at 9:21. However, the incident at Russel Square was not declared a major incident until 9:38 – 45 minutes following the explosion, by the London Ambulance service.</a:t>
            </a:r>
          </a:p>
          <a:p>
            <a:endParaRPr lang="en-GB" sz="2000" dirty="0"/>
          </a:p>
          <a:p>
            <a:r>
              <a:rPr lang="en-GB" sz="2000" dirty="0"/>
              <a:t>There are no records that illustrate when Tavistock Square was declared as a major incident by the police, fire or ambulance services.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897220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E367D51-34DE-4680-A11B-30CA33022A11}"/>
              </a:ext>
            </a:extLst>
          </p:cNvPr>
          <p:cNvSpPr>
            <a:spLocks noGrp="1"/>
          </p:cNvSpPr>
          <p:nvPr>
            <p:ph type="title"/>
          </p:nvPr>
        </p:nvSpPr>
        <p:spPr>
          <a:xfrm>
            <a:off x="643467" y="321734"/>
            <a:ext cx="10905066" cy="1135737"/>
          </a:xfrm>
        </p:spPr>
        <p:txBody>
          <a:bodyPr>
            <a:normAutofit/>
          </a:bodyPr>
          <a:lstStyle/>
          <a:p>
            <a:r>
              <a:rPr lang="en-GB" sz="3600"/>
              <a:t>Declaring a Major Incident</a:t>
            </a:r>
          </a:p>
        </p:txBody>
      </p:sp>
      <p:sp>
        <p:nvSpPr>
          <p:cNvPr id="11" name="Rectangle 10">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Isosceles Triangle 12">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Isosceles Triangle 1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9BE8867-49D5-FD67-EA62-2C81FCEFACEF}"/>
              </a:ext>
            </a:extLst>
          </p:cNvPr>
          <p:cNvGraphicFramePr>
            <a:graphicFrameLocks noGrp="1"/>
          </p:cNvGraphicFramePr>
          <p:nvPr>
            <p:ph idx="1"/>
            <p:extLst>
              <p:ext uri="{D42A27DB-BD31-4B8C-83A1-F6EECF244321}">
                <p14:modId xmlns:p14="http://schemas.microsoft.com/office/powerpoint/2010/main" val="85659045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4809179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76B49C-DD91-1A5C-E82E-5EC2678A7271}"/>
              </a:ext>
            </a:extLst>
          </p:cNvPr>
          <p:cNvSpPr>
            <a:spLocks noGrp="1"/>
          </p:cNvSpPr>
          <p:nvPr>
            <p:ph type="title"/>
          </p:nvPr>
        </p:nvSpPr>
        <p:spPr>
          <a:xfrm>
            <a:off x="643467" y="321734"/>
            <a:ext cx="10905066" cy="1135737"/>
          </a:xfrm>
        </p:spPr>
        <p:txBody>
          <a:bodyPr>
            <a:normAutofit/>
          </a:bodyPr>
          <a:lstStyle/>
          <a:p>
            <a:r>
              <a:rPr lang="en-GB" sz="3600"/>
              <a:t>How well did the emergency service respond to 7/7?</a:t>
            </a:r>
          </a:p>
        </p:txBody>
      </p:sp>
      <p:sp>
        <p:nvSpPr>
          <p:cNvPr id="3" name="Content Placeholder 2">
            <a:extLst>
              <a:ext uri="{FF2B5EF4-FFF2-40B4-BE49-F238E27FC236}">
                <a16:creationId xmlns:a16="http://schemas.microsoft.com/office/drawing/2014/main" id="{74E600DA-6405-CBFE-2353-A2784A86959D}"/>
              </a:ext>
            </a:extLst>
          </p:cNvPr>
          <p:cNvSpPr>
            <a:spLocks noGrp="1"/>
          </p:cNvSpPr>
          <p:nvPr>
            <p:ph idx="1"/>
          </p:nvPr>
        </p:nvSpPr>
        <p:spPr>
          <a:xfrm>
            <a:off x="643467" y="1782981"/>
            <a:ext cx="10905066" cy="4393982"/>
          </a:xfrm>
        </p:spPr>
        <p:txBody>
          <a:bodyPr>
            <a:normAutofit fontScale="92500" lnSpcReduction="20000"/>
          </a:bodyPr>
          <a:lstStyle/>
          <a:p>
            <a:r>
              <a:rPr lang="en-GB" sz="2400" dirty="0"/>
              <a:t>One of the key questions at the heart of the 7/7 inquest was whether the emergency services could have responded better and faster.</a:t>
            </a:r>
          </a:p>
          <a:p>
            <a:r>
              <a:rPr lang="en-GB" sz="2400" dirty="0"/>
              <a:t>The London Assembly reported that there were poor communications and a lack of medical supplies that affected the rescue operations.</a:t>
            </a:r>
          </a:p>
          <a:p>
            <a:r>
              <a:rPr lang="en-GB" sz="2400" dirty="0"/>
              <a:t>In the London Assembly Report found that communications from the trains to the London Underground Network Control Centre and the emergency services were non-existent or inadequate during the 7/7 attacks which meant that transport and emergency service workers had to run from trains to platforms to communicate with their colleagues and supervisors.</a:t>
            </a:r>
          </a:p>
          <a:p>
            <a:r>
              <a:rPr lang="en-GB" sz="2400" dirty="0"/>
              <a:t>However, it was clear that the emergency response to Aldgate station was fairly rapid and the event was establish quickly. However, it took longer for at Edgware road to establish and communicate that there had been an explosion between emergency services. Moreover, there were immense communication issues in the tunnel of Kings Cross and Russel Road – meaning there was a much slower response from emergency services to attend the scene, especially at Russel Square.</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0589955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C4287F-822C-F137-0EB1-733C1954C5AF}"/>
              </a:ext>
            </a:extLst>
          </p:cNvPr>
          <p:cNvSpPr>
            <a:spLocks noGrp="1"/>
          </p:cNvSpPr>
          <p:nvPr>
            <p:ph type="title"/>
          </p:nvPr>
        </p:nvSpPr>
        <p:spPr>
          <a:xfrm>
            <a:off x="643467" y="321734"/>
            <a:ext cx="10905066" cy="1135737"/>
          </a:xfrm>
        </p:spPr>
        <p:txBody>
          <a:bodyPr>
            <a:normAutofit/>
          </a:bodyPr>
          <a:lstStyle/>
          <a:p>
            <a:r>
              <a:rPr lang="en-GB" sz="3600"/>
              <a:t>London Ambulance Service</a:t>
            </a:r>
          </a:p>
        </p:txBody>
      </p:sp>
      <p:sp>
        <p:nvSpPr>
          <p:cNvPr id="3" name="Content Placeholder 2">
            <a:extLst>
              <a:ext uri="{FF2B5EF4-FFF2-40B4-BE49-F238E27FC236}">
                <a16:creationId xmlns:a16="http://schemas.microsoft.com/office/drawing/2014/main" id="{3FE4F529-E1B0-0E8B-D41A-6339702F67D1}"/>
              </a:ext>
            </a:extLst>
          </p:cNvPr>
          <p:cNvSpPr>
            <a:spLocks noGrp="1"/>
          </p:cNvSpPr>
          <p:nvPr>
            <p:ph idx="1"/>
          </p:nvPr>
        </p:nvSpPr>
        <p:spPr>
          <a:xfrm>
            <a:off x="643467" y="1782981"/>
            <a:ext cx="10905066" cy="4393982"/>
          </a:xfrm>
        </p:spPr>
        <p:txBody>
          <a:bodyPr>
            <a:normAutofit fontScale="92500" lnSpcReduction="10000"/>
          </a:bodyPr>
          <a:lstStyle/>
          <a:p>
            <a:r>
              <a:rPr lang="en-GB" sz="2400" dirty="0"/>
              <a:t>One of the major failings from the London Ambulance service was the 52 minute delay in getting ambulances to Tavistock Square. It became evident that there were not enough paramedics to be able to respond to all the events that happened that day. Overall, only half od the 201 ambulances in London were available that day. Also, crews who were stationed nearby were held back just in case there were further attacks. </a:t>
            </a:r>
          </a:p>
          <a:p>
            <a:endParaRPr lang="en-GB" sz="2400" dirty="0"/>
          </a:p>
          <a:p>
            <a:r>
              <a:rPr lang="en-GB" sz="2400" dirty="0"/>
              <a:t>At the same time, ambulance controllers were struggling to identify free ambulances to get the wounded to the hospital. There were also issues with despatching ambulance crews due to radio blockages. Also, mobile networks were becoming overloaded with many people finding it impossible to make calls. </a:t>
            </a:r>
          </a:p>
          <a:p>
            <a:endParaRPr lang="en-GB" sz="2400" dirty="0"/>
          </a:p>
          <a:p>
            <a:r>
              <a:rPr lang="en-GB" sz="2400" b="1" dirty="0"/>
              <a:t>What do you think could have been due to ensure that the ambulance service effectively responded the events that transpired that day?</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6481634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83BF15-D691-7543-CC53-1876E76D30BD}"/>
              </a:ext>
            </a:extLst>
          </p:cNvPr>
          <p:cNvSpPr>
            <a:spLocks noGrp="1"/>
          </p:cNvSpPr>
          <p:nvPr>
            <p:ph type="title"/>
          </p:nvPr>
        </p:nvSpPr>
        <p:spPr>
          <a:xfrm>
            <a:off x="643467" y="321734"/>
            <a:ext cx="10905066" cy="1135737"/>
          </a:xfrm>
        </p:spPr>
        <p:txBody>
          <a:bodyPr>
            <a:normAutofit/>
          </a:bodyPr>
          <a:lstStyle/>
          <a:p>
            <a:r>
              <a:rPr lang="en-GB" sz="3600"/>
              <a:t>London Fire Brigade</a:t>
            </a:r>
          </a:p>
        </p:txBody>
      </p:sp>
      <p:sp>
        <p:nvSpPr>
          <p:cNvPr id="3" name="Content Placeholder 2">
            <a:extLst>
              <a:ext uri="{FF2B5EF4-FFF2-40B4-BE49-F238E27FC236}">
                <a16:creationId xmlns:a16="http://schemas.microsoft.com/office/drawing/2014/main" id="{8B825F4F-1E55-F80B-30A0-F95B99CAF25D}"/>
              </a:ext>
            </a:extLst>
          </p:cNvPr>
          <p:cNvSpPr>
            <a:spLocks noGrp="1"/>
          </p:cNvSpPr>
          <p:nvPr>
            <p:ph idx="1"/>
          </p:nvPr>
        </p:nvSpPr>
        <p:spPr>
          <a:xfrm>
            <a:off x="643467" y="1782981"/>
            <a:ext cx="10905066" cy="4393982"/>
          </a:xfrm>
        </p:spPr>
        <p:txBody>
          <a:bodyPr>
            <a:normAutofit fontScale="92500" lnSpcReduction="10000"/>
          </a:bodyPr>
          <a:lstStyle/>
          <a:p>
            <a:r>
              <a:rPr lang="en-GB" sz="2400" dirty="0"/>
              <a:t>One of the key issues that emerged from evidence relating to firefighters was their own safety rules. For example, one group of firefighters stated that they could not enter Aldgate as they did not receive confirmation that the live electrical rail was inactive and turned off. Even though one police officer stood one the rail to prove that it was no longer live.</a:t>
            </a:r>
          </a:p>
          <a:p>
            <a:endParaRPr lang="en-GB" sz="2400" dirty="0"/>
          </a:p>
          <a:p>
            <a:r>
              <a:rPr lang="en-GB" sz="2400" dirty="0"/>
              <a:t>Moreover, the first crew reached Kings Cross at 9:13 but did not go to the scene until a second crew arrived at 9:42 due to the fact their communications protocol was to await back up. One police officer stated that firefighters were just waiting on the escalator for colleagues to arrive as the walking wounded began to emerge from the tunnel.</a:t>
            </a:r>
          </a:p>
          <a:p>
            <a:endParaRPr lang="en-GB" sz="2400" dirty="0"/>
          </a:p>
          <a:p>
            <a:r>
              <a:rPr lang="en-GB" sz="2400" dirty="0"/>
              <a:t>There was also tensions and hostility between the fire service and other emergency responders whilst operating at Aldgate. For example, one paramedic stated that he received hostility from a firefighter who did not understand that his role was to assess the situation and report back before doing anything else.</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6093115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8A7118-9A21-A17D-3245-BA14C0CE224B}"/>
              </a:ext>
            </a:extLst>
          </p:cNvPr>
          <p:cNvSpPr>
            <a:spLocks noGrp="1"/>
          </p:cNvSpPr>
          <p:nvPr>
            <p:ph type="title"/>
          </p:nvPr>
        </p:nvSpPr>
        <p:spPr>
          <a:xfrm>
            <a:off x="643467" y="321734"/>
            <a:ext cx="10905066" cy="1135737"/>
          </a:xfrm>
        </p:spPr>
        <p:txBody>
          <a:bodyPr>
            <a:normAutofit/>
          </a:bodyPr>
          <a:lstStyle/>
          <a:p>
            <a:r>
              <a:rPr lang="en-GB" sz="3600"/>
              <a:t>The Police Service</a:t>
            </a:r>
          </a:p>
        </p:txBody>
      </p:sp>
      <p:sp>
        <p:nvSpPr>
          <p:cNvPr id="3" name="Content Placeholder 2">
            <a:extLst>
              <a:ext uri="{FF2B5EF4-FFF2-40B4-BE49-F238E27FC236}">
                <a16:creationId xmlns:a16="http://schemas.microsoft.com/office/drawing/2014/main" id="{2651CA90-8E5F-7110-B0D3-8F81FE490566}"/>
              </a:ext>
            </a:extLst>
          </p:cNvPr>
          <p:cNvSpPr>
            <a:spLocks noGrp="1"/>
          </p:cNvSpPr>
          <p:nvPr>
            <p:ph idx="1"/>
          </p:nvPr>
        </p:nvSpPr>
        <p:spPr>
          <a:xfrm>
            <a:off x="643467" y="1782981"/>
            <a:ext cx="10905066" cy="4393982"/>
          </a:xfrm>
        </p:spPr>
        <p:txBody>
          <a:bodyPr>
            <a:normAutofit fontScale="85000" lnSpcReduction="10000"/>
          </a:bodyPr>
          <a:lstStyle/>
          <a:p>
            <a:r>
              <a:rPr lang="en-GB" sz="2400" dirty="0"/>
              <a:t>According to reports, the police had been switching to new communication systems but at the time of their attacks they could not use their radios underground. </a:t>
            </a:r>
          </a:p>
          <a:p>
            <a:r>
              <a:rPr lang="en-GB" sz="2400" dirty="0"/>
              <a:t>There were issues with ‘command and control’ – which is vested in gold/silver/bronze system. Bronze refers to command on the ground and can be defined as territorial and functions. On the 7/7 events all of the attack sites held a bronze level from the police. </a:t>
            </a:r>
          </a:p>
          <a:p>
            <a:pPr lvl="1"/>
            <a:r>
              <a:rPr lang="en-GB" b="1" dirty="0"/>
              <a:t>Do you think they lowered their command and control when they were responding to the events transpiring on 7/7?</a:t>
            </a:r>
          </a:p>
          <a:p>
            <a:endParaRPr lang="en-GB" sz="2400" b="1" dirty="0"/>
          </a:p>
          <a:p>
            <a:r>
              <a:rPr lang="en-GB" sz="2400" b="0" dirty="0"/>
              <a:t>According to RUSI – there can be an issue in any case when handling the media and trying to relay information about the events. On the day of the 7/7 attacks the media pressure on the Mets Public Affairs Department was immense and everyone was trying to ensure there was accuracy. </a:t>
            </a:r>
          </a:p>
          <a:p>
            <a:pPr lvl="1"/>
            <a:r>
              <a:rPr lang="en-GB" b="1" dirty="0"/>
              <a:t>Why do you think the police may have had issues in relaying accurate information about the events?</a:t>
            </a:r>
          </a:p>
          <a:p>
            <a:pPr lvl="1"/>
            <a:r>
              <a:rPr lang="en-GB" b="1" dirty="0"/>
              <a:t>Why do you think the multi-agency nature of the response affected the police response to the events of the 7/7 bombings?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3862540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6204149-6F87-A12A-5971-EB9902963295}"/>
              </a:ext>
            </a:extLst>
          </p:cNvPr>
          <p:cNvSpPr>
            <a:spLocks noGrp="1"/>
          </p:cNvSpPr>
          <p:nvPr>
            <p:ph type="title"/>
          </p:nvPr>
        </p:nvSpPr>
        <p:spPr>
          <a:xfrm>
            <a:off x="643467" y="321734"/>
            <a:ext cx="10905066" cy="1135737"/>
          </a:xfrm>
        </p:spPr>
        <p:txBody>
          <a:bodyPr>
            <a:normAutofit/>
          </a:bodyPr>
          <a:lstStyle/>
          <a:p>
            <a:r>
              <a:rPr lang="en-GB" sz="3600" dirty="0"/>
              <a:t>Addressing lessons from the 7/7 bombings</a:t>
            </a:r>
          </a:p>
        </p:txBody>
      </p:sp>
      <p:sp>
        <p:nvSpPr>
          <p:cNvPr id="3" name="Content Placeholder 2">
            <a:extLst>
              <a:ext uri="{FF2B5EF4-FFF2-40B4-BE49-F238E27FC236}">
                <a16:creationId xmlns:a16="http://schemas.microsoft.com/office/drawing/2014/main" id="{D63DACEE-E292-9BA6-A10A-84DE02D8EBD4}"/>
              </a:ext>
            </a:extLst>
          </p:cNvPr>
          <p:cNvSpPr>
            <a:spLocks noGrp="1"/>
          </p:cNvSpPr>
          <p:nvPr>
            <p:ph idx="1"/>
          </p:nvPr>
        </p:nvSpPr>
        <p:spPr>
          <a:xfrm>
            <a:off x="643469" y="1782981"/>
            <a:ext cx="4008384" cy="4393982"/>
          </a:xfrm>
        </p:spPr>
        <p:txBody>
          <a:bodyPr>
            <a:normAutofit/>
          </a:bodyPr>
          <a:lstStyle/>
          <a:p>
            <a:r>
              <a:rPr lang="en-GB" sz="2000">
                <a:hlinkClick r:id="rId2"/>
              </a:rPr>
              <a:t>https://www.jesip.org.uk/uploads/media/incident_reports_and_inquiries/Addressing%20Lessons%20from%20London%207th%20July%202005%20Bombings.pdf</a:t>
            </a:r>
            <a:endParaRPr lang="en-GB" sz="2000"/>
          </a:p>
        </p:txBody>
      </p:sp>
      <p:grpSp>
        <p:nvGrpSpPr>
          <p:cNvPr id="18"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Content Placeholder 4" descr="Text, letter&#10;&#10;Description automatically generated">
            <a:extLst>
              <a:ext uri="{FF2B5EF4-FFF2-40B4-BE49-F238E27FC236}">
                <a16:creationId xmlns:a16="http://schemas.microsoft.com/office/drawing/2014/main" id="{1E627484-70B8-2142-9221-580A3F1E6833}"/>
              </a:ext>
            </a:extLst>
          </p:cNvPr>
          <p:cNvPicPr>
            <a:picLocks noChangeAspect="1"/>
          </p:cNvPicPr>
          <p:nvPr/>
        </p:nvPicPr>
        <p:blipFill>
          <a:blip r:embed="rId3"/>
          <a:stretch>
            <a:fillRect/>
          </a:stretch>
        </p:blipFill>
        <p:spPr>
          <a:xfrm>
            <a:off x="3713171" y="3120705"/>
            <a:ext cx="8151479" cy="3097561"/>
          </a:xfrm>
          <a:prstGeom prst="rect">
            <a:avLst/>
          </a:prstGeom>
        </p:spPr>
      </p:pic>
      <p:grpSp>
        <p:nvGrpSpPr>
          <p:cNvPr id="1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45779036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1255B1-0EB7-81C9-2FC1-A0725E5D5CA2}"/>
              </a:ext>
            </a:extLst>
          </p:cNvPr>
          <p:cNvSpPr>
            <a:spLocks noGrp="1"/>
          </p:cNvSpPr>
          <p:nvPr>
            <p:ph type="title"/>
          </p:nvPr>
        </p:nvSpPr>
        <p:spPr>
          <a:xfrm>
            <a:off x="643467" y="321734"/>
            <a:ext cx="10905066" cy="1135737"/>
          </a:xfrm>
        </p:spPr>
        <p:txBody>
          <a:bodyPr>
            <a:normAutofit/>
          </a:bodyPr>
          <a:lstStyle/>
          <a:p>
            <a:r>
              <a:rPr lang="en-GB" sz="3600"/>
              <a:t>Addressing lessons from the 7/7 bombings</a:t>
            </a:r>
          </a:p>
        </p:txBody>
      </p:sp>
      <p:sp>
        <p:nvSpPr>
          <p:cNvPr id="3" name="Content Placeholder 2">
            <a:extLst>
              <a:ext uri="{FF2B5EF4-FFF2-40B4-BE49-F238E27FC236}">
                <a16:creationId xmlns:a16="http://schemas.microsoft.com/office/drawing/2014/main" id="{85479472-CB96-8FD6-0E8F-5875D2E94D9E}"/>
              </a:ext>
            </a:extLst>
          </p:cNvPr>
          <p:cNvSpPr>
            <a:spLocks noGrp="1"/>
          </p:cNvSpPr>
          <p:nvPr>
            <p:ph idx="1"/>
          </p:nvPr>
        </p:nvSpPr>
        <p:spPr>
          <a:xfrm>
            <a:off x="643467" y="1782981"/>
            <a:ext cx="10905066" cy="4393982"/>
          </a:xfrm>
        </p:spPr>
        <p:txBody>
          <a:bodyPr>
            <a:normAutofit lnSpcReduction="10000"/>
          </a:bodyPr>
          <a:lstStyle/>
          <a:p>
            <a:r>
              <a:rPr lang="en-GB" sz="2000" b="1" dirty="0"/>
              <a:t>Better support to the bereaved and survivors:</a:t>
            </a:r>
          </a:p>
          <a:p>
            <a:pPr marL="0" indent="0">
              <a:buNone/>
            </a:pPr>
            <a:r>
              <a:rPr lang="en-GB" sz="2000" dirty="0"/>
              <a:t>The 7/7 Bombings showed that there was more that could have been done in supporting victims, families and friends, especially immediately after the attack. Working on the issues that arose through ensuring people are given the information they need, practical and emotional support, compensation and financial support, sharing information, health services, treating the dead with dignity and respect and an international response.</a:t>
            </a:r>
            <a:endParaRPr lang="en-GB" sz="2000" b="1" dirty="0"/>
          </a:p>
          <a:p>
            <a:r>
              <a:rPr lang="en-GB" sz="2000" b="1" dirty="0"/>
              <a:t>More resilient telecommunications networks:</a:t>
            </a:r>
          </a:p>
          <a:p>
            <a:pPr marL="0" indent="0">
              <a:buNone/>
            </a:pPr>
            <a:r>
              <a:rPr lang="en-GB" sz="2000" dirty="0"/>
              <a:t>Society has become reliant on mobile phones – however, these networks don’t have limitless capacity. The operators of mobile networks had to manage a high number of calls which led to a considerable amount of worry and distress as families and friends had difficulties contacting each other. Trying to strengthen existing arrangements for managing user demand on public networks in an emergency.</a:t>
            </a:r>
            <a:endParaRPr lang="en-GB" sz="2000" b="1" dirty="0"/>
          </a:p>
          <a:p>
            <a:r>
              <a:rPr lang="en-GB" sz="2000" b="1" dirty="0"/>
              <a:t>Emergency service communication networks:</a:t>
            </a:r>
          </a:p>
          <a:p>
            <a:pPr marL="0" indent="0">
              <a:buNone/>
            </a:pPr>
            <a:r>
              <a:rPr lang="en-GB" sz="2000" dirty="0"/>
              <a:t>Failures in telecommunication equipment used by the emergency services led to a delay – there were difficulties with emergency responders radios. Introduction of the ‘airwave’ which s a digital mobile radio that replaces old radio systems.</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519974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B693E9-6382-A31D-78AD-4606879ECA05}"/>
              </a:ext>
            </a:extLst>
          </p:cNvPr>
          <p:cNvSpPr>
            <a:spLocks noGrp="1"/>
          </p:cNvSpPr>
          <p:nvPr>
            <p:ph type="title"/>
          </p:nvPr>
        </p:nvSpPr>
        <p:spPr>
          <a:xfrm>
            <a:off x="643467" y="321734"/>
            <a:ext cx="10905066" cy="1135737"/>
          </a:xfrm>
        </p:spPr>
        <p:txBody>
          <a:bodyPr>
            <a:normAutofit/>
          </a:bodyPr>
          <a:lstStyle/>
          <a:p>
            <a:r>
              <a:rPr lang="en-GB" sz="3600"/>
              <a:t>Addressing lessons from the 7/7 bombings</a:t>
            </a:r>
          </a:p>
        </p:txBody>
      </p:sp>
      <p:sp>
        <p:nvSpPr>
          <p:cNvPr id="3" name="Content Placeholder 2">
            <a:extLst>
              <a:ext uri="{FF2B5EF4-FFF2-40B4-BE49-F238E27FC236}">
                <a16:creationId xmlns:a16="http://schemas.microsoft.com/office/drawing/2014/main" id="{0882D855-38CD-3991-B279-A9B6ACDD8702}"/>
              </a:ext>
            </a:extLst>
          </p:cNvPr>
          <p:cNvSpPr>
            <a:spLocks noGrp="1"/>
          </p:cNvSpPr>
          <p:nvPr>
            <p:ph idx="1"/>
          </p:nvPr>
        </p:nvSpPr>
        <p:spPr>
          <a:xfrm>
            <a:off x="643467" y="1457470"/>
            <a:ext cx="10905066" cy="5078795"/>
          </a:xfrm>
        </p:spPr>
        <p:txBody>
          <a:bodyPr>
            <a:normAutofit fontScale="92500"/>
          </a:bodyPr>
          <a:lstStyle/>
          <a:p>
            <a:r>
              <a:rPr lang="en-GB" sz="1800" b="1" dirty="0"/>
              <a:t>Underground communications:</a:t>
            </a:r>
          </a:p>
          <a:p>
            <a:pPr marL="0" indent="0">
              <a:buNone/>
            </a:pPr>
            <a:r>
              <a:rPr lang="en-GB" sz="1800" dirty="0"/>
              <a:t>Without special antennas, mobile radios, telephones and airwave handsets do not work well on the London Underground. They are introducing airwave equipment – but it is not beneficial on the underground system and is being replaced by ‘Project Connect’ – installed on a line to line basis that connects all London Underground staff on a single radio system. </a:t>
            </a:r>
            <a:endParaRPr lang="en-GB" sz="1800" b="1" dirty="0"/>
          </a:p>
          <a:p>
            <a:r>
              <a:rPr lang="en-GB" sz="1800" b="1" dirty="0"/>
              <a:t>Providing timely information to the public:</a:t>
            </a:r>
          </a:p>
          <a:p>
            <a:pPr marL="0" indent="0">
              <a:buNone/>
            </a:pPr>
            <a:r>
              <a:rPr lang="en-GB" sz="1800" dirty="0"/>
              <a:t>Clear issue with informing the public following the 7/7 attack – threat/alert level system was confusing as well. Ensuring there is rapid distribution of clear, accurate and actionable information to the public, Government has made it a priority to keep the public informed about the nature and level of the security threat faced in the UK.</a:t>
            </a:r>
            <a:endParaRPr lang="en-GB" sz="1800" b="1" dirty="0"/>
          </a:p>
          <a:p>
            <a:r>
              <a:rPr lang="en-GB" sz="1800" b="1" dirty="0"/>
              <a:t>Keeping London moving safely:</a:t>
            </a:r>
          </a:p>
          <a:p>
            <a:pPr marL="0" indent="0">
              <a:buNone/>
            </a:pPr>
            <a:r>
              <a:rPr lang="en-GB" sz="1800" dirty="0"/>
              <a:t>There was complete closure of the underground system, Zone 1 bus networks and some mainline stations in London. It was apparent that there were a lack of medical supplies available at rail and underground stations  – believe the closure and staggered reopening of London’s transport infrastructure provided the right balance between ensuring public safety and securing the crime scenes to allow forensic evidence to be gathered. Worked with Network Rail, London Underground and London Ambulance Service on the storage of medical supplies for the use in emergency situations across London.</a:t>
            </a:r>
            <a:endParaRPr lang="en-GB" sz="1800" b="1" dirty="0"/>
          </a:p>
          <a:p>
            <a:r>
              <a:rPr lang="en-GB" sz="1800" b="1" dirty="0"/>
              <a:t>Crisis co-ordination arrangements:</a:t>
            </a:r>
          </a:p>
          <a:p>
            <a:pPr marL="0" indent="0">
              <a:buNone/>
            </a:pPr>
            <a:r>
              <a:rPr lang="en-GB" sz="1800" dirty="0"/>
              <a:t>In London a review of arrangements for the Strategic Co-Ordination Centre has concluded that there would be value in a purpose build centre to coordinate the response of local and regional responders.  </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7944815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42DE583-E9AB-320F-FF21-9072E7249CB7}"/>
              </a:ext>
            </a:extLst>
          </p:cNvPr>
          <p:cNvSpPr>
            <a:spLocks noGrp="1"/>
          </p:cNvSpPr>
          <p:nvPr>
            <p:ph type="title"/>
          </p:nvPr>
        </p:nvSpPr>
        <p:spPr>
          <a:xfrm>
            <a:off x="643467" y="1698171"/>
            <a:ext cx="3962061" cy="4516360"/>
          </a:xfrm>
        </p:spPr>
        <p:txBody>
          <a:bodyPr anchor="t">
            <a:normAutofit/>
          </a:bodyPr>
          <a:lstStyle/>
          <a:p>
            <a:r>
              <a:rPr lang="en-GB" sz="3600"/>
              <a:t>Conclusion</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B38ECAD-E158-D2A8-A89A-68CB8716D839}"/>
              </a:ext>
            </a:extLst>
          </p:cNvPr>
          <p:cNvSpPr>
            <a:spLocks noGrp="1"/>
          </p:cNvSpPr>
          <p:nvPr>
            <p:ph idx="1"/>
          </p:nvPr>
        </p:nvSpPr>
        <p:spPr>
          <a:xfrm>
            <a:off x="5070020" y="1698170"/>
            <a:ext cx="6478513" cy="4516361"/>
          </a:xfrm>
        </p:spPr>
        <p:txBody>
          <a:bodyPr>
            <a:normAutofit/>
          </a:bodyPr>
          <a:lstStyle/>
          <a:p>
            <a:r>
              <a:rPr lang="en-GB" sz="2400" baseline="0" dirty="0"/>
              <a:t>Classified the difference between major incidents and critical incidents and identified the acronym that should be used by emergency services when responding to a major incident.</a:t>
            </a:r>
            <a:endParaRPr lang="en-US" sz="2400" dirty="0"/>
          </a:p>
          <a:p>
            <a:r>
              <a:rPr lang="en-GB" sz="2400" baseline="0" dirty="0"/>
              <a:t>Distinguished how the police, fire and ambulance services responded to the incidents at Aldgate, Edgware Road, Kings Cross/Russel Street and Tavistock Square.</a:t>
            </a:r>
            <a:endParaRPr lang="en-US" sz="2400" dirty="0"/>
          </a:p>
          <a:p>
            <a:r>
              <a:rPr lang="en-GB" sz="2400" baseline="0" dirty="0"/>
              <a:t>Established what went wrong with the emergency services response to the incidents.</a:t>
            </a:r>
            <a:endParaRPr lang="en-US" sz="2400" dirty="0"/>
          </a:p>
          <a:p>
            <a:r>
              <a:rPr lang="en-GB" sz="2400" baseline="0" dirty="0"/>
              <a:t>Examined the lessons learned from the 7/7 bombings.</a:t>
            </a:r>
            <a:endParaRPr lang="en-US" sz="2400" dirty="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53655591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FC3F93-E908-A791-4C63-547C10E91F34}"/>
              </a:ext>
            </a:extLst>
          </p:cNvPr>
          <p:cNvSpPr>
            <a:spLocks noGrp="1"/>
          </p:cNvSpPr>
          <p:nvPr>
            <p:ph type="title"/>
          </p:nvPr>
        </p:nvSpPr>
        <p:spPr>
          <a:xfrm>
            <a:off x="643467" y="1698171"/>
            <a:ext cx="3962061" cy="4516360"/>
          </a:xfrm>
        </p:spPr>
        <p:txBody>
          <a:bodyPr anchor="t">
            <a:normAutofit/>
          </a:bodyPr>
          <a:lstStyle/>
          <a:p>
            <a:r>
              <a:rPr lang="en-GB" sz="3600"/>
              <a:t>Conclusion</a:t>
            </a: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5D51BB4-93F3-2E43-52A6-9CDCF1BC5302}"/>
              </a:ext>
            </a:extLst>
          </p:cNvPr>
          <p:cNvSpPr>
            <a:spLocks noGrp="1"/>
          </p:cNvSpPr>
          <p:nvPr>
            <p:ph idx="1"/>
          </p:nvPr>
        </p:nvSpPr>
        <p:spPr>
          <a:xfrm>
            <a:off x="5070020" y="1698170"/>
            <a:ext cx="6478513" cy="4516361"/>
          </a:xfrm>
        </p:spPr>
        <p:txBody>
          <a:bodyPr>
            <a:normAutofit fontScale="92500" lnSpcReduction="10000"/>
          </a:bodyPr>
          <a:lstStyle/>
          <a:p>
            <a:r>
              <a:rPr lang="en-GB" sz="1800" dirty="0"/>
              <a:t>Established who the attackers were who committed the 7/7 bombings – Mohammad </a:t>
            </a:r>
            <a:r>
              <a:rPr lang="en-GB" sz="1800" dirty="0" err="1"/>
              <a:t>Sidique</a:t>
            </a:r>
            <a:r>
              <a:rPr lang="en-GB" sz="1800" dirty="0"/>
              <a:t> Khan, Shehzad </a:t>
            </a:r>
            <a:r>
              <a:rPr lang="en-GB" sz="1800" dirty="0" err="1"/>
              <a:t>Tanweer</a:t>
            </a:r>
            <a:r>
              <a:rPr lang="en-GB" sz="1800" dirty="0"/>
              <a:t>, Germaine Lindsay, Hasib Hussain – all UK born apart from Lindsay. </a:t>
            </a:r>
          </a:p>
          <a:p>
            <a:endParaRPr lang="en-GB" sz="1800" dirty="0"/>
          </a:p>
          <a:p>
            <a:pPr>
              <a:spcBef>
                <a:spcPts val="0"/>
              </a:spcBef>
              <a:defRPr/>
            </a:pPr>
            <a:r>
              <a:rPr lang="en-GB" sz="1800" dirty="0"/>
              <a:t>Distinguished the connection to al Qaeda and explored how each attacker was connected to the organisation – attackers were linked to the Secret Cell of al Qaeda of Jihad in Europe. Khan and </a:t>
            </a:r>
            <a:r>
              <a:rPr lang="en-GB" sz="1800" dirty="0" err="1"/>
              <a:t>Tanweer</a:t>
            </a:r>
            <a:r>
              <a:rPr lang="en-GB" sz="1800" dirty="0"/>
              <a:t> travelled to Pakistan in 2004 where they received explosive training. Lindsay converted to Islam in 2000 and was influenced by preacher Faisal. Hussain showed early signs of extremism and saw the attackers of 9/11 as martyrs.</a:t>
            </a:r>
          </a:p>
          <a:p>
            <a:pPr>
              <a:spcBef>
                <a:spcPts val="0"/>
              </a:spcBef>
              <a:defRPr/>
            </a:pPr>
            <a:endParaRPr lang="en-GB" sz="1800" dirty="0"/>
          </a:p>
          <a:p>
            <a:pPr>
              <a:spcBef>
                <a:spcPts val="0"/>
              </a:spcBef>
              <a:defRPr/>
            </a:pPr>
            <a:r>
              <a:rPr lang="en-GB" sz="1800" dirty="0"/>
              <a:t>Explored the motives and goals of the 7/7 attackers – evidence suggest that </a:t>
            </a:r>
            <a:r>
              <a:rPr lang="en-GB" sz="1800" dirty="0" err="1"/>
              <a:t>Tanweer</a:t>
            </a:r>
            <a:r>
              <a:rPr lang="en-GB" sz="1800" dirty="0"/>
              <a:t> was motivated by a desire of martyrdom. The perceive injustices of the West against Muslims was one significant motivating factor.</a:t>
            </a:r>
          </a:p>
          <a:p>
            <a:pPr>
              <a:spcBef>
                <a:spcPts val="0"/>
              </a:spcBef>
              <a:defRPr/>
            </a:pPr>
            <a:endParaRPr lang="en-GB" sz="1800" dirty="0"/>
          </a:p>
          <a:p>
            <a:pPr>
              <a:spcBef>
                <a:spcPts val="0"/>
              </a:spcBef>
              <a:defRPr/>
            </a:pPr>
            <a:r>
              <a:rPr lang="en-GB" sz="1800" dirty="0"/>
              <a:t>Described each attack in detail – looking at Aldgate, Edgware, Kings Cross and Tavistock attacks. This session has provided an overview of each attack.  </a:t>
            </a: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558129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C99474-3C78-65B3-E9F6-5DBFE1FF291F}"/>
              </a:ext>
            </a:extLst>
          </p:cNvPr>
          <p:cNvSpPr>
            <a:spLocks noGrp="1"/>
          </p:cNvSpPr>
          <p:nvPr>
            <p:ph type="title"/>
          </p:nvPr>
        </p:nvSpPr>
        <p:spPr>
          <a:xfrm>
            <a:off x="841248" y="548640"/>
            <a:ext cx="3600860" cy="5431536"/>
          </a:xfrm>
        </p:spPr>
        <p:txBody>
          <a:bodyPr>
            <a:normAutofit/>
          </a:bodyPr>
          <a:lstStyle/>
          <a:p>
            <a:r>
              <a:rPr lang="en-GB" sz="5400"/>
              <a:t>Any Questions?</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683D2C-5BE9-A72A-FB99-E7DC3D13B9E2}"/>
              </a:ext>
            </a:extLst>
          </p:cNvPr>
          <p:cNvSpPr>
            <a:spLocks noGrp="1"/>
          </p:cNvSpPr>
          <p:nvPr>
            <p:ph idx="1"/>
          </p:nvPr>
        </p:nvSpPr>
        <p:spPr>
          <a:xfrm>
            <a:off x="5126418" y="552091"/>
            <a:ext cx="6224335" cy="5431536"/>
          </a:xfrm>
        </p:spPr>
        <p:txBody>
          <a:bodyPr anchor="ctr">
            <a:normAutofit/>
          </a:bodyPr>
          <a:lstStyle/>
          <a:p>
            <a:r>
              <a:rPr lang="en-GB" sz="2200"/>
              <a:t>About todays content?</a:t>
            </a:r>
          </a:p>
          <a:p>
            <a:endParaRPr lang="en-GB" sz="2200"/>
          </a:p>
          <a:p>
            <a:r>
              <a:rPr lang="en-GB" sz="2200"/>
              <a:t>About the Assignment?</a:t>
            </a:r>
          </a:p>
          <a:p>
            <a:endParaRPr lang="en-GB" sz="2200"/>
          </a:p>
          <a:p>
            <a:r>
              <a:rPr lang="en-GB" sz="2200"/>
              <a:t>About anything else?</a:t>
            </a:r>
          </a:p>
        </p:txBody>
      </p:sp>
    </p:spTree>
    <p:extLst>
      <p:ext uri="{BB962C8B-B14F-4D97-AF65-F5344CB8AC3E}">
        <p14:creationId xmlns:p14="http://schemas.microsoft.com/office/powerpoint/2010/main" val="229616809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27C7B9-9CEA-2975-41A0-3A3529CD9867}"/>
              </a:ext>
            </a:extLst>
          </p:cNvPr>
          <p:cNvSpPr>
            <a:spLocks noGrp="1"/>
          </p:cNvSpPr>
          <p:nvPr>
            <p:ph type="title"/>
          </p:nvPr>
        </p:nvSpPr>
        <p:spPr>
          <a:xfrm>
            <a:off x="838200" y="365125"/>
            <a:ext cx="10515600" cy="1325563"/>
          </a:xfrm>
        </p:spPr>
        <p:txBody>
          <a:bodyPr>
            <a:normAutofit/>
          </a:bodyPr>
          <a:lstStyle/>
          <a:p>
            <a:r>
              <a:rPr lang="en-GB" sz="540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119EF4-BB23-6845-9247-A2689C77837C}"/>
              </a:ext>
            </a:extLst>
          </p:cNvPr>
          <p:cNvSpPr>
            <a:spLocks noGrp="1"/>
          </p:cNvSpPr>
          <p:nvPr>
            <p:ph idx="1"/>
          </p:nvPr>
        </p:nvSpPr>
        <p:spPr>
          <a:xfrm>
            <a:off x="838200" y="1929384"/>
            <a:ext cx="10515600" cy="4251960"/>
          </a:xfrm>
        </p:spPr>
        <p:txBody>
          <a:bodyPr>
            <a:normAutofit/>
          </a:bodyPr>
          <a:lstStyle/>
          <a:p>
            <a:r>
              <a:rPr lang="en-GB" sz="1000"/>
              <a:t>BBC News. (2011) ‘Profile: Hasib Hussain’, </a:t>
            </a:r>
            <a:r>
              <a:rPr lang="en-GB" sz="1000" i="1"/>
              <a:t>2 March. </a:t>
            </a:r>
            <a:r>
              <a:rPr lang="en-GB" sz="1000"/>
              <a:t>Available at: </a:t>
            </a:r>
            <a:r>
              <a:rPr lang="en-GB" sz="1000" u="sng">
                <a:hlinkClick r:id="rId2"/>
              </a:rPr>
              <a:t>https://www.bbc.co.uk/news/uk-12621387</a:t>
            </a:r>
            <a:r>
              <a:rPr lang="en-GB" sz="1000"/>
              <a:t>  (Accessed: 14</a:t>
            </a:r>
            <a:r>
              <a:rPr lang="en-GB" sz="1000" baseline="30000"/>
              <a:t>th</a:t>
            </a:r>
            <a:r>
              <a:rPr lang="en-GB" sz="1000"/>
              <a:t> November 2021).</a:t>
            </a:r>
          </a:p>
          <a:p>
            <a:pPr lvl="0"/>
            <a:r>
              <a:rPr lang="en-GB" sz="1000"/>
              <a:t>BBC News. (2011) ‘Profile: Mohammad Sidique Khan. Available at: </a:t>
            </a:r>
            <a:r>
              <a:rPr lang="en-GB" sz="1000" u="sng">
                <a:hlinkClick r:id="rId3"/>
              </a:rPr>
              <a:t>https://www.bbc.co.uk/news/uk-12621381</a:t>
            </a:r>
            <a:r>
              <a:rPr lang="en-GB" sz="1000"/>
              <a:t> </a:t>
            </a:r>
          </a:p>
          <a:p>
            <a:pPr lvl="0"/>
            <a:r>
              <a:rPr lang="en-GB" sz="1000"/>
              <a:t>BBC News. (2015) ‘ 7 July London Bombings: What happened that day’, </a:t>
            </a:r>
            <a:r>
              <a:rPr lang="en-GB" sz="1000" i="1"/>
              <a:t> 3 July. </a:t>
            </a:r>
            <a:r>
              <a:rPr lang="en-GB" sz="1000"/>
              <a:t>Available at: </a:t>
            </a:r>
            <a:r>
              <a:rPr lang="en-GB" sz="1000" u="sng">
                <a:hlinkClick r:id="rId4"/>
              </a:rPr>
              <a:t>https://www.bbc.co.uk/news/uk-33253598</a:t>
            </a:r>
            <a:r>
              <a:rPr lang="en-GB" sz="1000"/>
              <a:t>  (Accessed: 14</a:t>
            </a:r>
            <a:r>
              <a:rPr lang="en-GB" sz="1000" baseline="30000"/>
              <a:t>th</a:t>
            </a:r>
            <a:r>
              <a:rPr lang="en-GB" sz="1000"/>
              <a:t> November 2021).</a:t>
            </a:r>
          </a:p>
          <a:p>
            <a:pPr lvl="0"/>
            <a:r>
              <a:rPr lang="en-GB" sz="1000"/>
              <a:t>Bergen, P (2008). ‘ Al Qaeda, the Organisation: A Five-Year Forecast’, </a:t>
            </a:r>
            <a:r>
              <a:rPr lang="en-GB" sz="1000" i="1"/>
              <a:t>John Hopkins University’s School of Advanced International Studies, 618, </a:t>
            </a:r>
            <a:r>
              <a:rPr lang="en-GB" sz="1000"/>
              <a:t>pp. 14-30. DOI: 10.1177/0002716208317599</a:t>
            </a:r>
          </a:p>
          <a:p>
            <a:pPr lvl="0"/>
            <a:r>
              <a:rPr lang="en-GB" sz="1000"/>
              <a:t>Casciani, D. (2011) ‘How well did the 7/7 emergency services respond?’,</a:t>
            </a:r>
            <a:r>
              <a:rPr lang="en-GB" sz="1000" i="1"/>
              <a:t> BBC News, 3 March. Available at: </a:t>
            </a:r>
            <a:r>
              <a:rPr lang="en-GB" sz="1000" u="sng">
                <a:hlinkClick r:id="rId5"/>
              </a:rPr>
              <a:t>https://www.bbc.co.uk/news/uk-12636731</a:t>
            </a:r>
            <a:r>
              <a:rPr lang="en-GB" sz="1000"/>
              <a:t>  (Accessed 14 November 2021).</a:t>
            </a:r>
          </a:p>
          <a:p>
            <a:pPr lvl="0"/>
            <a:r>
              <a:rPr lang="en-GB" sz="1000"/>
              <a:t>House of Commons (2006).</a:t>
            </a:r>
            <a:r>
              <a:rPr lang="en-GB" sz="1000" i="1"/>
              <a:t> Report of the Official Account of the London Bombings in London on 7</a:t>
            </a:r>
            <a:r>
              <a:rPr lang="en-GB" sz="1000" i="1" baseline="30000"/>
              <a:t>th</a:t>
            </a:r>
            <a:r>
              <a:rPr lang="en-GB" sz="1000" i="1"/>
              <a:t> July 2005. (</a:t>
            </a:r>
            <a:r>
              <a:rPr lang="en-GB" sz="1000"/>
              <a:t>HC 1087). Available at: </a:t>
            </a:r>
            <a:r>
              <a:rPr lang="en-GB" sz="1000" u="sng">
                <a:hlinkClick r:id="rId6"/>
              </a:rPr>
              <a:t>https://assets.publishing.service.gov.uk/government/uploads/system/uploads/attachment_data/file/228837/1087.pdf</a:t>
            </a:r>
            <a:endParaRPr lang="en-GB" sz="1000"/>
          </a:p>
          <a:p>
            <a:pPr lvl="0"/>
            <a:r>
              <a:rPr lang="en-GB" sz="1000"/>
              <a:t>Patel, HDL, Dryden, S, Gupta, A., and Stewart, N (2012). ‘Human body projectiles implantation in victims of suicide bombings and implications for health and emergency care providers: the 7/7 experience’. </a:t>
            </a:r>
            <a:r>
              <a:rPr lang="en-GB" sz="1000" i="1"/>
              <a:t>Ann R Coll Surg Engl, 94</a:t>
            </a:r>
            <a:r>
              <a:rPr lang="en-GB" sz="1000"/>
              <a:t>, pp. 313-317. DOI: 10.1308/003588412X13171221591772</a:t>
            </a:r>
          </a:p>
          <a:p>
            <a:pPr lvl="0"/>
            <a:r>
              <a:rPr lang="en-GB" sz="1000"/>
              <a:t>Romaniuk, S.N (2012) ‘Al Qaeda’s Human Bombs: The Strategic Impact of the 7/7 Suicide Terrorist Attacks’, </a:t>
            </a:r>
            <a:r>
              <a:rPr lang="en-GB" sz="1000" i="1"/>
              <a:t>European Journal of Humanities and Social Sciences, 12(2), </a:t>
            </a:r>
            <a:r>
              <a:rPr lang="en-GB" sz="1000"/>
              <a:t>pp. 537-552. URL: </a:t>
            </a:r>
            <a:r>
              <a:rPr lang="en-GB" sz="1000" u="sng">
                <a:hlinkClick r:id="rId7"/>
              </a:rPr>
              <a:t>https://www.researchgate.net/publication/287986179_Al-Qaeda%27s_Human_Bombs_The_Strategic_Impact_of_the_77_Suicide_Terrorist_Attacks</a:t>
            </a:r>
            <a:endParaRPr lang="en-GB" sz="1000"/>
          </a:p>
          <a:p>
            <a:pPr lvl="0"/>
            <a:r>
              <a:rPr lang="en-GB" sz="1000"/>
              <a:t>Wintour, P (2005). ‘Blair vows to root out extremism’, </a:t>
            </a:r>
            <a:r>
              <a:rPr lang="en-GB" sz="1000" i="1"/>
              <a:t>The Guardian, </a:t>
            </a:r>
            <a:r>
              <a:rPr lang="en-GB" sz="1000"/>
              <a:t>6 August. Available at: </a:t>
            </a:r>
            <a:r>
              <a:rPr lang="en-GB" sz="1000" u="sng">
                <a:hlinkClick r:id="rId8"/>
              </a:rPr>
              <a:t>https://www.theguardian.com/politics/2005/aug/06/terrorism.july7</a:t>
            </a:r>
            <a:r>
              <a:rPr lang="en-GB" sz="1000"/>
              <a:t> (Accessed: 14 November 2021).</a:t>
            </a:r>
          </a:p>
          <a:p>
            <a:r>
              <a:rPr lang="en-GB" sz="1000">
                <a:hlinkClick r:id="rId9"/>
              </a:rPr>
              <a:t>https://www.london.gov.uk/sites/default/files/gla_migrate_files_destination/archives/assembly-reports-7july-report.pdf</a:t>
            </a:r>
            <a:endParaRPr lang="en-GB" sz="1000"/>
          </a:p>
          <a:p>
            <a:r>
              <a:rPr lang="en-GB" sz="1000">
                <a:hlinkClick r:id="rId10"/>
              </a:rPr>
              <a:t>https://www.jesip.org.uk/uploads/media/incident_reports_and_inquiries/Addressing%20Lessons%20from%20London%207th%20July%202005%20Bombings.pdf</a:t>
            </a:r>
            <a:endParaRPr lang="en-GB" sz="1000"/>
          </a:p>
          <a:p>
            <a:r>
              <a:rPr lang="en-GB" sz="1000">
                <a:hlinkClick r:id="rId5"/>
              </a:rPr>
              <a:t>https://www.bbc.co.uk/news/uk-12636731</a:t>
            </a:r>
            <a:endParaRPr lang="en-GB" sz="1000"/>
          </a:p>
          <a:p>
            <a:r>
              <a:rPr lang="en-GB" sz="1000">
                <a:hlinkClick r:id="rId11"/>
              </a:rPr>
              <a:t>https://assets.publishing.service.gov.uk/government/uploads/system/uploads/attachment_data/file/97988/inquest-7-7-progress-report.pdf</a:t>
            </a:r>
            <a:endParaRPr lang="en-GB" sz="1000"/>
          </a:p>
          <a:p>
            <a:r>
              <a:rPr lang="en-GB" sz="1000">
                <a:hlinkClick r:id="rId12"/>
              </a:rPr>
              <a:t>https://rusi.org/publication/london-bombings-lessons-first-responders-0</a:t>
            </a:r>
            <a:endParaRPr lang="en-GB" sz="1000"/>
          </a:p>
        </p:txBody>
      </p:sp>
    </p:spTree>
    <p:extLst>
      <p:ext uri="{BB962C8B-B14F-4D97-AF65-F5344CB8AC3E}">
        <p14:creationId xmlns:p14="http://schemas.microsoft.com/office/powerpoint/2010/main" val="158814936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80E0E6-C375-FF5F-097F-67FD9490E790}"/>
              </a:ext>
            </a:extLst>
          </p:cNvPr>
          <p:cNvSpPr>
            <a:spLocks noGrp="1"/>
          </p:cNvSpPr>
          <p:nvPr>
            <p:ph type="title"/>
          </p:nvPr>
        </p:nvSpPr>
        <p:spPr>
          <a:xfrm>
            <a:off x="630936" y="640080"/>
            <a:ext cx="4818888" cy="1481328"/>
          </a:xfrm>
        </p:spPr>
        <p:txBody>
          <a:bodyPr anchor="b">
            <a:normAutofit/>
          </a:bodyPr>
          <a:lstStyle/>
          <a:p>
            <a:r>
              <a:rPr lang="en-GB" sz="5000"/>
              <a:t>Week 7 Completed</a:t>
            </a:r>
          </a:p>
        </p:txBody>
      </p:sp>
      <p:sp>
        <p:nvSpPr>
          <p:cNvPr id="1033"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8A03B4-E820-5ADD-7094-F39BD9C178F4}"/>
              </a:ext>
            </a:extLst>
          </p:cNvPr>
          <p:cNvSpPr>
            <a:spLocks noGrp="1"/>
          </p:cNvSpPr>
          <p:nvPr>
            <p:ph idx="1"/>
          </p:nvPr>
        </p:nvSpPr>
        <p:spPr>
          <a:xfrm>
            <a:off x="630936" y="2660904"/>
            <a:ext cx="4818888" cy="3547872"/>
          </a:xfrm>
        </p:spPr>
        <p:txBody>
          <a:bodyPr anchor="t">
            <a:normAutofit/>
          </a:bodyPr>
          <a:lstStyle/>
          <a:p>
            <a:r>
              <a:rPr lang="en-GB" sz="2200"/>
              <a:t>Thank you for listening</a:t>
            </a:r>
          </a:p>
          <a:p>
            <a:endParaRPr lang="en-GB" sz="2200"/>
          </a:p>
          <a:p>
            <a:r>
              <a:rPr lang="en-GB" sz="2200"/>
              <a:t>See you all next week!</a:t>
            </a:r>
          </a:p>
        </p:txBody>
      </p:sp>
      <p:pic>
        <p:nvPicPr>
          <p:cNvPr id="1026" name="Picture 2" descr="Self High Five GIFs | Tenor">
            <a:extLst>
              <a:ext uri="{FF2B5EF4-FFF2-40B4-BE49-F238E27FC236}">
                <a16:creationId xmlns:a16="http://schemas.microsoft.com/office/drawing/2014/main" id="{EFCBD2D9-A415-B792-76C5-2CAC20ECE4A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699516"/>
            <a:ext cx="5458968" cy="5458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12526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6067</Words>
  <Application>Microsoft Office PowerPoint</Application>
  <PresentationFormat>Widescreen</PresentationFormat>
  <Paragraphs>299</Paragraphs>
  <Slides>57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57</vt:i4>
      </vt:variant>
    </vt:vector>
  </HeadingPairs>
  <TitlesOfParts>
    <vt:vector size="62" baseType="lpstr">
      <vt:lpstr>Arial</vt:lpstr>
      <vt:lpstr>Calibri</vt:lpstr>
      <vt:lpstr>Calibri Light</vt:lpstr>
      <vt:lpstr>Times New Roman</vt:lpstr>
      <vt:lpstr>Office Theme</vt:lpstr>
      <vt:lpstr>Policing Terrorism</vt:lpstr>
      <vt:lpstr>Assessment 2</vt:lpstr>
      <vt:lpstr>Assessment 2</vt:lpstr>
      <vt:lpstr>Assessment 2 – How to answer your question</vt:lpstr>
      <vt:lpstr>7/7 London Bombings</vt:lpstr>
      <vt:lpstr>Aim</vt:lpstr>
      <vt:lpstr>Objectives</vt:lpstr>
      <vt:lpstr>Summary</vt:lpstr>
      <vt:lpstr>The Attackers</vt:lpstr>
      <vt:lpstr>The Attackers </vt:lpstr>
      <vt:lpstr>Ties to al Qaeda?</vt:lpstr>
      <vt:lpstr>Al Qaeda ties.</vt:lpstr>
      <vt:lpstr>Al Qaeda ties</vt:lpstr>
      <vt:lpstr>Al Qaeda ties</vt:lpstr>
      <vt:lpstr>Al Qaeda ties</vt:lpstr>
      <vt:lpstr>Motivations &amp; Goals</vt:lpstr>
      <vt:lpstr>Motives &amp; Goals</vt:lpstr>
      <vt:lpstr>Chronology of events</vt:lpstr>
      <vt:lpstr>Aldgate</vt:lpstr>
      <vt:lpstr>Aldgate</vt:lpstr>
      <vt:lpstr>Edgware Road</vt:lpstr>
      <vt:lpstr>Edgware Road</vt:lpstr>
      <vt:lpstr>Kings Cross/Russel Square</vt:lpstr>
      <vt:lpstr>Kings Cross/Russel Square</vt:lpstr>
      <vt:lpstr>Tavistock Square</vt:lpstr>
      <vt:lpstr>Tavistock Square</vt:lpstr>
      <vt:lpstr>The Victims</vt:lpstr>
      <vt:lpstr>The Victims</vt:lpstr>
      <vt:lpstr>The Victims</vt:lpstr>
      <vt:lpstr>The Victims</vt:lpstr>
      <vt:lpstr>Responses</vt:lpstr>
      <vt:lpstr>Responses</vt:lpstr>
      <vt:lpstr>TASK</vt:lpstr>
      <vt:lpstr>Responses</vt:lpstr>
      <vt:lpstr>Task</vt:lpstr>
      <vt:lpstr>Responding to Aldgate</vt:lpstr>
      <vt:lpstr>Responding to Aldgate</vt:lpstr>
      <vt:lpstr>Responding to Edgware Road</vt:lpstr>
      <vt:lpstr>Responding to Edgware Road</vt:lpstr>
      <vt:lpstr>Responding to Kings Cross/Russel Square</vt:lpstr>
      <vt:lpstr>Responding to Kings Cross/Russel Square</vt:lpstr>
      <vt:lpstr>Responding to Kings Cross/Russel Square</vt:lpstr>
      <vt:lpstr>Responding to Tavistock Square</vt:lpstr>
      <vt:lpstr>Declaring a Major Incident</vt:lpstr>
      <vt:lpstr>Declaring a Major Incident</vt:lpstr>
      <vt:lpstr>How well did the emergency service respond to 7/7?</vt:lpstr>
      <vt:lpstr>London Ambulance Service</vt:lpstr>
      <vt:lpstr>London Fire Brigade</vt:lpstr>
      <vt:lpstr>The Police Service</vt:lpstr>
      <vt:lpstr>Addressing lessons from the 7/7 bombings</vt:lpstr>
      <vt:lpstr>Addressing lessons from the 7/7 bombings</vt:lpstr>
      <vt:lpstr>Addressing lessons from the 7/7 bombings</vt:lpstr>
      <vt:lpstr>Conclusion</vt:lpstr>
      <vt:lpstr>Conclusion</vt:lpstr>
      <vt:lpstr>Any Questions?</vt:lpstr>
      <vt:lpstr>References</vt:lpstr>
      <vt:lpstr>Week 7 Completed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Terrorism</dc:title>
  <dc:creator>Luke Roach</dc:creator>
  <cp:lastModifiedBy>Luke Roach</cp:lastModifiedBy>
  <cp:revision>1</cp:revision>
  <dcterms:created xsi:type="dcterms:W3CDTF">2022-11-21T15:00:10Z</dcterms:created>
  <dcterms:modified xsi:type="dcterms:W3CDTF">2022-11-21T16:17:41Z</dcterms:modified>
</cp:coreProperties>
</file>