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FE182C-70E6-4669-A7A8-A358DFB1B147}" v="2" dt="2024-04-02T15:17:28.4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1" autoAdjust="0"/>
    <p:restoredTop sz="94660"/>
  </p:normalViewPr>
  <p:slideViewPr>
    <p:cSldViewPr snapToGrid="0">
      <p:cViewPr varScale="1">
        <p:scale>
          <a:sx n="62" d="100"/>
          <a:sy n="62" d="100"/>
        </p:scale>
        <p:origin x="792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ge daniel komenan" userId="1bd3e994a3fe26f5" providerId="LiveId" clId="{03FE182C-70E6-4669-A7A8-A358DFB1B147}"/>
    <pc:docChg chg="custSel modSld">
      <pc:chgData name="ange daniel komenan" userId="1bd3e994a3fe26f5" providerId="LiveId" clId="{03FE182C-70E6-4669-A7A8-A358DFB1B147}" dt="2024-04-02T18:48:01.573" v="130" actId="1076"/>
      <pc:docMkLst>
        <pc:docMk/>
      </pc:docMkLst>
      <pc:sldChg chg="addSp delSp modSp mod">
        <pc:chgData name="ange daniel komenan" userId="1bd3e994a3fe26f5" providerId="LiveId" clId="{03FE182C-70E6-4669-A7A8-A358DFB1B147}" dt="2024-04-02T18:48:01.573" v="130" actId="1076"/>
        <pc:sldMkLst>
          <pc:docMk/>
          <pc:sldMk cId="3048730467" sldId="256"/>
        </pc:sldMkLst>
        <pc:spChg chg="add del mod">
          <ac:chgData name="ange daniel komenan" userId="1bd3e994a3fe26f5" providerId="LiveId" clId="{03FE182C-70E6-4669-A7A8-A358DFB1B147}" dt="2024-04-02T15:17:13.762" v="25"/>
          <ac:spMkLst>
            <pc:docMk/>
            <pc:sldMk cId="3048730467" sldId="256"/>
            <ac:spMk id="3" creationId="{BDF03D8F-54E7-2790-9859-B7434D9062F3}"/>
          </ac:spMkLst>
        </pc:spChg>
        <pc:spChg chg="add del mod">
          <ac:chgData name="ange daniel komenan" userId="1bd3e994a3fe26f5" providerId="LiveId" clId="{03FE182C-70E6-4669-A7A8-A358DFB1B147}" dt="2024-04-02T15:18:36.434" v="31"/>
          <ac:spMkLst>
            <pc:docMk/>
            <pc:sldMk cId="3048730467" sldId="256"/>
            <ac:spMk id="4" creationId="{E687E60E-B593-018E-00CB-8CDEB7097E91}"/>
          </ac:spMkLst>
        </pc:spChg>
        <pc:spChg chg="mod">
          <ac:chgData name="ange daniel komenan" userId="1bd3e994a3fe26f5" providerId="LiveId" clId="{03FE182C-70E6-4669-A7A8-A358DFB1B147}" dt="2024-04-02T15:35:59.438" v="118" actId="20577"/>
          <ac:spMkLst>
            <pc:docMk/>
            <pc:sldMk cId="3048730467" sldId="256"/>
            <ac:spMk id="5" creationId="{F2D88EBE-FADA-A157-7276-66DE11B62B69}"/>
          </ac:spMkLst>
        </pc:spChg>
        <pc:spChg chg="add mod">
          <ac:chgData name="ange daniel komenan" userId="1bd3e994a3fe26f5" providerId="LiveId" clId="{03FE182C-70E6-4669-A7A8-A358DFB1B147}" dt="2024-04-02T18:48:01.573" v="130" actId="1076"/>
          <ac:spMkLst>
            <pc:docMk/>
            <pc:sldMk cId="3048730467" sldId="256"/>
            <ac:spMk id="8" creationId="{98D10251-0B44-6F04-30E9-B33994D93DF9}"/>
          </ac:spMkLst>
        </pc:spChg>
        <pc:spChg chg="mod">
          <ac:chgData name="ange daniel komenan" userId="1bd3e994a3fe26f5" providerId="LiveId" clId="{03FE182C-70E6-4669-A7A8-A358DFB1B147}" dt="2024-04-02T15:43:16.151" v="124" actId="5793"/>
          <ac:spMkLst>
            <pc:docMk/>
            <pc:sldMk cId="3048730467" sldId="256"/>
            <ac:spMk id="10" creationId="{6B1ADC49-3DA0-2F46-4B6C-415604D21E17}"/>
          </ac:spMkLst>
        </pc:spChg>
        <pc:spChg chg="del mod">
          <ac:chgData name="ange daniel komenan" userId="1bd3e994a3fe26f5" providerId="LiveId" clId="{03FE182C-70E6-4669-A7A8-A358DFB1B147}" dt="2024-04-02T15:18:53.946" v="34" actId="478"/>
          <ac:spMkLst>
            <pc:docMk/>
            <pc:sldMk cId="3048730467" sldId="256"/>
            <ac:spMk id="31" creationId="{C8A40C4D-0BAB-B598-4190-C89EE67FDA48}"/>
          </ac:spMkLst>
        </pc:spChg>
        <pc:picChg chg="mod">
          <ac:chgData name="ange daniel komenan" userId="1bd3e994a3fe26f5" providerId="LiveId" clId="{03FE182C-70E6-4669-A7A8-A358DFB1B147}" dt="2024-04-02T15:45:59.675" v="129" actId="14100"/>
          <ac:picMkLst>
            <pc:docMk/>
            <pc:sldMk cId="3048730467" sldId="256"/>
            <ac:picMk id="21" creationId="{5610A595-C14C-6029-4609-BF990285695C}"/>
          </ac:picMkLst>
        </pc:picChg>
        <pc:picChg chg="mod">
          <ac:chgData name="ange daniel komenan" userId="1bd3e994a3fe26f5" providerId="LiveId" clId="{03FE182C-70E6-4669-A7A8-A358DFB1B147}" dt="2024-04-02T15:45:25.152" v="125" actId="1076"/>
          <ac:picMkLst>
            <pc:docMk/>
            <pc:sldMk cId="3048730467" sldId="256"/>
            <ac:picMk id="34" creationId="{DB753E7A-6274-5BF9-E428-EE85383DFE04}"/>
          </ac:picMkLst>
        </pc:picChg>
        <pc:picChg chg="mod">
          <ac:chgData name="ange daniel komenan" userId="1bd3e994a3fe26f5" providerId="LiveId" clId="{03FE182C-70E6-4669-A7A8-A358DFB1B147}" dt="2024-04-02T15:45:38.365" v="126" actId="1076"/>
          <ac:picMkLst>
            <pc:docMk/>
            <pc:sldMk cId="3048730467" sldId="256"/>
            <ac:picMk id="41" creationId="{1F8E56D1-5DCF-F372-80A2-14B2D2C9FEA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653DEA-0903-42DE-9DD6-4CAB5E61FC57}" type="datetimeFigureOut">
              <a:rPr lang="en-GB" smtClean="0"/>
              <a:t>02/04/2024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D3C9A6-3AE0-42D3-B033-BCC1139121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1040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10072922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10072922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4/2/2024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911893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4/2/2024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059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3374568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10072922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3509963"/>
            <a:ext cx="10072922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4/2/2024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192102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717" y="2521885"/>
            <a:ext cx="4645152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2136" y="2521885"/>
            <a:ext cx="4611138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4/2/2024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963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4856620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7"/>
            <a:ext cx="1007292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521884"/>
            <a:ext cx="4845387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52" y="3366390"/>
            <a:ext cx="4845387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34025" y="2521884"/>
            <a:ext cx="4869249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34025" y="3366390"/>
            <a:ext cx="4869249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4/2/2024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573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8"/>
            <a:ext cx="10077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4/2/2024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5233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902508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4/2/2024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52884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4315386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420086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4315386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4/2/2024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198413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3932237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4200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4/2/2024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9386131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4/2/2024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33456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4381006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974374" y="787067"/>
            <a:ext cx="2628900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5719" y="787067"/>
            <a:ext cx="7039402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4/2/2024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7283627" y="125032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433190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10776050" y="5204030"/>
            <a:ext cx="886141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717" y="2521885"/>
            <a:ext cx="10077557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5718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4/2/2024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5718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55367" y="6356350"/>
            <a:ext cx="5298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1820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49" r:id="rId6"/>
    <p:sldLayoutId id="2147483745" r:id="rId7"/>
    <p:sldLayoutId id="2147483746" r:id="rId8"/>
    <p:sldLayoutId id="2147483747" r:id="rId9"/>
    <p:sldLayoutId id="2147483748" r:id="rId10"/>
    <p:sldLayoutId id="214748375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www.pngall.com/cybersecurity-png/" TargetMode="External"/><Relationship Id="rId7" Type="http://schemas.openxmlformats.org/officeDocument/2006/relationships/hyperlink" Target="https://www.pngall.com/cybersecurity-png/download/40539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.png"/><Relationship Id="rId5" Type="http://schemas.openxmlformats.org/officeDocument/2006/relationships/hyperlink" Target="https://creativecommons.org/licenses/by-nc/3.0/" TargetMode="External"/><Relationship Id="rId10" Type="http://schemas.openxmlformats.org/officeDocument/2006/relationships/hyperlink" Target="https://creativecommons.org/licenses/by/3.0/" TargetMode="External"/><Relationship Id="rId4" Type="http://schemas.openxmlformats.org/officeDocument/2006/relationships/image" Target="../media/image2.png"/><Relationship Id="rId9" Type="http://schemas.openxmlformats.org/officeDocument/2006/relationships/hyperlink" Target="https://blogs.ed.ac.uk/digitalcitizen/2020/09/25/on-digital-presenteeism-the-pandemic-and-precarit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76ADE-8DA2-B76C-6907-F2AABE0C3F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2912" y="38872"/>
            <a:ext cx="6575461" cy="783061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chemeClr val="accent1">
                    <a:lumMod val="50000"/>
                  </a:schemeClr>
                </a:solidFill>
              </a:rPr>
              <a:t>Digital Safety Today</a:t>
            </a:r>
          </a:p>
        </p:txBody>
      </p:sp>
      <p:pic>
        <p:nvPicPr>
          <p:cNvPr id="21" name="Picture Placeholder 20" descr="A computer screen with a lock and people&#10;&#10;Description automatically generated">
            <a:extLst>
              <a:ext uri="{FF2B5EF4-FFF2-40B4-BE49-F238E27FC236}">
                <a16:creationId xmlns:a16="http://schemas.microsoft.com/office/drawing/2014/main" id="{5610A595-C14C-6029-4609-BF990285695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3602" b="23602"/>
          <a:stretch>
            <a:fillRect/>
          </a:stretch>
        </p:blipFill>
        <p:spPr>
          <a:xfrm>
            <a:off x="7722512" y="1602768"/>
            <a:ext cx="4469488" cy="2739211"/>
          </a:xfrm>
        </p:spPr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B1ADC49-3DA0-2F46-4B6C-415604D21E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705637" y="5205478"/>
            <a:ext cx="3315128" cy="158128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400" b="1" u="sng" dirty="0">
                <a:solidFill>
                  <a:schemeClr val="accent1">
                    <a:lumMod val="50000"/>
                  </a:schemeClr>
                </a:solidFill>
                <a:latin typeface="Bookman Old Style" panose="02050604050505020204" pitchFamily="18" charset="0"/>
                <a:cs typeface="Times New Roman" panose="02020603050405020304" pitchFamily="18" charset="0"/>
              </a:rPr>
              <a:t>Conclusion</a:t>
            </a:r>
            <a:endParaRPr lang="en-GB" sz="1400" b="1" u="sng" dirty="0">
              <a:solidFill>
                <a:schemeClr val="accent1">
                  <a:lumMod val="50000"/>
                </a:schemeClr>
              </a:solidFill>
              <a:latin typeface="Bookman Old Style" panose="02050604050505020204" pitchFamily="18" charset="0"/>
            </a:endParaRPr>
          </a:p>
          <a:p>
            <a:pPr>
              <a:lnSpc>
                <a:spcPct val="100000"/>
              </a:lnSpc>
            </a:pPr>
            <a:r>
              <a:rPr lang="en-GB" sz="1200" dirty="0"/>
              <a:t>    By taking these basic precautions and being vigilant while using the internet, individuals can greatly reduce their risk of falling victim to cyber crimes and protect their personal information and data.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2D88EBE-FADA-A157-7276-66DE11B62B69}"/>
              </a:ext>
            </a:extLst>
          </p:cNvPr>
          <p:cNvSpPr txBox="1"/>
          <p:nvPr/>
        </p:nvSpPr>
        <p:spPr>
          <a:xfrm>
            <a:off x="0" y="3256908"/>
            <a:ext cx="4849403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0000"/>
              </a:lnSpc>
            </a:pPr>
            <a:endParaRPr lang="en-GB" sz="1400" b="1" u="sng" dirty="0">
              <a:solidFill>
                <a:schemeClr val="accent1">
                  <a:lumMod val="50000"/>
                </a:schemeClr>
              </a:solidFill>
              <a:latin typeface="Bookman Old Style" panose="020506040505050202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endParaRPr lang="en-GB" sz="1400" b="1" u="sng" dirty="0"/>
          </a:p>
          <a:p>
            <a:pPr>
              <a:lnSpc>
                <a:spcPct val="100000"/>
              </a:lnSpc>
            </a:pPr>
            <a:r>
              <a:rPr lang="en-GB" sz="1200" dirty="0"/>
              <a:t>    At a basic level, digital safety involves creating strong and unique</a:t>
            </a:r>
          </a:p>
          <a:p>
            <a:pPr>
              <a:lnSpc>
                <a:spcPct val="100000"/>
              </a:lnSpc>
            </a:pPr>
            <a:r>
              <a:rPr lang="en-GB" sz="1200" dirty="0"/>
              <a:t>passwords for online accounts, being cautious about sharing</a:t>
            </a:r>
          </a:p>
          <a:p>
            <a:pPr>
              <a:lnSpc>
                <a:spcPct val="100000"/>
              </a:lnSpc>
            </a:pPr>
            <a:r>
              <a:rPr lang="en-GB" sz="1200" dirty="0"/>
              <a:t>personal information online, and being aware of potential online</a:t>
            </a:r>
          </a:p>
          <a:p>
            <a:pPr>
              <a:lnSpc>
                <a:spcPct val="100000"/>
              </a:lnSpc>
            </a:pPr>
            <a:r>
              <a:rPr lang="en-GB" sz="1200" dirty="0"/>
              <a:t>threats such as phishing scams and malware. It is also important to</a:t>
            </a:r>
          </a:p>
          <a:p>
            <a:pPr>
              <a:lnSpc>
                <a:spcPct val="100000"/>
              </a:lnSpc>
            </a:pPr>
            <a:r>
              <a:rPr lang="en-GB" sz="1200" dirty="0"/>
              <a:t>keep software and security tools up to date to help prevent cyber</a:t>
            </a:r>
          </a:p>
          <a:p>
            <a:pPr>
              <a:lnSpc>
                <a:spcPct val="100000"/>
              </a:lnSpc>
            </a:pPr>
            <a:r>
              <a:rPr lang="en-GB" sz="1200" dirty="0"/>
              <a:t>attacks and data breaches. In addition, individuals should be</a:t>
            </a:r>
          </a:p>
          <a:p>
            <a:pPr>
              <a:lnSpc>
                <a:spcPct val="100000"/>
              </a:lnSpc>
            </a:pPr>
            <a:r>
              <a:rPr lang="en-GB" sz="1200" dirty="0"/>
              <a:t>mindful of the websites they visit and the link they click on, as well</a:t>
            </a:r>
          </a:p>
          <a:p>
            <a:pPr>
              <a:lnSpc>
                <a:spcPct val="100000"/>
              </a:lnSpc>
            </a:pPr>
            <a:r>
              <a:rPr lang="en-GB" sz="1200" dirty="0"/>
              <a:t>as the information they share on social media platforms. It is</a:t>
            </a:r>
          </a:p>
          <a:p>
            <a:pPr>
              <a:lnSpc>
                <a:spcPct val="100000"/>
              </a:lnSpc>
            </a:pPr>
            <a:r>
              <a:rPr lang="en-GB" sz="1200" dirty="0"/>
              <a:t>important to be aware of privacy settings and to limit the amount of</a:t>
            </a:r>
          </a:p>
          <a:p>
            <a:pPr>
              <a:lnSpc>
                <a:spcPct val="100000"/>
              </a:lnSpc>
            </a:pPr>
            <a:r>
              <a:rPr lang="en-GB" sz="1200" dirty="0"/>
              <a:t>personal information that is made public online</a:t>
            </a:r>
          </a:p>
          <a:p>
            <a:pPr>
              <a:lnSpc>
                <a:spcPct val="100000"/>
              </a:lnSpc>
            </a:pPr>
            <a:endParaRPr lang="en-GB" sz="1200" dirty="0"/>
          </a:p>
          <a:p>
            <a:pPr>
              <a:lnSpc>
                <a:spcPct val="100000"/>
              </a:lnSpc>
            </a:pPr>
            <a:endParaRPr lang="en-GB" sz="1200" dirty="0"/>
          </a:p>
        </p:txBody>
      </p:sp>
      <p:pic>
        <p:nvPicPr>
          <p:cNvPr id="7" name="Picture 6" descr="A blue shield with a check mark&#10;&#10;Description automatically generated">
            <a:extLst>
              <a:ext uri="{FF2B5EF4-FFF2-40B4-BE49-F238E27FC236}">
                <a16:creationId xmlns:a16="http://schemas.microsoft.com/office/drawing/2014/main" id="{779B29B6-3377-5BCB-4982-D4572722FF2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7674" y="-165137"/>
            <a:ext cx="2301732" cy="2293362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21C34BF0-A7AB-8E64-6B01-FC0B3F723D22}"/>
              </a:ext>
            </a:extLst>
          </p:cNvPr>
          <p:cNvSpPr txBox="1"/>
          <p:nvPr/>
        </p:nvSpPr>
        <p:spPr>
          <a:xfrm>
            <a:off x="1098262" y="6588296"/>
            <a:ext cx="484940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i="1" dirty="0">
                <a:hlinkClick r:id="rId3" tooltip="https://www.pngall.com/cybersecurity-png/"/>
              </a:rPr>
              <a:t>This Photo</a:t>
            </a:r>
            <a:r>
              <a:rPr lang="en-GB" sz="900" i="1" dirty="0"/>
              <a:t> by Unknown Author is licensed under </a:t>
            </a:r>
            <a:r>
              <a:rPr lang="en-GB" sz="900" i="1" dirty="0">
                <a:hlinkClick r:id="rId5" tooltip="https://creativecommons.org/licenses/by-nc/3.0/"/>
              </a:rPr>
              <a:t>CC BY-NC</a:t>
            </a:r>
            <a:endParaRPr lang="en-GB" sz="900" i="1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04B1EA0-43CA-B3DF-176D-B5E5C67AF8C3}"/>
              </a:ext>
            </a:extLst>
          </p:cNvPr>
          <p:cNvSpPr txBox="1"/>
          <p:nvPr/>
        </p:nvSpPr>
        <p:spPr>
          <a:xfrm>
            <a:off x="9667983" y="100661"/>
            <a:ext cx="23527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Kouassi A.D. KOMENAN</a:t>
            </a:r>
          </a:p>
          <a:p>
            <a:r>
              <a:rPr lang="en-GB" sz="1200" dirty="0"/>
              <a:t>Team 2</a:t>
            </a:r>
          </a:p>
          <a:p>
            <a:r>
              <a:rPr lang="en-GB" sz="1200" dirty="0"/>
              <a:t>Student Number: </a:t>
            </a:r>
            <a:r>
              <a:rPr lang="en-GB" sz="1200" b="1" dirty="0"/>
              <a:t>2323466</a:t>
            </a:r>
          </a:p>
        </p:txBody>
      </p:sp>
      <p:pic>
        <p:nvPicPr>
          <p:cNvPr id="34" name="Picture 33" descr="A diagram of a computer network&#10;&#10;Description automatically generated with medium confidence">
            <a:extLst>
              <a:ext uri="{FF2B5EF4-FFF2-40B4-BE49-F238E27FC236}">
                <a16:creationId xmlns:a16="http://schemas.microsoft.com/office/drawing/2014/main" id="{DB753E7A-6274-5BF9-E428-EE85383DFE0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4584407" y="830949"/>
            <a:ext cx="2044557" cy="1891745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A4D63CB2-9562-EE7B-0A47-8D677C1ADAD0}"/>
              </a:ext>
            </a:extLst>
          </p:cNvPr>
          <p:cNvSpPr txBox="1"/>
          <p:nvPr/>
        </p:nvSpPr>
        <p:spPr>
          <a:xfrm>
            <a:off x="1033192" y="6357464"/>
            <a:ext cx="331512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7" tooltip="https://www.pngall.com/cybersecurity-png/download/40539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nc/3.0/"/>
              </a:rPr>
              <a:t>CC BY-NC</a:t>
            </a:r>
            <a:endParaRPr lang="en-GB" sz="900" dirty="0"/>
          </a:p>
        </p:txBody>
      </p:sp>
      <p:pic>
        <p:nvPicPr>
          <p:cNvPr id="41" name="Picture 40" descr="A cartoon of a person working on a computer">
            <a:extLst>
              <a:ext uri="{FF2B5EF4-FFF2-40B4-BE49-F238E27FC236}">
                <a16:creationId xmlns:a16="http://schemas.microsoft.com/office/drawing/2014/main" id="{1F8E56D1-5DCF-F372-80A2-14B2D2C9FEA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4737678" y="4626513"/>
            <a:ext cx="2716644" cy="2112474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7BF308C1-AA5B-9E50-F279-E892FD3A3C7D}"/>
              </a:ext>
            </a:extLst>
          </p:cNvPr>
          <p:cNvSpPr txBox="1"/>
          <p:nvPr/>
        </p:nvSpPr>
        <p:spPr>
          <a:xfrm>
            <a:off x="5070935" y="7761755"/>
            <a:ext cx="331512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9" tooltip="https://blogs.ed.ac.uk/digitalcitizen/2020/09/25/on-digital-presenteeism-the-pandemic-and-precarity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0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8D10251-0B44-6F04-30E9-B33994D93DF9}"/>
              </a:ext>
            </a:extLst>
          </p:cNvPr>
          <p:cNvSpPr txBox="1"/>
          <p:nvPr/>
        </p:nvSpPr>
        <p:spPr>
          <a:xfrm>
            <a:off x="-108732" y="2299501"/>
            <a:ext cx="484032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</a:pPr>
            <a:r>
              <a:rPr lang="en-GB" sz="1400" b="1" u="sng" dirty="0">
                <a:solidFill>
                  <a:schemeClr val="accent1">
                    <a:lumMod val="50000"/>
                  </a:schemeClr>
                </a:solidFill>
                <a:latin typeface="Bookman Old Style" panose="02050604050505020204" pitchFamily="18" charset="0"/>
              </a:rPr>
              <a:t>Introduction</a:t>
            </a:r>
          </a:p>
          <a:p>
            <a:pPr>
              <a:lnSpc>
                <a:spcPct val="100000"/>
              </a:lnSpc>
            </a:pPr>
            <a:endParaRPr lang="en-GB" sz="1400" b="1" u="sng" dirty="0">
              <a:solidFill>
                <a:schemeClr val="accent1">
                  <a:lumMod val="50000"/>
                </a:schemeClr>
              </a:solidFill>
              <a:latin typeface="Bookman Old Style" panose="02050604050505020204" pitchFamily="18" charset="0"/>
            </a:endParaRPr>
          </a:p>
          <a:p>
            <a:pPr>
              <a:lnSpc>
                <a:spcPct val="100000"/>
              </a:lnSpc>
            </a:pPr>
            <a:r>
              <a:rPr lang="en-GB" sz="1200" dirty="0"/>
              <a:t>     Digital safety refers to the practices and precautions individuals can take to protect themselves and their information while using the internet and digital devices.</a:t>
            </a:r>
          </a:p>
        </p:txBody>
      </p:sp>
    </p:spTree>
    <p:extLst>
      <p:ext uri="{BB962C8B-B14F-4D97-AF65-F5344CB8AC3E}">
        <p14:creationId xmlns:p14="http://schemas.microsoft.com/office/powerpoint/2010/main" val="3048730467"/>
      </p:ext>
    </p:extLst>
  </p:cSld>
  <p:clrMapOvr>
    <a:masterClrMapping/>
  </p:clrMapOvr>
</p:sld>
</file>

<file path=ppt/theme/theme1.xml><?xml version="1.0" encoding="utf-8"?>
<a:theme xmlns:a="http://schemas.openxmlformats.org/drawingml/2006/main" name="RocaVTI">
  <a:themeElements>
    <a:clrScheme name="AnalogousFromLightSeedLeftStep">
      <a:dk1>
        <a:srgbClr val="000000"/>
      </a:dk1>
      <a:lt1>
        <a:srgbClr val="FFFFFF"/>
      </a:lt1>
      <a:dk2>
        <a:srgbClr val="3E2441"/>
      </a:dk2>
      <a:lt2>
        <a:srgbClr val="E8E6E2"/>
      </a:lt2>
      <a:accent1>
        <a:srgbClr val="96A3C6"/>
      </a:accent1>
      <a:accent2>
        <a:srgbClr val="7FA7BA"/>
      </a:accent2>
      <a:accent3>
        <a:srgbClr val="82ACA8"/>
      </a:accent3>
      <a:accent4>
        <a:srgbClr val="77AE92"/>
      </a:accent4>
      <a:accent5>
        <a:srgbClr val="81AC84"/>
      </a:accent5>
      <a:accent6>
        <a:srgbClr val="8AAE77"/>
      </a:accent6>
      <a:hlink>
        <a:srgbClr val="908157"/>
      </a:hlink>
      <a:folHlink>
        <a:srgbClr val="7F7F7F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301</TotalTime>
  <Words>222</Words>
  <Application>Microsoft Office PowerPoint</Application>
  <PresentationFormat>Widescreen</PresentationFormat>
  <Paragraphs>24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Aptos</vt:lpstr>
      <vt:lpstr>Arial</vt:lpstr>
      <vt:lpstr>Avenir Next LT Pro</vt:lpstr>
      <vt:lpstr>Avenir Next LT Pro Light</vt:lpstr>
      <vt:lpstr>Bookman Old Style</vt:lpstr>
      <vt:lpstr>Georgia Pro Semibold</vt:lpstr>
      <vt:lpstr>RocaVTI</vt:lpstr>
      <vt:lpstr>Digital Safety Today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Safety Today</dc:title>
  <dc:creator>ange daniel komenan</dc:creator>
  <cp:lastModifiedBy>ange daniel komenan</cp:lastModifiedBy>
  <cp:revision>1</cp:revision>
  <dcterms:created xsi:type="dcterms:W3CDTF">2024-03-26T20:34:30Z</dcterms:created>
  <dcterms:modified xsi:type="dcterms:W3CDTF">2024-04-02T18:48:12Z</dcterms:modified>
</cp:coreProperties>
</file>