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4" r:id="rId5"/>
    <p:sldId id="265" r:id="rId6"/>
    <p:sldId id="263" r:id="rId7"/>
    <p:sldId id="259" r:id="rId8"/>
    <p:sldId id="260" r:id="rId9"/>
    <p:sldId id="261" r:id="rId10"/>
    <p:sldId id="262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9405F4-475A-1934-0B6B-0F0EC9D0B678}" v="622" dt="2025-06-24T12:32:33.546"/>
    <p1510:client id="{5795BB46-0781-212D-CE81-F6BF6AA7ADB0}" v="45" dt="2025-06-23T12:20:57.419"/>
    <p1510:client id="{57A1DC7F-08F3-B684-0A97-8981C4BDC02D}" v="1702" dt="2025-06-24T12:02:08.645"/>
    <p1510:client id="{87FC6320-59E2-A736-18C2-CD8070CF235D}" v="1817" dt="2025-06-22T21:19:55.85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udmila Horvathova (2426554)" userId="S::2426554@student.uwtsd.ac.uk::37eeb065-935b-4198-ae41-296bc5e4077e" providerId="AD" clId="Web-{5795BB46-0781-212D-CE81-F6BF6AA7ADB0}"/>
    <pc:docChg chg="modSld">
      <pc:chgData name="Ludmila Horvathova (2426554)" userId="S::2426554@student.uwtsd.ac.uk::37eeb065-935b-4198-ae41-296bc5e4077e" providerId="AD" clId="Web-{5795BB46-0781-212D-CE81-F6BF6AA7ADB0}" dt="2025-06-23T12:20:57.419" v="44" actId="20577"/>
      <pc:docMkLst>
        <pc:docMk/>
      </pc:docMkLst>
      <pc:sldChg chg="modSp">
        <pc:chgData name="Ludmila Horvathova (2426554)" userId="S::2426554@student.uwtsd.ac.uk::37eeb065-935b-4198-ae41-296bc5e4077e" providerId="AD" clId="Web-{5795BB46-0781-212D-CE81-F6BF6AA7ADB0}" dt="2025-06-23T12:20:57.419" v="44" actId="20577"/>
        <pc:sldMkLst>
          <pc:docMk/>
          <pc:sldMk cId="1694961051" sldId="257"/>
        </pc:sldMkLst>
        <pc:spChg chg="mod">
          <ac:chgData name="Ludmila Horvathova (2426554)" userId="S::2426554@student.uwtsd.ac.uk::37eeb065-935b-4198-ae41-296bc5e4077e" providerId="AD" clId="Web-{5795BB46-0781-212D-CE81-F6BF6AA7ADB0}" dt="2025-06-23T12:20:57.419" v="44" actId="20577"/>
          <ac:spMkLst>
            <pc:docMk/>
            <pc:sldMk cId="1694961051" sldId="257"/>
            <ac:spMk id="3" creationId="{2A587532-5760-F78F-9F1D-42363B500F32}"/>
          </ac:spMkLst>
        </pc:spChg>
      </pc:sldChg>
    </pc:docChg>
  </pc:docChgLst>
  <pc:docChgLst>
    <pc:chgData name="Ludmila Horvathova (2426554)" userId="S::2426554@student.uwtsd.ac.uk::37eeb065-935b-4198-ae41-296bc5e4077e" providerId="AD" clId="Web-{87FC6320-59E2-A736-18C2-CD8070CF235D}"/>
    <pc:docChg chg="addSld modSld">
      <pc:chgData name="Ludmila Horvathova (2426554)" userId="S::2426554@student.uwtsd.ac.uk::37eeb065-935b-4198-ae41-296bc5e4077e" providerId="AD" clId="Web-{87FC6320-59E2-A736-18C2-CD8070CF235D}" dt="2025-06-22T21:19:55.853" v="1844" actId="20577"/>
      <pc:docMkLst>
        <pc:docMk/>
      </pc:docMkLst>
      <pc:sldChg chg="modSp">
        <pc:chgData name="Ludmila Horvathova (2426554)" userId="S::2426554@student.uwtsd.ac.uk::37eeb065-935b-4198-ae41-296bc5e4077e" providerId="AD" clId="Web-{87FC6320-59E2-A736-18C2-CD8070CF235D}" dt="2025-06-22T12:43:39.825" v="80" actId="20577"/>
        <pc:sldMkLst>
          <pc:docMk/>
          <pc:sldMk cId="109857222" sldId="256"/>
        </pc:sldMkLst>
        <pc:spChg chg="mod">
          <ac:chgData name="Ludmila Horvathova (2426554)" userId="S::2426554@student.uwtsd.ac.uk::37eeb065-935b-4198-ae41-296bc5e4077e" providerId="AD" clId="Web-{87FC6320-59E2-A736-18C2-CD8070CF235D}" dt="2025-06-22T12:41:39.752" v="25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Ludmila Horvathova (2426554)" userId="S::2426554@student.uwtsd.ac.uk::37eeb065-935b-4198-ae41-296bc5e4077e" providerId="AD" clId="Web-{87FC6320-59E2-A736-18C2-CD8070CF235D}" dt="2025-06-22T12:43:39.825" v="80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 mod setBg">
        <pc:chgData name="Ludmila Horvathova (2426554)" userId="S::2426554@student.uwtsd.ac.uk::37eeb065-935b-4198-ae41-296bc5e4077e" providerId="AD" clId="Web-{87FC6320-59E2-A736-18C2-CD8070CF235D}" dt="2025-06-22T13:18:57.215" v="395"/>
        <pc:sldMkLst>
          <pc:docMk/>
          <pc:sldMk cId="1694961051" sldId="257"/>
        </pc:sldMkLst>
        <pc:spChg chg="mod ord">
          <ac:chgData name="Ludmila Horvathova (2426554)" userId="S::2426554@student.uwtsd.ac.uk::37eeb065-935b-4198-ae41-296bc5e4077e" providerId="AD" clId="Web-{87FC6320-59E2-A736-18C2-CD8070CF235D}" dt="2025-06-22T13:18:57.215" v="395"/>
          <ac:spMkLst>
            <pc:docMk/>
            <pc:sldMk cId="1694961051" sldId="257"/>
            <ac:spMk id="2" creationId="{392BC64A-66C7-C8AD-22DF-22568F621CCA}"/>
          </ac:spMkLst>
        </pc:spChg>
        <pc:spChg chg="mod ord">
          <ac:chgData name="Ludmila Horvathova (2426554)" userId="S::2426554@student.uwtsd.ac.uk::37eeb065-935b-4198-ae41-296bc5e4077e" providerId="AD" clId="Web-{87FC6320-59E2-A736-18C2-CD8070CF235D}" dt="2025-06-22T13:18:57.215" v="395"/>
          <ac:spMkLst>
            <pc:docMk/>
            <pc:sldMk cId="1694961051" sldId="257"/>
            <ac:spMk id="3" creationId="{2A587532-5760-F78F-9F1D-42363B500F32}"/>
          </ac:spMkLst>
        </pc:spChg>
        <pc:spChg chg="add del">
          <ac:chgData name="Ludmila Horvathova (2426554)" userId="S::2426554@student.uwtsd.ac.uk::37eeb065-935b-4198-ae41-296bc5e4077e" providerId="AD" clId="Web-{87FC6320-59E2-A736-18C2-CD8070CF235D}" dt="2025-06-22T13:18:48.199" v="392"/>
          <ac:spMkLst>
            <pc:docMk/>
            <pc:sldMk cId="1694961051" sldId="257"/>
            <ac:spMk id="10" creationId="{99F1FFA9-D672-408C-9220-ADEEC6ABDD09}"/>
          </ac:spMkLst>
        </pc:spChg>
        <pc:spChg chg="add del">
          <ac:chgData name="Ludmila Horvathova (2426554)" userId="S::2426554@student.uwtsd.ac.uk::37eeb065-935b-4198-ae41-296bc5e4077e" providerId="AD" clId="Web-{87FC6320-59E2-A736-18C2-CD8070CF235D}" dt="2025-06-22T13:18:57.215" v="394"/>
          <ac:spMkLst>
            <pc:docMk/>
            <pc:sldMk cId="1694961051" sldId="257"/>
            <ac:spMk id="12" creationId="{34DE9D20-D6C2-4834-9EE9-EC583F3FE571}"/>
          </ac:spMkLst>
        </pc:spChg>
        <pc:spChg chg="add del">
          <ac:chgData name="Ludmila Horvathova (2426554)" userId="S::2426554@student.uwtsd.ac.uk::37eeb065-935b-4198-ae41-296bc5e4077e" providerId="AD" clId="Web-{87FC6320-59E2-A736-18C2-CD8070CF235D}" dt="2025-06-22T13:18:57.215" v="394"/>
          <ac:spMkLst>
            <pc:docMk/>
            <pc:sldMk cId="1694961051" sldId="257"/>
            <ac:spMk id="13" creationId="{913AE63C-D5B4-45D1-ACFC-648CFFCF9805}"/>
          </ac:spMkLst>
        </pc:spChg>
        <pc:spChg chg="add">
          <ac:chgData name="Ludmila Horvathova (2426554)" userId="S::2426554@student.uwtsd.ac.uk::37eeb065-935b-4198-ae41-296bc5e4077e" providerId="AD" clId="Web-{87FC6320-59E2-A736-18C2-CD8070CF235D}" dt="2025-06-22T13:18:57.215" v="395"/>
          <ac:spMkLst>
            <pc:docMk/>
            <pc:sldMk cId="1694961051" sldId="257"/>
            <ac:spMk id="27" creationId="{A2679492-7988-4050-9056-542444452411}"/>
          </ac:spMkLst>
        </pc:spChg>
        <pc:spChg chg="add">
          <ac:chgData name="Ludmila Horvathova (2426554)" userId="S::2426554@student.uwtsd.ac.uk::37eeb065-935b-4198-ae41-296bc5e4077e" providerId="AD" clId="Web-{87FC6320-59E2-A736-18C2-CD8070CF235D}" dt="2025-06-22T13:18:57.215" v="395"/>
          <ac:spMkLst>
            <pc:docMk/>
            <pc:sldMk cId="1694961051" sldId="257"/>
            <ac:spMk id="28" creationId="{B091B163-7D61-4891-ABCF-5C13D9C418D0}"/>
          </ac:spMkLst>
        </pc:spChg>
        <pc:grpChg chg="add del">
          <ac:chgData name="Ludmila Horvathova (2426554)" userId="S::2426554@student.uwtsd.ac.uk::37eeb065-935b-4198-ae41-296bc5e4077e" providerId="AD" clId="Web-{87FC6320-59E2-A736-18C2-CD8070CF235D}" dt="2025-06-22T13:18:57.215" v="394"/>
          <ac:grpSpMkLst>
            <pc:docMk/>
            <pc:sldMk cId="1694961051" sldId="257"/>
            <ac:grpSpMk id="14" creationId="{65029CA8-B9AC-4FB9-ABD9-29D56968DFFE}"/>
          </ac:grpSpMkLst>
        </pc:grpChg>
        <pc:grpChg chg="add del">
          <ac:chgData name="Ludmila Horvathova (2426554)" userId="S::2426554@student.uwtsd.ac.uk::37eeb065-935b-4198-ae41-296bc5e4077e" providerId="AD" clId="Web-{87FC6320-59E2-A736-18C2-CD8070CF235D}" dt="2025-06-22T13:18:57.215" v="394"/>
          <ac:grpSpMkLst>
            <pc:docMk/>
            <pc:sldMk cId="1694961051" sldId="257"/>
            <ac:grpSpMk id="18" creationId="{E27AF472-EAE3-4572-AB69-B92BD10DBC6D}"/>
          </ac:grpSpMkLst>
        </pc:grpChg>
        <pc:picChg chg="add mod">
          <ac:chgData name="Ludmila Horvathova (2426554)" userId="S::2426554@student.uwtsd.ac.uk::37eeb065-935b-4198-ae41-296bc5e4077e" providerId="AD" clId="Web-{87FC6320-59E2-A736-18C2-CD8070CF235D}" dt="2025-06-22T13:18:57.215" v="395"/>
          <ac:picMkLst>
            <pc:docMk/>
            <pc:sldMk cId="1694961051" sldId="257"/>
            <ac:picMk id="4" creationId="{52A016D2-F40C-2A09-C0F9-927D83FD02A4}"/>
          </ac:picMkLst>
        </pc:picChg>
        <pc:picChg chg="add mod">
          <ac:chgData name="Ludmila Horvathova (2426554)" userId="S::2426554@student.uwtsd.ac.uk::37eeb065-935b-4198-ae41-296bc5e4077e" providerId="AD" clId="Web-{87FC6320-59E2-A736-18C2-CD8070CF235D}" dt="2025-06-22T13:18:57.215" v="395"/>
          <ac:picMkLst>
            <pc:docMk/>
            <pc:sldMk cId="1694961051" sldId="257"/>
            <ac:picMk id="5" creationId="{99D6E3AE-2129-89B7-D040-6FE442CC04BA}"/>
          </ac:picMkLst>
        </pc:picChg>
        <pc:cxnChg chg="add">
          <ac:chgData name="Ludmila Horvathova (2426554)" userId="S::2426554@student.uwtsd.ac.uk::37eeb065-935b-4198-ae41-296bc5e4077e" providerId="AD" clId="Web-{87FC6320-59E2-A736-18C2-CD8070CF235D}" dt="2025-06-22T13:18:57.215" v="395"/>
          <ac:cxnSpMkLst>
            <pc:docMk/>
            <pc:sldMk cId="1694961051" sldId="257"/>
            <ac:cxnSpMk id="29" creationId="{C49DA8F6-BCC1-4447-B54C-57856834B94B}"/>
          </ac:cxnSpMkLst>
        </pc:cxnChg>
      </pc:sldChg>
      <pc:sldChg chg="addSp delSp modSp new mod setBg">
        <pc:chgData name="Ludmila Horvathova (2426554)" userId="S::2426554@student.uwtsd.ac.uk::37eeb065-935b-4198-ae41-296bc5e4077e" providerId="AD" clId="Web-{87FC6320-59E2-A736-18C2-CD8070CF235D}" dt="2025-06-22T21:06:19.835" v="1513" actId="20577"/>
        <pc:sldMkLst>
          <pc:docMk/>
          <pc:sldMk cId="951585839" sldId="258"/>
        </pc:sldMkLst>
        <pc:spChg chg="mod">
          <ac:chgData name="Ludmila Horvathova (2426554)" userId="S::2426554@student.uwtsd.ac.uk::37eeb065-935b-4198-ae41-296bc5e4077e" providerId="AD" clId="Web-{87FC6320-59E2-A736-18C2-CD8070CF235D}" dt="2025-06-22T21:03:26.730" v="1487" actId="20577"/>
          <ac:spMkLst>
            <pc:docMk/>
            <pc:sldMk cId="951585839" sldId="258"/>
            <ac:spMk id="2" creationId="{20F75223-FAC2-4E53-1A61-896303CDF746}"/>
          </ac:spMkLst>
        </pc:spChg>
        <pc:spChg chg="mod">
          <ac:chgData name="Ludmila Horvathova (2426554)" userId="S::2426554@student.uwtsd.ac.uk::37eeb065-935b-4198-ae41-296bc5e4077e" providerId="AD" clId="Web-{87FC6320-59E2-A736-18C2-CD8070CF235D}" dt="2025-06-22T21:06:19.835" v="1513" actId="20577"/>
          <ac:spMkLst>
            <pc:docMk/>
            <pc:sldMk cId="951585839" sldId="258"/>
            <ac:spMk id="3" creationId="{3EF24E16-B8FC-D946-5EA5-58CB52C98C66}"/>
          </ac:spMkLst>
        </pc:spChg>
        <pc:spChg chg="add del">
          <ac:chgData name="Ludmila Horvathova (2426554)" userId="S::2426554@student.uwtsd.ac.uk::37eeb065-935b-4198-ae41-296bc5e4077e" providerId="AD" clId="Web-{87FC6320-59E2-A736-18C2-CD8070CF235D}" dt="2025-06-22T20:59:28.182" v="1446"/>
          <ac:spMkLst>
            <pc:docMk/>
            <pc:sldMk cId="951585839" sldId="258"/>
            <ac:spMk id="8" creationId="{AC17DE74-01C9-4859-B65A-85CF999E8580}"/>
          </ac:spMkLst>
        </pc:spChg>
        <pc:spChg chg="add del">
          <ac:chgData name="Ludmila Horvathova (2426554)" userId="S::2426554@student.uwtsd.ac.uk::37eeb065-935b-4198-ae41-296bc5e4077e" providerId="AD" clId="Web-{87FC6320-59E2-A736-18C2-CD8070CF235D}" dt="2025-06-22T20:59:28.182" v="1446"/>
          <ac:spMkLst>
            <pc:docMk/>
            <pc:sldMk cId="951585839" sldId="258"/>
            <ac:spMk id="10" creationId="{068C0432-0E90-4CC1-8CD3-D44A90DF07EF}"/>
          </ac:spMkLst>
        </pc:spChg>
        <pc:spChg chg="add">
          <ac:chgData name="Ludmila Horvathova (2426554)" userId="S::2426554@student.uwtsd.ac.uk::37eeb065-935b-4198-ae41-296bc5e4077e" providerId="AD" clId="Web-{87FC6320-59E2-A736-18C2-CD8070CF235D}" dt="2025-06-22T20:59:28.182" v="1446"/>
          <ac:spMkLst>
            <pc:docMk/>
            <pc:sldMk cId="951585839" sldId="258"/>
            <ac:spMk id="15" creationId="{C4285719-470E-454C-AF62-8323075F1F5B}"/>
          </ac:spMkLst>
        </pc:spChg>
        <pc:spChg chg="add">
          <ac:chgData name="Ludmila Horvathova (2426554)" userId="S::2426554@student.uwtsd.ac.uk::37eeb065-935b-4198-ae41-296bc5e4077e" providerId="AD" clId="Web-{87FC6320-59E2-A736-18C2-CD8070CF235D}" dt="2025-06-22T20:59:28.182" v="1446"/>
          <ac:spMkLst>
            <pc:docMk/>
            <pc:sldMk cId="951585839" sldId="258"/>
            <ac:spMk id="17" creationId="{CD9FE4EF-C4D8-49A0-B2FF-81D8DB7D8A24}"/>
          </ac:spMkLst>
        </pc:spChg>
        <pc:spChg chg="add">
          <ac:chgData name="Ludmila Horvathova (2426554)" userId="S::2426554@student.uwtsd.ac.uk::37eeb065-935b-4198-ae41-296bc5e4077e" providerId="AD" clId="Web-{87FC6320-59E2-A736-18C2-CD8070CF235D}" dt="2025-06-22T20:59:28.182" v="1446"/>
          <ac:spMkLst>
            <pc:docMk/>
            <pc:sldMk cId="951585839" sldId="258"/>
            <ac:spMk id="19" creationId="{4300840D-0A0B-4512-BACA-B439D5B9C57C}"/>
          </ac:spMkLst>
        </pc:spChg>
        <pc:spChg chg="add">
          <ac:chgData name="Ludmila Horvathova (2426554)" userId="S::2426554@student.uwtsd.ac.uk::37eeb065-935b-4198-ae41-296bc5e4077e" providerId="AD" clId="Web-{87FC6320-59E2-A736-18C2-CD8070CF235D}" dt="2025-06-22T20:59:28.182" v="1446"/>
          <ac:spMkLst>
            <pc:docMk/>
            <pc:sldMk cId="951585839" sldId="258"/>
            <ac:spMk id="21" creationId="{D2B78728-A580-49A7-84F9-6EF6F583ADE0}"/>
          </ac:spMkLst>
        </pc:spChg>
        <pc:spChg chg="add">
          <ac:chgData name="Ludmila Horvathova (2426554)" userId="S::2426554@student.uwtsd.ac.uk::37eeb065-935b-4198-ae41-296bc5e4077e" providerId="AD" clId="Web-{87FC6320-59E2-A736-18C2-CD8070CF235D}" dt="2025-06-22T20:59:28.182" v="1446"/>
          <ac:spMkLst>
            <pc:docMk/>
            <pc:sldMk cId="951585839" sldId="258"/>
            <ac:spMk id="23" creationId="{38FAA1A1-D861-433F-88FA-1E9D6FD31D11}"/>
          </ac:spMkLst>
        </pc:spChg>
        <pc:spChg chg="add">
          <ac:chgData name="Ludmila Horvathova (2426554)" userId="S::2426554@student.uwtsd.ac.uk::37eeb065-935b-4198-ae41-296bc5e4077e" providerId="AD" clId="Web-{87FC6320-59E2-A736-18C2-CD8070CF235D}" dt="2025-06-22T20:59:28.182" v="1446"/>
          <ac:spMkLst>
            <pc:docMk/>
            <pc:sldMk cId="951585839" sldId="258"/>
            <ac:spMk id="25" creationId="{8D71EDA1-87BF-4D5D-AB79-F346FD19278A}"/>
          </ac:spMkLst>
        </pc:spChg>
        <pc:picChg chg="add mod">
          <ac:chgData name="Ludmila Horvathova (2426554)" userId="S::2426554@student.uwtsd.ac.uk::37eeb065-935b-4198-ae41-296bc5e4077e" providerId="AD" clId="Web-{87FC6320-59E2-A736-18C2-CD8070CF235D}" dt="2025-06-22T20:59:25.010" v="1445" actId="1076"/>
          <ac:picMkLst>
            <pc:docMk/>
            <pc:sldMk cId="951585839" sldId="258"/>
            <ac:picMk id="4" creationId="{B780D4D6-F73E-B179-DEBA-9476202A1CDA}"/>
          </ac:picMkLst>
        </pc:picChg>
      </pc:sldChg>
      <pc:sldChg chg="addSp modSp new mod setBg">
        <pc:chgData name="Ludmila Horvathova (2426554)" userId="S::2426554@student.uwtsd.ac.uk::37eeb065-935b-4198-ae41-296bc5e4077e" providerId="AD" clId="Web-{87FC6320-59E2-A736-18C2-CD8070CF235D}" dt="2025-06-22T21:02:02.473" v="1484" actId="20577"/>
        <pc:sldMkLst>
          <pc:docMk/>
          <pc:sldMk cId="560183157" sldId="259"/>
        </pc:sldMkLst>
        <pc:spChg chg="mod">
          <ac:chgData name="Ludmila Horvathova (2426554)" userId="S::2426554@student.uwtsd.ac.uk::37eeb065-935b-4198-ae41-296bc5e4077e" providerId="AD" clId="Web-{87FC6320-59E2-A736-18C2-CD8070CF235D}" dt="2025-06-22T20:55:03.197" v="1416"/>
          <ac:spMkLst>
            <pc:docMk/>
            <pc:sldMk cId="560183157" sldId="259"/>
            <ac:spMk id="2" creationId="{E4DA4F96-674B-13EB-686D-4216A6E03F55}"/>
          </ac:spMkLst>
        </pc:spChg>
        <pc:spChg chg="mod">
          <ac:chgData name="Ludmila Horvathova (2426554)" userId="S::2426554@student.uwtsd.ac.uk::37eeb065-935b-4198-ae41-296bc5e4077e" providerId="AD" clId="Web-{87FC6320-59E2-A736-18C2-CD8070CF235D}" dt="2025-06-22T21:02:02.473" v="1484" actId="20577"/>
          <ac:spMkLst>
            <pc:docMk/>
            <pc:sldMk cId="560183157" sldId="259"/>
            <ac:spMk id="3" creationId="{602C15FA-83F3-93B4-331B-C7D1275047C0}"/>
          </ac:spMkLst>
        </pc:spChg>
        <pc:spChg chg="add">
          <ac:chgData name="Ludmila Horvathova (2426554)" userId="S::2426554@student.uwtsd.ac.uk::37eeb065-935b-4198-ae41-296bc5e4077e" providerId="AD" clId="Web-{87FC6320-59E2-A736-18C2-CD8070CF235D}" dt="2025-06-22T20:55:03.197" v="1416"/>
          <ac:spMkLst>
            <pc:docMk/>
            <pc:sldMk cId="560183157" sldId="259"/>
            <ac:spMk id="9" creationId="{C0763A76-9F1C-4FC5-82B7-DD475DA461B2}"/>
          </ac:spMkLst>
        </pc:spChg>
        <pc:spChg chg="add">
          <ac:chgData name="Ludmila Horvathova (2426554)" userId="S::2426554@student.uwtsd.ac.uk::37eeb065-935b-4198-ae41-296bc5e4077e" providerId="AD" clId="Web-{87FC6320-59E2-A736-18C2-CD8070CF235D}" dt="2025-06-22T20:55:03.197" v="1416"/>
          <ac:spMkLst>
            <pc:docMk/>
            <pc:sldMk cId="560183157" sldId="259"/>
            <ac:spMk id="11" creationId="{E81BF4F6-F2CF-4984-9D14-D6966D92F99F}"/>
          </ac:spMkLst>
        </pc:spChg>
        <pc:picChg chg="add">
          <ac:chgData name="Ludmila Horvathova (2426554)" userId="S::2426554@student.uwtsd.ac.uk::37eeb065-935b-4198-ae41-296bc5e4077e" providerId="AD" clId="Web-{87FC6320-59E2-A736-18C2-CD8070CF235D}" dt="2025-06-22T20:55:03.197" v="1416"/>
          <ac:picMkLst>
            <pc:docMk/>
            <pc:sldMk cId="560183157" sldId="259"/>
            <ac:picMk id="5" creationId="{F94CCC09-20BB-523F-65A2-D8FBB4130899}"/>
          </ac:picMkLst>
        </pc:picChg>
      </pc:sldChg>
      <pc:sldChg chg="addSp delSp modSp new mod setBg">
        <pc:chgData name="Ludmila Horvathova (2426554)" userId="S::2426554@student.uwtsd.ac.uk::37eeb065-935b-4198-ae41-296bc5e4077e" providerId="AD" clId="Web-{87FC6320-59E2-A736-18C2-CD8070CF235D}" dt="2025-06-22T20:56:12.342" v="1424"/>
        <pc:sldMkLst>
          <pc:docMk/>
          <pc:sldMk cId="4172625771" sldId="260"/>
        </pc:sldMkLst>
        <pc:spChg chg="mod ord">
          <ac:chgData name="Ludmila Horvathova (2426554)" userId="S::2426554@student.uwtsd.ac.uk::37eeb065-935b-4198-ae41-296bc5e4077e" providerId="AD" clId="Web-{87FC6320-59E2-A736-18C2-CD8070CF235D}" dt="2025-06-22T20:56:12.342" v="1424"/>
          <ac:spMkLst>
            <pc:docMk/>
            <pc:sldMk cId="4172625771" sldId="260"/>
            <ac:spMk id="2" creationId="{DF540296-E6F5-2270-D084-58E3228778C0}"/>
          </ac:spMkLst>
        </pc:spChg>
        <pc:spChg chg="del">
          <ac:chgData name="Ludmila Horvathova (2426554)" userId="S::2426554@student.uwtsd.ac.uk::37eeb065-935b-4198-ae41-296bc5e4077e" providerId="AD" clId="Web-{87FC6320-59E2-A736-18C2-CD8070CF235D}" dt="2025-06-22T19:33:40.900" v="1108"/>
          <ac:spMkLst>
            <pc:docMk/>
            <pc:sldMk cId="4172625771" sldId="260"/>
            <ac:spMk id="3" creationId="{04E096A1-421E-8DBD-7955-CF38106AC2D5}"/>
          </ac:spMkLst>
        </pc:spChg>
        <pc:spChg chg="add del mod">
          <ac:chgData name="Ludmila Horvathova (2426554)" userId="S::2426554@student.uwtsd.ac.uk::37eeb065-935b-4198-ae41-296bc5e4077e" providerId="AD" clId="Web-{87FC6320-59E2-A736-18C2-CD8070CF235D}" dt="2025-06-22T20:52:17.390" v="1411"/>
          <ac:spMkLst>
            <pc:docMk/>
            <pc:sldMk cId="4172625771" sldId="260"/>
            <ac:spMk id="45" creationId="{71758313-7A22-68C1-4C7C-98600C8C0BC1}"/>
          </ac:spMkLst>
        </pc:spChg>
        <pc:spChg chg="add del">
          <ac:chgData name="Ludmila Horvathova (2426554)" userId="S::2426554@student.uwtsd.ac.uk::37eeb065-935b-4198-ae41-296bc5e4077e" providerId="AD" clId="Web-{87FC6320-59E2-A736-18C2-CD8070CF235D}" dt="2025-06-22T20:55:38.605" v="1421"/>
          <ac:spMkLst>
            <pc:docMk/>
            <pc:sldMk cId="4172625771" sldId="260"/>
            <ac:spMk id="51" creationId="{16C5FA50-8D52-4617-AF91-5C7B1C8352F1}"/>
          </ac:spMkLst>
        </pc:spChg>
        <pc:spChg chg="add del">
          <ac:chgData name="Ludmila Horvathova (2426554)" userId="S::2426554@student.uwtsd.ac.uk::37eeb065-935b-4198-ae41-296bc5e4077e" providerId="AD" clId="Web-{87FC6320-59E2-A736-18C2-CD8070CF235D}" dt="2025-06-22T20:55:38.605" v="1421"/>
          <ac:spMkLst>
            <pc:docMk/>
            <pc:sldMk cId="4172625771" sldId="260"/>
            <ac:spMk id="53" creationId="{E223798C-12AD-4B0C-A50C-D676347D67CF}"/>
          </ac:spMkLst>
        </pc:spChg>
        <pc:spChg chg="add del mod">
          <ac:chgData name="Ludmila Horvathova (2426554)" userId="S::2426554@student.uwtsd.ac.uk::37eeb065-935b-4198-ae41-296bc5e4077e" providerId="AD" clId="Web-{87FC6320-59E2-A736-18C2-CD8070CF235D}" dt="2025-06-22T20:56:12.342" v="1424"/>
          <ac:spMkLst>
            <pc:docMk/>
            <pc:sldMk cId="4172625771" sldId="260"/>
            <ac:spMk id="57" creationId="{C7E1B7D3-533C-18CA-208C-95B62F8B7D44}"/>
          </ac:spMkLst>
        </pc:spChg>
        <pc:spChg chg="add del">
          <ac:chgData name="Ludmila Horvathova (2426554)" userId="S::2426554@student.uwtsd.ac.uk::37eeb065-935b-4198-ae41-296bc5e4077e" providerId="AD" clId="Web-{87FC6320-59E2-A736-18C2-CD8070CF235D}" dt="2025-06-22T20:56:12.342" v="1424"/>
          <ac:spMkLst>
            <pc:docMk/>
            <pc:sldMk cId="4172625771" sldId="260"/>
            <ac:spMk id="60" creationId="{637B2035-1FCB-439A-B421-095E136C7E07}"/>
          </ac:spMkLst>
        </pc:spChg>
        <pc:spChg chg="add del">
          <ac:chgData name="Ludmila Horvathova (2426554)" userId="S::2426554@student.uwtsd.ac.uk::37eeb065-935b-4198-ae41-296bc5e4077e" providerId="AD" clId="Web-{87FC6320-59E2-A736-18C2-CD8070CF235D}" dt="2025-06-22T20:56:12.342" v="1424"/>
          <ac:spMkLst>
            <pc:docMk/>
            <pc:sldMk cId="4172625771" sldId="260"/>
            <ac:spMk id="62" creationId="{676D6CDF-C512-4739-B158-55EE955EFA39}"/>
          </ac:spMkLst>
        </pc:spChg>
        <pc:spChg chg="add del">
          <ac:chgData name="Ludmila Horvathova (2426554)" userId="S::2426554@student.uwtsd.ac.uk::37eeb065-935b-4198-ae41-296bc5e4077e" providerId="AD" clId="Web-{87FC6320-59E2-A736-18C2-CD8070CF235D}" dt="2025-06-22T20:56:12.326" v="1423"/>
          <ac:spMkLst>
            <pc:docMk/>
            <pc:sldMk cId="4172625771" sldId="260"/>
            <ac:spMk id="67" creationId="{3BA513B0-82FF-4F41-8178-885375D1CFB5}"/>
          </ac:spMkLst>
        </pc:spChg>
        <pc:spChg chg="add">
          <ac:chgData name="Ludmila Horvathova (2426554)" userId="S::2426554@student.uwtsd.ac.uk::37eeb065-935b-4198-ae41-296bc5e4077e" providerId="AD" clId="Web-{87FC6320-59E2-A736-18C2-CD8070CF235D}" dt="2025-06-22T20:56:12.342" v="1424"/>
          <ac:spMkLst>
            <pc:docMk/>
            <pc:sldMk cId="4172625771" sldId="260"/>
            <ac:spMk id="75" creationId="{6753252F-4873-4F63-801D-CC719279A7D5}"/>
          </ac:spMkLst>
        </pc:spChg>
        <pc:spChg chg="add">
          <ac:chgData name="Ludmila Horvathova (2426554)" userId="S::2426554@student.uwtsd.ac.uk::37eeb065-935b-4198-ae41-296bc5e4077e" providerId="AD" clId="Web-{87FC6320-59E2-A736-18C2-CD8070CF235D}" dt="2025-06-22T20:56:12.342" v="1424"/>
          <ac:spMkLst>
            <pc:docMk/>
            <pc:sldMk cId="4172625771" sldId="260"/>
            <ac:spMk id="76" creationId="{047C8CCB-F95D-4249-92DD-651249D3535A}"/>
          </ac:spMkLst>
        </pc:spChg>
        <pc:grpChg chg="add del">
          <ac:chgData name="Ludmila Horvathova (2426554)" userId="S::2426554@student.uwtsd.ac.uk::37eeb065-935b-4198-ae41-296bc5e4077e" providerId="AD" clId="Web-{87FC6320-59E2-A736-18C2-CD8070CF235D}" dt="2025-06-22T20:56:12.326" v="1423"/>
          <ac:grpSpMkLst>
            <pc:docMk/>
            <pc:sldMk cId="4172625771" sldId="260"/>
            <ac:grpSpMk id="69" creationId="{93DB8501-F9F2-4ACD-B56A-9019CD5006D6}"/>
          </ac:grpSpMkLst>
        </pc:grpChg>
        <pc:graphicFrameChg chg="add del mod ord modGraphic">
          <ac:chgData name="Ludmila Horvathova (2426554)" userId="S::2426554@student.uwtsd.ac.uk::37eeb065-935b-4198-ae41-296bc5e4077e" providerId="AD" clId="Web-{87FC6320-59E2-A736-18C2-CD8070CF235D}" dt="2025-06-22T20:50:33.087" v="1409"/>
          <ac:graphicFrameMkLst>
            <pc:docMk/>
            <pc:sldMk cId="4172625771" sldId="260"/>
            <ac:graphicFrameMk id="4" creationId="{3D91E41F-FC76-A3AE-08A6-45EB88FF0926}"/>
          </ac:graphicFrameMkLst>
        </pc:graphicFrameChg>
        <pc:picChg chg="add mod ord">
          <ac:chgData name="Ludmila Horvathova (2426554)" userId="S::2426554@student.uwtsd.ac.uk::37eeb065-935b-4198-ae41-296bc5e4077e" providerId="AD" clId="Web-{87FC6320-59E2-A736-18C2-CD8070CF235D}" dt="2025-06-22T20:56:12.342" v="1424"/>
          <ac:picMkLst>
            <pc:docMk/>
            <pc:sldMk cId="4172625771" sldId="260"/>
            <ac:picMk id="46" creationId="{A44F8B14-8F00-600E-941E-191C44BA8266}"/>
          </ac:picMkLst>
        </pc:picChg>
      </pc:sldChg>
      <pc:sldChg chg="addSp modSp new mod setBg">
        <pc:chgData name="Ludmila Horvathova (2426554)" userId="S::2426554@student.uwtsd.ac.uk::37eeb065-935b-4198-ae41-296bc5e4077e" providerId="AD" clId="Web-{87FC6320-59E2-A736-18C2-CD8070CF235D}" dt="2025-06-22T21:19:55.853" v="1844" actId="20577"/>
        <pc:sldMkLst>
          <pc:docMk/>
          <pc:sldMk cId="3778784658" sldId="261"/>
        </pc:sldMkLst>
        <pc:spChg chg="mod">
          <ac:chgData name="Ludmila Horvathova (2426554)" userId="S::2426554@student.uwtsd.ac.uk::37eeb065-935b-4198-ae41-296bc5e4077e" providerId="AD" clId="Web-{87FC6320-59E2-A736-18C2-CD8070CF235D}" dt="2025-06-22T21:03:59.545" v="1505" actId="20577"/>
          <ac:spMkLst>
            <pc:docMk/>
            <pc:sldMk cId="3778784658" sldId="261"/>
            <ac:spMk id="2" creationId="{EF528163-ADE0-409F-FBD0-F3EFE51126A9}"/>
          </ac:spMkLst>
        </pc:spChg>
        <pc:spChg chg="mod">
          <ac:chgData name="Ludmila Horvathova (2426554)" userId="S::2426554@student.uwtsd.ac.uk::37eeb065-935b-4198-ae41-296bc5e4077e" providerId="AD" clId="Web-{87FC6320-59E2-A736-18C2-CD8070CF235D}" dt="2025-06-22T21:19:55.853" v="1844" actId="20577"/>
          <ac:spMkLst>
            <pc:docMk/>
            <pc:sldMk cId="3778784658" sldId="261"/>
            <ac:spMk id="3" creationId="{AF180DB0-F39C-1FD6-3CD7-C11C68AA007D}"/>
          </ac:spMkLst>
        </pc:spChg>
        <pc:spChg chg="add">
          <ac:chgData name="Ludmila Horvathova (2426554)" userId="S::2426554@student.uwtsd.ac.uk::37eeb065-935b-4198-ae41-296bc5e4077e" providerId="AD" clId="Web-{87FC6320-59E2-A736-18C2-CD8070CF235D}" dt="2025-06-22T20:56:19.280" v="1425"/>
          <ac:spMkLst>
            <pc:docMk/>
            <pc:sldMk cId="3778784658" sldId="261"/>
            <ac:spMk id="8" creationId="{AC17DE74-01C9-4859-B65A-85CF999E8580}"/>
          </ac:spMkLst>
        </pc:spChg>
        <pc:spChg chg="add">
          <ac:chgData name="Ludmila Horvathova (2426554)" userId="S::2426554@student.uwtsd.ac.uk::37eeb065-935b-4198-ae41-296bc5e4077e" providerId="AD" clId="Web-{87FC6320-59E2-A736-18C2-CD8070CF235D}" dt="2025-06-22T20:56:19.280" v="1425"/>
          <ac:spMkLst>
            <pc:docMk/>
            <pc:sldMk cId="3778784658" sldId="261"/>
            <ac:spMk id="10" creationId="{068C0432-0E90-4CC1-8CD3-D44A90DF07EF}"/>
          </ac:spMkLst>
        </pc:spChg>
      </pc:sldChg>
    </pc:docChg>
  </pc:docChgLst>
  <pc:docChgLst>
    <pc:chgData name="Ludmila Horvathova (2426554)" userId="S::2426554@student.uwtsd.ac.uk::37eeb065-935b-4198-ae41-296bc5e4077e" providerId="AD" clId="Web-{57A1DC7F-08F3-B684-0A97-8981C4BDC02D}"/>
    <pc:docChg chg="addSld modSld">
      <pc:chgData name="Ludmila Horvathova (2426554)" userId="S::2426554@student.uwtsd.ac.uk::37eeb065-935b-4198-ae41-296bc5e4077e" providerId="AD" clId="Web-{57A1DC7F-08F3-B684-0A97-8981C4BDC02D}" dt="2025-06-24T12:02:07.848" v="1724" actId="20577"/>
      <pc:docMkLst>
        <pc:docMk/>
      </pc:docMkLst>
      <pc:sldChg chg="modSp">
        <pc:chgData name="Ludmila Horvathova (2426554)" userId="S::2426554@student.uwtsd.ac.uk::37eeb065-935b-4198-ae41-296bc5e4077e" providerId="AD" clId="Web-{57A1DC7F-08F3-B684-0A97-8981C4BDC02D}" dt="2025-06-24T10:28:15.794" v="72" actId="20577"/>
        <pc:sldMkLst>
          <pc:docMk/>
          <pc:sldMk cId="1694961051" sldId="257"/>
        </pc:sldMkLst>
        <pc:spChg chg="mod">
          <ac:chgData name="Ludmila Horvathova (2426554)" userId="S::2426554@student.uwtsd.ac.uk::37eeb065-935b-4198-ae41-296bc5e4077e" providerId="AD" clId="Web-{57A1DC7F-08F3-B684-0A97-8981C4BDC02D}" dt="2025-06-24T10:28:15.794" v="72" actId="20577"/>
          <ac:spMkLst>
            <pc:docMk/>
            <pc:sldMk cId="1694961051" sldId="257"/>
            <ac:spMk id="3" creationId="{2A587532-5760-F78F-9F1D-42363B500F32}"/>
          </ac:spMkLst>
        </pc:spChg>
      </pc:sldChg>
      <pc:sldChg chg="addSp delSp modSp mod modShow">
        <pc:chgData name="Ludmila Horvathova (2426554)" userId="S::2426554@student.uwtsd.ac.uk::37eeb065-935b-4198-ae41-296bc5e4077e" providerId="AD" clId="Web-{57A1DC7F-08F3-B684-0A97-8981C4BDC02D}" dt="2025-06-24T12:01:21.721" v="1717"/>
        <pc:sldMkLst>
          <pc:docMk/>
          <pc:sldMk cId="951585839" sldId="258"/>
        </pc:sldMkLst>
        <pc:spChg chg="mod">
          <ac:chgData name="Ludmila Horvathova (2426554)" userId="S::2426554@student.uwtsd.ac.uk::37eeb065-935b-4198-ae41-296bc5e4077e" providerId="AD" clId="Web-{57A1DC7F-08F3-B684-0A97-8981C4BDC02D}" dt="2025-06-24T11:59:14.264" v="1712" actId="20577"/>
          <ac:spMkLst>
            <pc:docMk/>
            <pc:sldMk cId="951585839" sldId="258"/>
            <ac:spMk id="2" creationId="{20F75223-FAC2-4E53-1A61-896303CDF746}"/>
          </ac:spMkLst>
        </pc:spChg>
        <pc:spChg chg="del mod">
          <ac:chgData name="Ludmila Horvathova (2426554)" userId="S::2426554@student.uwtsd.ac.uk::37eeb065-935b-4198-ae41-296bc5e4077e" providerId="AD" clId="Web-{57A1DC7F-08F3-B684-0A97-8981C4BDC02D}" dt="2025-06-24T11:48:40.057" v="1575"/>
          <ac:spMkLst>
            <pc:docMk/>
            <pc:sldMk cId="951585839" sldId="258"/>
            <ac:spMk id="3" creationId="{3EF24E16-B8FC-D946-5EA5-58CB52C98C66}"/>
          </ac:spMkLst>
        </pc:spChg>
        <pc:spChg chg="add mod">
          <ac:chgData name="Ludmila Horvathova (2426554)" userId="S::2426554@student.uwtsd.ac.uk::37eeb065-935b-4198-ae41-296bc5e4077e" providerId="AD" clId="Web-{57A1DC7F-08F3-B684-0A97-8981C4BDC02D}" dt="2025-06-24T11:54:07.348" v="1684" actId="14100"/>
          <ac:spMkLst>
            <pc:docMk/>
            <pc:sldMk cId="951585839" sldId="258"/>
            <ac:spMk id="7" creationId="{EA685460-43B9-87F5-D5ED-B252521B3098}"/>
          </ac:spMkLst>
        </pc:spChg>
        <pc:spChg chg="add del">
          <ac:chgData name="Ludmila Horvathova (2426554)" userId="S::2426554@student.uwtsd.ac.uk::37eeb065-935b-4198-ae41-296bc5e4077e" providerId="AD" clId="Web-{57A1DC7F-08F3-B684-0A97-8981C4BDC02D}" dt="2025-06-24T12:00:46.017" v="1714"/>
          <ac:spMkLst>
            <pc:docMk/>
            <pc:sldMk cId="951585839" sldId="258"/>
            <ac:spMk id="8" creationId="{4BFBCB74-C9BA-6453-6CC9-97D39789E82F}"/>
          </ac:spMkLst>
        </pc:spChg>
        <pc:spChg chg="add del">
          <ac:chgData name="Ludmila Horvathova (2426554)" userId="S::2426554@student.uwtsd.ac.uk::37eeb065-935b-4198-ae41-296bc5e4077e" providerId="AD" clId="Web-{57A1DC7F-08F3-B684-0A97-8981C4BDC02D}" dt="2025-06-24T12:01:09.831" v="1716"/>
          <ac:spMkLst>
            <pc:docMk/>
            <pc:sldMk cId="951585839" sldId="258"/>
            <ac:spMk id="9" creationId="{9298A8B1-6210-BE75-6270-04851B11C4B3}"/>
          </ac:spMkLst>
        </pc:spChg>
        <pc:spChg chg="del">
          <ac:chgData name="Ludmila Horvathova (2426554)" userId="S::2426554@student.uwtsd.ac.uk::37eeb065-935b-4198-ae41-296bc5e4077e" providerId="AD" clId="Web-{57A1DC7F-08F3-B684-0A97-8981C4BDC02D}" dt="2025-06-24T11:45:22.722" v="1521"/>
          <ac:spMkLst>
            <pc:docMk/>
            <pc:sldMk cId="951585839" sldId="258"/>
            <ac:spMk id="15" creationId="{C4285719-470E-454C-AF62-8323075F1F5B}"/>
          </ac:spMkLst>
        </pc:spChg>
        <pc:spChg chg="del">
          <ac:chgData name="Ludmila Horvathova (2426554)" userId="S::2426554@student.uwtsd.ac.uk::37eeb065-935b-4198-ae41-296bc5e4077e" providerId="AD" clId="Web-{57A1DC7F-08F3-B684-0A97-8981C4BDC02D}" dt="2025-06-24T11:45:22.722" v="1521"/>
          <ac:spMkLst>
            <pc:docMk/>
            <pc:sldMk cId="951585839" sldId="258"/>
            <ac:spMk id="17" creationId="{CD9FE4EF-C4D8-49A0-B2FF-81D8DB7D8A24}"/>
          </ac:spMkLst>
        </pc:spChg>
        <pc:spChg chg="del">
          <ac:chgData name="Ludmila Horvathova (2426554)" userId="S::2426554@student.uwtsd.ac.uk::37eeb065-935b-4198-ae41-296bc5e4077e" providerId="AD" clId="Web-{57A1DC7F-08F3-B684-0A97-8981C4BDC02D}" dt="2025-06-24T11:45:22.722" v="1521"/>
          <ac:spMkLst>
            <pc:docMk/>
            <pc:sldMk cId="951585839" sldId="258"/>
            <ac:spMk id="19" creationId="{4300840D-0A0B-4512-BACA-B439D5B9C57C}"/>
          </ac:spMkLst>
        </pc:spChg>
        <pc:spChg chg="del">
          <ac:chgData name="Ludmila Horvathova (2426554)" userId="S::2426554@student.uwtsd.ac.uk::37eeb065-935b-4198-ae41-296bc5e4077e" providerId="AD" clId="Web-{57A1DC7F-08F3-B684-0A97-8981C4BDC02D}" dt="2025-06-24T11:45:22.722" v="1521"/>
          <ac:spMkLst>
            <pc:docMk/>
            <pc:sldMk cId="951585839" sldId="258"/>
            <ac:spMk id="21" creationId="{D2B78728-A580-49A7-84F9-6EF6F583ADE0}"/>
          </ac:spMkLst>
        </pc:spChg>
        <pc:spChg chg="del">
          <ac:chgData name="Ludmila Horvathova (2426554)" userId="S::2426554@student.uwtsd.ac.uk::37eeb065-935b-4198-ae41-296bc5e4077e" providerId="AD" clId="Web-{57A1DC7F-08F3-B684-0A97-8981C4BDC02D}" dt="2025-06-24T11:45:22.722" v="1521"/>
          <ac:spMkLst>
            <pc:docMk/>
            <pc:sldMk cId="951585839" sldId="258"/>
            <ac:spMk id="23" creationId="{38FAA1A1-D861-433F-88FA-1E9D6FD31D11}"/>
          </ac:spMkLst>
        </pc:spChg>
        <pc:spChg chg="del">
          <ac:chgData name="Ludmila Horvathova (2426554)" userId="S::2426554@student.uwtsd.ac.uk::37eeb065-935b-4198-ae41-296bc5e4077e" providerId="AD" clId="Web-{57A1DC7F-08F3-B684-0A97-8981C4BDC02D}" dt="2025-06-24T11:45:22.722" v="1521"/>
          <ac:spMkLst>
            <pc:docMk/>
            <pc:sldMk cId="951585839" sldId="258"/>
            <ac:spMk id="25" creationId="{8D71EDA1-87BF-4D5D-AB79-F346FD19278A}"/>
          </ac:spMkLst>
        </pc:spChg>
        <pc:spChg chg="add">
          <ac:chgData name="Ludmila Horvathova (2426554)" userId="S::2426554@student.uwtsd.ac.uk::37eeb065-935b-4198-ae41-296bc5e4077e" providerId="AD" clId="Web-{57A1DC7F-08F3-B684-0A97-8981C4BDC02D}" dt="2025-06-24T11:45:22.722" v="1521"/>
          <ac:spMkLst>
            <pc:docMk/>
            <pc:sldMk cId="951585839" sldId="258"/>
            <ac:spMk id="32" creationId="{F6D467C8-A8E0-468B-B88D-9CEEE37BFC59}"/>
          </ac:spMkLst>
        </pc:spChg>
        <pc:spChg chg="add">
          <ac:chgData name="Ludmila Horvathova (2426554)" userId="S::2426554@student.uwtsd.ac.uk::37eeb065-935b-4198-ae41-296bc5e4077e" providerId="AD" clId="Web-{57A1DC7F-08F3-B684-0A97-8981C4BDC02D}" dt="2025-06-24T11:45:22.722" v="1521"/>
          <ac:spMkLst>
            <pc:docMk/>
            <pc:sldMk cId="951585839" sldId="258"/>
            <ac:spMk id="34" creationId="{62677C27-4325-4BE2-B2C9-B721DA9E3CD4}"/>
          </ac:spMkLst>
        </pc:spChg>
        <pc:picChg chg="mod">
          <ac:chgData name="Ludmila Horvathova (2426554)" userId="S::2426554@student.uwtsd.ac.uk::37eeb065-935b-4198-ae41-296bc5e4077e" providerId="AD" clId="Web-{57A1DC7F-08F3-B684-0A97-8981C4BDC02D}" dt="2025-06-24T11:53:14.815" v="1668" actId="1076"/>
          <ac:picMkLst>
            <pc:docMk/>
            <pc:sldMk cId="951585839" sldId="258"/>
            <ac:picMk id="4" creationId="{B780D4D6-F73E-B179-DEBA-9476202A1CDA}"/>
          </ac:picMkLst>
        </pc:picChg>
        <pc:picChg chg="add mod">
          <ac:chgData name="Ludmila Horvathova (2426554)" userId="S::2426554@student.uwtsd.ac.uk::37eeb065-935b-4198-ae41-296bc5e4077e" providerId="AD" clId="Web-{57A1DC7F-08F3-B684-0A97-8981C4BDC02D}" dt="2025-06-24T11:45:10.316" v="1520"/>
          <ac:picMkLst>
            <pc:docMk/>
            <pc:sldMk cId="951585839" sldId="258"/>
            <ac:picMk id="5" creationId="{34CB9CCA-D3DE-93B9-1654-454FFC65089B}"/>
          </ac:picMkLst>
        </pc:picChg>
      </pc:sldChg>
      <pc:sldChg chg="modSp">
        <pc:chgData name="Ludmila Horvathova (2426554)" userId="S::2426554@student.uwtsd.ac.uk::37eeb065-935b-4198-ae41-296bc5e4077e" providerId="AD" clId="Web-{57A1DC7F-08F3-B684-0A97-8981C4BDC02D}" dt="2025-06-24T10:40:36.912" v="267" actId="20577"/>
        <pc:sldMkLst>
          <pc:docMk/>
          <pc:sldMk cId="560183157" sldId="259"/>
        </pc:sldMkLst>
        <pc:spChg chg="mod">
          <ac:chgData name="Ludmila Horvathova (2426554)" userId="S::2426554@student.uwtsd.ac.uk::37eeb065-935b-4198-ae41-296bc5e4077e" providerId="AD" clId="Web-{57A1DC7F-08F3-B684-0A97-8981C4BDC02D}" dt="2025-06-24T10:40:36.912" v="267" actId="20577"/>
          <ac:spMkLst>
            <pc:docMk/>
            <pc:sldMk cId="560183157" sldId="259"/>
            <ac:spMk id="3" creationId="{602C15FA-83F3-93B4-331B-C7D1275047C0}"/>
          </ac:spMkLst>
        </pc:spChg>
      </pc:sldChg>
      <pc:sldChg chg="modSp">
        <pc:chgData name="Ludmila Horvathova (2426554)" userId="S::2426554@student.uwtsd.ac.uk::37eeb065-935b-4198-ae41-296bc5e4077e" providerId="AD" clId="Web-{57A1DC7F-08F3-B684-0A97-8981C4BDC02D}" dt="2025-06-24T11:03:56.206" v="943" actId="20577"/>
        <pc:sldMkLst>
          <pc:docMk/>
          <pc:sldMk cId="3778784658" sldId="261"/>
        </pc:sldMkLst>
        <pc:spChg chg="mod">
          <ac:chgData name="Ludmila Horvathova (2426554)" userId="S::2426554@student.uwtsd.ac.uk::37eeb065-935b-4198-ae41-296bc5e4077e" providerId="AD" clId="Web-{57A1DC7F-08F3-B684-0A97-8981C4BDC02D}" dt="2025-06-24T11:03:56.206" v="943" actId="20577"/>
          <ac:spMkLst>
            <pc:docMk/>
            <pc:sldMk cId="3778784658" sldId="261"/>
            <ac:spMk id="3" creationId="{AF180DB0-F39C-1FD6-3CD7-C11C68AA007D}"/>
          </ac:spMkLst>
        </pc:spChg>
        <pc:spChg chg="mod">
          <ac:chgData name="Ludmila Horvathova (2426554)" userId="S::2426554@student.uwtsd.ac.uk::37eeb065-935b-4198-ae41-296bc5e4077e" providerId="AD" clId="Web-{57A1DC7F-08F3-B684-0A97-8981C4BDC02D}" dt="2025-06-24T10:45:11.264" v="313" actId="20577"/>
          <ac:spMkLst>
            <pc:docMk/>
            <pc:sldMk cId="3778784658" sldId="261"/>
            <ac:spMk id="8" creationId="{AC17DE74-01C9-4859-B65A-85CF999E8580}"/>
          </ac:spMkLst>
        </pc:spChg>
      </pc:sldChg>
      <pc:sldChg chg="addSp delSp modSp new mod setBg">
        <pc:chgData name="Ludmila Horvathova (2426554)" userId="S::2426554@student.uwtsd.ac.uk::37eeb065-935b-4198-ae41-296bc5e4077e" providerId="AD" clId="Web-{57A1DC7F-08F3-B684-0A97-8981C4BDC02D}" dt="2025-06-24T11:42:56.811" v="1519" actId="20577"/>
        <pc:sldMkLst>
          <pc:docMk/>
          <pc:sldMk cId="1573593076" sldId="262"/>
        </pc:sldMkLst>
        <pc:spChg chg="mod">
          <ac:chgData name="Ludmila Horvathova (2426554)" userId="S::2426554@student.uwtsd.ac.uk::37eeb065-935b-4198-ae41-296bc5e4077e" providerId="AD" clId="Web-{57A1DC7F-08F3-B684-0A97-8981C4BDC02D}" dt="2025-06-24T11:25:09.606" v="1243"/>
          <ac:spMkLst>
            <pc:docMk/>
            <pc:sldMk cId="1573593076" sldId="262"/>
            <ac:spMk id="2" creationId="{5C3B26C5-3DEE-3BF6-B8A6-CE9D18C02857}"/>
          </ac:spMkLst>
        </pc:spChg>
        <pc:spChg chg="mod">
          <ac:chgData name="Ludmila Horvathova (2426554)" userId="S::2426554@student.uwtsd.ac.uk::37eeb065-935b-4198-ae41-296bc5e4077e" providerId="AD" clId="Web-{57A1DC7F-08F3-B684-0A97-8981C4BDC02D}" dt="2025-06-24T11:42:56.811" v="1519" actId="20577"/>
          <ac:spMkLst>
            <pc:docMk/>
            <pc:sldMk cId="1573593076" sldId="262"/>
            <ac:spMk id="3" creationId="{C84D1521-5732-5BCE-D0B8-7F1A44988E69}"/>
          </ac:spMkLst>
        </pc:spChg>
        <pc:spChg chg="add del">
          <ac:chgData name="Ludmila Horvathova (2426554)" userId="S::2426554@student.uwtsd.ac.uk::37eeb065-935b-4198-ae41-296bc5e4077e" providerId="AD" clId="Web-{57A1DC7F-08F3-B684-0A97-8981C4BDC02D}" dt="2025-06-24T11:25:09.606" v="1243"/>
          <ac:spMkLst>
            <pc:docMk/>
            <pc:sldMk cId="1573593076" sldId="262"/>
            <ac:spMk id="9" creationId="{F13C74B1-5B17-4795-BED0-7140497B445A}"/>
          </ac:spMkLst>
        </pc:spChg>
        <pc:spChg chg="add del">
          <ac:chgData name="Ludmila Horvathova (2426554)" userId="S::2426554@student.uwtsd.ac.uk::37eeb065-935b-4198-ae41-296bc5e4077e" providerId="AD" clId="Web-{57A1DC7F-08F3-B684-0A97-8981C4BDC02D}" dt="2025-06-24T11:25:09.606" v="1243"/>
          <ac:spMkLst>
            <pc:docMk/>
            <pc:sldMk cId="1573593076" sldId="262"/>
            <ac:spMk id="11" creationId="{D4974D33-8DC5-464E-8C6D-BE58F0669C17}"/>
          </ac:spMkLst>
        </pc:spChg>
        <pc:spChg chg="add del">
          <ac:chgData name="Ludmila Horvathova (2426554)" userId="S::2426554@student.uwtsd.ac.uk::37eeb065-935b-4198-ae41-296bc5e4077e" providerId="AD" clId="Web-{57A1DC7F-08F3-B684-0A97-8981C4BDC02D}" dt="2025-06-24T11:24:34.902" v="1232"/>
          <ac:spMkLst>
            <pc:docMk/>
            <pc:sldMk cId="1573593076" sldId="262"/>
            <ac:spMk id="16" creationId="{352BEC0E-22F8-46D0-9632-375DB541B06C}"/>
          </ac:spMkLst>
        </pc:spChg>
        <pc:spChg chg="add del">
          <ac:chgData name="Ludmila Horvathova (2426554)" userId="S::2426554@student.uwtsd.ac.uk::37eeb065-935b-4198-ae41-296bc5e4077e" providerId="AD" clId="Web-{57A1DC7F-08F3-B684-0A97-8981C4BDC02D}" dt="2025-06-24T11:24:34.902" v="1232"/>
          <ac:spMkLst>
            <pc:docMk/>
            <pc:sldMk cId="1573593076" sldId="262"/>
            <ac:spMk id="18" creationId="{3FCFB1DE-0B7E-48CC-BA90-B2AB0889F9D6}"/>
          </ac:spMkLst>
        </pc:spChg>
        <pc:spChg chg="add del">
          <ac:chgData name="Ludmila Horvathova (2426554)" userId="S::2426554@student.uwtsd.ac.uk::37eeb065-935b-4198-ae41-296bc5e4077e" providerId="AD" clId="Web-{57A1DC7F-08F3-B684-0A97-8981C4BDC02D}" dt="2025-06-24T11:24:40.699" v="1234"/>
          <ac:spMkLst>
            <pc:docMk/>
            <pc:sldMk cId="1573593076" sldId="262"/>
            <ac:spMk id="20" creationId="{70BEB1E7-2F88-40BC-B73D-42E5B6F80BFC}"/>
          </ac:spMkLst>
        </pc:spChg>
        <pc:spChg chg="add del">
          <ac:chgData name="Ludmila Horvathova (2426554)" userId="S::2426554@student.uwtsd.ac.uk::37eeb065-935b-4198-ae41-296bc5e4077e" providerId="AD" clId="Web-{57A1DC7F-08F3-B684-0A97-8981C4BDC02D}" dt="2025-06-24T11:24:40.699" v="1234"/>
          <ac:spMkLst>
            <pc:docMk/>
            <pc:sldMk cId="1573593076" sldId="262"/>
            <ac:spMk id="21" creationId="{D2B783EE-0239-4717-BBEA-8C9EAC61C824}"/>
          </ac:spMkLst>
        </pc:spChg>
        <pc:spChg chg="add del">
          <ac:chgData name="Ludmila Horvathova (2426554)" userId="S::2426554@student.uwtsd.ac.uk::37eeb065-935b-4198-ae41-296bc5e4077e" providerId="AD" clId="Web-{57A1DC7F-08F3-B684-0A97-8981C4BDC02D}" dt="2025-06-24T11:24:40.699" v="1234"/>
          <ac:spMkLst>
            <pc:docMk/>
            <pc:sldMk cId="1573593076" sldId="262"/>
            <ac:spMk id="22" creationId="{A7B99495-F43F-4D80-A44F-2CB4764EB90B}"/>
          </ac:spMkLst>
        </pc:spChg>
        <pc:spChg chg="add del">
          <ac:chgData name="Ludmila Horvathova (2426554)" userId="S::2426554@student.uwtsd.ac.uk::37eeb065-935b-4198-ae41-296bc5e4077e" providerId="AD" clId="Web-{57A1DC7F-08F3-B684-0A97-8981C4BDC02D}" dt="2025-06-24T11:24:53.230" v="1236"/>
          <ac:spMkLst>
            <pc:docMk/>
            <pc:sldMk cId="1573593076" sldId="262"/>
            <ac:spMk id="24" creationId="{2F003F3F-F118-41D2-AA3F-74DB0D1970BB}"/>
          </ac:spMkLst>
        </pc:spChg>
        <pc:spChg chg="add del">
          <ac:chgData name="Ludmila Horvathova (2426554)" userId="S::2426554@student.uwtsd.ac.uk::37eeb065-935b-4198-ae41-296bc5e4077e" providerId="AD" clId="Web-{57A1DC7F-08F3-B684-0A97-8981C4BDC02D}" dt="2025-06-24T11:24:53.230" v="1236"/>
          <ac:spMkLst>
            <pc:docMk/>
            <pc:sldMk cId="1573593076" sldId="262"/>
            <ac:spMk id="25" creationId="{873DDF9D-E27C-4E23-A1E8-CA352535F7C9}"/>
          </ac:spMkLst>
        </pc:spChg>
        <pc:spChg chg="add del">
          <ac:chgData name="Ludmila Horvathova (2426554)" userId="S::2426554@student.uwtsd.ac.uk::37eeb065-935b-4198-ae41-296bc5e4077e" providerId="AD" clId="Web-{57A1DC7F-08F3-B684-0A97-8981C4BDC02D}" dt="2025-06-24T11:24:53.230" v="1236"/>
          <ac:spMkLst>
            <pc:docMk/>
            <pc:sldMk cId="1573593076" sldId="262"/>
            <ac:spMk id="26" creationId="{C8D58395-74AF-401A-AF2F-76B6FCF71DFE}"/>
          </ac:spMkLst>
        </pc:spChg>
        <pc:spChg chg="add del">
          <ac:chgData name="Ludmila Horvathova (2426554)" userId="S::2426554@student.uwtsd.ac.uk::37eeb065-935b-4198-ae41-296bc5e4077e" providerId="AD" clId="Web-{57A1DC7F-08F3-B684-0A97-8981C4BDC02D}" dt="2025-06-24T11:24:53.230" v="1236"/>
          <ac:spMkLst>
            <pc:docMk/>
            <pc:sldMk cId="1573593076" sldId="262"/>
            <ac:spMk id="27" creationId="{4C6B5652-C661-4C58-B937-F0F490F7FCB2}"/>
          </ac:spMkLst>
        </pc:spChg>
        <pc:spChg chg="add del">
          <ac:chgData name="Ludmila Horvathova (2426554)" userId="S::2426554@student.uwtsd.ac.uk::37eeb065-935b-4198-ae41-296bc5e4077e" providerId="AD" clId="Web-{57A1DC7F-08F3-B684-0A97-8981C4BDC02D}" dt="2025-06-24T11:24:53.230" v="1236"/>
          <ac:spMkLst>
            <pc:docMk/>
            <pc:sldMk cId="1573593076" sldId="262"/>
            <ac:spMk id="28" creationId="{0B936867-6407-43FB-9DE6-1B0879D0CB31}"/>
          </ac:spMkLst>
        </pc:spChg>
        <pc:spChg chg="add del">
          <ac:chgData name="Ludmila Horvathova (2426554)" userId="S::2426554@student.uwtsd.ac.uk::37eeb065-935b-4198-ae41-296bc5e4077e" providerId="AD" clId="Web-{57A1DC7F-08F3-B684-0A97-8981C4BDC02D}" dt="2025-06-24T11:24:53.230" v="1236"/>
          <ac:spMkLst>
            <pc:docMk/>
            <pc:sldMk cId="1573593076" sldId="262"/>
            <ac:spMk id="29" creationId="{ACD0B258-678B-4A8C-894F-848AF24A1922}"/>
          </ac:spMkLst>
        </pc:spChg>
        <pc:spChg chg="add del">
          <ac:chgData name="Ludmila Horvathova (2426554)" userId="S::2426554@student.uwtsd.ac.uk::37eeb065-935b-4198-ae41-296bc5e4077e" providerId="AD" clId="Web-{57A1DC7F-08F3-B684-0A97-8981C4BDC02D}" dt="2025-06-24T11:24:58.574" v="1238"/>
          <ac:spMkLst>
            <pc:docMk/>
            <pc:sldMk cId="1573593076" sldId="262"/>
            <ac:spMk id="31" creationId="{FD99B5B9-40F9-4953-A9A0-3EF068BC4427}"/>
          </ac:spMkLst>
        </pc:spChg>
        <pc:spChg chg="add del">
          <ac:chgData name="Ludmila Horvathova (2426554)" userId="S::2426554@student.uwtsd.ac.uk::37eeb065-935b-4198-ae41-296bc5e4077e" providerId="AD" clId="Web-{57A1DC7F-08F3-B684-0A97-8981C4BDC02D}" dt="2025-06-24T11:24:58.574" v="1238"/>
          <ac:spMkLst>
            <pc:docMk/>
            <pc:sldMk cId="1573593076" sldId="262"/>
            <ac:spMk id="32" creationId="{55C75F1C-FC4D-4122-B1CA-4649CD082956}"/>
          </ac:spMkLst>
        </pc:spChg>
        <pc:spChg chg="add del">
          <ac:chgData name="Ludmila Horvathova (2426554)" userId="S::2426554@student.uwtsd.ac.uk::37eeb065-935b-4198-ae41-296bc5e4077e" providerId="AD" clId="Web-{57A1DC7F-08F3-B684-0A97-8981C4BDC02D}" dt="2025-06-24T11:25:07.043" v="1240"/>
          <ac:spMkLst>
            <pc:docMk/>
            <pc:sldMk cId="1573593076" sldId="262"/>
            <ac:spMk id="34" creationId="{352BEC0E-22F8-46D0-9632-375DB541B06C}"/>
          </ac:spMkLst>
        </pc:spChg>
        <pc:spChg chg="add del">
          <ac:chgData name="Ludmila Horvathova (2426554)" userId="S::2426554@student.uwtsd.ac.uk::37eeb065-935b-4198-ae41-296bc5e4077e" providerId="AD" clId="Web-{57A1DC7F-08F3-B684-0A97-8981C4BDC02D}" dt="2025-06-24T11:25:07.043" v="1240"/>
          <ac:spMkLst>
            <pc:docMk/>
            <pc:sldMk cId="1573593076" sldId="262"/>
            <ac:spMk id="35" creationId="{3FCFB1DE-0B7E-48CC-BA90-B2AB0889F9D6}"/>
          </ac:spMkLst>
        </pc:spChg>
        <pc:spChg chg="add del">
          <ac:chgData name="Ludmila Horvathova (2426554)" userId="S::2426554@student.uwtsd.ac.uk::37eeb065-935b-4198-ae41-296bc5e4077e" providerId="AD" clId="Web-{57A1DC7F-08F3-B684-0A97-8981C4BDC02D}" dt="2025-06-24T11:25:09.606" v="1242"/>
          <ac:spMkLst>
            <pc:docMk/>
            <pc:sldMk cId="1573593076" sldId="262"/>
            <ac:spMk id="37" creationId="{873DDF9D-E27C-4E23-A1E8-CA352535F7C9}"/>
          </ac:spMkLst>
        </pc:spChg>
        <pc:spChg chg="add del">
          <ac:chgData name="Ludmila Horvathova (2426554)" userId="S::2426554@student.uwtsd.ac.uk::37eeb065-935b-4198-ae41-296bc5e4077e" providerId="AD" clId="Web-{57A1DC7F-08F3-B684-0A97-8981C4BDC02D}" dt="2025-06-24T11:25:09.606" v="1242"/>
          <ac:spMkLst>
            <pc:docMk/>
            <pc:sldMk cId="1573593076" sldId="262"/>
            <ac:spMk id="38" creationId="{4C6B5652-C661-4C58-B937-F0F490F7FCB2}"/>
          </ac:spMkLst>
        </pc:spChg>
        <pc:spChg chg="add del">
          <ac:chgData name="Ludmila Horvathova (2426554)" userId="S::2426554@student.uwtsd.ac.uk::37eeb065-935b-4198-ae41-296bc5e4077e" providerId="AD" clId="Web-{57A1DC7F-08F3-B684-0A97-8981C4BDC02D}" dt="2025-06-24T11:25:09.606" v="1242"/>
          <ac:spMkLst>
            <pc:docMk/>
            <pc:sldMk cId="1573593076" sldId="262"/>
            <ac:spMk id="39" creationId="{0B936867-6407-43FB-9DE6-1B0879D0CB31}"/>
          </ac:spMkLst>
        </pc:spChg>
        <pc:spChg chg="add del">
          <ac:chgData name="Ludmila Horvathova (2426554)" userId="S::2426554@student.uwtsd.ac.uk::37eeb065-935b-4198-ae41-296bc5e4077e" providerId="AD" clId="Web-{57A1DC7F-08F3-B684-0A97-8981C4BDC02D}" dt="2025-06-24T11:25:09.606" v="1242"/>
          <ac:spMkLst>
            <pc:docMk/>
            <pc:sldMk cId="1573593076" sldId="262"/>
            <ac:spMk id="40" creationId="{ACD0B258-678B-4A8C-894F-848AF24A1922}"/>
          </ac:spMkLst>
        </pc:spChg>
        <pc:spChg chg="add del">
          <ac:chgData name="Ludmila Horvathova (2426554)" userId="S::2426554@student.uwtsd.ac.uk::37eeb065-935b-4198-ae41-296bc5e4077e" providerId="AD" clId="Web-{57A1DC7F-08F3-B684-0A97-8981C4BDC02D}" dt="2025-06-24T11:25:09.606" v="1242"/>
          <ac:spMkLst>
            <pc:docMk/>
            <pc:sldMk cId="1573593076" sldId="262"/>
            <ac:spMk id="41" creationId="{2F003F3F-F118-41D2-AA3F-74DB0D1970BB}"/>
          </ac:spMkLst>
        </pc:spChg>
        <pc:spChg chg="add del">
          <ac:chgData name="Ludmila Horvathova (2426554)" userId="S::2426554@student.uwtsd.ac.uk::37eeb065-935b-4198-ae41-296bc5e4077e" providerId="AD" clId="Web-{57A1DC7F-08F3-B684-0A97-8981C4BDC02D}" dt="2025-06-24T11:25:09.606" v="1242"/>
          <ac:spMkLst>
            <pc:docMk/>
            <pc:sldMk cId="1573593076" sldId="262"/>
            <ac:spMk id="42" creationId="{C8D58395-74AF-401A-AF2F-76B6FCF71DFE}"/>
          </ac:spMkLst>
        </pc:spChg>
        <pc:spChg chg="add">
          <ac:chgData name="Ludmila Horvathova (2426554)" userId="S::2426554@student.uwtsd.ac.uk::37eeb065-935b-4198-ae41-296bc5e4077e" providerId="AD" clId="Web-{57A1DC7F-08F3-B684-0A97-8981C4BDC02D}" dt="2025-06-24T11:25:09.606" v="1243"/>
          <ac:spMkLst>
            <pc:docMk/>
            <pc:sldMk cId="1573593076" sldId="262"/>
            <ac:spMk id="44" creationId="{D2B783EE-0239-4717-BBEA-8C9EAC61C824}"/>
          </ac:spMkLst>
        </pc:spChg>
        <pc:spChg chg="add">
          <ac:chgData name="Ludmila Horvathova (2426554)" userId="S::2426554@student.uwtsd.ac.uk::37eeb065-935b-4198-ae41-296bc5e4077e" providerId="AD" clId="Web-{57A1DC7F-08F3-B684-0A97-8981C4BDC02D}" dt="2025-06-24T11:25:09.606" v="1243"/>
          <ac:spMkLst>
            <pc:docMk/>
            <pc:sldMk cId="1573593076" sldId="262"/>
            <ac:spMk id="45" creationId="{A7B99495-F43F-4D80-A44F-2CB4764EB90B}"/>
          </ac:spMkLst>
        </pc:spChg>
        <pc:spChg chg="add">
          <ac:chgData name="Ludmila Horvathova (2426554)" userId="S::2426554@student.uwtsd.ac.uk::37eeb065-935b-4198-ae41-296bc5e4077e" providerId="AD" clId="Web-{57A1DC7F-08F3-B684-0A97-8981C4BDC02D}" dt="2025-06-24T11:25:09.606" v="1243"/>
          <ac:spMkLst>
            <pc:docMk/>
            <pc:sldMk cId="1573593076" sldId="262"/>
            <ac:spMk id="46" creationId="{70BEB1E7-2F88-40BC-B73D-42E5B6F80BFC}"/>
          </ac:spMkLst>
        </pc:spChg>
        <pc:picChg chg="add mod">
          <ac:chgData name="Ludmila Horvathova (2426554)" userId="S::2426554@student.uwtsd.ac.uk::37eeb065-935b-4198-ae41-296bc5e4077e" providerId="AD" clId="Web-{57A1DC7F-08F3-B684-0A97-8981C4BDC02D}" dt="2025-06-24T11:25:09.606" v="1243"/>
          <ac:picMkLst>
            <pc:docMk/>
            <pc:sldMk cId="1573593076" sldId="262"/>
            <ac:picMk id="4" creationId="{24D0D422-49AD-1EE2-57FA-A934DBE44905}"/>
          </ac:picMkLst>
        </pc:picChg>
        <pc:picChg chg="add mod">
          <ac:chgData name="Ludmila Horvathova (2426554)" userId="S::2426554@student.uwtsd.ac.uk::37eeb065-935b-4198-ae41-296bc5e4077e" providerId="AD" clId="Web-{57A1DC7F-08F3-B684-0A97-8981C4BDC02D}" dt="2025-06-24T11:25:09.606" v="1243"/>
          <ac:picMkLst>
            <pc:docMk/>
            <pc:sldMk cId="1573593076" sldId="262"/>
            <ac:picMk id="5" creationId="{F3E8E57B-1B7C-07A2-634D-704A3FF14DCD}"/>
          </ac:picMkLst>
        </pc:picChg>
      </pc:sldChg>
      <pc:sldChg chg="addSp delSp modSp new mod setBg">
        <pc:chgData name="Ludmila Horvathova (2426554)" userId="S::2426554@student.uwtsd.ac.uk::37eeb065-935b-4198-ae41-296bc5e4077e" providerId="AD" clId="Web-{57A1DC7F-08F3-B684-0A97-8981C4BDC02D}" dt="2025-06-24T11:39:10.570" v="1502"/>
        <pc:sldMkLst>
          <pc:docMk/>
          <pc:sldMk cId="690875325" sldId="263"/>
        </pc:sldMkLst>
        <pc:spChg chg="mod">
          <ac:chgData name="Ludmila Horvathova (2426554)" userId="S::2426554@student.uwtsd.ac.uk::37eeb065-935b-4198-ae41-296bc5e4077e" providerId="AD" clId="Web-{57A1DC7F-08F3-B684-0A97-8981C4BDC02D}" dt="2025-06-24T11:39:10.570" v="1502"/>
          <ac:spMkLst>
            <pc:docMk/>
            <pc:sldMk cId="690875325" sldId="263"/>
            <ac:spMk id="2" creationId="{E51E1D2E-40A0-842C-1877-6A1E430A6402}"/>
          </ac:spMkLst>
        </pc:spChg>
        <pc:spChg chg="del mod">
          <ac:chgData name="Ludmila Horvathova (2426554)" userId="S::2426554@student.uwtsd.ac.uk::37eeb065-935b-4198-ae41-296bc5e4077e" providerId="AD" clId="Web-{57A1DC7F-08F3-B684-0A97-8981C4BDC02D}" dt="2025-06-24T11:39:10.570" v="1502"/>
          <ac:spMkLst>
            <pc:docMk/>
            <pc:sldMk cId="690875325" sldId="263"/>
            <ac:spMk id="3" creationId="{1664D227-2FDE-E686-1FE7-BE49EEBAFAE8}"/>
          </ac:spMkLst>
        </pc:spChg>
        <pc:spChg chg="add del">
          <ac:chgData name="Ludmila Horvathova (2426554)" userId="S::2426554@student.uwtsd.ac.uk::37eeb065-935b-4198-ae41-296bc5e4077e" providerId="AD" clId="Web-{57A1DC7F-08F3-B684-0A97-8981C4BDC02D}" dt="2025-06-24T11:39:10.570" v="1502"/>
          <ac:spMkLst>
            <pc:docMk/>
            <pc:sldMk cId="690875325" sldId="263"/>
            <ac:spMk id="8" creationId="{C2554CA6-288E-4202-BC52-2E5A8F0C0AED}"/>
          </ac:spMkLst>
        </pc:spChg>
        <pc:spChg chg="add del">
          <ac:chgData name="Ludmila Horvathova (2426554)" userId="S::2426554@student.uwtsd.ac.uk::37eeb065-935b-4198-ae41-296bc5e4077e" providerId="AD" clId="Web-{57A1DC7F-08F3-B684-0A97-8981C4BDC02D}" dt="2025-06-24T11:39:10.570" v="1502"/>
          <ac:spMkLst>
            <pc:docMk/>
            <pc:sldMk cId="690875325" sldId="263"/>
            <ac:spMk id="10" creationId="{B10BB131-AC8E-4A8E-A5D1-36260F720C3B}"/>
          </ac:spMkLst>
        </pc:spChg>
        <pc:spChg chg="add del">
          <ac:chgData name="Ludmila Horvathova (2426554)" userId="S::2426554@student.uwtsd.ac.uk::37eeb065-935b-4198-ae41-296bc5e4077e" providerId="AD" clId="Web-{57A1DC7F-08F3-B684-0A97-8981C4BDC02D}" dt="2025-06-24T11:39:10.570" v="1502"/>
          <ac:spMkLst>
            <pc:docMk/>
            <pc:sldMk cId="690875325" sldId="263"/>
            <ac:spMk id="12" creationId="{5B7778FC-632E-4DCA-A7CB-0D7731CCF970}"/>
          </ac:spMkLst>
        </pc:spChg>
        <pc:spChg chg="add del">
          <ac:chgData name="Ludmila Horvathova (2426554)" userId="S::2426554@student.uwtsd.ac.uk::37eeb065-935b-4198-ae41-296bc5e4077e" providerId="AD" clId="Web-{57A1DC7F-08F3-B684-0A97-8981C4BDC02D}" dt="2025-06-24T11:39:10.570" v="1502"/>
          <ac:spMkLst>
            <pc:docMk/>
            <pc:sldMk cId="690875325" sldId="263"/>
            <ac:spMk id="14" creationId="{FA23A907-97FB-4A8F-880A-DD77401C4296}"/>
          </ac:spMkLst>
        </pc:spChg>
        <pc:spChg chg="add">
          <ac:chgData name="Ludmila Horvathova (2426554)" userId="S::2426554@student.uwtsd.ac.uk::37eeb065-935b-4198-ae41-296bc5e4077e" providerId="AD" clId="Web-{57A1DC7F-08F3-B684-0A97-8981C4BDC02D}" dt="2025-06-24T11:39:10.570" v="1502"/>
          <ac:spMkLst>
            <pc:docMk/>
            <pc:sldMk cId="690875325" sldId="263"/>
            <ac:spMk id="20" creationId="{2659FDB4-FCBE-4A89-B46D-43D4FA54464D}"/>
          </ac:spMkLst>
        </pc:spChg>
        <pc:graphicFrameChg chg="add">
          <ac:chgData name="Ludmila Horvathova (2426554)" userId="S::2426554@student.uwtsd.ac.uk::37eeb065-935b-4198-ae41-296bc5e4077e" providerId="AD" clId="Web-{57A1DC7F-08F3-B684-0A97-8981C4BDC02D}" dt="2025-06-24T11:39:10.570" v="1502"/>
          <ac:graphicFrameMkLst>
            <pc:docMk/>
            <pc:sldMk cId="690875325" sldId="263"/>
            <ac:graphicFrameMk id="16" creationId="{C88D94B0-EEAD-39C3-2027-5480F2226E6A}"/>
          </ac:graphicFrameMkLst>
        </pc:graphicFrameChg>
        <pc:cxnChg chg="add">
          <ac:chgData name="Ludmila Horvathova (2426554)" userId="S::2426554@student.uwtsd.ac.uk::37eeb065-935b-4198-ae41-296bc5e4077e" providerId="AD" clId="Web-{57A1DC7F-08F3-B684-0A97-8981C4BDC02D}" dt="2025-06-24T11:39:10.570" v="1502"/>
          <ac:cxnSpMkLst>
            <pc:docMk/>
            <pc:sldMk cId="690875325" sldId="263"/>
            <ac:cxnSpMk id="22" creationId="{C8F51B3F-8331-4E4A-AE96-D47B1006EEAD}"/>
          </ac:cxnSpMkLst>
        </pc:cxnChg>
      </pc:sldChg>
      <pc:sldChg chg="modSp new">
        <pc:chgData name="Ludmila Horvathova (2426554)" userId="S::2426554@student.uwtsd.ac.uk::37eeb065-935b-4198-ae41-296bc5e4077e" providerId="AD" clId="Web-{57A1DC7F-08F3-B684-0A97-8981C4BDC02D}" dt="2025-06-24T12:02:07.848" v="1724" actId="20577"/>
        <pc:sldMkLst>
          <pc:docMk/>
          <pc:sldMk cId="3796789417" sldId="264"/>
        </pc:sldMkLst>
        <pc:spChg chg="mod">
          <ac:chgData name="Ludmila Horvathova (2426554)" userId="S::2426554@student.uwtsd.ac.uk::37eeb065-935b-4198-ae41-296bc5e4077e" providerId="AD" clId="Web-{57A1DC7F-08F3-B684-0A97-8981C4BDC02D}" dt="2025-06-24T12:02:07.848" v="1724" actId="20577"/>
          <ac:spMkLst>
            <pc:docMk/>
            <pc:sldMk cId="3796789417" sldId="264"/>
            <ac:spMk id="2" creationId="{6EE96E12-AEEC-061D-0F8C-CCFCE13301FF}"/>
          </ac:spMkLst>
        </pc:spChg>
      </pc:sldChg>
    </pc:docChg>
  </pc:docChgLst>
  <pc:docChgLst>
    <pc:chgData name="Ludmila Horvathova (2426554)" userId="S::2426554@student.uwtsd.ac.uk::37eeb065-935b-4198-ae41-296bc5e4077e" providerId="AD" clId="Web-{169405F4-475A-1934-0B6B-0F0EC9D0B678}"/>
    <pc:docChg chg="addSld modSld">
      <pc:chgData name="Ludmila Horvathova (2426554)" userId="S::2426554@student.uwtsd.ac.uk::37eeb065-935b-4198-ae41-296bc5e4077e" providerId="AD" clId="Web-{169405F4-475A-1934-0B6B-0F0EC9D0B678}" dt="2025-06-24T12:32:33.546" v="629" actId="20577"/>
      <pc:docMkLst>
        <pc:docMk/>
      </pc:docMkLst>
      <pc:sldChg chg="modSp">
        <pc:chgData name="Ludmila Horvathova (2426554)" userId="S::2426554@student.uwtsd.ac.uk::37eeb065-935b-4198-ae41-296bc5e4077e" providerId="AD" clId="Web-{169405F4-475A-1934-0B6B-0F0EC9D0B678}" dt="2025-06-24T12:25:42.036" v="600" actId="20577"/>
        <pc:sldMkLst>
          <pc:docMk/>
          <pc:sldMk cId="951585839" sldId="258"/>
        </pc:sldMkLst>
        <pc:spChg chg="mod">
          <ac:chgData name="Ludmila Horvathova (2426554)" userId="S::2426554@student.uwtsd.ac.uk::37eeb065-935b-4198-ae41-296bc5e4077e" providerId="AD" clId="Web-{169405F4-475A-1934-0B6B-0F0EC9D0B678}" dt="2025-06-24T12:25:42.036" v="600" actId="20577"/>
          <ac:spMkLst>
            <pc:docMk/>
            <pc:sldMk cId="951585839" sldId="258"/>
            <ac:spMk id="2" creationId="{20F75223-FAC2-4E53-1A61-896303CDF746}"/>
          </ac:spMkLst>
        </pc:spChg>
        <pc:spChg chg="mod">
          <ac:chgData name="Ludmila Horvathova (2426554)" userId="S::2426554@student.uwtsd.ac.uk::37eeb065-935b-4198-ae41-296bc5e4077e" providerId="AD" clId="Web-{169405F4-475A-1934-0B6B-0F0EC9D0B678}" dt="2025-06-24T12:23:25.981" v="559" actId="20577"/>
          <ac:spMkLst>
            <pc:docMk/>
            <pc:sldMk cId="951585839" sldId="258"/>
            <ac:spMk id="7" creationId="{EA685460-43B9-87F5-D5ED-B252521B3098}"/>
          </ac:spMkLst>
        </pc:spChg>
      </pc:sldChg>
      <pc:sldChg chg="modSp">
        <pc:chgData name="Ludmila Horvathova (2426554)" userId="S::2426554@student.uwtsd.ac.uk::37eeb065-935b-4198-ae41-296bc5e4077e" providerId="AD" clId="Web-{169405F4-475A-1934-0B6B-0F0EC9D0B678}" dt="2025-06-24T12:32:33.546" v="629" actId="20577"/>
        <pc:sldMkLst>
          <pc:docMk/>
          <pc:sldMk cId="3796789417" sldId="264"/>
        </pc:sldMkLst>
        <pc:spChg chg="mod">
          <ac:chgData name="Ludmila Horvathova (2426554)" userId="S::2426554@student.uwtsd.ac.uk::37eeb065-935b-4198-ae41-296bc5e4077e" providerId="AD" clId="Web-{169405F4-475A-1934-0B6B-0F0EC9D0B678}" dt="2025-06-24T12:32:33.546" v="629" actId="20577"/>
          <ac:spMkLst>
            <pc:docMk/>
            <pc:sldMk cId="3796789417" sldId="264"/>
            <ac:spMk id="3" creationId="{DC07BB46-98BA-F202-DCEA-88BC5B49F56D}"/>
          </ac:spMkLst>
        </pc:spChg>
      </pc:sldChg>
      <pc:sldChg chg="add">
        <pc:chgData name="Ludmila Horvathova (2426554)" userId="S::2426554@student.uwtsd.ac.uk::37eeb065-935b-4198-ae41-296bc5e4077e" providerId="AD" clId="Web-{169405F4-475A-1934-0B6B-0F0EC9D0B678}" dt="2025-06-24T12:24:39.704" v="565"/>
        <pc:sldMkLst>
          <pc:docMk/>
          <pc:sldMk cId="2434283087" sldId="265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ED3AFA7-E5C1-4394-AE4B-C4CD6E11DFE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3140CF06-3120-4F5B-ADD0-7C84B180B59B}">
      <dgm:prSet/>
      <dgm:spPr/>
      <dgm:t>
        <a:bodyPr/>
        <a:lstStyle/>
        <a:p>
          <a:r>
            <a:rPr lang="en-US"/>
            <a:t>Self-awareness</a:t>
          </a:r>
        </a:p>
      </dgm:t>
    </dgm:pt>
    <dgm:pt modelId="{65FCBEE8-9AEC-4307-BE03-594539DC2A42}" type="parTrans" cxnId="{B4FE98DE-F5D8-4689-AF03-8559DFD779BC}">
      <dgm:prSet/>
      <dgm:spPr/>
      <dgm:t>
        <a:bodyPr/>
        <a:lstStyle/>
        <a:p>
          <a:endParaRPr lang="en-US"/>
        </a:p>
      </dgm:t>
    </dgm:pt>
    <dgm:pt modelId="{2F602F52-06E2-4300-A3C8-F33806242F35}" type="sibTrans" cxnId="{B4FE98DE-F5D8-4689-AF03-8559DFD779BC}">
      <dgm:prSet/>
      <dgm:spPr/>
      <dgm:t>
        <a:bodyPr/>
        <a:lstStyle/>
        <a:p>
          <a:endParaRPr lang="en-US"/>
        </a:p>
      </dgm:t>
    </dgm:pt>
    <dgm:pt modelId="{AD5B2EF2-F1AF-4E9D-B01E-13E58878F15D}">
      <dgm:prSet/>
      <dgm:spPr/>
      <dgm:t>
        <a:bodyPr/>
        <a:lstStyle/>
        <a:p>
          <a:r>
            <a:rPr lang="en-US"/>
            <a:t>Feedback </a:t>
          </a:r>
        </a:p>
      </dgm:t>
    </dgm:pt>
    <dgm:pt modelId="{B71B7BCF-BF61-473D-AA3C-28C144F55882}" type="parTrans" cxnId="{1F65C5F7-D88C-429E-8084-3994C3322985}">
      <dgm:prSet/>
      <dgm:spPr/>
      <dgm:t>
        <a:bodyPr/>
        <a:lstStyle/>
        <a:p>
          <a:endParaRPr lang="en-US"/>
        </a:p>
      </dgm:t>
    </dgm:pt>
    <dgm:pt modelId="{BEA5FA02-12C8-439C-A3FC-EF2141DEB933}" type="sibTrans" cxnId="{1F65C5F7-D88C-429E-8084-3994C3322985}">
      <dgm:prSet/>
      <dgm:spPr/>
      <dgm:t>
        <a:bodyPr/>
        <a:lstStyle/>
        <a:p>
          <a:endParaRPr lang="en-US"/>
        </a:p>
      </dgm:t>
    </dgm:pt>
    <dgm:pt modelId="{4BF8FDFB-1326-4E54-9C07-EB215FB65065}">
      <dgm:prSet/>
      <dgm:spPr/>
      <dgm:t>
        <a:bodyPr/>
        <a:lstStyle/>
        <a:p>
          <a:r>
            <a:rPr lang="en-US"/>
            <a:t>Openness leading to  personal growth and  building strong team relationships</a:t>
          </a:r>
        </a:p>
      </dgm:t>
    </dgm:pt>
    <dgm:pt modelId="{EEDD08BE-1B1D-4B11-A459-F4165DED76C7}" type="parTrans" cxnId="{12A0131F-536C-40F9-9490-1ECBF132DB2B}">
      <dgm:prSet/>
      <dgm:spPr/>
      <dgm:t>
        <a:bodyPr/>
        <a:lstStyle/>
        <a:p>
          <a:endParaRPr lang="en-US"/>
        </a:p>
      </dgm:t>
    </dgm:pt>
    <dgm:pt modelId="{E7C1F08E-71AD-4F5C-ACC1-C61491809B9F}" type="sibTrans" cxnId="{12A0131F-536C-40F9-9490-1ECBF132DB2B}">
      <dgm:prSet/>
      <dgm:spPr/>
      <dgm:t>
        <a:bodyPr/>
        <a:lstStyle/>
        <a:p>
          <a:endParaRPr lang="en-US"/>
        </a:p>
      </dgm:t>
    </dgm:pt>
    <dgm:pt modelId="{459D52F8-DCC1-41B7-B3CA-CCA8E2C896C4}">
      <dgm:prSet/>
      <dgm:spPr/>
      <dgm:t>
        <a:bodyPr/>
        <a:lstStyle/>
        <a:p>
          <a:r>
            <a:rPr lang="en-US"/>
            <a:t>By combining Belbin self-analysis (1981) and The Johari window model(1955) individuals uncovers their blind spots and hidden stregths – improvement of communication and collaboration</a:t>
          </a:r>
        </a:p>
      </dgm:t>
    </dgm:pt>
    <dgm:pt modelId="{3B140414-2870-4952-9D29-F814097971D9}" type="parTrans" cxnId="{54358200-7109-460F-A267-3CC1E2E6C47E}">
      <dgm:prSet/>
      <dgm:spPr/>
      <dgm:t>
        <a:bodyPr/>
        <a:lstStyle/>
        <a:p>
          <a:endParaRPr lang="en-US"/>
        </a:p>
      </dgm:t>
    </dgm:pt>
    <dgm:pt modelId="{9C14AABB-C54A-412E-9332-2DDD98D50D16}" type="sibTrans" cxnId="{54358200-7109-460F-A267-3CC1E2E6C47E}">
      <dgm:prSet/>
      <dgm:spPr/>
      <dgm:t>
        <a:bodyPr/>
        <a:lstStyle/>
        <a:p>
          <a:endParaRPr lang="en-US"/>
        </a:p>
      </dgm:t>
    </dgm:pt>
    <dgm:pt modelId="{06FCC77C-159B-4275-9DAA-C79BC23BD517}" type="pres">
      <dgm:prSet presAssocID="{0ED3AFA7-E5C1-4394-AE4B-C4CD6E11DFE8}" presName="root" presStyleCnt="0">
        <dgm:presLayoutVars>
          <dgm:dir/>
          <dgm:resizeHandles val="exact"/>
        </dgm:presLayoutVars>
      </dgm:prSet>
      <dgm:spPr/>
    </dgm:pt>
    <dgm:pt modelId="{BE27595F-4CB0-43E6-B63F-5572BCFAF7EB}" type="pres">
      <dgm:prSet presAssocID="{3140CF06-3120-4F5B-ADD0-7C84B180B59B}" presName="compNode" presStyleCnt="0"/>
      <dgm:spPr/>
    </dgm:pt>
    <dgm:pt modelId="{2A73A824-3CE4-4C89-B3EE-E7EEB60B8ECB}" type="pres">
      <dgm:prSet presAssocID="{3140CF06-3120-4F5B-ADD0-7C84B180B59B}" presName="bgRect" presStyleLbl="bgShp" presStyleIdx="0" presStyleCnt="4"/>
      <dgm:spPr/>
    </dgm:pt>
    <dgm:pt modelId="{8BC34F9D-2DC4-4461-BB30-530A6BC6DAF9}" type="pres">
      <dgm:prSet presAssocID="{3140CF06-3120-4F5B-ADD0-7C84B180B59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rama"/>
        </a:ext>
      </dgm:extLst>
    </dgm:pt>
    <dgm:pt modelId="{A769CC30-57D3-48B5-AD54-8CED7692E077}" type="pres">
      <dgm:prSet presAssocID="{3140CF06-3120-4F5B-ADD0-7C84B180B59B}" presName="spaceRect" presStyleCnt="0"/>
      <dgm:spPr/>
    </dgm:pt>
    <dgm:pt modelId="{85700D8B-7DF9-499C-939F-6D695A4FB909}" type="pres">
      <dgm:prSet presAssocID="{3140CF06-3120-4F5B-ADD0-7C84B180B59B}" presName="parTx" presStyleLbl="revTx" presStyleIdx="0" presStyleCnt="4">
        <dgm:presLayoutVars>
          <dgm:chMax val="0"/>
          <dgm:chPref val="0"/>
        </dgm:presLayoutVars>
      </dgm:prSet>
      <dgm:spPr/>
    </dgm:pt>
    <dgm:pt modelId="{E2111A89-009B-4D5B-8C66-CF384C4CE3EA}" type="pres">
      <dgm:prSet presAssocID="{2F602F52-06E2-4300-A3C8-F33806242F35}" presName="sibTrans" presStyleCnt="0"/>
      <dgm:spPr/>
    </dgm:pt>
    <dgm:pt modelId="{D765D999-A105-47AE-B5B1-6BA92996356A}" type="pres">
      <dgm:prSet presAssocID="{AD5B2EF2-F1AF-4E9D-B01E-13E58878F15D}" presName="compNode" presStyleCnt="0"/>
      <dgm:spPr/>
    </dgm:pt>
    <dgm:pt modelId="{E2FAF42B-6AC3-45DA-8B36-4663861FEEFC}" type="pres">
      <dgm:prSet presAssocID="{AD5B2EF2-F1AF-4E9D-B01E-13E58878F15D}" presName="bgRect" presStyleLbl="bgShp" presStyleIdx="1" presStyleCnt="4"/>
      <dgm:spPr/>
    </dgm:pt>
    <dgm:pt modelId="{F1E175E4-3A0A-41F9-AFE3-D62F48D4BB5D}" type="pres">
      <dgm:prSet presAssocID="{AD5B2EF2-F1AF-4E9D-B01E-13E58878F15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C83DADF1-0172-40A4-BCEB-22B5A62AA428}" type="pres">
      <dgm:prSet presAssocID="{AD5B2EF2-F1AF-4E9D-B01E-13E58878F15D}" presName="spaceRect" presStyleCnt="0"/>
      <dgm:spPr/>
    </dgm:pt>
    <dgm:pt modelId="{6D44853D-D608-4598-9D5D-624C9D57E32D}" type="pres">
      <dgm:prSet presAssocID="{AD5B2EF2-F1AF-4E9D-B01E-13E58878F15D}" presName="parTx" presStyleLbl="revTx" presStyleIdx="1" presStyleCnt="4">
        <dgm:presLayoutVars>
          <dgm:chMax val="0"/>
          <dgm:chPref val="0"/>
        </dgm:presLayoutVars>
      </dgm:prSet>
      <dgm:spPr/>
    </dgm:pt>
    <dgm:pt modelId="{AAECC58F-5A29-44F4-B6D8-6B52EAC7C7B8}" type="pres">
      <dgm:prSet presAssocID="{BEA5FA02-12C8-439C-A3FC-EF2141DEB933}" presName="sibTrans" presStyleCnt="0"/>
      <dgm:spPr/>
    </dgm:pt>
    <dgm:pt modelId="{C8007232-7DEC-441F-92A0-B0F08BE8DBF5}" type="pres">
      <dgm:prSet presAssocID="{4BF8FDFB-1326-4E54-9C07-EB215FB65065}" presName="compNode" presStyleCnt="0"/>
      <dgm:spPr/>
    </dgm:pt>
    <dgm:pt modelId="{4C0622F3-FFDB-49BF-A194-0F93C0489EAE}" type="pres">
      <dgm:prSet presAssocID="{4BF8FDFB-1326-4E54-9C07-EB215FB65065}" presName="bgRect" presStyleLbl="bgShp" presStyleIdx="2" presStyleCnt="4"/>
      <dgm:spPr/>
    </dgm:pt>
    <dgm:pt modelId="{95D35D99-6A41-4884-9238-826DEB38B7B6}" type="pres">
      <dgm:prSet presAssocID="{4BF8FDFB-1326-4E54-9C07-EB215FB6506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DF526F39-7002-480A-B674-97BEB126CAAA}" type="pres">
      <dgm:prSet presAssocID="{4BF8FDFB-1326-4E54-9C07-EB215FB65065}" presName="spaceRect" presStyleCnt="0"/>
      <dgm:spPr/>
    </dgm:pt>
    <dgm:pt modelId="{8F9ACFDA-E57D-4A73-8943-34F88293D53F}" type="pres">
      <dgm:prSet presAssocID="{4BF8FDFB-1326-4E54-9C07-EB215FB65065}" presName="parTx" presStyleLbl="revTx" presStyleIdx="2" presStyleCnt="4">
        <dgm:presLayoutVars>
          <dgm:chMax val="0"/>
          <dgm:chPref val="0"/>
        </dgm:presLayoutVars>
      </dgm:prSet>
      <dgm:spPr/>
    </dgm:pt>
    <dgm:pt modelId="{907A780C-7EA6-45A4-B2E4-B33ECAEE58B5}" type="pres">
      <dgm:prSet presAssocID="{E7C1F08E-71AD-4F5C-ACC1-C61491809B9F}" presName="sibTrans" presStyleCnt="0"/>
      <dgm:spPr/>
    </dgm:pt>
    <dgm:pt modelId="{81B4D4CA-15D4-40C1-A8C7-92C61F03273E}" type="pres">
      <dgm:prSet presAssocID="{459D52F8-DCC1-41B7-B3CA-CCA8E2C896C4}" presName="compNode" presStyleCnt="0"/>
      <dgm:spPr/>
    </dgm:pt>
    <dgm:pt modelId="{95959A2B-452D-40D9-A853-460496B52202}" type="pres">
      <dgm:prSet presAssocID="{459D52F8-DCC1-41B7-B3CA-CCA8E2C896C4}" presName="bgRect" presStyleLbl="bgShp" presStyleIdx="3" presStyleCnt="4"/>
      <dgm:spPr/>
    </dgm:pt>
    <dgm:pt modelId="{F1EC201F-95B9-46CE-A01E-69E608516B1A}" type="pres">
      <dgm:prSet presAssocID="{459D52F8-DCC1-41B7-B3CA-CCA8E2C896C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D45F794E-BECA-430E-A440-6CACE9E997E5}" type="pres">
      <dgm:prSet presAssocID="{459D52F8-DCC1-41B7-B3CA-CCA8E2C896C4}" presName="spaceRect" presStyleCnt="0"/>
      <dgm:spPr/>
    </dgm:pt>
    <dgm:pt modelId="{7D6671C9-DAD6-4FEA-AA34-047ACDB454DF}" type="pres">
      <dgm:prSet presAssocID="{459D52F8-DCC1-41B7-B3CA-CCA8E2C896C4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54358200-7109-460F-A267-3CC1E2E6C47E}" srcId="{0ED3AFA7-E5C1-4394-AE4B-C4CD6E11DFE8}" destId="{459D52F8-DCC1-41B7-B3CA-CCA8E2C896C4}" srcOrd="3" destOrd="0" parTransId="{3B140414-2870-4952-9D29-F814097971D9}" sibTransId="{9C14AABB-C54A-412E-9332-2DDD98D50D16}"/>
    <dgm:cxn modelId="{12A0131F-536C-40F9-9490-1ECBF132DB2B}" srcId="{0ED3AFA7-E5C1-4394-AE4B-C4CD6E11DFE8}" destId="{4BF8FDFB-1326-4E54-9C07-EB215FB65065}" srcOrd="2" destOrd="0" parTransId="{EEDD08BE-1B1D-4B11-A459-F4165DED76C7}" sibTransId="{E7C1F08E-71AD-4F5C-ACC1-C61491809B9F}"/>
    <dgm:cxn modelId="{2DB7655B-7BE2-4DC1-BC39-3C6FE7B90A35}" type="presOf" srcId="{0ED3AFA7-E5C1-4394-AE4B-C4CD6E11DFE8}" destId="{06FCC77C-159B-4275-9DAA-C79BC23BD517}" srcOrd="0" destOrd="0" presId="urn:microsoft.com/office/officeart/2018/2/layout/IconVerticalSolidList"/>
    <dgm:cxn modelId="{54FEB148-1A02-4AA2-B1CC-E200FB0963D8}" type="presOf" srcId="{3140CF06-3120-4F5B-ADD0-7C84B180B59B}" destId="{85700D8B-7DF9-499C-939F-6D695A4FB909}" srcOrd="0" destOrd="0" presId="urn:microsoft.com/office/officeart/2018/2/layout/IconVerticalSolidList"/>
    <dgm:cxn modelId="{1C17977F-C999-4003-9BA8-9A028FFAAD94}" type="presOf" srcId="{4BF8FDFB-1326-4E54-9C07-EB215FB65065}" destId="{8F9ACFDA-E57D-4A73-8943-34F88293D53F}" srcOrd="0" destOrd="0" presId="urn:microsoft.com/office/officeart/2018/2/layout/IconVerticalSolidList"/>
    <dgm:cxn modelId="{1C931FC0-A5DD-418E-93B4-E09636EFEC43}" type="presOf" srcId="{459D52F8-DCC1-41B7-B3CA-CCA8E2C896C4}" destId="{7D6671C9-DAD6-4FEA-AA34-047ACDB454DF}" srcOrd="0" destOrd="0" presId="urn:microsoft.com/office/officeart/2018/2/layout/IconVerticalSolidList"/>
    <dgm:cxn modelId="{B4FE98DE-F5D8-4689-AF03-8559DFD779BC}" srcId="{0ED3AFA7-E5C1-4394-AE4B-C4CD6E11DFE8}" destId="{3140CF06-3120-4F5B-ADD0-7C84B180B59B}" srcOrd="0" destOrd="0" parTransId="{65FCBEE8-9AEC-4307-BE03-594539DC2A42}" sibTransId="{2F602F52-06E2-4300-A3C8-F33806242F35}"/>
    <dgm:cxn modelId="{A53AA7E8-D336-4D61-90F3-622C0FC8F3C5}" type="presOf" srcId="{AD5B2EF2-F1AF-4E9D-B01E-13E58878F15D}" destId="{6D44853D-D608-4598-9D5D-624C9D57E32D}" srcOrd="0" destOrd="0" presId="urn:microsoft.com/office/officeart/2018/2/layout/IconVerticalSolidList"/>
    <dgm:cxn modelId="{1F65C5F7-D88C-429E-8084-3994C3322985}" srcId="{0ED3AFA7-E5C1-4394-AE4B-C4CD6E11DFE8}" destId="{AD5B2EF2-F1AF-4E9D-B01E-13E58878F15D}" srcOrd="1" destOrd="0" parTransId="{B71B7BCF-BF61-473D-AA3C-28C144F55882}" sibTransId="{BEA5FA02-12C8-439C-A3FC-EF2141DEB933}"/>
    <dgm:cxn modelId="{F5EAD865-887A-4EE1-8578-2F21DBCCE1F8}" type="presParOf" srcId="{06FCC77C-159B-4275-9DAA-C79BC23BD517}" destId="{BE27595F-4CB0-43E6-B63F-5572BCFAF7EB}" srcOrd="0" destOrd="0" presId="urn:microsoft.com/office/officeart/2018/2/layout/IconVerticalSolidList"/>
    <dgm:cxn modelId="{8C9DB924-DD0B-42A6-85BF-07790F4E61AE}" type="presParOf" srcId="{BE27595F-4CB0-43E6-B63F-5572BCFAF7EB}" destId="{2A73A824-3CE4-4C89-B3EE-E7EEB60B8ECB}" srcOrd="0" destOrd="0" presId="urn:microsoft.com/office/officeart/2018/2/layout/IconVerticalSolidList"/>
    <dgm:cxn modelId="{344C55AA-180C-4CE9-9097-ABF5E5BE32C8}" type="presParOf" srcId="{BE27595F-4CB0-43E6-B63F-5572BCFAF7EB}" destId="{8BC34F9D-2DC4-4461-BB30-530A6BC6DAF9}" srcOrd="1" destOrd="0" presId="urn:microsoft.com/office/officeart/2018/2/layout/IconVerticalSolidList"/>
    <dgm:cxn modelId="{56A7C3B3-CB22-411E-BAF9-1AB82060878A}" type="presParOf" srcId="{BE27595F-4CB0-43E6-B63F-5572BCFAF7EB}" destId="{A769CC30-57D3-48B5-AD54-8CED7692E077}" srcOrd="2" destOrd="0" presId="urn:microsoft.com/office/officeart/2018/2/layout/IconVerticalSolidList"/>
    <dgm:cxn modelId="{DAE75EAE-1F8F-40AE-B491-E59B2F1B8397}" type="presParOf" srcId="{BE27595F-4CB0-43E6-B63F-5572BCFAF7EB}" destId="{85700D8B-7DF9-499C-939F-6D695A4FB909}" srcOrd="3" destOrd="0" presId="urn:microsoft.com/office/officeart/2018/2/layout/IconVerticalSolidList"/>
    <dgm:cxn modelId="{577F7361-27D5-4B86-8956-C14CA34AB02F}" type="presParOf" srcId="{06FCC77C-159B-4275-9DAA-C79BC23BD517}" destId="{E2111A89-009B-4D5B-8C66-CF384C4CE3EA}" srcOrd="1" destOrd="0" presId="urn:microsoft.com/office/officeart/2018/2/layout/IconVerticalSolidList"/>
    <dgm:cxn modelId="{F2A2FFE6-4057-4A88-9347-1C1B439228BD}" type="presParOf" srcId="{06FCC77C-159B-4275-9DAA-C79BC23BD517}" destId="{D765D999-A105-47AE-B5B1-6BA92996356A}" srcOrd="2" destOrd="0" presId="urn:microsoft.com/office/officeart/2018/2/layout/IconVerticalSolidList"/>
    <dgm:cxn modelId="{5B9CB832-293D-4A9D-811F-D58393584496}" type="presParOf" srcId="{D765D999-A105-47AE-B5B1-6BA92996356A}" destId="{E2FAF42B-6AC3-45DA-8B36-4663861FEEFC}" srcOrd="0" destOrd="0" presId="urn:microsoft.com/office/officeart/2018/2/layout/IconVerticalSolidList"/>
    <dgm:cxn modelId="{98A2874A-82A0-47C9-983C-4B12CB626731}" type="presParOf" srcId="{D765D999-A105-47AE-B5B1-6BA92996356A}" destId="{F1E175E4-3A0A-41F9-AFE3-D62F48D4BB5D}" srcOrd="1" destOrd="0" presId="urn:microsoft.com/office/officeart/2018/2/layout/IconVerticalSolidList"/>
    <dgm:cxn modelId="{DBC4C72B-C341-4090-A59A-A85C81779570}" type="presParOf" srcId="{D765D999-A105-47AE-B5B1-6BA92996356A}" destId="{C83DADF1-0172-40A4-BCEB-22B5A62AA428}" srcOrd="2" destOrd="0" presId="urn:microsoft.com/office/officeart/2018/2/layout/IconVerticalSolidList"/>
    <dgm:cxn modelId="{5D62672C-8760-473C-900F-158676EF0EA1}" type="presParOf" srcId="{D765D999-A105-47AE-B5B1-6BA92996356A}" destId="{6D44853D-D608-4598-9D5D-624C9D57E32D}" srcOrd="3" destOrd="0" presId="urn:microsoft.com/office/officeart/2018/2/layout/IconVerticalSolidList"/>
    <dgm:cxn modelId="{2E757EFB-6B55-4B6C-882C-2F9A8FA7A3FE}" type="presParOf" srcId="{06FCC77C-159B-4275-9DAA-C79BC23BD517}" destId="{AAECC58F-5A29-44F4-B6D8-6B52EAC7C7B8}" srcOrd="3" destOrd="0" presId="urn:microsoft.com/office/officeart/2018/2/layout/IconVerticalSolidList"/>
    <dgm:cxn modelId="{A3134F35-B218-4055-87EF-36887C421D2C}" type="presParOf" srcId="{06FCC77C-159B-4275-9DAA-C79BC23BD517}" destId="{C8007232-7DEC-441F-92A0-B0F08BE8DBF5}" srcOrd="4" destOrd="0" presId="urn:microsoft.com/office/officeart/2018/2/layout/IconVerticalSolidList"/>
    <dgm:cxn modelId="{18875B4B-ACC9-4CD7-8DD0-D4C4CE865EFB}" type="presParOf" srcId="{C8007232-7DEC-441F-92A0-B0F08BE8DBF5}" destId="{4C0622F3-FFDB-49BF-A194-0F93C0489EAE}" srcOrd="0" destOrd="0" presId="urn:microsoft.com/office/officeart/2018/2/layout/IconVerticalSolidList"/>
    <dgm:cxn modelId="{9F3AF67F-397C-4E73-AC3D-0260EFB6FBB5}" type="presParOf" srcId="{C8007232-7DEC-441F-92A0-B0F08BE8DBF5}" destId="{95D35D99-6A41-4884-9238-826DEB38B7B6}" srcOrd="1" destOrd="0" presId="urn:microsoft.com/office/officeart/2018/2/layout/IconVerticalSolidList"/>
    <dgm:cxn modelId="{8207E901-18C6-43FD-A8DB-E3794651DA6C}" type="presParOf" srcId="{C8007232-7DEC-441F-92A0-B0F08BE8DBF5}" destId="{DF526F39-7002-480A-B674-97BEB126CAAA}" srcOrd="2" destOrd="0" presId="urn:microsoft.com/office/officeart/2018/2/layout/IconVerticalSolidList"/>
    <dgm:cxn modelId="{51D6059F-AF78-47DF-8136-C220788F2AD6}" type="presParOf" srcId="{C8007232-7DEC-441F-92A0-B0F08BE8DBF5}" destId="{8F9ACFDA-E57D-4A73-8943-34F88293D53F}" srcOrd="3" destOrd="0" presId="urn:microsoft.com/office/officeart/2018/2/layout/IconVerticalSolidList"/>
    <dgm:cxn modelId="{6E4320B2-A402-48B1-AA68-B480BEAE2728}" type="presParOf" srcId="{06FCC77C-159B-4275-9DAA-C79BC23BD517}" destId="{907A780C-7EA6-45A4-B2E4-B33ECAEE58B5}" srcOrd="5" destOrd="0" presId="urn:microsoft.com/office/officeart/2018/2/layout/IconVerticalSolidList"/>
    <dgm:cxn modelId="{3B15E6A8-537D-4168-BDC5-D528422067B3}" type="presParOf" srcId="{06FCC77C-159B-4275-9DAA-C79BC23BD517}" destId="{81B4D4CA-15D4-40C1-A8C7-92C61F03273E}" srcOrd="6" destOrd="0" presId="urn:microsoft.com/office/officeart/2018/2/layout/IconVerticalSolidList"/>
    <dgm:cxn modelId="{535C65D3-588B-4B0F-AE7E-B25A1660B5C6}" type="presParOf" srcId="{81B4D4CA-15D4-40C1-A8C7-92C61F03273E}" destId="{95959A2B-452D-40D9-A853-460496B52202}" srcOrd="0" destOrd="0" presId="urn:microsoft.com/office/officeart/2018/2/layout/IconVerticalSolidList"/>
    <dgm:cxn modelId="{778BCAFC-934B-4F73-B9EE-21CC89434DD0}" type="presParOf" srcId="{81B4D4CA-15D4-40C1-A8C7-92C61F03273E}" destId="{F1EC201F-95B9-46CE-A01E-69E608516B1A}" srcOrd="1" destOrd="0" presId="urn:microsoft.com/office/officeart/2018/2/layout/IconVerticalSolidList"/>
    <dgm:cxn modelId="{E818F4FA-5854-40C1-89AD-2854196028E7}" type="presParOf" srcId="{81B4D4CA-15D4-40C1-A8C7-92C61F03273E}" destId="{D45F794E-BECA-430E-A440-6CACE9E997E5}" srcOrd="2" destOrd="0" presId="urn:microsoft.com/office/officeart/2018/2/layout/IconVerticalSolidList"/>
    <dgm:cxn modelId="{C181BF0F-B193-4543-9255-9B3870DC0D0E}" type="presParOf" srcId="{81B4D4CA-15D4-40C1-A8C7-92C61F03273E}" destId="{7D6671C9-DAD6-4FEA-AA34-047ACDB454D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73A824-3CE4-4C89-B3EE-E7EEB60B8ECB}">
      <dsp:nvSpPr>
        <dsp:cNvPr id="0" name=""/>
        <dsp:cNvSpPr/>
      </dsp:nvSpPr>
      <dsp:spPr>
        <a:xfrm>
          <a:off x="0" y="2319"/>
          <a:ext cx="6245265" cy="117572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C34F9D-2DC4-4461-BB30-530A6BC6DAF9}">
      <dsp:nvSpPr>
        <dsp:cNvPr id="0" name=""/>
        <dsp:cNvSpPr/>
      </dsp:nvSpPr>
      <dsp:spPr>
        <a:xfrm>
          <a:off x="355657" y="266858"/>
          <a:ext cx="646650" cy="6466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700D8B-7DF9-499C-939F-6D695A4FB909}">
      <dsp:nvSpPr>
        <dsp:cNvPr id="0" name=""/>
        <dsp:cNvSpPr/>
      </dsp:nvSpPr>
      <dsp:spPr>
        <a:xfrm>
          <a:off x="1357965" y="231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Self-awareness</a:t>
          </a:r>
        </a:p>
      </dsp:txBody>
      <dsp:txXfrm>
        <a:off x="1357965" y="2319"/>
        <a:ext cx="4887299" cy="1175727"/>
      </dsp:txXfrm>
    </dsp:sp>
    <dsp:sp modelId="{E2FAF42B-6AC3-45DA-8B36-4663861FEEFC}">
      <dsp:nvSpPr>
        <dsp:cNvPr id="0" name=""/>
        <dsp:cNvSpPr/>
      </dsp:nvSpPr>
      <dsp:spPr>
        <a:xfrm>
          <a:off x="0" y="1471979"/>
          <a:ext cx="6245265" cy="117572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E175E4-3A0A-41F9-AFE3-D62F48D4BB5D}">
      <dsp:nvSpPr>
        <dsp:cNvPr id="0" name=""/>
        <dsp:cNvSpPr/>
      </dsp:nvSpPr>
      <dsp:spPr>
        <a:xfrm>
          <a:off x="355657" y="1736518"/>
          <a:ext cx="646650" cy="6466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44853D-D608-4598-9D5D-624C9D57E32D}">
      <dsp:nvSpPr>
        <dsp:cNvPr id="0" name=""/>
        <dsp:cNvSpPr/>
      </dsp:nvSpPr>
      <dsp:spPr>
        <a:xfrm>
          <a:off x="1357965" y="147197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Feedback </a:t>
          </a:r>
        </a:p>
      </dsp:txBody>
      <dsp:txXfrm>
        <a:off x="1357965" y="1471979"/>
        <a:ext cx="4887299" cy="1175727"/>
      </dsp:txXfrm>
    </dsp:sp>
    <dsp:sp modelId="{4C0622F3-FFDB-49BF-A194-0F93C0489EAE}">
      <dsp:nvSpPr>
        <dsp:cNvPr id="0" name=""/>
        <dsp:cNvSpPr/>
      </dsp:nvSpPr>
      <dsp:spPr>
        <a:xfrm>
          <a:off x="0" y="2941639"/>
          <a:ext cx="6245265" cy="117572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D35D99-6A41-4884-9238-826DEB38B7B6}">
      <dsp:nvSpPr>
        <dsp:cNvPr id="0" name=""/>
        <dsp:cNvSpPr/>
      </dsp:nvSpPr>
      <dsp:spPr>
        <a:xfrm>
          <a:off x="355657" y="3206178"/>
          <a:ext cx="646650" cy="6466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9ACFDA-E57D-4A73-8943-34F88293D53F}">
      <dsp:nvSpPr>
        <dsp:cNvPr id="0" name=""/>
        <dsp:cNvSpPr/>
      </dsp:nvSpPr>
      <dsp:spPr>
        <a:xfrm>
          <a:off x="1357965" y="294163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Openness leading to  personal growth and  building strong team relationships</a:t>
          </a:r>
        </a:p>
      </dsp:txBody>
      <dsp:txXfrm>
        <a:off x="1357965" y="2941639"/>
        <a:ext cx="4887299" cy="1175727"/>
      </dsp:txXfrm>
    </dsp:sp>
    <dsp:sp modelId="{95959A2B-452D-40D9-A853-460496B52202}">
      <dsp:nvSpPr>
        <dsp:cNvPr id="0" name=""/>
        <dsp:cNvSpPr/>
      </dsp:nvSpPr>
      <dsp:spPr>
        <a:xfrm>
          <a:off x="0" y="4411299"/>
          <a:ext cx="6245265" cy="117572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EC201F-95B9-46CE-A01E-69E608516B1A}">
      <dsp:nvSpPr>
        <dsp:cNvPr id="0" name=""/>
        <dsp:cNvSpPr/>
      </dsp:nvSpPr>
      <dsp:spPr>
        <a:xfrm>
          <a:off x="355657" y="4675838"/>
          <a:ext cx="646650" cy="64665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6671C9-DAD6-4FEA-AA34-047ACDB454DF}">
      <dsp:nvSpPr>
        <dsp:cNvPr id="0" name=""/>
        <dsp:cNvSpPr/>
      </dsp:nvSpPr>
      <dsp:spPr>
        <a:xfrm>
          <a:off x="1357965" y="441129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By combining Belbin self-analysis (1981) and The Johari window model(1955) individuals uncovers their blind spots and hidden stregths – improvement of communication and collaboration</a:t>
          </a:r>
        </a:p>
      </dsp:txBody>
      <dsp:txXfrm>
        <a:off x="1357965" y="4411299"/>
        <a:ext cx="4887299" cy="11757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6/24/2025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6/24/2025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6/24/2025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6/24/2025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037/amp0000241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EFFECTIVE TEAMWORKING AND</a:t>
            </a:r>
            <a:br>
              <a:rPr lang="en-US" dirty="0"/>
            </a:br>
            <a:r>
              <a:rPr lang="en-US" dirty="0"/>
              <a:t>COMMUNICATION MODULE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dirty="0"/>
              <a:t>TEAM ROLE COMPOSITION ANALYSIS, STRENGHTS, WEAKNESSES AND CHALLENGES</a:t>
            </a:r>
          </a:p>
          <a:p>
            <a:endParaRPr lang="en-US" dirty="0"/>
          </a:p>
          <a:p>
            <a:r>
              <a:rPr lang="en-US" dirty="0"/>
              <a:t>LUDMILA HORVATHOVA 2426554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2BC64A-66C7-C8AD-22DF-22568F621C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2583" y="501651"/>
            <a:ext cx="4434720" cy="1716255"/>
          </a:xfrm>
        </p:spPr>
        <p:txBody>
          <a:bodyPr anchor="b">
            <a:normAutofit/>
          </a:bodyPr>
          <a:lstStyle/>
          <a:p>
            <a:r>
              <a:rPr lang="en-US" sz="3900"/>
              <a:t>OUTLINE OF THE PRESENTATION</a:t>
            </a:r>
            <a:br>
              <a:rPr lang="en-US" sz="3900"/>
            </a:br>
            <a:endParaRPr lang="en-US" sz="390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group of people standing in a row&#10;&#10;AI-generated content may be incorrect.">
            <a:extLst>
              <a:ext uri="{FF2B5EF4-FFF2-40B4-BE49-F238E27FC236}">
                <a16:creationId xmlns:a16="http://schemas.microsoft.com/office/drawing/2014/main" id="{52A016D2-F40C-2A09-C0F9-927D83FD02A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3629"/>
          <a:stretch>
            <a:fillRect/>
          </a:stretch>
        </p:blipFill>
        <p:spPr>
          <a:xfrm>
            <a:off x="279143" y="299508"/>
            <a:ext cx="5221625" cy="3010397"/>
          </a:xfrm>
          <a:prstGeom prst="rect">
            <a:avLst/>
          </a:prstGeom>
        </p:spPr>
      </p:pic>
      <p:pic>
        <p:nvPicPr>
          <p:cNvPr id="5" name="Picture 4" descr="A person sitting at a desk writing on a piece of paper&#10;&#10;AI-generated content may be incorrect.">
            <a:extLst>
              <a:ext uri="{FF2B5EF4-FFF2-40B4-BE49-F238E27FC236}">
                <a16:creationId xmlns:a16="http://schemas.microsoft.com/office/drawing/2014/main" id="{99D6E3AE-2129-89B7-D040-6FE442CC04B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13629"/>
          <a:stretch>
            <a:fillRect/>
          </a:stretch>
        </p:blipFill>
        <p:spPr>
          <a:xfrm>
            <a:off x="279143" y="3548095"/>
            <a:ext cx="5221625" cy="301039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587532-5760-F78F-9F1D-42363B500F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2583" y="2645922"/>
            <a:ext cx="4434721" cy="3710427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 TEAM ROLE COMPOSITION  ANALYSIS,  STRENGHTES   WEAKNESSSES AND CHALLENGES                          </a:t>
            </a:r>
            <a:endParaRPr lang="en-US" dirty="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  LUDMILA  HORVATHOVA 2426554</a:t>
            </a:r>
            <a:endParaRPr lang="en-US" dirty="0">
              <a:solidFill>
                <a:schemeClr val="tx1">
                  <a:alpha val="80000"/>
                </a:schemeClr>
              </a:solidFill>
            </a:endParaRPr>
          </a:p>
          <a:p>
            <a:endParaRPr lang="en-US" sz="14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DIFFERENCES BETWEEN GROUP AND TEAMS</a:t>
            </a:r>
          </a:p>
          <a:p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KEVIN GIOVANNI   GUERRERO GARCIA 2426552</a:t>
            </a:r>
          </a:p>
          <a:p>
            <a:endParaRPr lang="en-US" sz="14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WHAT MAKES A SUCCESFULL TEAM</a:t>
            </a:r>
          </a:p>
          <a:p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 ANAM RABBANI 2425710</a:t>
            </a:r>
          </a:p>
          <a:p>
            <a:endParaRPr lang="en-US" sz="14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CONFLICT MANAGEMENT AND RESOLUTION STRATEGIES</a:t>
            </a:r>
          </a:p>
          <a:p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SYED MUKTADIRUL HUSSAIN 2408771</a:t>
            </a:r>
          </a:p>
          <a:p>
            <a:endParaRPr lang="en-US" sz="14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endParaRPr lang="en-US" sz="14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endParaRPr lang="en-US" sz="1400">
              <a:solidFill>
                <a:schemeClr val="tx1">
                  <a:alpha val="80000"/>
                </a:schemeClr>
              </a:solidFill>
            </a:endParaRP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3893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949610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B5DAA40F-4F28-4316-934E-C55D7C3AA0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F6D467C8-A8E0-468B-B88D-9CEEE37BFC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433452" cy="6858000"/>
          </a:xfrm>
          <a:custGeom>
            <a:avLst/>
            <a:gdLst>
              <a:gd name="connsiteX0" fmla="*/ 0 w 7433452"/>
              <a:gd name="connsiteY0" fmla="*/ 0 h 6858000"/>
              <a:gd name="connsiteX1" fmla="*/ 1592736 w 7433452"/>
              <a:gd name="connsiteY1" fmla="*/ 0 h 6858000"/>
              <a:gd name="connsiteX2" fmla="*/ 2171700 w 7433452"/>
              <a:gd name="connsiteY2" fmla="*/ 0 h 6858000"/>
              <a:gd name="connsiteX3" fmla="*/ 2762696 w 7433452"/>
              <a:gd name="connsiteY3" fmla="*/ 0 h 6858000"/>
              <a:gd name="connsiteX4" fmla="*/ 2829254 w 7433452"/>
              <a:gd name="connsiteY4" fmla="*/ 0 h 6858000"/>
              <a:gd name="connsiteX5" fmla="*/ 7415310 w 7433452"/>
              <a:gd name="connsiteY5" fmla="*/ 0 h 6858000"/>
              <a:gd name="connsiteX6" fmla="*/ 7405703 w 7433452"/>
              <a:gd name="connsiteY6" fmla="*/ 94814 h 6858000"/>
              <a:gd name="connsiteX7" fmla="*/ 7410754 w 7433452"/>
              <a:gd name="connsiteY7" fmla="*/ 421796 h 6858000"/>
              <a:gd name="connsiteX8" fmla="*/ 7414688 w 7433452"/>
              <a:gd name="connsiteY8" fmla="*/ 812192 h 6858000"/>
              <a:gd name="connsiteX9" fmla="*/ 7395017 w 7433452"/>
              <a:gd name="connsiteY9" fmla="*/ 1113642 h 6858000"/>
              <a:gd name="connsiteX10" fmla="*/ 7422810 w 7433452"/>
              <a:gd name="connsiteY10" fmla="*/ 1796708 h 6858000"/>
              <a:gd name="connsiteX11" fmla="*/ 7421161 w 7433452"/>
              <a:gd name="connsiteY11" fmla="*/ 2327333 h 6858000"/>
              <a:gd name="connsiteX12" fmla="*/ 7412023 w 7433452"/>
              <a:gd name="connsiteY12" fmla="*/ 2784280 h 6858000"/>
              <a:gd name="connsiteX13" fmla="*/ 7417480 w 7433452"/>
              <a:gd name="connsiteY13" fmla="*/ 2985458 h 6858000"/>
              <a:gd name="connsiteX14" fmla="*/ 7403774 w 7433452"/>
              <a:gd name="connsiteY14" fmla="*/ 3531096 h 6858000"/>
              <a:gd name="connsiteX15" fmla="*/ 7414307 w 7433452"/>
              <a:gd name="connsiteY15" fmla="*/ 4336830 h 6858000"/>
              <a:gd name="connsiteX16" fmla="*/ 7413419 w 7433452"/>
              <a:gd name="connsiteY16" fmla="*/ 5026893 h 6858000"/>
              <a:gd name="connsiteX17" fmla="*/ 7417734 w 7433452"/>
              <a:gd name="connsiteY17" fmla="*/ 5252632 h 6858000"/>
              <a:gd name="connsiteX18" fmla="*/ 7417734 w 7433452"/>
              <a:gd name="connsiteY18" fmla="*/ 5466282 h 6858000"/>
              <a:gd name="connsiteX19" fmla="*/ 7379659 w 7433452"/>
              <a:gd name="connsiteY19" fmla="*/ 6121225 h 6858000"/>
              <a:gd name="connsiteX20" fmla="*/ 7395115 w 7433452"/>
              <a:gd name="connsiteY20" fmla="*/ 6708907 h 6858000"/>
              <a:gd name="connsiteX21" fmla="*/ 7412408 w 7433452"/>
              <a:gd name="connsiteY21" fmla="*/ 6858000 h 6858000"/>
              <a:gd name="connsiteX22" fmla="*/ 2829254 w 7433452"/>
              <a:gd name="connsiteY22" fmla="*/ 6858000 h 6858000"/>
              <a:gd name="connsiteX23" fmla="*/ 2762696 w 7433452"/>
              <a:gd name="connsiteY23" fmla="*/ 6858000 h 6858000"/>
              <a:gd name="connsiteX24" fmla="*/ 2171700 w 7433452"/>
              <a:gd name="connsiteY24" fmla="*/ 6858000 h 6858000"/>
              <a:gd name="connsiteX25" fmla="*/ 1592736 w 7433452"/>
              <a:gd name="connsiteY25" fmla="*/ 6858000 h 6858000"/>
              <a:gd name="connsiteX26" fmla="*/ 0 w 7433452"/>
              <a:gd name="connsiteY2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7433452" h="6858000">
                <a:moveTo>
                  <a:pt x="0" y="0"/>
                </a:moveTo>
                <a:lnTo>
                  <a:pt x="1592736" y="0"/>
                </a:lnTo>
                <a:lnTo>
                  <a:pt x="2171700" y="0"/>
                </a:lnTo>
                <a:lnTo>
                  <a:pt x="2762696" y="0"/>
                </a:lnTo>
                <a:lnTo>
                  <a:pt x="2829254" y="0"/>
                </a:lnTo>
                <a:lnTo>
                  <a:pt x="7415310" y="0"/>
                </a:lnTo>
                <a:lnTo>
                  <a:pt x="7405703" y="94814"/>
                </a:lnTo>
                <a:cubicBezTo>
                  <a:pt x="7398856" y="203629"/>
                  <a:pt x="7403520" y="312712"/>
                  <a:pt x="7410754" y="421796"/>
                </a:cubicBezTo>
                <a:cubicBezTo>
                  <a:pt x="7421580" y="551656"/>
                  <a:pt x="7422900" y="682144"/>
                  <a:pt x="7414688" y="812192"/>
                </a:cubicBezTo>
                <a:cubicBezTo>
                  <a:pt x="7406693" y="912591"/>
                  <a:pt x="7397682" y="1012988"/>
                  <a:pt x="7395017" y="1113642"/>
                </a:cubicBezTo>
                <a:cubicBezTo>
                  <a:pt x="7388670" y="1342689"/>
                  <a:pt x="7407708" y="1569316"/>
                  <a:pt x="7422810" y="1796708"/>
                </a:cubicBezTo>
                <a:cubicBezTo>
                  <a:pt x="7434487" y="1973710"/>
                  <a:pt x="7439944" y="2150457"/>
                  <a:pt x="7421161" y="2327333"/>
                </a:cubicBezTo>
                <a:cubicBezTo>
                  <a:pt x="7405170" y="2479266"/>
                  <a:pt x="7396793" y="2631453"/>
                  <a:pt x="7412023" y="2784280"/>
                </a:cubicBezTo>
                <a:cubicBezTo>
                  <a:pt x="7418749" y="2851085"/>
                  <a:pt x="7425984" y="2918653"/>
                  <a:pt x="7417480" y="2985458"/>
                </a:cubicBezTo>
                <a:cubicBezTo>
                  <a:pt x="7394508" y="3167039"/>
                  <a:pt x="7398063" y="3349132"/>
                  <a:pt x="7403774" y="3531096"/>
                </a:cubicBezTo>
                <a:cubicBezTo>
                  <a:pt x="7412277" y="3799715"/>
                  <a:pt x="7426364" y="4067954"/>
                  <a:pt x="7414307" y="4336830"/>
                </a:cubicBezTo>
                <a:cubicBezTo>
                  <a:pt x="7404027" y="4566639"/>
                  <a:pt x="7420653" y="4796831"/>
                  <a:pt x="7413419" y="5026893"/>
                </a:cubicBezTo>
                <a:cubicBezTo>
                  <a:pt x="7410982" y="5102162"/>
                  <a:pt x="7412429" y="5177504"/>
                  <a:pt x="7417734" y="5252632"/>
                </a:cubicBezTo>
                <a:cubicBezTo>
                  <a:pt x="7424271" y="5323700"/>
                  <a:pt x="7424271" y="5395213"/>
                  <a:pt x="7417734" y="5466282"/>
                </a:cubicBezTo>
                <a:cubicBezTo>
                  <a:pt x="7393239" y="5683875"/>
                  <a:pt x="7383214" y="5902486"/>
                  <a:pt x="7379659" y="6121225"/>
                </a:cubicBezTo>
                <a:cubicBezTo>
                  <a:pt x="7376423" y="6317442"/>
                  <a:pt x="7378041" y="6513586"/>
                  <a:pt x="7395115" y="6708907"/>
                </a:cubicBezTo>
                <a:lnTo>
                  <a:pt x="7412408" y="6858000"/>
                </a:lnTo>
                <a:lnTo>
                  <a:pt x="2829254" y="6858000"/>
                </a:lnTo>
                <a:lnTo>
                  <a:pt x="2762696" y="6858000"/>
                </a:lnTo>
                <a:lnTo>
                  <a:pt x="2171700" y="6858000"/>
                </a:lnTo>
                <a:lnTo>
                  <a:pt x="159273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F75223-FAC2-4E53-1A61-896303CDF7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1" y="329184"/>
            <a:ext cx="6241568" cy="1783080"/>
          </a:xfrm>
        </p:spPr>
        <p:txBody>
          <a:bodyPr anchor="b">
            <a:normAutofit/>
          </a:bodyPr>
          <a:lstStyle/>
          <a:p>
            <a:r>
              <a:rPr lang="en-US" sz="3800" dirty="0">
                <a:solidFill>
                  <a:srgbClr val="FFFFFF"/>
                </a:solidFill>
              </a:rPr>
              <a:t>Strong and Weak Team</a:t>
            </a:r>
            <a:br>
              <a:rPr lang="en-US" sz="3800" dirty="0">
                <a:solidFill>
                  <a:srgbClr val="FFFFFF"/>
                </a:solidFill>
              </a:rPr>
            </a:br>
            <a:r>
              <a:rPr lang="en-US" sz="3800" dirty="0">
                <a:solidFill>
                  <a:srgbClr val="FFFFFF"/>
                </a:solidFill>
              </a:rPr>
              <a:t>Team composition </a:t>
            </a:r>
            <a:br>
              <a:rPr lang="en-US" sz="3800" dirty="0">
                <a:solidFill>
                  <a:srgbClr val="FFFFFF"/>
                </a:solidFill>
              </a:rPr>
            </a:br>
            <a:r>
              <a:rPr lang="en-US" sz="3800" dirty="0">
                <a:solidFill>
                  <a:srgbClr val="FFFFFF"/>
                </a:solidFill>
              </a:rPr>
              <a:t>Honey's Five team Roles</a:t>
            </a:r>
          </a:p>
        </p:txBody>
      </p:sp>
      <p:sp>
        <p:nvSpPr>
          <p:cNvPr id="34" name="sketch line">
            <a:extLst>
              <a:ext uri="{FF2B5EF4-FFF2-40B4-BE49-F238E27FC236}">
                <a16:creationId xmlns:a16="http://schemas.microsoft.com/office/drawing/2014/main" id="{62677C27-4325-4BE2-B2C9-B721DA9E3C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5475" y="2362200"/>
            <a:ext cx="4056549" cy="18288"/>
          </a:xfrm>
          <a:custGeom>
            <a:avLst/>
            <a:gdLst>
              <a:gd name="connsiteX0" fmla="*/ 0 w 4056549"/>
              <a:gd name="connsiteY0" fmla="*/ 0 h 18288"/>
              <a:gd name="connsiteX1" fmla="*/ 676092 w 4056549"/>
              <a:gd name="connsiteY1" fmla="*/ 0 h 18288"/>
              <a:gd name="connsiteX2" fmla="*/ 1271052 w 4056549"/>
              <a:gd name="connsiteY2" fmla="*/ 0 h 18288"/>
              <a:gd name="connsiteX3" fmla="*/ 1947144 w 4056549"/>
              <a:gd name="connsiteY3" fmla="*/ 0 h 18288"/>
              <a:gd name="connsiteX4" fmla="*/ 2501539 w 4056549"/>
              <a:gd name="connsiteY4" fmla="*/ 0 h 18288"/>
              <a:gd name="connsiteX5" fmla="*/ 3137065 w 4056549"/>
              <a:gd name="connsiteY5" fmla="*/ 0 h 18288"/>
              <a:gd name="connsiteX6" fmla="*/ 4056549 w 4056549"/>
              <a:gd name="connsiteY6" fmla="*/ 0 h 18288"/>
              <a:gd name="connsiteX7" fmla="*/ 4056549 w 4056549"/>
              <a:gd name="connsiteY7" fmla="*/ 18288 h 18288"/>
              <a:gd name="connsiteX8" fmla="*/ 3380458 w 4056549"/>
              <a:gd name="connsiteY8" fmla="*/ 18288 h 18288"/>
              <a:gd name="connsiteX9" fmla="*/ 2663801 w 4056549"/>
              <a:gd name="connsiteY9" fmla="*/ 18288 h 18288"/>
              <a:gd name="connsiteX10" fmla="*/ 2068840 w 4056549"/>
              <a:gd name="connsiteY10" fmla="*/ 18288 h 18288"/>
              <a:gd name="connsiteX11" fmla="*/ 1311618 w 4056549"/>
              <a:gd name="connsiteY11" fmla="*/ 18288 h 18288"/>
              <a:gd name="connsiteX12" fmla="*/ 716657 w 4056549"/>
              <a:gd name="connsiteY12" fmla="*/ 18288 h 18288"/>
              <a:gd name="connsiteX13" fmla="*/ 0 w 4056549"/>
              <a:gd name="connsiteY13" fmla="*/ 18288 h 18288"/>
              <a:gd name="connsiteX14" fmla="*/ 0 w 4056549"/>
              <a:gd name="connsiteY1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056549" h="18288" fill="none" extrusionOk="0">
                <a:moveTo>
                  <a:pt x="0" y="0"/>
                </a:moveTo>
                <a:cubicBezTo>
                  <a:pt x="324395" y="-12272"/>
                  <a:pt x="437185" y="20747"/>
                  <a:pt x="676092" y="0"/>
                </a:cubicBezTo>
                <a:cubicBezTo>
                  <a:pt x="914999" y="-20747"/>
                  <a:pt x="980886" y="20074"/>
                  <a:pt x="1271052" y="0"/>
                </a:cubicBezTo>
                <a:cubicBezTo>
                  <a:pt x="1561218" y="-20074"/>
                  <a:pt x="1609815" y="19965"/>
                  <a:pt x="1947144" y="0"/>
                </a:cubicBezTo>
                <a:cubicBezTo>
                  <a:pt x="2284473" y="-19965"/>
                  <a:pt x="2317816" y="-23682"/>
                  <a:pt x="2501539" y="0"/>
                </a:cubicBezTo>
                <a:cubicBezTo>
                  <a:pt x="2685262" y="23682"/>
                  <a:pt x="2879461" y="12712"/>
                  <a:pt x="3137065" y="0"/>
                </a:cubicBezTo>
                <a:cubicBezTo>
                  <a:pt x="3394669" y="-12712"/>
                  <a:pt x="3618306" y="-41742"/>
                  <a:pt x="4056549" y="0"/>
                </a:cubicBezTo>
                <a:cubicBezTo>
                  <a:pt x="4056201" y="6465"/>
                  <a:pt x="4056979" y="10922"/>
                  <a:pt x="4056549" y="18288"/>
                </a:cubicBezTo>
                <a:cubicBezTo>
                  <a:pt x="3807729" y="-7540"/>
                  <a:pt x="3536237" y="12619"/>
                  <a:pt x="3380458" y="18288"/>
                </a:cubicBezTo>
                <a:cubicBezTo>
                  <a:pt x="3224679" y="23957"/>
                  <a:pt x="2967497" y="23368"/>
                  <a:pt x="2663801" y="18288"/>
                </a:cubicBezTo>
                <a:cubicBezTo>
                  <a:pt x="2360105" y="13208"/>
                  <a:pt x="2359716" y="-8821"/>
                  <a:pt x="2068840" y="18288"/>
                </a:cubicBezTo>
                <a:cubicBezTo>
                  <a:pt x="1777964" y="45397"/>
                  <a:pt x="1641909" y="31681"/>
                  <a:pt x="1311618" y="18288"/>
                </a:cubicBezTo>
                <a:cubicBezTo>
                  <a:pt x="981327" y="4895"/>
                  <a:pt x="990410" y="11155"/>
                  <a:pt x="716657" y="18288"/>
                </a:cubicBezTo>
                <a:cubicBezTo>
                  <a:pt x="442904" y="25421"/>
                  <a:pt x="330722" y="13665"/>
                  <a:pt x="0" y="18288"/>
                </a:cubicBezTo>
                <a:cubicBezTo>
                  <a:pt x="75" y="12069"/>
                  <a:pt x="515" y="5650"/>
                  <a:pt x="0" y="0"/>
                </a:cubicBezTo>
                <a:close/>
              </a:path>
              <a:path w="4056549" h="18288" stroke="0" extrusionOk="0">
                <a:moveTo>
                  <a:pt x="0" y="0"/>
                </a:moveTo>
                <a:cubicBezTo>
                  <a:pt x="175099" y="13469"/>
                  <a:pt x="459673" y="14529"/>
                  <a:pt x="594961" y="0"/>
                </a:cubicBezTo>
                <a:cubicBezTo>
                  <a:pt x="730249" y="-14529"/>
                  <a:pt x="873178" y="22015"/>
                  <a:pt x="1149356" y="0"/>
                </a:cubicBezTo>
                <a:cubicBezTo>
                  <a:pt x="1425534" y="-22015"/>
                  <a:pt x="1498871" y="-21513"/>
                  <a:pt x="1744316" y="0"/>
                </a:cubicBezTo>
                <a:cubicBezTo>
                  <a:pt x="1989761" y="21513"/>
                  <a:pt x="2112991" y="-46"/>
                  <a:pt x="2420408" y="0"/>
                </a:cubicBezTo>
                <a:cubicBezTo>
                  <a:pt x="2727825" y="46"/>
                  <a:pt x="2880256" y="-10040"/>
                  <a:pt x="3137065" y="0"/>
                </a:cubicBezTo>
                <a:cubicBezTo>
                  <a:pt x="3393874" y="10040"/>
                  <a:pt x="3704325" y="-6685"/>
                  <a:pt x="4056549" y="0"/>
                </a:cubicBezTo>
                <a:cubicBezTo>
                  <a:pt x="4055732" y="6895"/>
                  <a:pt x="4055770" y="11206"/>
                  <a:pt x="4056549" y="18288"/>
                </a:cubicBezTo>
                <a:cubicBezTo>
                  <a:pt x="3812770" y="11959"/>
                  <a:pt x="3533996" y="-5717"/>
                  <a:pt x="3299327" y="18288"/>
                </a:cubicBezTo>
                <a:cubicBezTo>
                  <a:pt x="3064658" y="42293"/>
                  <a:pt x="2940381" y="24492"/>
                  <a:pt x="2744931" y="18288"/>
                </a:cubicBezTo>
                <a:cubicBezTo>
                  <a:pt x="2549481" y="12084"/>
                  <a:pt x="2252169" y="51841"/>
                  <a:pt x="1987709" y="18288"/>
                </a:cubicBezTo>
                <a:cubicBezTo>
                  <a:pt x="1723249" y="-15265"/>
                  <a:pt x="1438946" y="3423"/>
                  <a:pt x="1230487" y="18288"/>
                </a:cubicBezTo>
                <a:cubicBezTo>
                  <a:pt x="1022028" y="33153"/>
                  <a:pt x="795957" y="18596"/>
                  <a:pt x="676092" y="18288"/>
                </a:cubicBezTo>
                <a:cubicBezTo>
                  <a:pt x="556227" y="17980"/>
                  <a:pt x="334853" y="39451"/>
                  <a:pt x="0" y="18288"/>
                </a:cubicBezTo>
                <a:cubicBezTo>
                  <a:pt x="95" y="14343"/>
                  <a:pt x="742" y="6860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Weak vs Strong Team | Good leadership skills, Leadership competencies ...">
            <a:extLst>
              <a:ext uri="{FF2B5EF4-FFF2-40B4-BE49-F238E27FC236}">
                <a16:creationId xmlns:a16="http://schemas.microsoft.com/office/drawing/2014/main" id="{B780D4D6-F73E-B179-DEBA-9476202A1C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19070" y="286253"/>
            <a:ext cx="3815388" cy="286154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4CB9CCA-D3DE-93B9-1654-454FFC6508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34304" y="3831127"/>
            <a:ext cx="4014216" cy="2057286"/>
          </a:xfrm>
          <a:prstGeom prst="rect">
            <a:avLst/>
          </a:prstGeom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A685460-43B9-87F5-D5ED-B252521B30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9382" y="2501765"/>
            <a:ext cx="5728953" cy="3825452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US" sz="2000" dirty="0"/>
              <a:t>TEAMWORK- A PROCESS OF EACH MEMBER OF THE TEAM COLLABORATE TO ACHIEVE SAME GOAL( DRISDELL et al.2018)</a:t>
            </a:r>
            <a:endParaRPr lang="en-US" dirty="0"/>
          </a:p>
          <a:p>
            <a:pPr marL="0" indent="0">
              <a:buNone/>
            </a:pPr>
            <a:r>
              <a:rPr lang="en-US" sz="2000" dirty="0"/>
              <a:t>Team composition- mix of personalities in a team who interact </a:t>
            </a:r>
            <a:r>
              <a:rPr lang="en-US" sz="2000" err="1"/>
              <a:t>inderdependently</a:t>
            </a:r>
            <a:r>
              <a:rPr lang="en-US" sz="2000" dirty="0"/>
              <a:t> to  achieve common objective</a:t>
            </a:r>
          </a:p>
          <a:p>
            <a:pPr marL="0" indent="0">
              <a:buNone/>
            </a:pPr>
            <a:r>
              <a:rPr lang="en-US" sz="2000" dirty="0"/>
              <a:t>Five </a:t>
            </a:r>
            <a:r>
              <a:rPr lang="en-US" sz="2000" dirty="0" err="1"/>
              <a:t>aspekts</a:t>
            </a:r>
            <a:r>
              <a:rPr lang="en-US" sz="2000" dirty="0"/>
              <a:t> of team composition</a:t>
            </a:r>
          </a:p>
          <a:p>
            <a:pPr marL="0" indent="0">
              <a:buNone/>
            </a:pPr>
            <a:r>
              <a:rPr lang="en-US" sz="2000" dirty="0"/>
              <a:t>-Roles allocated to each </a:t>
            </a:r>
            <a:r>
              <a:rPr lang="en-US" sz="2000" err="1"/>
              <a:t>meember</a:t>
            </a:r>
            <a:r>
              <a:rPr lang="en-US" sz="2000" dirty="0"/>
              <a:t> –</a:t>
            </a:r>
            <a:r>
              <a:rPr lang="en-US" sz="2000" err="1"/>
              <a:t>BelbinTeam</a:t>
            </a:r>
            <a:r>
              <a:rPr lang="en-US" sz="2000" dirty="0"/>
              <a:t> role Theory(1981), </a:t>
            </a:r>
            <a:r>
              <a:rPr lang="en-US" sz="2000" err="1"/>
              <a:t>Honey'Five</a:t>
            </a:r>
            <a:r>
              <a:rPr lang="en-US" sz="2000" dirty="0"/>
              <a:t> Role Team</a:t>
            </a:r>
          </a:p>
          <a:p>
            <a:pPr marL="0" indent="0">
              <a:buNone/>
            </a:pPr>
            <a:r>
              <a:rPr lang="en-US" sz="2000" dirty="0"/>
              <a:t>-Member abilities- problem solving, decision making, knowledge and interpersonal skills</a:t>
            </a:r>
          </a:p>
          <a:p>
            <a:pPr marL="0" indent="0">
              <a:buNone/>
            </a:pPr>
            <a:r>
              <a:rPr lang="en-US" sz="2000" dirty="0"/>
              <a:t>-Personality of Members- flexibility, determination, motivation, openness to higher performance</a:t>
            </a:r>
          </a:p>
          <a:p>
            <a:pPr marL="0" indent="0">
              <a:buNone/>
            </a:pPr>
            <a:r>
              <a:rPr lang="en-US" sz="2000" dirty="0"/>
              <a:t>Members diversity- different background, culture, active listening see other point of view </a:t>
            </a:r>
          </a:p>
          <a:p>
            <a:pPr marL="0" indent="0">
              <a:buNone/>
            </a:pPr>
            <a:r>
              <a:rPr lang="en-US" sz="2000" dirty="0"/>
              <a:t>Size of team </a:t>
            </a:r>
          </a:p>
          <a:p>
            <a:pPr marL="0" indent="0"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9515858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E96E12-AEEC-061D-0F8C-CCFCE13301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07BB46-98BA-F202-DCEA-88BC5B49F5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dirty="0"/>
              <a:t>BELBIN,R.M(1981). MANAGEMENT TEAMS: WHY THEY SUCCEED OR FAIL. BUTTERWORTH HEINEMENN, OXFORD</a:t>
            </a:r>
          </a:p>
          <a:p>
            <a:r>
              <a:rPr lang="en-US" dirty="0"/>
              <a:t>BELBIN,R.M.(1996). TEAM ROLES AT WORK, BUTTERWORTH HEINEMANN, OXFORD</a:t>
            </a:r>
          </a:p>
          <a:p>
            <a:r>
              <a:rPr lang="en-US"/>
              <a:t>HONEY, P.(2001). Honey's Five Team roles.</a:t>
            </a:r>
          </a:p>
          <a:p>
            <a:r>
              <a:rPr lang="en-US">
                <a:ea typeface="+mn-lt"/>
                <a:cs typeface="+mn-lt"/>
              </a:rPr>
              <a:t>Driskell, J.E., Salas, E. and Driskell, T. (2018). Foundations of Teamwork and Collaboration. American Psychologist, 73(4), 334-348. </a:t>
            </a:r>
            <a:r>
              <a:rPr lang="en-US" u="sng" dirty="0">
                <a:ea typeface="+mn-lt"/>
                <a:cs typeface="+mn-lt"/>
                <a:hlinkClick r:id="rId2"/>
              </a:rPr>
              <a:t>https://doi.org/10.1037/amp0000241</a:t>
            </a:r>
            <a:endParaRPr lang="en-US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Luft, J., Ingham, H. (1955). The Johari Window: A Graphic Model for Interpersonal Relations. Los Angeles: University of California.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67894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F75223-FAC2-4E53-1A61-896303CDF7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3700" dirty="0">
                <a:solidFill>
                  <a:srgbClr val="FFFFFF"/>
                </a:solidFill>
              </a:rPr>
              <a:t>EFFECTIVNESS OF TEAM , STRONG AND WEAK TEAM  </a:t>
            </a:r>
            <a:r>
              <a:rPr lang="en-US" sz="3700" dirty="0" err="1">
                <a:solidFill>
                  <a:srgbClr val="FFFFFF"/>
                </a:solidFill>
              </a:rPr>
              <a:t>TEAM</a:t>
            </a:r>
            <a:r>
              <a:rPr lang="en-US" sz="3700" dirty="0">
                <a:solidFill>
                  <a:srgbClr val="FFFFFF"/>
                </a:solidFill>
              </a:rPr>
              <a:t>  ROLE  COMPOSITION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F24E16-B8FC-D946-5EA5-58CB52C98C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1727" y="649480"/>
            <a:ext cx="3025303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Calibri" panose="020B0604020202020204" pitchFamily="34" charset="0"/>
              <a:buChar char="-"/>
            </a:pPr>
            <a:endParaRPr lang="en-US" sz="1100"/>
          </a:p>
          <a:p>
            <a:pPr>
              <a:buFont typeface="Calibri" panose="020B0604020202020204" pitchFamily="34" charset="0"/>
              <a:buChar char="-"/>
            </a:pPr>
            <a:r>
              <a:rPr lang="en-US" sz="1100" dirty="0"/>
              <a:t>Effective team and key components of successful team-  define goal, clear roles, communication, commitment, adaptability, </a:t>
            </a:r>
            <a:r>
              <a:rPr lang="en-US" sz="1100" dirty="0" err="1"/>
              <a:t>flexibilty</a:t>
            </a:r>
            <a:r>
              <a:rPr lang="en-US" sz="1100" dirty="0"/>
              <a:t> </a:t>
            </a:r>
          </a:p>
          <a:p>
            <a:pPr>
              <a:buFont typeface="Calibri" panose="020B0604020202020204" pitchFamily="34" charset="0"/>
              <a:buChar char="-"/>
            </a:pPr>
            <a:endParaRPr lang="en-US" sz="1100"/>
          </a:p>
          <a:p>
            <a:pPr>
              <a:buFont typeface="Calibri" panose="020B0604020202020204" pitchFamily="34" charset="0"/>
              <a:buChar char="-"/>
            </a:pPr>
            <a:r>
              <a:rPr lang="en-US" sz="1100" dirty="0"/>
              <a:t>Team composition  combination of skills, competencies and personality traits of team members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1100" dirty="0"/>
              <a:t>Five aspects of team composition</a:t>
            </a:r>
          </a:p>
          <a:p>
            <a:pPr marL="0" indent="0">
              <a:buNone/>
            </a:pPr>
            <a:r>
              <a:rPr lang="en-US" sz="1100" dirty="0"/>
              <a:t>    1.Roles that will be allocated- Belbin Team Role Theory(1981,  Peter Honey's Five Role Teams</a:t>
            </a:r>
          </a:p>
          <a:p>
            <a:pPr marL="0" indent="0">
              <a:buNone/>
            </a:pPr>
            <a:r>
              <a:rPr lang="en-US" sz="1100" dirty="0"/>
              <a:t>    2.Members personality –traits of each member , standard values , morals , </a:t>
            </a:r>
            <a:r>
              <a:rPr lang="en-US" sz="1100" dirty="0" err="1"/>
              <a:t>detemineat</a:t>
            </a:r>
            <a:r>
              <a:rPr lang="en-US" sz="1100" dirty="0"/>
              <a:t> and openness to experience</a:t>
            </a:r>
          </a:p>
          <a:p>
            <a:pPr marL="0" indent="0">
              <a:buNone/>
            </a:pPr>
            <a:r>
              <a:rPr lang="en-US" sz="1100" dirty="0"/>
              <a:t>    3.Abilities of each member - knowledge, skills , problem solving and decision making</a:t>
            </a:r>
          </a:p>
          <a:p>
            <a:pPr marL="0" indent="0">
              <a:buNone/>
            </a:pPr>
            <a:r>
              <a:rPr lang="en-US" sz="1100" dirty="0"/>
              <a:t>    4.Member diversity – members of different background can lead to lower performance, empathy , active listening of different point of view very important</a:t>
            </a:r>
          </a:p>
          <a:p>
            <a:pPr marL="0" indent="0">
              <a:buNone/>
            </a:pPr>
            <a:r>
              <a:rPr lang="en-US" sz="1100" dirty="0"/>
              <a:t>    5.Size of the team- smaller groups preferred when achieving tasks</a:t>
            </a:r>
          </a:p>
        </p:txBody>
      </p:sp>
      <p:pic>
        <p:nvPicPr>
          <p:cNvPr id="4" name="Picture 3" descr="Weak vs Strong Team | Good leadership skills, Leadership competencies ...">
            <a:extLst>
              <a:ext uri="{FF2B5EF4-FFF2-40B4-BE49-F238E27FC236}">
                <a16:creationId xmlns:a16="http://schemas.microsoft.com/office/drawing/2014/main" id="{B780D4D6-F73E-B179-DEBA-9476202A1C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09502" y="2079023"/>
            <a:ext cx="3615776" cy="2711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42830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1E1D2E-40A0-842C-1877-6A1E430A64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US" sz="5600"/>
              <a:t>Benefits of Johari window for team composition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C88D94B0-EEAD-39C3-2027-5480F2226E6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0478850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908753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DA4F96-674B-13EB-686D-4216A6E03F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4000"/>
              <a:t>Belbin's Role Teams Theory(1981)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2C15FA-83F3-93B4-331B-C7D1275047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400" dirty="0"/>
              <a:t>Team role as a tendency to behave , contribute and working together with others in a particular way (Belbin,1981)</a:t>
            </a:r>
          </a:p>
          <a:p>
            <a:r>
              <a:rPr lang="en-US" sz="1400" dirty="0"/>
              <a:t>3 Team roles</a:t>
            </a:r>
          </a:p>
          <a:p>
            <a:r>
              <a:rPr lang="en-US" sz="1400" dirty="0"/>
              <a:t>Action oriented roles</a:t>
            </a:r>
          </a:p>
          <a:p>
            <a:r>
              <a:rPr lang="en-US" sz="1400" dirty="0"/>
              <a:t>Social( people ) oriented roles</a:t>
            </a:r>
          </a:p>
          <a:p>
            <a:r>
              <a:rPr lang="en-US" sz="1400" dirty="0"/>
              <a:t>Thought oriented roles</a:t>
            </a:r>
          </a:p>
          <a:p>
            <a:endParaRPr lang="en-US" sz="1400"/>
          </a:p>
          <a:p>
            <a:r>
              <a:rPr lang="en-US" sz="1400" dirty="0"/>
              <a:t>an effective assessment of the </a:t>
            </a:r>
            <a:r>
              <a:rPr lang="en-US" sz="1400" dirty="0" err="1"/>
              <a:t>strenght</a:t>
            </a:r>
            <a:r>
              <a:rPr lang="en-US" sz="1400" dirty="0"/>
              <a:t> and weakness of the team</a:t>
            </a:r>
          </a:p>
          <a:p>
            <a:r>
              <a:rPr lang="en-US" sz="1400" dirty="0"/>
              <a:t>help to understand ways to improve performance and productivity</a:t>
            </a:r>
          </a:p>
        </p:txBody>
      </p:sp>
      <p:pic>
        <p:nvPicPr>
          <p:cNvPr id="5" name="Picture 4" descr="A group of multi colored wooden stick figures">
            <a:extLst>
              <a:ext uri="{FF2B5EF4-FFF2-40B4-BE49-F238E27FC236}">
                <a16:creationId xmlns:a16="http://schemas.microsoft.com/office/drawing/2014/main" id="{F94CCC09-20BB-523F-65A2-D8FBB413089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357" r="21948" b="9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01831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Rectangle 74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540296-E6F5-2270-D084-58E3228778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Belbin's Team Role Diagram of 9 Distinctive roles </a:t>
            </a:r>
          </a:p>
        </p:txBody>
      </p:sp>
      <p:pic>
        <p:nvPicPr>
          <p:cNvPr id="46" name="Content Placeholder 45" descr="A diagram of a team&#10;&#10;AI-generated content may be incorrect.">
            <a:extLst>
              <a:ext uri="{FF2B5EF4-FFF2-40B4-BE49-F238E27FC236}">
                <a16:creationId xmlns:a16="http://schemas.microsoft.com/office/drawing/2014/main" id="{A44F8B14-8F00-600E-941E-191C44BA826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726" r="12072"/>
          <a:stretch>
            <a:fillRect/>
          </a:stretch>
        </p:blipFill>
        <p:spPr>
          <a:xfrm>
            <a:off x="4038600" y="1335604"/>
            <a:ext cx="7188199" cy="4183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26257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C17DE74-01C9-4859-B65A-85CF999E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  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68C0432-0E90-4CC1-8CD3-D44A90DF0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2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528163-ADE0-409F-FBD0-F3EFE5112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01221"/>
            <a:ext cx="10515600" cy="1348065"/>
          </a:xfrm>
        </p:spPr>
        <p:txBody>
          <a:bodyPr>
            <a:normAutofit fontScale="90000"/>
          </a:bodyPr>
          <a:lstStyle/>
          <a:p>
            <a:r>
              <a:rPr lang="en-US" sz="5400" dirty="0">
                <a:solidFill>
                  <a:srgbClr val="FFFFFF"/>
                </a:solidFill>
              </a:rPr>
              <a:t>STRENGHTS AND WEAKNESSES</a:t>
            </a:r>
            <a:br>
              <a:rPr lang="en-US" sz="5400" dirty="0">
                <a:solidFill>
                  <a:srgbClr val="FFFFFF"/>
                </a:solidFill>
              </a:rPr>
            </a:br>
            <a:r>
              <a:rPr lang="en-US" sz="5400" dirty="0">
                <a:solidFill>
                  <a:srgbClr val="FFFFFF"/>
                </a:solidFill>
              </a:rPr>
              <a:t>OF TEAM ROLES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180DB0-F39C-1FD6-3CD7-C11C68AA00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58190"/>
            <a:ext cx="10515600" cy="4123573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US" sz="1600" dirty="0"/>
              <a:t>ACTION -ORIENTED ROLES                                                  STRENGHTS                                                          WEAKNESSES</a:t>
            </a:r>
          </a:p>
          <a:p>
            <a:pPr marL="0" indent="0">
              <a:buNone/>
            </a:pPr>
            <a:r>
              <a:rPr lang="en-US" sz="1600" dirty="0"/>
              <a:t>-SHAPER                 challenging, dynamic , courage to overcome obstacles                            offends others feeling, prone to provocation</a:t>
            </a:r>
          </a:p>
          <a:p>
            <a:pPr marL="0" indent="0">
              <a:buNone/>
            </a:pPr>
            <a:r>
              <a:rPr lang="en-US" sz="1600" dirty="0"/>
              <a:t>-IMPLEMETNER    reliable, efficient, turns ideas into action, organizes work                         inflexible, slow respond to new possibilities</a:t>
            </a:r>
          </a:p>
          <a:p>
            <a:pPr marL="0" indent="0">
              <a:buNone/>
            </a:pPr>
            <a:r>
              <a:rPr lang="en-US" sz="1600" dirty="0"/>
              <a:t>-COMPLETER        painstaking, anxious, searching out errors, delivers on time                              incline to worry unduly, reluctant to delegate</a:t>
            </a:r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r>
              <a:rPr lang="en-US" sz="1600" dirty="0"/>
              <a:t>PEOPLE -ORIENTED ROLES</a:t>
            </a:r>
          </a:p>
          <a:p>
            <a:pPr marL="0" indent="0">
              <a:buNone/>
            </a:pPr>
            <a:r>
              <a:rPr lang="en-US" sz="1600" dirty="0"/>
              <a:t>-COORDINATOR     mature, confident,  clarifies goals, promote decision making             often manipulative, off loads personal work</a:t>
            </a:r>
          </a:p>
          <a:p>
            <a:pPr marL="0" indent="0">
              <a:buNone/>
            </a:pPr>
            <a:r>
              <a:rPr lang="en-US" sz="1600" dirty="0"/>
              <a:t>-TEAM WORKER       cooperative, perceptive and diplomatic , listen and builds team       often not having a clear meaning or decision</a:t>
            </a:r>
          </a:p>
          <a:p>
            <a:pPr marL="0" indent="0">
              <a:buNone/>
            </a:pPr>
            <a:r>
              <a:rPr lang="en-US" sz="1600" dirty="0"/>
              <a:t>-RESOURCE INVESTIGATOR enthusiastic, communicate, explores opportunities              lost interest quick, over-optimistic</a:t>
            </a:r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r>
              <a:rPr lang="en-US" sz="1600" dirty="0"/>
              <a:t>THINKING-ORIENTED ROLES</a:t>
            </a:r>
          </a:p>
          <a:p>
            <a:pPr marL="0" indent="0">
              <a:buNone/>
            </a:pPr>
            <a:r>
              <a:rPr lang="en-US" sz="1600" dirty="0"/>
              <a:t>-PLANT                      creative innovator , solve difficult problems,                                             lacks detailed focus, communication                           </a:t>
            </a:r>
          </a:p>
          <a:p>
            <a:pPr marL="0" indent="0">
              <a:buNone/>
            </a:pPr>
            <a:r>
              <a:rPr lang="en-US" sz="1600" dirty="0"/>
              <a:t>-MONITOR-EVALUATOR strategic overview, judges  options                                                    can't share their vision, too critical</a:t>
            </a:r>
          </a:p>
          <a:p>
            <a:pPr marL="0" indent="0">
              <a:buNone/>
            </a:pPr>
            <a:r>
              <a:rPr lang="en-US" sz="1600" dirty="0"/>
              <a:t>-SPECIALIST             expert in certain subject, self-starter                                                           too focused, cannot see bigger picture             </a:t>
            </a:r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37787846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D2B783EE-0239-4717-BBEA-8C9EAC61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3B26C5-3DEE-3BF6-B8A6-CE9D18C028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45810"/>
            <a:ext cx="5120561" cy="1325563"/>
          </a:xfrm>
        </p:spPr>
        <p:txBody>
          <a:bodyPr>
            <a:normAutofit/>
          </a:bodyPr>
          <a:lstStyle/>
          <a:p>
            <a:r>
              <a:rPr lang="en-US"/>
              <a:t>Team Roles and JOHARI Window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4D1521-5732-5BCE-D0B8-7F1A44988E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825625"/>
            <a:ext cx="5092194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200" dirty="0"/>
              <a:t>For improving Team roles, (M.Belbin,1981) their performance trust very useful Johari window model (1955) developed by J. Luft  and H. Ingham</a:t>
            </a:r>
          </a:p>
          <a:p>
            <a:r>
              <a:rPr lang="en-US" sz="2200" dirty="0"/>
              <a:t>Two key ideas behind the tool:</a:t>
            </a:r>
          </a:p>
          <a:p>
            <a:r>
              <a:rPr lang="en-US" sz="2200" dirty="0"/>
              <a:t>Build  trust by disclosing information about yourself</a:t>
            </a:r>
          </a:p>
          <a:p>
            <a:r>
              <a:rPr lang="en-US" sz="2200" dirty="0"/>
              <a:t>Feedback from other people learn about yourself, personal growth and better performance</a:t>
            </a:r>
          </a:p>
          <a:p>
            <a:endParaRPr lang="en-US" sz="2200" dirty="0"/>
          </a:p>
          <a:p>
            <a:endParaRPr lang="en-US" sz="2200"/>
          </a:p>
        </p:txBody>
      </p:sp>
      <p:sp>
        <p:nvSpPr>
          <p:cNvPr id="45" name="Oval 44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 descr="A diagram of a self-discovery&#10;&#10;AI-generated content may be incorrect.">
            <a:extLst>
              <a:ext uri="{FF2B5EF4-FFF2-40B4-BE49-F238E27FC236}">
                <a16:creationId xmlns:a16="http://schemas.microsoft.com/office/drawing/2014/main" id="{24D0D422-49AD-1EE2-57FA-A934DBE4490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737" r="-4" b="-4"/>
          <a:stretch>
            <a:fillRect/>
          </a:stretch>
        </p:blipFill>
        <p:spPr>
          <a:xfrm>
            <a:off x="7901259" y="2727729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</p:spPr>
      </p:pic>
      <p:sp>
        <p:nvSpPr>
          <p:cNvPr id="46" name="Arc 45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A diagram of a self-discovery&#10;&#10;AI-generated content may be incorrect.">
            <a:extLst>
              <a:ext uri="{FF2B5EF4-FFF2-40B4-BE49-F238E27FC236}">
                <a16:creationId xmlns:a16="http://schemas.microsoft.com/office/drawing/2014/main" id="{F3E8E57B-1B7C-07A2-634D-704A3FF14DC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18" r="-1" b="-1"/>
          <a:stretch>
            <a:fillRect/>
          </a:stretch>
        </p:blipFill>
        <p:spPr>
          <a:xfrm>
            <a:off x="62616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5735930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1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EFFECTIVE TEAMWORKING AND COMMUNICATION MODULE</vt:lpstr>
      <vt:lpstr>OUTLINE OF THE PRESENTATION </vt:lpstr>
      <vt:lpstr>Strong and Weak Team Team composition  Honey's Five team Roles</vt:lpstr>
      <vt:lpstr>REFERENCE LIST</vt:lpstr>
      <vt:lpstr>EFFECTIVNESS OF TEAM , STRONG AND WEAK TEAM  TEAM  ROLE  COMPOSITION</vt:lpstr>
      <vt:lpstr>Benefits of Johari window for team composition</vt:lpstr>
      <vt:lpstr>Belbin's Role Teams Theory(1981)</vt:lpstr>
      <vt:lpstr>Belbin's Team Role Diagram of 9 Distinctive roles </vt:lpstr>
      <vt:lpstr>STRENGHTS AND WEAKNESSES OF TEAM ROLES</vt:lpstr>
      <vt:lpstr>Team Roles and JOHARI Window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987</cp:revision>
  <dcterms:created xsi:type="dcterms:W3CDTF">2025-06-22T12:40:57Z</dcterms:created>
  <dcterms:modified xsi:type="dcterms:W3CDTF">2025-06-24T12:32:34Z</dcterms:modified>
</cp:coreProperties>
</file>