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1" r:id="rId2"/>
  </p:sldMasterIdLst>
  <p:notesMasterIdLst>
    <p:notesMasterId r:id="rId32"/>
  </p:notesMasterIdLst>
  <p:sldIdLst>
    <p:sldId id="256" r:id="rId3"/>
    <p:sldId id="257" r:id="rId4"/>
    <p:sldId id="258" r:id="rId5"/>
    <p:sldId id="259" r:id="rId6"/>
    <p:sldId id="260" r:id="rId7"/>
    <p:sldId id="261" r:id="rId8"/>
    <p:sldId id="262" r:id="rId9"/>
    <p:sldId id="264" r:id="rId10"/>
    <p:sldId id="263" r:id="rId11"/>
    <p:sldId id="265" r:id="rId12"/>
    <p:sldId id="266" r:id="rId13"/>
    <p:sldId id="267" r:id="rId14"/>
    <p:sldId id="268" r:id="rId15"/>
    <p:sldId id="276" r:id="rId16"/>
    <p:sldId id="269" r:id="rId17"/>
    <p:sldId id="277" r:id="rId18"/>
    <p:sldId id="281" r:id="rId19"/>
    <p:sldId id="270" r:id="rId20"/>
    <p:sldId id="278" r:id="rId21"/>
    <p:sldId id="279" r:id="rId22"/>
    <p:sldId id="280" r:id="rId23"/>
    <p:sldId id="271" r:id="rId24"/>
    <p:sldId id="286" r:id="rId25"/>
    <p:sldId id="283" r:id="rId26"/>
    <p:sldId id="284" r:id="rId27"/>
    <p:sldId id="285" r:id="rId28"/>
    <p:sldId id="272" r:id="rId29"/>
    <p:sldId id="274" r:id="rId30"/>
    <p:sldId id="275"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E81FE2-68B4-6740-631D-F7D791894D45}" v="1090" dt="2026-09-15T08:49:00.0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2324" autoAdjust="0"/>
  </p:normalViewPr>
  <p:slideViewPr>
    <p:cSldViewPr snapToGrid="0">
      <p:cViewPr varScale="1">
        <p:scale>
          <a:sx n="52" d="100"/>
          <a:sy n="52" d="100"/>
        </p:scale>
        <p:origin x="1040" y="48"/>
      </p:cViewPr>
      <p:guideLst/>
    </p:cSldViewPr>
  </p:slideViewPr>
  <p:notesTextViewPr>
    <p:cViewPr>
      <p:scale>
        <a:sx n="1" d="1"/>
        <a:sy n="1" d="1"/>
      </p:scale>
      <p:origin x="0" y="-28"/>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svg"/><Relationship Id="rId1" Type="http://schemas.openxmlformats.org/officeDocument/2006/relationships/image" Target="../media/image9.svg"/><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hyperlink" Target="https://edoc.coe.int/en/educational-tools/5327-teaching-resources-the-european-convention-on-human-rights-rights-and-freedoms-in-practice.html"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svg"/><Relationship Id="rId1" Type="http://schemas.openxmlformats.org/officeDocument/2006/relationships/image" Target="../media/image9.svg"/><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hyperlink" Target="https://edoc.coe.int/en/educational-tools/5327-teaching-resources-the-european-convention-on-human-rights-rights-and-freedoms-in-practice.html" TargetMode="External"/><Relationship Id="rId1"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2_2#64">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5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33">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1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9F2AA4-6C2F-4E3B-B247-8165E94DC846}" type="doc">
      <dgm:prSet loTypeId="urn:microsoft.com/office/officeart/2018/2/layout/IconVerticalSolidList" loCatId="icon" qsTypeId="urn:microsoft.com/office/officeart/2005/8/quickstyle/simple1#179" qsCatId="simple" csTypeId="urn:microsoft.com/office/officeart/2005/8/colors/accent2_2#64" csCatId="accent2" phldr="1"/>
      <dgm:spPr/>
      <dgm:t>
        <a:bodyPr/>
        <a:lstStyle/>
        <a:p>
          <a:endParaRPr lang="en-US"/>
        </a:p>
      </dgm:t>
    </dgm:pt>
    <dgm:pt modelId="{EF953AA7-DB8A-4985-ABAD-41F12D725D3F}">
      <dgm:prSet/>
      <dgm:spPr/>
      <dgm:t>
        <a:bodyPr/>
        <a:lstStyle/>
        <a:p>
          <a:r>
            <a:rPr lang="en-GB" b="1"/>
            <a:t>Aims and Learning Objectives.</a:t>
          </a:r>
          <a:endParaRPr lang="en-US"/>
        </a:p>
      </dgm:t>
    </dgm:pt>
    <dgm:pt modelId="{C8EB20CC-073C-48BB-8AAD-3ACA01E1FE86}" type="parTrans" cxnId="{49DD58A4-E2DF-4135-B498-55D00E97A77F}">
      <dgm:prSet/>
      <dgm:spPr/>
      <dgm:t>
        <a:bodyPr/>
        <a:lstStyle/>
        <a:p>
          <a:endParaRPr lang="en-US"/>
        </a:p>
      </dgm:t>
    </dgm:pt>
    <dgm:pt modelId="{D5F54545-E71A-48D3-8801-99E76648AC9C}" type="sibTrans" cxnId="{49DD58A4-E2DF-4135-B498-55D00E97A77F}">
      <dgm:prSet/>
      <dgm:spPr/>
      <dgm:t>
        <a:bodyPr/>
        <a:lstStyle/>
        <a:p>
          <a:endParaRPr lang="en-US"/>
        </a:p>
      </dgm:t>
    </dgm:pt>
    <dgm:pt modelId="{6DB2DA0D-83B0-4E63-ADB8-42DFA7422964}">
      <dgm:prSet/>
      <dgm:spPr/>
      <dgm:t>
        <a:bodyPr/>
        <a:lstStyle/>
        <a:p>
          <a:r>
            <a:rPr lang="en-GB" b="1"/>
            <a:t>Introductions. </a:t>
          </a:r>
          <a:endParaRPr lang="en-US"/>
        </a:p>
      </dgm:t>
    </dgm:pt>
    <dgm:pt modelId="{CD76659D-4F86-466B-9419-80F249606188}" type="parTrans" cxnId="{151968DF-B675-4EB8-A9F9-74B49BD8E1F4}">
      <dgm:prSet/>
      <dgm:spPr/>
      <dgm:t>
        <a:bodyPr/>
        <a:lstStyle/>
        <a:p>
          <a:endParaRPr lang="en-US"/>
        </a:p>
      </dgm:t>
    </dgm:pt>
    <dgm:pt modelId="{DC06D226-941E-4006-A0BB-E461589626F0}" type="sibTrans" cxnId="{151968DF-B675-4EB8-A9F9-74B49BD8E1F4}">
      <dgm:prSet/>
      <dgm:spPr/>
      <dgm:t>
        <a:bodyPr/>
        <a:lstStyle/>
        <a:p>
          <a:endParaRPr lang="en-US"/>
        </a:p>
      </dgm:t>
    </dgm:pt>
    <dgm:pt modelId="{C33C94EC-59C9-4673-9E24-EF9C45717A19}">
      <dgm:prSet/>
      <dgm:spPr/>
      <dgm:t>
        <a:bodyPr/>
        <a:lstStyle/>
        <a:p>
          <a:r>
            <a:rPr lang="en-GB" b="1"/>
            <a:t>How will these lessons run?</a:t>
          </a:r>
          <a:endParaRPr lang="en-US"/>
        </a:p>
      </dgm:t>
    </dgm:pt>
    <dgm:pt modelId="{3BDCEADD-E9A5-419A-B99F-A20231B6CDBF}" type="parTrans" cxnId="{CBB344D6-D4DF-47DB-9F08-60563DFA8AE4}">
      <dgm:prSet/>
      <dgm:spPr/>
      <dgm:t>
        <a:bodyPr/>
        <a:lstStyle/>
        <a:p>
          <a:endParaRPr lang="en-US"/>
        </a:p>
      </dgm:t>
    </dgm:pt>
    <dgm:pt modelId="{E37A5851-ECF6-4B58-8C69-CA5B9AE66A0A}" type="sibTrans" cxnId="{CBB344D6-D4DF-47DB-9F08-60563DFA8AE4}">
      <dgm:prSet/>
      <dgm:spPr/>
      <dgm:t>
        <a:bodyPr/>
        <a:lstStyle/>
        <a:p>
          <a:endParaRPr lang="en-US"/>
        </a:p>
      </dgm:t>
    </dgm:pt>
    <dgm:pt modelId="{A2800A5B-012A-4C55-B533-4AB287264D09}">
      <dgm:prSet/>
      <dgm:spPr/>
      <dgm:t>
        <a:bodyPr/>
        <a:lstStyle/>
        <a:p>
          <a:r>
            <a:rPr lang="en-GB" b="1"/>
            <a:t>Content released every week?</a:t>
          </a:r>
          <a:endParaRPr lang="en-US"/>
        </a:p>
      </dgm:t>
    </dgm:pt>
    <dgm:pt modelId="{BD3856D6-9BBF-4608-8CB9-B9ADF20AC630}" type="parTrans" cxnId="{CF012C9F-D726-4C4B-BCE5-BE82CFA580AE}">
      <dgm:prSet/>
      <dgm:spPr/>
      <dgm:t>
        <a:bodyPr/>
        <a:lstStyle/>
        <a:p>
          <a:endParaRPr lang="en-US"/>
        </a:p>
      </dgm:t>
    </dgm:pt>
    <dgm:pt modelId="{395BB4FE-ED7E-4766-A848-39CCD36E9CDF}" type="sibTrans" cxnId="{CF012C9F-D726-4C4B-BCE5-BE82CFA580AE}">
      <dgm:prSet/>
      <dgm:spPr/>
      <dgm:t>
        <a:bodyPr/>
        <a:lstStyle/>
        <a:p>
          <a:endParaRPr lang="en-US"/>
        </a:p>
      </dgm:t>
    </dgm:pt>
    <dgm:pt modelId="{8F3F55F7-77F0-443D-AC96-C8DF38DD71EC}">
      <dgm:prSet/>
      <dgm:spPr/>
      <dgm:t>
        <a:bodyPr/>
        <a:lstStyle/>
        <a:p>
          <a:r>
            <a:rPr lang="en-GB" b="1"/>
            <a:t>Today's lesson. </a:t>
          </a:r>
          <a:endParaRPr lang="en-US"/>
        </a:p>
      </dgm:t>
    </dgm:pt>
    <dgm:pt modelId="{646D472A-D335-4F0F-B4D6-05A8B99D5295}" type="parTrans" cxnId="{F2E41294-E913-4FE1-B421-22FCB8CF9A0A}">
      <dgm:prSet/>
      <dgm:spPr/>
      <dgm:t>
        <a:bodyPr/>
        <a:lstStyle/>
        <a:p>
          <a:endParaRPr lang="en-US"/>
        </a:p>
      </dgm:t>
    </dgm:pt>
    <dgm:pt modelId="{2F2AEC6E-43BB-43E1-9D62-DEB872A0C1E1}" type="sibTrans" cxnId="{F2E41294-E913-4FE1-B421-22FCB8CF9A0A}">
      <dgm:prSet/>
      <dgm:spPr/>
      <dgm:t>
        <a:bodyPr/>
        <a:lstStyle/>
        <a:p>
          <a:endParaRPr lang="en-US"/>
        </a:p>
      </dgm:t>
    </dgm:pt>
    <dgm:pt modelId="{03BEDB34-CFEC-4D89-B008-3FF45A89B3E9}">
      <dgm:prSet/>
      <dgm:spPr/>
      <dgm:t>
        <a:bodyPr/>
        <a:lstStyle/>
        <a:p>
          <a:r>
            <a:rPr lang="en-GB" b="1"/>
            <a:t>Activities. </a:t>
          </a:r>
          <a:endParaRPr lang="en-US"/>
        </a:p>
      </dgm:t>
    </dgm:pt>
    <dgm:pt modelId="{9BDEB518-3971-4A45-A585-CE3F7D3AB908}" type="parTrans" cxnId="{15F72A23-82AA-4C1B-8104-2312FC510703}">
      <dgm:prSet/>
      <dgm:spPr/>
      <dgm:t>
        <a:bodyPr/>
        <a:lstStyle/>
        <a:p>
          <a:endParaRPr lang="en-US"/>
        </a:p>
      </dgm:t>
    </dgm:pt>
    <dgm:pt modelId="{6B21A2E3-84D3-4EFE-A460-7F75481B27E7}" type="sibTrans" cxnId="{15F72A23-82AA-4C1B-8104-2312FC510703}">
      <dgm:prSet/>
      <dgm:spPr/>
      <dgm:t>
        <a:bodyPr/>
        <a:lstStyle/>
        <a:p>
          <a:endParaRPr lang="en-US"/>
        </a:p>
      </dgm:t>
    </dgm:pt>
    <dgm:pt modelId="{57BFA527-89C4-49AA-84EB-A1847ACA9264}">
      <dgm:prSet/>
      <dgm:spPr/>
      <dgm:t>
        <a:bodyPr/>
        <a:lstStyle/>
        <a:p>
          <a:r>
            <a:rPr lang="en-GB" b="1"/>
            <a:t>Summary. </a:t>
          </a:r>
          <a:endParaRPr lang="en-US"/>
        </a:p>
      </dgm:t>
    </dgm:pt>
    <dgm:pt modelId="{878047C0-0E34-45A5-AFA7-F4765893060D}" type="parTrans" cxnId="{D5215878-ED2B-48D6-A1A5-AECF82AC934B}">
      <dgm:prSet/>
      <dgm:spPr/>
      <dgm:t>
        <a:bodyPr/>
        <a:lstStyle/>
        <a:p>
          <a:endParaRPr lang="en-US"/>
        </a:p>
      </dgm:t>
    </dgm:pt>
    <dgm:pt modelId="{4E0FD5BD-C314-4928-83BE-EF4F278E8359}" type="sibTrans" cxnId="{D5215878-ED2B-48D6-A1A5-AECF82AC934B}">
      <dgm:prSet/>
      <dgm:spPr/>
      <dgm:t>
        <a:bodyPr/>
        <a:lstStyle/>
        <a:p>
          <a:endParaRPr lang="en-US"/>
        </a:p>
      </dgm:t>
    </dgm:pt>
    <dgm:pt modelId="{E1A07C22-3FDC-45E2-A6C3-A16B52396E24}">
      <dgm:prSet/>
      <dgm:spPr/>
      <dgm:t>
        <a:bodyPr/>
        <a:lstStyle/>
        <a:p>
          <a:r>
            <a:rPr lang="en-GB" b="1"/>
            <a:t>Thank you, any questions?</a:t>
          </a:r>
          <a:endParaRPr lang="en-US"/>
        </a:p>
      </dgm:t>
    </dgm:pt>
    <dgm:pt modelId="{48DBAE23-7D21-4B6B-849A-169119B6278E}" type="parTrans" cxnId="{B58BF961-BE96-4AB7-B8F8-CF3F4ADF2A6E}">
      <dgm:prSet/>
      <dgm:spPr/>
      <dgm:t>
        <a:bodyPr/>
        <a:lstStyle/>
        <a:p>
          <a:endParaRPr lang="en-US"/>
        </a:p>
      </dgm:t>
    </dgm:pt>
    <dgm:pt modelId="{44B8961A-1B28-408A-83D6-B083724937E2}" type="sibTrans" cxnId="{B58BF961-BE96-4AB7-B8F8-CF3F4ADF2A6E}">
      <dgm:prSet/>
      <dgm:spPr/>
      <dgm:t>
        <a:bodyPr/>
        <a:lstStyle/>
        <a:p>
          <a:endParaRPr lang="en-US"/>
        </a:p>
      </dgm:t>
    </dgm:pt>
    <dgm:pt modelId="{1E28DA2E-657E-4734-B93E-D56107FB0CFD}" type="pres">
      <dgm:prSet presAssocID="{609F2AA4-6C2F-4E3B-B247-8165E94DC846}" presName="root" presStyleCnt="0">
        <dgm:presLayoutVars>
          <dgm:dir/>
          <dgm:resizeHandles val="exact"/>
        </dgm:presLayoutVars>
      </dgm:prSet>
      <dgm:spPr/>
    </dgm:pt>
    <dgm:pt modelId="{6A6D63EE-C430-438E-9F77-A92133B7E5DA}" type="pres">
      <dgm:prSet presAssocID="{EF953AA7-DB8A-4985-ABAD-41F12D725D3F}" presName="compNode" presStyleCnt="0"/>
      <dgm:spPr/>
    </dgm:pt>
    <dgm:pt modelId="{AAE2176A-2631-48B9-BEC5-1057C50A3EA9}" type="pres">
      <dgm:prSet presAssocID="{EF953AA7-DB8A-4985-ABAD-41F12D725D3F}" presName="bgRect" presStyleLbl="bgShp" presStyleIdx="0" presStyleCnt="8"/>
      <dgm:spPr/>
    </dgm:pt>
    <dgm:pt modelId="{6F1C5B36-DC42-4FE1-9F3F-E330F26344F2}" type="pres">
      <dgm:prSet presAssocID="{EF953AA7-DB8A-4985-ABAD-41F12D725D3F}"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ducation"/>
        </a:ext>
      </dgm:extLst>
    </dgm:pt>
    <dgm:pt modelId="{2783003A-A219-4223-BC32-7C3FE003DCA1}" type="pres">
      <dgm:prSet presAssocID="{EF953AA7-DB8A-4985-ABAD-41F12D725D3F}" presName="spaceRect" presStyleCnt="0"/>
      <dgm:spPr/>
    </dgm:pt>
    <dgm:pt modelId="{BB79A5A7-DBF8-4296-BF62-91445E6285E2}" type="pres">
      <dgm:prSet presAssocID="{EF953AA7-DB8A-4985-ABAD-41F12D725D3F}" presName="parTx" presStyleLbl="revTx" presStyleIdx="0" presStyleCnt="8">
        <dgm:presLayoutVars>
          <dgm:chMax val="0"/>
          <dgm:chPref val="0"/>
        </dgm:presLayoutVars>
      </dgm:prSet>
      <dgm:spPr/>
    </dgm:pt>
    <dgm:pt modelId="{9764E050-FA39-4E3E-9B31-85289721294D}" type="pres">
      <dgm:prSet presAssocID="{D5F54545-E71A-48D3-8801-99E76648AC9C}" presName="sibTrans" presStyleCnt="0"/>
      <dgm:spPr/>
    </dgm:pt>
    <dgm:pt modelId="{47F9A482-441C-40C8-9F3B-E601C05F8268}" type="pres">
      <dgm:prSet presAssocID="{6DB2DA0D-83B0-4E63-ADB8-42DFA7422964}" presName="compNode" presStyleCnt="0"/>
      <dgm:spPr/>
    </dgm:pt>
    <dgm:pt modelId="{BB2EE0D5-3420-42AE-9FD5-9858A1FED99B}" type="pres">
      <dgm:prSet presAssocID="{6DB2DA0D-83B0-4E63-ADB8-42DFA7422964}" presName="bgRect" presStyleLbl="bgShp" presStyleIdx="1" presStyleCnt="8"/>
      <dgm:spPr/>
    </dgm:pt>
    <dgm:pt modelId="{6F19E004-7A4D-4FBD-B6C5-2C8FE937CF22}" type="pres">
      <dgm:prSet presAssocID="{6DB2DA0D-83B0-4E63-ADB8-42DFA7422964}"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34E8D190-4530-4011-B4E1-E170BD66DDEF}" type="pres">
      <dgm:prSet presAssocID="{6DB2DA0D-83B0-4E63-ADB8-42DFA7422964}" presName="spaceRect" presStyleCnt="0"/>
      <dgm:spPr/>
    </dgm:pt>
    <dgm:pt modelId="{C83B177B-7DA8-4A84-92C8-A5FEDBF4CA3D}" type="pres">
      <dgm:prSet presAssocID="{6DB2DA0D-83B0-4E63-ADB8-42DFA7422964}" presName="parTx" presStyleLbl="revTx" presStyleIdx="1" presStyleCnt="8">
        <dgm:presLayoutVars>
          <dgm:chMax val="0"/>
          <dgm:chPref val="0"/>
        </dgm:presLayoutVars>
      </dgm:prSet>
      <dgm:spPr/>
    </dgm:pt>
    <dgm:pt modelId="{7682050A-BD6A-48CC-A6C6-7A717E3CF66F}" type="pres">
      <dgm:prSet presAssocID="{DC06D226-941E-4006-A0BB-E461589626F0}" presName="sibTrans" presStyleCnt="0"/>
      <dgm:spPr/>
    </dgm:pt>
    <dgm:pt modelId="{C0AE7FC4-175C-4035-9944-D07E8C6D687A}" type="pres">
      <dgm:prSet presAssocID="{C33C94EC-59C9-4673-9E24-EF9C45717A19}" presName="compNode" presStyleCnt="0"/>
      <dgm:spPr/>
    </dgm:pt>
    <dgm:pt modelId="{DA23DE1B-ACF0-423B-A0B5-758398AE7165}" type="pres">
      <dgm:prSet presAssocID="{C33C94EC-59C9-4673-9E24-EF9C45717A19}" presName="bgRect" presStyleLbl="bgShp" presStyleIdx="2" presStyleCnt="8"/>
      <dgm:spPr/>
    </dgm:pt>
    <dgm:pt modelId="{2935DFC5-C2F4-4312-90B9-39594E1C73CD}" type="pres">
      <dgm:prSet presAssocID="{C33C94EC-59C9-4673-9E24-EF9C45717A19}"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obot Outline"/>
        </a:ext>
      </dgm:extLst>
    </dgm:pt>
    <dgm:pt modelId="{C09A24E8-6E0D-4713-9DE0-2CCAB45E4EF3}" type="pres">
      <dgm:prSet presAssocID="{C33C94EC-59C9-4673-9E24-EF9C45717A19}" presName="spaceRect" presStyleCnt="0"/>
      <dgm:spPr/>
    </dgm:pt>
    <dgm:pt modelId="{5C55B070-5AE4-400D-8D7C-2302AC3D47D5}" type="pres">
      <dgm:prSet presAssocID="{C33C94EC-59C9-4673-9E24-EF9C45717A19}" presName="parTx" presStyleLbl="revTx" presStyleIdx="2" presStyleCnt="8">
        <dgm:presLayoutVars>
          <dgm:chMax val="0"/>
          <dgm:chPref val="0"/>
        </dgm:presLayoutVars>
      </dgm:prSet>
      <dgm:spPr/>
    </dgm:pt>
    <dgm:pt modelId="{88D3400A-D7C6-4D7A-B3B3-55FA71B74B65}" type="pres">
      <dgm:prSet presAssocID="{E37A5851-ECF6-4B58-8C69-CA5B9AE66A0A}" presName="sibTrans" presStyleCnt="0"/>
      <dgm:spPr/>
    </dgm:pt>
    <dgm:pt modelId="{4EB83764-5815-49C7-9848-3DFA64F67A6D}" type="pres">
      <dgm:prSet presAssocID="{A2800A5B-012A-4C55-B533-4AB287264D09}" presName="compNode" presStyleCnt="0"/>
      <dgm:spPr/>
    </dgm:pt>
    <dgm:pt modelId="{A8812C22-3A99-44DC-8AF3-C670799AC215}" type="pres">
      <dgm:prSet presAssocID="{A2800A5B-012A-4C55-B533-4AB287264D09}" presName="bgRect" presStyleLbl="bgShp" presStyleIdx="3" presStyleCnt="8"/>
      <dgm:spPr/>
    </dgm:pt>
    <dgm:pt modelId="{F1D2960B-CFB5-4842-8FFA-1C548B790A01}" type="pres">
      <dgm:prSet presAssocID="{A2800A5B-012A-4C55-B533-4AB287264D09}"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endar Week"/>
        </a:ext>
      </dgm:extLst>
    </dgm:pt>
    <dgm:pt modelId="{42BC5484-CDF8-424D-8A79-68FB47053113}" type="pres">
      <dgm:prSet presAssocID="{A2800A5B-012A-4C55-B533-4AB287264D09}" presName="spaceRect" presStyleCnt="0"/>
      <dgm:spPr/>
    </dgm:pt>
    <dgm:pt modelId="{CE1FFFB1-BEE9-4BE2-86C6-F2346BB8CC77}" type="pres">
      <dgm:prSet presAssocID="{A2800A5B-012A-4C55-B533-4AB287264D09}" presName="parTx" presStyleLbl="revTx" presStyleIdx="3" presStyleCnt="8">
        <dgm:presLayoutVars>
          <dgm:chMax val="0"/>
          <dgm:chPref val="0"/>
        </dgm:presLayoutVars>
      </dgm:prSet>
      <dgm:spPr/>
    </dgm:pt>
    <dgm:pt modelId="{B176596F-8EE7-4FC7-8FD2-FE5085141D44}" type="pres">
      <dgm:prSet presAssocID="{395BB4FE-ED7E-4766-A848-39CCD36E9CDF}" presName="sibTrans" presStyleCnt="0"/>
      <dgm:spPr/>
    </dgm:pt>
    <dgm:pt modelId="{39A9FC1F-024C-4745-8336-20656CC52731}" type="pres">
      <dgm:prSet presAssocID="{8F3F55F7-77F0-443D-AC96-C8DF38DD71EC}" presName="compNode" presStyleCnt="0"/>
      <dgm:spPr/>
    </dgm:pt>
    <dgm:pt modelId="{6017BDC3-6F6E-4E59-B780-0E6AF28E76EA}" type="pres">
      <dgm:prSet presAssocID="{8F3F55F7-77F0-443D-AC96-C8DF38DD71EC}" presName="bgRect" presStyleLbl="bgShp" presStyleIdx="4" presStyleCnt="8"/>
      <dgm:spPr/>
    </dgm:pt>
    <dgm:pt modelId="{C36E17DF-5542-4586-8B13-EFE7C6B35851}" type="pres">
      <dgm:prSet presAssocID="{8F3F55F7-77F0-443D-AC96-C8DF38DD71EC}"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Open Enrolment"/>
        </a:ext>
      </dgm:extLst>
    </dgm:pt>
    <dgm:pt modelId="{017CDADF-70A4-45F6-9608-71B82EE69E89}" type="pres">
      <dgm:prSet presAssocID="{8F3F55F7-77F0-443D-AC96-C8DF38DD71EC}" presName="spaceRect" presStyleCnt="0"/>
      <dgm:spPr/>
    </dgm:pt>
    <dgm:pt modelId="{1FE04477-4872-4D1D-A31F-5F3CEA80373E}" type="pres">
      <dgm:prSet presAssocID="{8F3F55F7-77F0-443D-AC96-C8DF38DD71EC}" presName="parTx" presStyleLbl="revTx" presStyleIdx="4" presStyleCnt="8">
        <dgm:presLayoutVars>
          <dgm:chMax val="0"/>
          <dgm:chPref val="0"/>
        </dgm:presLayoutVars>
      </dgm:prSet>
      <dgm:spPr/>
    </dgm:pt>
    <dgm:pt modelId="{1B5C7C4D-8D41-4F5B-876E-F5B31FA7CE4D}" type="pres">
      <dgm:prSet presAssocID="{2F2AEC6E-43BB-43E1-9D62-DEB872A0C1E1}" presName="sibTrans" presStyleCnt="0"/>
      <dgm:spPr/>
    </dgm:pt>
    <dgm:pt modelId="{C7C23689-48DA-4AAA-90CF-FDD366D7DEE3}" type="pres">
      <dgm:prSet presAssocID="{03BEDB34-CFEC-4D89-B008-3FF45A89B3E9}" presName="compNode" presStyleCnt="0"/>
      <dgm:spPr/>
    </dgm:pt>
    <dgm:pt modelId="{BE1BEA07-BAB6-47BB-A1F1-46AD6EC42670}" type="pres">
      <dgm:prSet presAssocID="{03BEDB34-CFEC-4D89-B008-3FF45A89B3E9}" presName="bgRect" presStyleLbl="bgShp" presStyleIdx="5" presStyleCnt="8"/>
      <dgm:spPr/>
    </dgm:pt>
    <dgm:pt modelId="{F696040C-3F88-4FF4-AAA2-EABD179D05BB}" type="pres">
      <dgm:prSet presAssocID="{03BEDB34-CFEC-4D89-B008-3FF45A89B3E9}"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Secure"/>
        </a:ext>
      </dgm:extLst>
    </dgm:pt>
    <dgm:pt modelId="{30AE935E-9017-42C7-8EF0-1B3C27ED3D3C}" type="pres">
      <dgm:prSet presAssocID="{03BEDB34-CFEC-4D89-B008-3FF45A89B3E9}" presName="spaceRect" presStyleCnt="0"/>
      <dgm:spPr/>
    </dgm:pt>
    <dgm:pt modelId="{FB58CDE0-6325-4E16-8F70-0C952177349B}" type="pres">
      <dgm:prSet presAssocID="{03BEDB34-CFEC-4D89-B008-3FF45A89B3E9}" presName="parTx" presStyleLbl="revTx" presStyleIdx="5" presStyleCnt="8">
        <dgm:presLayoutVars>
          <dgm:chMax val="0"/>
          <dgm:chPref val="0"/>
        </dgm:presLayoutVars>
      </dgm:prSet>
      <dgm:spPr/>
    </dgm:pt>
    <dgm:pt modelId="{601DC75C-359B-487B-BB9D-E26E0644C3C7}" type="pres">
      <dgm:prSet presAssocID="{6B21A2E3-84D3-4EFE-A460-7F75481B27E7}" presName="sibTrans" presStyleCnt="0"/>
      <dgm:spPr/>
    </dgm:pt>
    <dgm:pt modelId="{117B98BB-A56E-4037-960F-4BF025FF5636}" type="pres">
      <dgm:prSet presAssocID="{57BFA527-89C4-49AA-84EB-A1847ACA9264}" presName="compNode" presStyleCnt="0"/>
      <dgm:spPr/>
    </dgm:pt>
    <dgm:pt modelId="{04EED84F-A8AE-4A8B-89B1-B53B577446E4}" type="pres">
      <dgm:prSet presAssocID="{57BFA527-89C4-49AA-84EB-A1847ACA9264}" presName="bgRect" presStyleLbl="bgShp" presStyleIdx="6" presStyleCnt="8"/>
      <dgm:spPr/>
    </dgm:pt>
    <dgm:pt modelId="{23D415EA-E6B2-4C39-9EBF-46E70F3814E1}" type="pres">
      <dgm:prSet presAssocID="{57BFA527-89C4-49AA-84EB-A1847ACA9264}"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Word Document"/>
        </a:ext>
      </dgm:extLst>
    </dgm:pt>
    <dgm:pt modelId="{B09245E9-DD8A-42A3-915D-AEC7A8EE3FC8}" type="pres">
      <dgm:prSet presAssocID="{57BFA527-89C4-49AA-84EB-A1847ACA9264}" presName="spaceRect" presStyleCnt="0"/>
      <dgm:spPr/>
    </dgm:pt>
    <dgm:pt modelId="{1B5D9FE1-1805-4189-8DB9-A0BEDA2477BC}" type="pres">
      <dgm:prSet presAssocID="{57BFA527-89C4-49AA-84EB-A1847ACA9264}" presName="parTx" presStyleLbl="revTx" presStyleIdx="6" presStyleCnt="8">
        <dgm:presLayoutVars>
          <dgm:chMax val="0"/>
          <dgm:chPref val="0"/>
        </dgm:presLayoutVars>
      </dgm:prSet>
      <dgm:spPr/>
    </dgm:pt>
    <dgm:pt modelId="{93C4EAE6-49FA-4D39-B8DC-AB6BCFAF4E89}" type="pres">
      <dgm:prSet presAssocID="{4E0FD5BD-C314-4928-83BE-EF4F278E8359}" presName="sibTrans" presStyleCnt="0"/>
      <dgm:spPr/>
    </dgm:pt>
    <dgm:pt modelId="{3F4E80A2-857C-4AEB-B01F-AE68F64C4826}" type="pres">
      <dgm:prSet presAssocID="{E1A07C22-3FDC-45E2-A6C3-A16B52396E24}" presName="compNode" presStyleCnt="0"/>
      <dgm:spPr/>
    </dgm:pt>
    <dgm:pt modelId="{4FBFF75B-A6C0-4964-9A03-DCC8F1A63936}" type="pres">
      <dgm:prSet presAssocID="{E1A07C22-3FDC-45E2-A6C3-A16B52396E24}" presName="bgRect" presStyleLbl="bgShp" presStyleIdx="7" presStyleCnt="8"/>
      <dgm:spPr/>
    </dgm:pt>
    <dgm:pt modelId="{69FF1C22-7A42-4D8F-AFE3-13903C79C545}" type="pres">
      <dgm:prSet presAssocID="{E1A07C22-3FDC-45E2-A6C3-A16B52396E24}"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lp Thin"/>
        </a:ext>
      </dgm:extLst>
    </dgm:pt>
    <dgm:pt modelId="{91B016C3-4A7C-453F-A58C-222F47DB9B38}" type="pres">
      <dgm:prSet presAssocID="{E1A07C22-3FDC-45E2-A6C3-A16B52396E24}" presName="spaceRect" presStyleCnt="0"/>
      <dgm:spPr/>
    </dgm:pt>
    <dgm:pt modelId="{ACB421B8-7418-4209-99F9-94984DCDFE89}" type="pres">
      <dgm:prSet presAssocID="{E1A07C22-3FDC-45E2-A6C3-A16B52396E24}" presName="parTx" presStyleLbl="revTx" presStyleIdx="7" presStyleCnt="8">
        <dgm:presLayoutVars>
          <dgm:chMax val="0"/>
          <dgm:chPref val="0"/>
        </dgm:presLayoutVars>
      </dgm:prSet>
      <dgm:spPr/>
    </dgm:pt>
  </dgm:ptLst>
  <dgm:cxnLst>
    <dgm:cxn modelId="{CAB0A803-F694-4A96-8488-B4FA96A791D6}" type="presOf" srcId="{8F3F55F7-77F0-443D-AC96-C8DF38DD71EC}" destId="{1FE04477-4872-4D1D-A31F-5F3CEA80373E}" srcOrd="0" destOrd="0" presId="urn:microsoft.com/office/officeart/2018/2/layout/IconVerticalSolidList"/>
    <dgm:cxn modelId="{4A172619-B4D4-4FCB-AFE7-FDEFA76479D8}" type="presOf" srcId="{C33C94EC-59C9-4673-9E24-EF9C45717A19}" destId="{5C55B070-5AE4-400D-8D7C-2302AC3D47D5}" srcOrd="0" destOrd="0" presId="urn:microsoft.com/office/officeart/2018/2/layout/IconVerticalSolidList"/>
    <dgm:cxn modelId="{BE15941F-0656-4979-98F5-29795372B78A}" type="presOf" srcId="{03BEDB34-CFEC-4D89-B008-3FF45A89B3E9}" destId="{FB58CDE0-6325-4E16-8F70-0C952177349B}" srcOrd="0" destOrd="0" presId="urn:microsoft.com/office/officeart/2018/2/layout/IconVerticalSolidList"/>
    <dgm:cxn modelId="{15F72A23-82AA-4C1B-8104-2312FC510703}" srcId="{609F2AA4-6C2F-4E3B-B247-8165E94DC846}" destId="{03BEDB34-CFEC-4D89-B008-3FF45A89B3E9}" srcOrd="5" destOrd="0" parTransId="{9BDEB518-3971-4A45-A585-CE3F7D3AB908}" sibTransId="{6B21A2E3-84D3-4EFE-A460-7F75481B27E7}"/>
    <dgm:cxn modelId="{C12E1C33-C7D4-40FF-8D27-FAC13031B674}" type="presOf" srcId="{E1A07C22-3FDC-45E2-A6C3-A16B52396E24}" destId="{ACB421B8-7418-4209-99F9-94984DCDFE89}" srcOrd="0" destOrd="0" presId="urn:microsoft.com/office/officeart/2018/2/layout/IconVerticalSolidList"/>
    <dgm:cxn modelId="{B58BF961-BE96-4AB7-B8F8-CF3F4ADF2A6E}" srcId="{609F2AA4-6C2F-4E3B-B247-8165E94DC846}" destId="{E1A07C22-3FDC-45E2-A6C3-A16B52396E24}" srcOrd="7" destOrd="0" parTransId="{48DBAE23-7D21-4B6B-849A-169119B6278E}" sibTransId="{44B8961A-1B28-408A-83D6-B083724937E2}"/>
    <dgm:cxn modelId="{BCFE2C6D-7F0D-432F-8E26-019CB929F58C}" type="presOf" srcId="{6DB2DA0D-83B0-4E63-ADB8-42DFA7422964}" destId="{C83B177B-7DA8-4A84-92C8-A5FEDBF4CA3D}" srcOrd="0" destOrd="0" presId="urn:microsoft.com/office/officeart/2018/2/layout/IconVerticalSolidList"/>
    <dgm:cxn modelId="{AFC0E357-46FC-4736-8145-7A274645D53C}" type="presOf" srcId="{609F2AA4-6C2F-4E3B-B247-8165E94DC846}" destId="{1E28DA2E-657E-4734-B93E-D56107FB0CFD}" srcOrd="0" destOrd="0" presId="urn:microsoft.com/office/officeart/2018/2/layout/IconVerticalSolidList"/>
    <dgm:cxn modelId="{D5215878-ED2B-48D6-A1A5-AECF82AC934B}" srcId="{609F2AA4-6C2F-4E3B-B247-8165E94DC846}" destId="{57BFA527-89C4-49AA-84EB-A1847ACA9264}" srcOrd="6" destOrd="0" parTransId="{878047C0-0E34-45A5-AFA7-F4765893060D}" sibTransId="{4E0FD5BD-C314-4928-83BE-EF4F278E8359}"/>
    <dgm:cxn modelId="{F2E41294-E913-4FE1-B421-22FCB8CF9A0A}" srcId="{609F2AA4-6C2F-4E3B-B247-8165E94DC846}" destId="{8F3F55F7-77F0-443D-AC96-C8DF38DD71EC}" srcOrd="4" destOrd="0" parTransId="{646D472A-D335-4F0F-B4D6-05A8B99D5295}" sibTransId="{2F2AEC6E-43BB-43E1-9D62-DEB872A0C1E1}"/>
    <dgm:cxn modelId="{CF012C9F-D726-4C4B-BCE5-BE82CFA580AE}" srcId="{609F2AA4-6C2F-4E3B-B247-8165E94DC846}" destId="{A2800A5B-012A-4C55-B533-4AB287264D09}" srcOrd="3" destOrd="0" parTransId="{BD3856D6-9BBF-4608-8CB9-B9ADF20AC630}" sibTransId="{395BB4FE-ED7E-4766-A848-39CCD36E9CDF}"/>
    <dgm:cxn modelId="{3F8B48A1-18B3-45A7-9669-DE78125596E6}" type="presOf" srcId="{A2800A5B-012A-4C55-B533-4AB287264D09}" destId="{CE1FFFB1-BEE9-4BE2-86C6-F2346BB8CC77}" srcOrd="0" destOrd="0" presId="urn:microsoft.com/office/officeart/2018/2/layout/IconVerticalSolidList"/>
    <dgm:cxn modelId="{49DD58A4-E2DF-4135-B498-55D00E97A77F}" srcId="{609F2AA4-6C2F-4E3B-B247-8165E94DC846}" destId="{EF953AA7-DB8A-4985-ABAD-41F12D725D3F}" srcOrd="0" destOrd="0" parTransId="{C8EB20CC-073C-48BB-8AAD-3ACA01E1FE86}" sibTransId="{D5F54545-E71A-48D3-8801-99E76648AC9C}"/>
    <dgm:cxn modelId="{A83155CC-8170-42C2-85E0-CE1CAA53809A}" type="presOf" srcId="{57BFA527-89C4-49AA-84EB-A1847ACA9264}" destId="{1B5D9FE1-1805-4189-8DB9-A0BEDA2477BC}" srcOrd="0" destOrd="0" presId="urn:microsoft.com/office/officeart/2018/2/layout/IconVerticalSolidList"/>
    <dgm:cxn modelId="{EC7F4FCF-D1F2-408D-8D5B-A7B2C1064A30}" type="presOf" srcId="{EF953AA7-DB8A-4985-ABAD-41F12D725D3F}" destId="{BB79A5A7-DBF8-4296-BF62-91445E6285E2}" srcOrd="0" destOrd="0" presId="urn:microsoft.com/office/officeart/2018/2/layout/IconVerticalSolidList"/>
    <dgm:cxn modelId="{CBB344D6-D4DF-47DB-9F08-60563DFA8AE4}" srcId="{609F2AA4-6C2F-4E3B-B247-8165E94DC846}" destId="{C33C94EC-59C9-4673-9E24-EF9C45717A19}" srcOrd="2" destOrd="0" parTransId="{3BDCEADD-E9A5-419A-B99F-A20231B6CDBF}" sibTransId="{E37A5851-ECF6-4B58-8C69-CA5B9AE66A0A}"/>
    <dgm:cxn modelId="{151968DF-B675-4EB8-A9F9-74B49BD8E1F4}" srcId="{609F2AA4-6C2F-4E3B-B247-8165E94DC846}" destId="{6DB2DA0D-83B0-4E63-ADB8-42DFA7422964}" srcOrd="1" destOrd="0" parTransId="{CD76659D-4F86-466B-9419-80F249606188}" sibTransId="{DC06D226-941E-4006-A0BB-E461589626F0}"/>
    <dgm:cxn modelId="{DD0403F7-EE80-4554-B2AF-839C58AF2D0C}" type="presParOf" srcId="{1E28DA2E-657E-4734-B93E-D56107FB0CFD}" destId="{6A6D63EE-C430-438E-9F77-A92133B7E5DA}" srcOrd="0" destOrd="0" presId="urn:microsoft.com/office/officeart/2018/2/layout/IconVerticalSolidList"/>
    <dgm:cxn modelId="{3AC20BF2-C848-43A0-8FA3-2F23E84B6873}" type="presParOf" srcId="{6A6D63EE-C430-438E-9F77-A92133B7E5DA}" destId="{AAE2176A-2631-48B9-BEC5-1057C50A3EA9}" srcOrd="0" destOrd="0" presId="urn:microsoft.com/office/officeart/2018/2/layout/IconVerticalSolidList"/>
    <dgm:cxn modelId="{6148DE6C-17ED-4098-88F4-92AFCEE328F9}" type="presParOf" srcId="{6A6D63EE-C430-438E-9F77-A92133B7E5DA}" destId="{6F1C5B36-DC42-4FE1-9F3F-E330F26344F2}" srcOrd="1" destOrd="0" presId="urn:microsoft.com/office/officeart/2018/2/layout/IconVerticalSolidList"/>
    <dgm:cxn modelId="{9A4762A7-FC39-434C-A0A1-03E4108F5029}" type="presParOf" srcId="{6A6D63EE-C430-438E-9F77-A92133B7E5DA}" destId="{2783003A-A219-4223-BC32-7C3FE003DCA1}" srcOrd="2" destOrd="0" presId="urn:microsoft.com/office/officeart/2018/2/layout/IconVerticalSolidList"/>
    <dgm:cxn modelId="{869474E4-61BC-453C-AAAE-4907BA42465F}" type="presParOf" srcId="{6A6D63EE-C430-438E-9F77-A92133B7E5DA}" destId="{BB79A5A7-DBF8-4296-BF62-91445E6285E2}" srcOrd="3" destOrd="0" presId="urn:microsoft.com/office/officeart/2018/2/layout/IconVerticalSolidList"/>
    <dgm:cxn modelId="{49C981EE-07FE-4B7B-B09B-D1CD6ACB7A4A}" type="presParOf" srcId="{1E28DA2E-657E-4734-B93E-D56107FB0CFD}" destId="{9764E050-FA39-4E3E-9B31-85289721294D}" srcOrd="1" destOrd="0" presId="urn:microsoft.com/office/officeart/2018/2/layout/IconVerticalSolidList"/>
    <dgm:cxn modelId="{3220A268-EBCC-41F1-9A12-F578F570152C}" type="presParOf" srcId="{1E28DA2E-657E-4734-B93E-D56107FB0CFD}" destId="{47F9A482-441C-40C8-9F3B-E601C05F8268}" srcOrd="2" destOrd="0" presId="urn:microsoft.com/office/officeart/2018/2/layout/IconVerticalSolidList"/>
    <dgm:cxn modelId="{F54FFA8E-ECF0-4EDE-ABD7-72326E88611A}" type="presParOf" srcId="{47F9A482-441C-40C8-9F3B-E601C05F8268}" destId="{BB2EE0D5-3420-42AE-9FD5-9858A1FED99B}" srcOrd="0" destOrd="0" presId="urn:microsoft.com/office/officeart/2018/2/layout/IconVerticalSolidList"/>
    <dgm:cxn modelId="{81687CE7-F95C-4446-9E1F-9034B9D265D8}" type="presParOf" srcId="{47F9A482-441C-40C8-9F3B-E601C05F8268}" destId="{6F19E004-7A4D-4FBD-B6C5-2C8FE937CF22}" srcOrd="1" destOrd="0" presId="urn:microsoft.com/office/officeart/2018/2/layout/IconVerticalSolidList"/>
    <dgm:cxn modelId="{BC07D2EA-B403-4F5F-AB30-A70B7F07549B}" type="presParOf" srcId="{47F9A482-441C-40C8-9F3B-E601C05F8268}" destId="{34E8D190-4530-4011-B4E1-E170BD66DDEF}" srcOrd="2" destOrd="0" presId="urn:microsoft.com/office/officeart/2018/2/layout/IconVerticalSolidList"/>
    <dgm:cxn modelId="{9E26ED99-C4BD-4E81-A7FD-013B3270FBEC}" type="presParOf" srcId="{47F9A482-441C-40C8-9F3B-E601C05F8268}" destId="{C83B177B-7DA8-4A84-92C8-A5FEDBF4CA3D}" srcOrd="3" destOrd="0" presId="urn:microsoft.com/office/officeart/2018/2/layout/IconVerticalSolidList"/>
    <dgm:cxn modelId="{A0277F45-AFD1-4A86-98FB-7D68A0378C4D}" type="presParOf" srcId="{1E28DA2E-657E-4734-B93E-D56107FB0CFD}" destId="{7682050A-BD6A-48CC-A6C6-7A717E3CF66F}" srcOrd="3" destOrd="0" presId="urn:microsoft.com/office/officeart/2018/2/layout/IconVerticalSolidList"/>
    <dgm:cxn modelId="{C115F887-F5BD-4F6B-9A36-EC55FD618FB4}" type="presParOf" srcId="{1E28DA2E-657E-4734-B93E-D56107FB0CFD}" destId="{C0AE7FC4-175C-4035-9944-D07E8C6D687A}" srcOrd="4" destOrd="0" presId="urn:microsoft.com/office/officeart/2018/2/layout/IconVerticalSolidList"/>
    <dgm:cxn modelId="{89EF7260-8B12-4C2C-8C5B-078D92EC1581}" type="presParOf" srcId="{C0AE7FC4-175C-4035-9944-D07E8C6D687A}" destId="{DA23DE1B-ACF0-423B-A0B5-758398AE7165}" srcOrd="0" destOrd="0" presId="urn:microsoft.com/office/officeart/2018/2/layout/IconVerticalSolidList"/>
    <dgm:cxn modelId="{253DFBAB-B546-4051-9028-204540CDD1B5}" type="presParOf" srcId="{C0AE7FC4-175C-4035-9944-D07E8C6D687A}" destId="{2935DFC5-C2F4-4312-90B9-39594E1C73CD}" srcOrd="1" destOrd="0" presId="urn:microsoft.com/office/officeart/2018/2/layout/IconVerticalSolidList"/>
    <dgm:cxn modelId="{53DA411F-0F28-4019-B047-694B688F2C07}" type="presParOf" srcId="{C0AE7FC4-175C-4035-9944-D07E8C6D687A}" destId="{C09A24E8-6E0D-4713-9DE0-2CCAB45E4EF3}" srcOrd="2" destOrd="0" presId="urn:microsoft.com/office/officeart/2018/2/layout/IconVerticalSolidList"/>
    <dgm:cxn modelId="{927F6DFD-66F5-4496-8B6F-EC5B71EBC38C}" type="presParOf" srcId="{C0AE7FC4-175C-4035-9944-D07E8C6D687A}" destId="{5C55B070-5AE4-400D-8D7C-2302AC3D47D5}" srcOrd="3" destOrd="0" presId="urn:microsoft.com/office/officeart/2018/2/layout/IconVerticalSolidList"/>
    <dgm:cxn modelId="{1F2745BE-7FBE-4CFA-B92D-5BC4BCFC6E99}" type="presParOf" srcId="{1E28DA2E-657E-4734-B93E-D56107FB0CFD}" destId="{88D3400A-D7C6-4D7A-B3B3-55FA71B74B65}" srcOrd="5" destOrd="0" presId="urn:microsoft.com/office/officeart/2018/2/layout/IconVerticalSolidList"/>
    <dgm:cxn modelId="{CAA979DC-1251-445E-A738-F9D8457C9206}" type="presParOf" srcId="{1E28DA2E-657E-4734-B93E-D56107FB0CFD}" destId="{4EB83764-5815-49C7-9848-3DFA64F67A6D}" srcOrd="6" destOrd="0" presId="urn:microsoft.com/office/officeart/2018/2/layout/IconVerticalSolidList"/>
    <dgm:cxn modelId="{7AC6C32A-DA2B-4A2F-9D67-EB99CDD4912A}" type="presParOf" srcId="{4EB83764-5815-49C7-9848-3DFA64F67A6D}" destId="{A8812C22-3A99-44DC-8AF3-C670799AC215}" srcOrd="0" destOrd="0" presId="urn:microsoft.com/office/officeart/2018/2/layout/IconVerticalSolidList"/>
    <dgm:cxn modelId="{0BC2A37C-7535-479B-9CE9-82B7986D7255}" type="presParOf" srcId="{4EB83764-5815-49C7-9848-3DFA64F67A6D}" destId="{F1D2960B-CFB5-4842-8FFA-1C548B790A01}" srcOrd="1" destOrd="0" presId="urn:microsoft.com/office/officeart/2018/2/layout/IconVerticalSolidList"/>
    <dgm:cxn modelId="{55FC81C7-1347-4F99-8BE1-A89F9E279AA0}" type="presParOf" srcId="{4EB83764-5815-49C7-9848-3DFA64F67A6D}" destId="{42BC5484-CDF8-424D-8A79-68FB47053113}" srcOrd="2" destOrd="0" presId="urn:microsoft.com/office/officeart/2018/2/layout/IconVerticalSolidList"/>
    <dgm:cxn modelId="{7E2B3F39-41B5-4A3C-A68D-5652B1052F61}" type="presParOf" srcId="{4EB83764-5815-49C7-9848-3DFA64F67A6D}" destId="{CE1FFFB1-BEE9-4BE2-86C6-F2346BB8CC77}" srcOrd="3" destOrd="0" presId="urn:microsoft.com/office/officeart/2018/2/layout/IconVerticalSolidList"/>
    <dgm:cxn modelId="{F02B0B48-537B-4BC5-BC2C-8D7481E7804B}" type="presParOf" srcId="{1E28DA2E-657E-4734-B93E-D56107FB0CFD}" destId="{B176596F-8EE7-4FC7-8FD2-FE5085141D44}" srcOrd="7" destOrd="0" presId="urn:microsoft.com/office/officeart/2018/2/layout/IconVerticalSolidList"/>
    <dgm:cxn modelId="{3F680F14-2558-4826-AC54-4E44235591EC}" type="presParOf" srcId="{1E28DA2E-657E-4734-B93E-D56107FB0CFD}" destId="{39A9FC1F-024C-4745-8336-20656CC52731}" srcOrd="8" destOrd="0" presId="urn:microsoft.com/office/officeart/2018/2/layout/IconVerticalSolidList"/>
    <dgm:cxn modelId="{3483E9A7-6F35-4AFB-98D9-72C3D8675A1E}" type="presParOf" srcId="{39A9FC1F-024C-4745-8336-20656CC52731}" destId="{6017BDC3-6F6E-4E59-B780-0E6AF28E76EA}" srcOrd="0" destOrd="0" presId="urn:microsoft.com/office/officeart/2018/2/layout/IconVerticalSolidList"/>
    <dgm:cxn modelId="{D7D5F7EB-3C88-4BC2-BB02-990DC99FE822}" type="presParOf" srcId="{39A9FC1F-024C-4745-8336-20656CC52731}" destId="{C36E17DF-5542-4586-8B13-EFE7C6B35851}" srcOrd="1" destOrd="0" presId="urn:microsoft.com/office/officeart/2018/2/layout/IconVerticalSolidList"/>
    <dgm:cxn modelId="{94E729BD-5F58-4572-A858-C3B06A1FAD9A}" type="presParOf" srcId="{39A9FC1F-024C-4745-8336-20656CC52731}" destId="{017CDADF-70A4-45F6-9608-71B82EE69E89}" srcOrd="2" destOrd="0" presId="urn:microsoft.com/office/officeart/2018/2/layout/IconVerticalSolidList"/>
    <dgm:cxn modelId="{5ACC7BD3-16FF-4603-8E81-3A2341F9E6FA}" type="presParOf" srcId="{39A9FC1F-024C-4745-8336-20656CC52731}" destId="{1FE04477-4872-4D1D-A31F-5F3CEA80373E}" srcOrd="3" destOrd="0" presId="urn:microsoft.com/office/officeart/2018/2/layout/IconVerticalSolidList"/>
    <dgm:cxn modelId="{DD8B42A1-B950-48DE-A50E-C9BAF3B7B86B}" type="presParOf" srcId="{1E28DA2E-657E-4734-B93E-D56107FB0CFD}" destId="{1B5C7C4D-8D41-4F5B-876E-F5B31FA7CE4D}" srcOrd="9" destOrd="0" presId="urn:microsoft.com/office/officeart/2018/2/layout/IconVerticalSolidList"/>
    <dgm:cxn modelId="{57E7F292-5C03-47E9-960E-BE53B01AF0AD}" type="presParOf" srcId="{1E28DA2E-657E-4734-B93E-D56107FB0CFD}" destId="{C7C23689-48DA-4AAA-90CF-FDD366D7DEE3}" srcOrd="10" destOrd="0" presId="urn:microsoft.com/office/officeart/2018/2/layout/IconVerticalSolidList"/>
    <dgm:cxn modelId="{3EE98043-DE56-42C9-89AD-3D204BA2E56B}" type="presParOf" srcId="{C7C23689-48DA-4AAA-90CF-FDD366D7DEE3}" destId="{BE1BEA07-BAB6-47BB-A1F1-46AD6EC42670}" srcOrd="0" destOrd="0" presId="urn:microsoft.com/office/officeart/2018/2/layout/IconVerticalSolidList"/>
    <dgm:cxn modelId="{0A16E8F6-08EA-45F9-AE12-2DB63621C53D}" type="presParOf" srcId="{C7C23689-48DA-4AAA-90CF-FDD366D7DEE3}" destId="{F696040C-3F88-4FF4-AAA2-EABD179D05BB}" srcOrd="1" destOrd="0" presId="urn:microsoft.com/office/officeart/2018/2/layout/IconVerticalSolidList"/>
    <dgm:cxn modelId="{6B8DBD95-9E92-4383-82CA-7B8CAEBDFF3A}" type="presParOf" srcId="{C7C23689-48DA-4AAA-90CF-FDD366D7DEE3}" destId="{30AE935E-9017-42C7-8EF0-1B3C27ED3D3C}" srcOrd="2" destOrd="0" presId="urn:microsoft.com/office/officeart/2018/2/layout/IconVerticalSolidList"/>
    <dgm:cxn modelId="{E2A25806-4C6F-423B-874A-7EDBE1DE4F5C}" type="presParOf" srcId="{C7C23689-48DA-4AAA-90CF-FDD366D7DEE3}" destId="{FB58CDE0-6325-4E16-8F70-0C952177349B}" srcOrd="3" destOrd="0" presId="urn:microsoft.com/office/officeart/2018/2/layout/IconVerticalSolidList"/>
    <dgm:cxn modelId="{2C151DDE-5FDE-401C-B5EA-93C41CB5445C}" type="presParOf" srcId="{1E28DA2E-657E-4734-B93E-D56107FB0CFD}" destId="{601DC75C-359B-487B-BB9D-E26E0644C3C7}" srcOrd="11" destOrd="0" presId="urn:microsoft.com/office/officeart/2018/2/layout/IconVerticalSolidList"/>
    <dgm:cxn modelId="{0CA55011-D992-4677-989E-D3B667F190DF}" type="presParOf" srcId="{1E28DA2E-657E-4734-B93E-D56107FB0CFD}" destId="{117B98BB-A56E-4037-960F-4BF025FF5636}" srcOrd="12" destOrd="0" presId="urn:microsoft.com/office/officeart/2018/2/layout/IconVerticalSolidList"/>
    <dgm:cxn modelId="{013C84E9-1F3F-4472-B03F-804742B97B0A}" type="presParOf" srcId="{117B98BB-A56E-4037-960F-4BF025FF5636}" destId="{04EED84F-A8AE-4A8B-89B1-B53B577446E4}" srcOrd="0" destOrd="0" presId="urn:microsoft.com/office/officeart/2018/2/layout/IconVerticalSolidList"/>
    <dgm:cxn modelId="{5693EEA3-4063-41ED-9377-7E8E4169DD8A}" type="presParOf" srcId="{117B98BB-A56E-4037-960F-4BF025FF5636}" destId="{23D415EA-E6B2-4C39-9EBF-46E70F3814E1}" srcOrd="1" destOrd="0" presId="urn:microsoft.com/office/officeart/2018/2/layout/IconVerticalSolidList"/>
    <dgm:cxn modelId="{CF622A42-9FBB-4B87-89D4-C42E7E7EA4CB}" type="presParOf" srcId="{117B98BB-A56E-4037-960F-4BF025FF5636}" destId="{B09245E9-DD8A-42A3-915D-AEC7A8EE3FC8}" srcOrd="2" destOrd="0" presId="urn:microsoft.com/office/officeart/2018/2/layout/IconVerticalSolidList"/>
    <dgm:cxn modelId="{731E3A8A-D989-4821-9E6D-95013876D829}" type="presParOf" srcId="{117B98BB-A56E-4037-960F-4BF025FF5636}" destId="{1B5D9FE1-1805-4189-8DB9-A0BEDA2477BC}" srcOrd="3" destOrd="0" presId="urn:microsoft.com/office/officeart/2018/2/layout/IconVerticalSolidList"/>
    <dgm:cxn modelId="{B382D73F-962B-423E-B275-A23A2C5F0431}" type="presParOf" srcId="{1E28DA2E-657E-4734-B93E-D56107FB0CFD}" destId="{93C4EAE6-49FA-4D39-B8DC-AB6BCFAF4E89}" srcOrd="13" destOrd="0" presId="urn:microsoft.com/office/officeart/2018/2/layout/IconVerticalSolidList"/>
    <dgm:cxn modelId="{B90423C9-3F3D-4CC2-B323-4E5EAAA4E1D2}" type="presParOf" srcId="{1E28DA2E-657E-4734-B93E-D56107FB0CFD}" destId="{3F4E80A2-857C-4AEB-B01F-AE68F64C4826}" srcOrd="14" destOrd="0" presId="urn:microsoft.com/office/officeart/2018/2/layout/IconVerticalSolidList"/>
    <dgm:cxn modelId="{71CBCD9B-CA62-4C4A-B824-2B0A9D9D97F5}" type="presParOf" srcId="{3F4E80A2-857C-4AEB-B01F-AE68F64C4826}" destId="{4FBFF75B-A6C0-4964-9A03-DCC8F1A63936}" srcOrd="0" destOrd="0" presId="urn:microsoft.com/office/officeart/2018/2/layout/IconVerticalSolidList"/>
    <dgm:cxn modelId="{E1E4A70F-27E9-4238-95F2-21E12C822F3F}" type="presParOf" srcId="{3F4E80A2-857C-4AEB-B01F-AE68F64C4826}" destId="{69FF1C22-7A42-4D8F-AFE3-13903C79C545}" srcOrd="1" destOrd="0" presId="urn:microsoft.com/office/officeart/2018/2/layout/IconVerticalSolidList"/>
    <dgm:cxn modelId="{27C79BBB-32A8-4CB6-B2AD-1549D893A281}" type="presParOf" srcId="{3F4E80A2-857C-4AEB-B01F-AE68F64C4826}" destId="{91B016C3-4A7C-453F-A58C-222F47DB9B38}" srcOrd="2" destOrd="0" presId="urn:microsoft.com/office/officeart/2018/2/layout/IconVerticalSolidList"/>
    <dgm:cxn modelId="{548CB146-7C0C-4CC2-B8B6-BF22D5F3EAAB}" type="presParOf" srcId="{3F4E80A2-857C-4AEB-B01F-AE68F64C4826}" destId="{ACB421B8-7418-4209-99F9-94984DCDFE8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2F6D02-6D27-44C3-B39C-FF4C124723F2}" type="doc">
      <dgm:prSet loTypeId="urn:microsoft.com/office/officeart/2005/8/layout/default" loCatId="list" qsTypeId="urn:microsoft.com/office/officeart/2005/8/quickstyle/simple1#170" qsCatId="simple" csTypeId="urn:microsoft.com/office/officeart/2005/8/colors/accent2_2#51" csCatId="accent2"/>
      <dgm:spPr/>
      <dgm:t>
        <a:bodyPr/>
        <a:lstStyle/>
        <a:p>
          <a:endParaRPr lang="en-US"/>
        </a:p>
      </dgm:t>
    </dgm:pt>
    <dgm:pt modelId="{191FDF51-4B4A-42EA-AB9C-8F45B84B330B}">
      <dgm:prSet/>
      <dgm:spPr/>
      <dgm:t>
        <a:bodyPr/>
        <a:lstStyle/>
        <a:p>
          <a:r>
            <a:rPr lang="en-US"/>
            <a:t>Outline</a:t>
          </a:r>
        </a:p>
      </dgm:t>
    </dgm:pt>
    <dgm:pt modelId="{A1F658E0-7754-4EE5-8122-B3258DAA0A20}" type="parTrans" cxnId="{8BA230AF-2BC7-43B6-9182-0DBE8598F75E}">
      <dgm:prSet/>
      <dgm:spPr/>
      <dgm:t>
        <a:bodyPr/>
        <a:lstStyle/>
        <a:p>
          <a:endParaRPr lang="en-US"/>
        </a:p>
      </dgm:t>
    </dgm:pt>
    <dgm:pt modelId="{D99DA887-498D-4198-BB84-69365993EE2A}" type="sibTrans" cxnId="{8BA230AF-2BC7-43B6-9182-0DBE8598F75E}">
      <dgm:prSet/>
      <dgm:spPr/>
      <dgm:t>
        <a:bodyPr/>
        <a:lstStyle/>
        <a:p>
          <a:endParaRPr lang="en-US"/>
        </a:p>
      </dgm:t>
    </dgm:pt>
    <dgm:pt modelId="{EC59B2DF-CF9F-4C14-872C-4DDCCF9C977C}">
      <dgm:prSet/>
      <dgm:spPr/>
      <dgm:t>
        <a:bodyPr/>
        <a:lstStyle/>
        <a:p>
          <a:r>
            <a:rPr lang="en-US"/>
            <a:t>Outline the nature of law in England and Wales</a:t>
          </a:r>
        </a:p>
      </dgm:t>
    </dgm:pt>
    <dgm:pt modelId="{D6B029DC-26A3-4FB8-BEB7-90AAC4B77340}" type="parTrans" cxnId="{7B8312BA-CC2D-409C-BD10-BBA2269B55C1}">
      <dgm:prSet/>
      <dgm:spPr/>
      <dgm:t>
        <a:bodyPr/>
        <a:lstStyle/>
        <a:p>
          <a:endParaRPr lang="en-US"/>
        </a:p>
      </dgm:t>
    </dgm:pt>
    <dgm:pt modelId="{A2437073-0593-497B-AEEF-A01E2C7CC8A1}" type="sibTrans" cxnId="{7B8312BA-CC2D-409C-BD10-BBA2269B55C1}">
      <dgm:prSet/>
      <dgm:spPr/>
      <dgm:t>
        <a:bodyPr/>
        <a:lstStyle/>
        <a:p>
          <a:endParaRPr lang="en-US"/>
        </a:p>
      </dgm:t>
    </dgm:pt>
    <dgm:pt modelId="{C87D7AFC-7BEC-4558-97FE-C81D3FC183AE}">
      <dgm:prSet/>
      <dgm:spPr/>
      <dgm:t>
        <a:bodyPr/>
        <a:lstStyle/>
        <a:p>
          <a:r>
            <a:rPr lang="en-US"/>
            <a:t>Outline</a:t>
          </a:r>
        </a:p>
      </dgm:t>
    </dgm:pt>
    <dgm:pt modelId="{E15CEB6F-9948-4BA6-A1B5-802DFF7CAFF4}" type="parTrans" cxnId="{EFD737E4-7D74-418C-95A9-FA4F644C9610}">
      <dgm:prSet/>
      <dgm:spPr/>
      <dgm:t>
        <a:bodyPr/>
        <a:lstStyle/>
        <a:p>
          <a:endParaRPr lang="en-US"/>
        </a:p>
      </dgm:t>
    </dgm:pt>
    <dgm:pt modelId="{CA65A1F8-27A5-46A6-AF62-7D739C77660F}" type="sibTrans" cxnId="{EFD737E4-7D74-418C-95A9-FA4F644C9610}">
      <dgm:prSet/>
      <dgm:spPr/>
      <dgm:t>
        <a:bodyPr/>
        <a:lstStyle/>
        <a:p>
          <a:endParaRPr lang="en-US"/>
        </a:p>
      </dgm:t>
    </dgm:pt>
    <dgm:pt modelId="{7954AFCB-10A5-41EE-A67A-E19AC83DB09E}">
      <dgm:prSet/>
      <dgm:spPr/>
      <dgm:t>
        <a:bodyPr/>
        <a:lstStyle/>
        <a:p>
          <a:r>
            <a:rPr lang="en-US"/>
            <a:t>Outline the nature of primary and secondary legislation</a:t>
          </a:r>
        </a:p>
      </dgm:t>
    </dgm:pt>
    <dgm:pt modelId="{C42DB62C-9B90-4165-B3E5-B34D3C729C24}" type="parTrans" cxnId="{4557065D-E285-4C49-8EB2-BBCAB603C0FA}">
      <dgm:prSet/>
      <dgm:spPr/>
      <dgm:t>
        <a:bodyPr/>
        <a:lstStyle/>
        <a:p>
          <a:endParaRPr lang="en-US"/>
        </a:p>
      </dgm:t>
    </dgm:pt>
    <dgm:pt modelId="{8C71D4C4-830D-4023-80AA-AEEE083627C7}" type="sibTrans" cxnId="{4557065D-E285-4C49-8EB2-BBCAB603C0FA}">
      <dgm:prSet/>
      <dgm:spPr/>
      <dgm:t>
        <a:bodyPr/>
        <a:lstStyle/>
        <a:p>
          <a:endParaRPr lang="en-US"/>
        </a:p>
      </dgm:t>
    </dgm:pt>
    <dgm:pt modelId="{C25606D7-D913-4BE5-8A78-0E36660C704C}">
      <dgm:prSet/>
      <dgm:spPr/>
      <dgm:t>
        <a:bodyPr/>
        <a:lstStyle/>
        <a:p>
          <a:r>
            <a:rPr lang="en-US"/>
            <a:t>Outline</a:t>
          </a:r>
        </a:p>
      </dgm:t>
    </dgm:pt>
    <dgm:pt modelId="{B70BA9F9-781E-41F0-8135-C5F6259F7D7F}" type="parTrans" cxnId="{A5350C0A-D5AA-4CDF-BC86-80D2A6A83173}">
      <dgm:prSet/>
      <dgm:spPr/>
      <dgm:t>
        <a:bodyPr/>
        <a:lstStyle/>
        <a:p>
          <a:endParaRPr lang="en-US"/>
        </a:p>
      </dgm:t>
    </dgm:pt>
    <dgm:pt modelId="{F78089EB-A325-4BAB-8A31-158CAC135170}" type="sibTrans" cxnId="{A5350C0A-D5AA-4CDF-BC86-80D2A6A83173}">
      <dgm:prSet/>
      <dgm:spPr/>
      <dgm:t>
        <a:bodyPr/>
        <a:lstStyle/>
        <a:p>
          <a:endParaRPr lang="en-US"/>
        </a:p>
      </dgm:t>
    </dgm:pt>
    <dgm:pt modelId="{BD893016-C256-46E4-8E3D-97EF9506C906}">
      <dgm:prSet/>
      <dgm:spPr/>
      <dgm:t>
        <a:bodyPr/>
        <a:lstStyle/>
        <a:p>
          <a:r>
            <a:rPr lang="en-US"/>
            <a:t>Outline the role of case law</a:t>
          </a:r>
        </a:p>
      </dgm:t>
    </dgm:pt>
    <dgm:pt modelId="{D0B8DC31-280F-49E3-89EE-3946CD4B150F}" type="parTrans" cxnId="{A145A709-B7CE-488A-AAC4-71192D7CDC34}">
      <dgm:prSet/>
      <dgm:spPr/>
      <dgm:t>
        <a:bodyPr/>
        <a:lstStyle/>
        <a:p>
          <a:endParaRPr lang="en-US"/>
        </a:p>
      </dgm:t>
    </dgm:pt>
    <dgm:pt modelId="{D560702B-5AA6-477D-B79D-11F21E4FA85D}" type="sibTrans" cxnId="{A145A709-B7CE-488A-AAC4-71192D7CDC34}">
      <dgm:prSet/>
      <dgm:spPr/>
      <dgm:t>
        <a:bodyPr/>
        <a:lstStyle/>
        <a:p>
          <a:endParaRPr lang="en-US"/>
        </a:p>
      </dgm:t>
    </dgm:pt>
    <dgm:pt modelId="{FFB8A7F5-979D-4FDD-A9E7-C6960A1BF4FE}">
      <dgm:prSet/>
      <dgm:spPr/>
      <dgm:t>
        <a:bodyPr/>
        <a:lstStyle/>
        <a:p>
          <a:r>
            <a:rPr lang="en-US"/>
            <a:t>Outline</a:t>
          </a:r>
        </a:p>
      </dgm:t>
    </dgm:pt>
    <dgm:pt modelId="{202B032A-66DF-4F7F-A64B-0CB9AEEEF7B0}" type="parTrans" cxnId="{6C209355-1F1B-405E-8E6D-4D59875B4E61}">
      <dgm:prSet/>
      <dgm:spPr/>
      <dgm:t>
        <a:bodyPr/>
        <a:lstStyle/>
        <a:p>
          <a:endParaRPr lang="en-US"/>
        </a:p>
      </dgm:t>
    </dgm:pt>
    <dgm:pt modelId="{57CF0224-8E83-45E2-A2BB-40982A0C36B1}" type="sibTrans" cxnId="{6C209355-1F1B-405E-8E6D-4D59875B4E61}">
      <dgm:prSet/>
      <dgm:spPr/>
      <dgm:t>
        <a:bodyPr/>
        <a:lstStyle/>
        <a:p>
          <a:endParaRPr lang="en-US"/>
        </a:p>
      </dgm:t>
    </dgm:pt>
    <dgm:pt modelId="{A04B36F0-67E2-4D8D-9647-2D2EFF1D54C5}">
      <dgm:prSet/>
      <dgm:spPr/>
      <dgm:t>
        <a:bodyPr/>
        <a:lstStyle/>
        <a:p>
          <a:r>
            <a:rPr lang="en-US"/>
            <a:t>Outline the significance of international law in England and Wales</a:t>
          </a:r>
        </a:p>
      </dgm:t>
    </dgm:pt>
    <dgm:pt modelId="{D2793C51-2485-47E6-9414-3B2D32C62462}" type="parTrans" cxnId="{921DFB42-F56E-4311-9784-3F4B627B0556}">
      <dgm:prSet/>
      <dgm:spPr/>
      <dgm:t>
        <a:bodyPr/>
        <a:lstStyle/>
        <a:p>
          <a:endParaRPr lang="en-US"/>
        </a:p>
      </dgm:t>
    </dgm:pt>
    <dgm:pt modelId="{39F92590-7A73-48F2-882D-4EFEB8F420DD}" type="sibTrans" cxnId="{921DFB42-F56E-4311-9784-3F4B627B0556}">
      <dgm:prSet/>
      <dgm:spPr/>
      <dgm:t>
        <a:bodyPr/>
        <a:lstStyle/>
        <a:p>
          <a:endParaRPr lang="en-US"/>
        </a:p>
      </dgm:t>
    </dgm:pt>
    <dgm:pt modelId="{29FBDC4A-EE07-4582-8E3E-10085E983B5C}">
      <dgm:prSet/>
      <dgm:spPr/>
      <dgm:t>
        <a:bodyPr/>
        <a:lstStyle/>
        <a:p>
          <a:r>
            <a:rPr lang="en-US"/>
            <a:t>Outline</a:t>
          </a:r>
        </a:p>
      </dgm:t>
    </dgm:pt>
    <dgm:pt modelId="{DC68175B-4B57-420B-BD6D-538CF862D462}" type="parTrans" cxnId="{1B5C97A8-BED6-4C67-AE28-7B2EFE3B5959}">
      <dgm:prSet/>
      <dgm:spPr/>
      <dgm:t>
        <a:bodyPr/>
        <a:lstStyle/>
        <a:p>
          <a:endParaRPr lang="en-US"/>
        </a:p>
      </dgm:t>
    </dgm:pt>
    <dgm:pt modelId="{EA99428A-7F66-4C43-A881-71290C547D67}" type="sibTrans" cxnId="{1B5C97A8-BED6-4C67-AE28-7B2EFE3B5959}">
      <dgm:prSet/>
      <dgm:spPr/>
      <dgm:t>
        <a:bodyPr/>
        <a:lstStyle/>
        <a:p>
          <a:endParaRPr lang="en-US"/>
        </a:p>
      </dgm:t>
    </dgm:pt>
    <dgm:pt modelId="{8A6C78E8-7DBA-4E8B-9B2D-69E1C1BE6019}">
      <dgm:prSet/>
      <dgm:spPr/>
      <dgm:t>
        <a:bodyPr/>
        <a:lstStyle/>
        <a:p>
          <a:r>
            <a:rPr lang="en-US" dirty="0"/>
            <a:t>Outline the significance of the European Convention on Human Rights</a:t>
          </a:r>
        </a:p>
      </dgm:t>
    </dgm:pt>
    <dgm:pt modelId="{82D92BD3-A205-43F2-889D-09259BF588EA}" type="parTrans" cxnId="{AE6FDD7A-7860-46FF-8610-D863BD2953C8}">
      <dgm:prSet/>
      <dgm:spPr/>
      <dgm:t>
        <a:bodyPr/>
        <a:lstStyle/>
        <a:p>
          <a:endParaRPr lang="en-US"/>
        </a:p>
      </dgm:t>
    </dgm:pt>
    <dgm:pt modelId="{92F05CB7-36A8-4798-853C-6E011AC13032}" type="sibTrans" cxnId="{AE6FDD7A-7860-46FF-8610-D863BD2953C8}">
      <dgm:prSet/>
      <dgm:spPr/>
      <dgm:t>
        <a:bodyPr/>
        <a:lstStyle/>
        <a:p>
          <a:endParaRPr lang="en-US"/>
        </a:p>
      </dgm:t>
    </dgm:pt>
    <dgm:pt modelId="{7C9A5DC1-1C43-449D-8617-A119F1821272}">
      <dgm:prSet/>
      <dgm:spPr/>
      <dgm:t>
        <a:bodyPr/>
        <a:lstStyle/>
        <a:p>
          <a:r>
            <a:rPr lang="en-US"/>
            <a:t>Outline</a:t>
          </a:r>
        </a:p>
      </dgm:t>
    </dgm:pt>
    <dgm:pt modelId="{3D025C3E-FC0D-49B8-B26C-BD1289ED0390}" type="parTrans" cxnId="{828EACB8-6EEF-4226-9E70-B02AC71F2246}">
      <dgm:prSet/>
      <dgm:spPr/>
      <dgm:t>
        <a:bodyPr/>
        <a:lstStyle/>
        <a:p>
          <a:endParaRPr lang="en-US"/>
        </a:p>
      </dgm:t>
    </dgm:pt>
    <dgm:pt modelId="{FE02759D-C173-461C-84EE-E89090D0A57A}" type="sibTrans" cxnId="{828EACB8-6EEF-4226-9E70-B02AC71F2246}">
      <dgm:prSet/>
      <dgm:spPr/>
      <dgm:t>
        <a:bodyPr/>
        <a:lstStyle/>
        <a:p>
          <a:endParaRPr lang="en-US"/>
        </a:p>
      </dgm:t>
    </dgm:pt>
    <dgm:pt modelId="{1DCBE2FA-4AE3-4CCF-9BB7-BC2573C9C401}">
      <dgm:prSet/>
      <dgm:spPr/>
      <dgm:t>
        <a:bodyPr/>
        <a:lstStyle/>
        <a:p>
          <a:r>
            <a:rPr lang="en-US"/>
            <a:t>Outline the significance of European Union law</a:t>
          </a:r>
        </a:p>
      </dgm:t>
    </dgm:pt>
    <dgm:pt modelId="{B8FE4E7F-0E77-4A5E-899A-A55F1808F645}" type="parTrans" cxnId="{F02C10BE-1D71-4422-AF94-DE321CBBB30B}">
      <dgm:prSet/>
      <dgm:spPr/>
      <dgm:t>
        <a:bodyPr/>
        <a:lstStyle/>
        <a:p>
          <a:endParaRPr lang="en-US"/>
        </a:p>
      </dgm:t>
    </dgm:pt>
    <dgm:pt modelId="{8ECAAEE6-A160-4AC1-B05F-54E579C6FE53}" type="sibTrans" cxnId="{F02C10BE-1D71-4422-AF94-DE321CBBB30B}">
      <dgm:prSet/>
      <dgm:spPr/>
      <dgm:t>
        <a:bodyPr/>
        <a:lstStyle/>
        <a:p>
          <a:endParaRPr lang="en-US"/>
        </a:p>
      </dgm:t>
    </dgm:pt>
    <dgm:pt modelId="{115DFFC4-9551-49A2-975A-D3F2E898F12E}">
      <dgm:prSet/>
      <dgm:spPr/>
      <dgm:t>
        <a:bodyPr/>
        <a:lstStyle/>
        <a:p>
          <a:r>
            <a:rPr lang="en-US"/>
            <a:t>Explain</a:t>
          </a:r>
        </a:p>
      </dgm:t>
    </dgm:pt>
    <dgm:pt modelId="{CA237773-3977-4D1C-AF4A-505D0AC42428}" type="parTrans" cxnId="{642812C9-2DBE-4C72-86C9-49C12C9A75D1}">
      <dgm:prSet/>
      <dgm:spPr/>
      <dgm:t>
        <a:bodyPr/>
        <a:lstStyle/>
        <a:p>
          <a:endParaRPr lang="en-US"/>
        </a:p>
      </dgm:t>
    </dgm:pt>
    <dgm:pt modelId="{561C2361-C401-40C4-B93A-FFD9CD5DBDB4}" type="sibTrans" cxnId="{642812C9-2DBE-4C72-86C9-49C12C9A75D1}">
      <dgm:prSet/>
      <dgm:spPr/>
      <dgm:t>
        <a:bodyPr/>
        <a:lstStyle/>
        <a:p>
          <a:endParaRPr lang="en-US"/>
        </a:p>
      </dgm:t>
    </dgm:pt>
    <dgm:pt modelId="{AB1E6740-E1C8-43DD-A454-737F7E44BA75}">
      <dgm:prSet/>
      <dgm:spPr/>
      <dgm:t>
        <a:bodyPr/>
        <a:lstStyle/>
        <a:p>
          <a:r>
            <a:rPr lang="en-US"/>
            <a:t>Explain how law is classified, and</a:t>
          </a:r>
        </a:p>
      </dgm:t>
    </dgm:pt>
    <dgm:pt modelId="{D4D70B27-F2F0-41F1-9ADB-5F67E378CEF8}" type="parTrans" cxnId="{D0E699CB-A814-4D9D-B59B-96520A2D0A29}">
      <dgm:prSet/>
      <dgm:spPr/>
      <dgm:t>
        <a:bodyPr/>
        <a:lstStyle/>
        <a:p>
          <a:endParaRPr lang="en-US"/>
        </a:p>
      </dgm:t>
    </dgm:pt>
    <dgm:pt modelId="{35AB0B06-37BD-4FCB-97AC-8317B6D89380}" type="sibTrans" cxnId="{D0E699CB-A814-4D9D-B59B-96520A2D0A29}">
      <dgm:prSet/>
      <dgm:spPr/>
      <dgm:t>
        <a:bodyPr/>
        <a:lstStyle/>
        <a:p>
          <a:endParaRPr lang="en-US"/>
        </a:p>
      </dgm:t>
    </dgm:pt>
    <dgm:pt modelId="{7A38FB11-75BF-459B-99F9-CF3F07DEECE3}">
      <dgm:prSet/>
      <dgm:spPr/>
      <dgm:t>
        <a:bodyPr/>
        <a:lstStyle/>
        <a:p>
          <a:r>
            <a:rPr lang="en-US"/>
            <a:t>Explain</a:t>
          </a:r>
        </a:p>
      </dgm:t>
    </dgm:pt>
    <dgm:pt modelId="{42D5C57B-FD18-4333-A90B-38A30CF9C4AC}" type="parTrans" cxnId="{DD5FEA08-3F4B-4825-BFE4-B45F284F2C06}">
      <dgm:prSet/>
      <dgm:spPr/>
      <dgm:t>
        <a:bodyPr/>
        <a:lstStyle/>
        <a:p>
          <a:endParaRPr lang="en-US"/>
        </a:p>
      </dgm:t>
    </dgm:pt>
    <dgm:pt modelId="{C46C91DE-E814-44B1-951D-65D52FAE628E}" type="sibTrans" cxnId="{DD5FEA08-3F4B-4825-BFE4-B45F284F2C06}">
      <dgm:prSet/>
      <dgm:spPr/>
      <dgm:t>
        <a:bodyPr/>
        <a:lstStyle/>
        <a:p>
          <a:endParaRPr lang="en-US"/>
        </a:p>
      </dgm:t>
    </dgm:pt>
    <dgm:pt modelId="{C214CA7F-DE2F-40B8-8C58-DD4910D32B7C}">
      <dgm:prSet/>
      <dgm:spPr/>
      <dgm:t>
        <a:bodyPr/>
        <a:lstStyle/>
        <a:p>
          <a:r>
            <a:rPr lang="en-US"/>
            <a:t>Explain the nature of a legal person.</a:t>
          </a:r>
        </a:p>
      </dgm:t>
    </dgm:pt>
    <dgm:pt modelId="{D6CECB18-D3A1-4C58-8B5B-AFBE28EA3475}" type="parTrans" cxnId="{B19B2B50-DB21-4977-BA35-1075E6A5D683}">
      <dgm:prSet/>
      <dgm:spPr/>
      <dgm:t>
        <a:bodyPr/>
        <a:lstStyle/>
        <a:p>
          <a:endParaRPr lang="en-US"/>
        </a:p>
      </dgm:t>
    </dgm:pt>
    <dgm:pt modelId="{DC62171F-5072-4536-8310-E09E363867AC}" type="sibTrans" cxnId="{B19B2B50-DB21-4977-BA35-1075E6A5D683}">
      <dgm:prSet/>
      <dgm:spPr/>
      <dgm:t>
        <a:bodyPr/>
        <a:lstStyle/>
        <a:p>
          <a:endParaRPr lang="en-US"/>
        </a:p>
      </dgm:t>
    </dgm:pt>
    <dgm:pt modelId="{315A9BB0-FD3B-4101-A7D9-2211B255DEFD}" type="pres">
      <dgm:prSet presAssocID="{762F6D02-6D27-44C3-B39C-FF4C124723F2}" presName="diagram" presStyleCnt="0">
        <dgm:presLayoutVars>
          <dgm:dir/>
          <dgm:resizeHandles val="exact"/>
        </dgm:presLayoutVars>
      </dgm:prSet>
      <dgm:spPr/>
    </dgm:pt>
    <dgm:pt modelId="{A9EEBB6E-E41B-402F-A552-DA975AD32DA2}" type="pres">
      <dgm:prSet presAssocID="{191FDF51-4B4A-42EA-AB9C-8F45B84B330B}" presName="node" presStyleLbl="node1" presStyleIdx="0" presStyleCnt="8">
        <dgm:presLayoutVars>
          <dgm:bulletEnabled val="1"/>
        </dgm:presLayoutVars>
      </dgm:prSet>
      <dgm:spPr/>
    </dgm:pt>
    <dgm:pt modelId="{13B3C76B-F1C0-4798-8002-9D026E87251C}" type="pres">
      <dgm:prSet presAssocID="{D99DA887-498D-4198-BB84-69365993EE2A}" presName="sibTrans" presStyleCnt="0"/>
      <dgm:spPr/>
    </dgm:pt>
    <dgm:pt modelId="{5FBE541E-F84F-4F90-9429-0E23A3F6A879}" type="pres">
      <dgm:prSet presAssocID="{C87D7AFC-7BEC-4558-97FE-C81D3FC183AE}" presName="node" presStyleLbl="node1" presStyleIdx="1" presStyleCnt="8">
        <dgm:presLayoutVars>
          <dgm:bulletEnabled val="1"/>
        </dgm:presLayoutVars>
      </dgm:prSet>
      <dgm:spPr/>
    </dgm:pt>
    <dgm:pt modelId="{BE61231E-C4EF-4137-96AD-91E9EF59DA3D}" type="pres">
      <dgm:prSet presAssocID="{CA65A1F8-27A5-46A6-AF62-7D739C77660F}" presName="sibTrans" presStyleCnt="0"/>
      <dgm:spPr/>
    </dgm:pt>
    <dgm:pt modelId="{84341B60-484E-4063-AB5C-FC955C066F2C}" type="pres">
      <dgm:prSet presAssocID="{C25606D7-D913-4BE5-8A78-0E36660C704C}" presName="node" presStyleLbl="node1" presStyleIdx="2" presStyleCnt="8">
        <dgm:presLayoutVars>
          <dgm:bulletEnabled val="1"/>
        </dgm:presLayoutVars>
      </dgm:prSet>
      <dgm:spPr/>
    </dgm:pt>
    <dgm:pt modelId="{9992D850-C6DC-4448-82CC-ADFBE5864F20}" type="pres">
      <dgm:prSet presAssocID="{F78089EB-A325-4BAB-8A31-158CAC135170}" presName="sibTrans" presStyleCnt="0"/>
      <dgm:spPr/>
    </dgm:pt>
    <dgm:pt modelId="{87363C66-3013-4CEF-9D7B-D6F914CE493A}" type="pres">
      <dgm:prSet presAssocID="{FFB8A7F5-979D-4FDD-A9E7-C6960A1BF4FE}" presName="node" presStyleLbl="node1" presStyleIdx="3" presStyleCnt="8">
        <dgm:presLayoutVars>
          <dgm:bulletEnabled val="1"/>
        </dgm:presLayoutVars>
      </dgm:prSet>
      <dgm:spPr/>
    </dgm:pt>
    <dgm:pt modelId="{645BB2CB-9DCD-466B-B62E-57D2632BACD9}" type="pres">
      <dgm:prSet presAssocID="{57CF0224-8E83-45E2-A2BB-40982A0C36B1}" presName="sibTrans" presStyleCnt="0"/>
      <dgm:spPr/>
    </dgm:pt>
    <dgm:pt modelId="{E161ACB2-FFA8-447D-87D5-3D34C277971D}" type="pres">
      <dgm:prSet presAssocID="{29FBDC4A-EE07-4582-8E3E-10085E983B5C}" presName="node" presStyleLbl="node1" presStyleIdx="4" presStyleCnt="8">
        <dgm:presLayoutVars>
          <dgm:bulletEnabled val="1"/>
        </dgm:presLayoutVars>
      </dgm:prSet>
      <dgm:spPr/>
    </dgm:pt>
    <dgm:pt modelId="{A49F3A0B-C072-43BC-BF59-3877B452E05A}" type="pres">
      <dgm:prSet presAssocID="{EA99428A-7F66-4C43-A881-71290C547D67}" presName="sibTrans" presStyleCnt="0"/>
      <dgm:spPr/>
    </dgm:pt>
    <dgm:pt modelId="{666FDAE2-0442-41E7-BF2A-CCFEE64DEB62}" type="pres">
      <dgm:prSet presAssocID="{7C9A5DC1-1C43-449D-8617-A119F1821272}" presName="node" presStyleLbl="node1" presStyleIdx="5" presStyleCnt="8">
        <dgm:presLayoutVars>
          <dgm:bulletEnabled val="1"/>
        </dgm:presLayoutVars>
      </dgm:prSet>
      <dgm:spPr/>
    </dgm:pt>
    <dgm:pt modelId="{5F9D86B1-CF7A-461D-81AE-F8D45D9691E4}" type="pres">
      <dgm:prSet presAssocID="{FE02759D-C173-461C-84EE-E89090D0A57A}" presName="sibTrans" presStyleCnt="0"/>
      <dgm:spPr/>
    </dgm:pt>
    <dgm:pt modelId="{1B65DB09-A762-4A4F-BAEC-7FF4887385C4}" type="pres">
      <dgm:prSet presAssocID="{115DFFC4-9551-49A2-975A-D3F2E898F12E}" presName="node" presStyleLbl="node1" presStyleIdx="6" presStyleCnt="8">
        <dgm:presLayoutVars>
          <dgm:bulletEnabled val="1"/>
        </dgm:presLayoutVars>
      </dgm:prSet>
      <dgm:spPr/>
    </dgm:pt>
    <dgm:pt modelId="{34FCCB22-5052-4D45-B5D3-65E02E2BDDDF}" type="pres">
      <dgm:prSet presAssocID="{561C2361-C401-40C4-B93A-FFD9CD5DBDB4}" presName="sibTrans" presStyleCnt="0"/>
      <dgm:spPr/>
    </dgm:pt>
    <dgm:pt modelId="{203A7D49-D3B0-4F8D-A820-9B6C31A6BF1A}" type="pres">
      <dgm:prSet presAssocID="{7A38FB11-75BF-459B-99F9-CF3F07DEECE3}" presName="node" presStyleLbl="node1" presStyleIdx="7" presStyleCnt="8">
        <dgm:presLayoutVars>
          <dgm:bulletEnabled val="1"/>
        </dgm:presLayoutVars>
      </dgm:prSet>
      <dgm:spPr/>
    </dgm:pt>
  </dgm:ptLst>
  <dgm:cxnLst>
    <dgm:cxn modelId="{A5099704-ED1A-468A-B3B8-EB84DBF421FA}" type="presOf" srcId="{A04B36F0-67E2-4D8D-9647-2D2EFF1D54C5}" destId="{87363C66-3013-4CEF-9D7B-D6F914CE493A}" srcOrd="0" destOrd="1" presId="urn:microsoft.com/office/officeart/2005/8/layout/default"/>
    <dgm:cxn modelId="{DD5FEA08-3F4B-4825-BFE4-B45F284F2C06}" srcId="{762F6D02-6D27-44C3-B39C-FF4C124723F2}" destId="{7A38FB11-75BF-459B-99F9-CF3F07DEECE3}" srcOrd="7" destOrd="0" parTransId="{42D5C57B-FD18-4333-A90B-38A30CF9C4AC}" sibTransId="{C46C91DE-E814-44B1-951D-65D52FAE628E}"/>
    <dgm:cxn modelId="{A145A709-B7CE-488A-AAC4-71192D7CDC34}" srcId="{C25606D7-D913-4BE5-8A78-0E36660C704C}" destId="{BD893016-C256-46E4-8E3D-97EF9506C906}" srcOrd="0" destOrd="0" parTransId="{D0B8DC31-280F-49E3-89EE-3946CD4B150F}" sibTransId="{D560702B-5AA6-477D-B79D-11F21E4FA85D}"/>
    <dgm:cxn modelId="{A5350C0A-D5AA-4CDF-BC86-80D2A6A83173}" srcId="{762F6D02-6D27-44C3-B39C-FF4C124723F2}" destId="{C25606D7-D913-4BE5-8A78-0E36660C704C}" srcOrd="2" destOrd="0" parTransId="{B70BA9F9-781E-41F0-8135-C5F6259F7D7F}" sibTransId="{F78089EB-A325-4BAB-8A31-158CAC135170}"/>
    <dgm:cxn modelId="{9702351D-C08C-4DD3-A046-783948F2746A}" type="presOf" srcId="{8A6C78E8-7DBA-4E8B-9B2D-69E1C1BE6019}" destId="{E161ACB2-FFA8-447D-87D5-3D34C277971D}" srcOrd="0" destOrd="1" presId="urn:microsoft.com/office/officeart/2005/8/layout/default"/>
    <dgm:cxn modelId="{44CB8423-FE75-421B-B8F6-E96FC1115A02}" type="presOf" srcId="{BD893016-C256-46E4-8E3D-97EF9506C906}" destId="{84341B60-484E-4063-AB5C-FC955C066F2C}" srcOrd="0" destOrd="1" presId="urn:microsoft.com/office/officeart/2005/8/layout/default"/>
    <dgm:cxn modelId="{80CDB231-85BC-475F-8F17-1CF859358048}" type="presOf" srcId="{C214CA7F-DE2F-40B8-8C58-DD4910D32B7C}" destId="{203A7D49-D3B0-4F8D-A820-9B6C31A6BF1A}" srcOrd="0" destOrd="1" presId="urn:microsoft.com/office/officeart/2005/8/layout/default"/>
    <dgm:cxn modelId="{4557065D-E285-4C49-8EB2-BBCAB603C0FA}" srcId="{C87D7AFC-7BEC-4558-97FE-C81D3FC183AE}" destId="{7954AFCB-10A5-41EE-A67A-E19AC83DB09E}" srcOrd="0" destOrd="0" parTransId="{C42DB62C-9B90-4165-B3E5-B34D3C729C24}" sibTransId="{8C71D4C4-830D-4023-80AA-AEEE083627C7}"/>
    <dgm:cxn modelId="{921DFB42-F56E-4311-9784-3F4B627B0556}" srcId="{FFB8A7F5-979D-4FDD-A9E7-C6960A1BF4FE}" destId="{A04B36F0-67E2-4D8D-9647-2D2EFF1D54C5}" srcOrd="0" destOrd="0" parTransId="{D2793C51-2485-47E6-9414-3B2D32C62462}" sibTransId="{39F92590-7A73-48F2-882D-4EFEB8F420DD}"/>
    <dgm:cxn modelId="{48F0CD63-5257-41FA-A96B-93D0DA733F23}" type="presOf" srcId="{115DFFC4-9551-49A2-975A-D3F2E898F12E}" destId="{1B65DB09-A762-4A4F-BAEC-7FF4887385C4}" srcOrd="0" destOrd="0" presId="urn:microsoft.com/office/officeart/2005/8/layout/default"/>
    <dgm:cxn modelId="{1938426A-26E0-4319-96F1-67B7AD2CF033}" type="presOf" srcId="{C25606D7-D913-4BE5-8A78-0E36660C704C}" destId="{84341B60-484E-4063-AB5C-FC955C066F2C}" srcOrd="0" destOrd="0" presId="urn:microsoft.com/office/officeart/2005/8/layout/default"/>
    <dgm:cxn modelId="{B19B2B50-DB21-4977-BA35-1075E6A5D683}" srcId="{7A38FB11-75BF-459B-99F9-CF3F07DEECE3}" destId="{C214CA7F-DE2F-40B8-8C58-DD4910D32B7C}" srcOrd="0" destOrd="0" parTransId="{D6CECB18-D3A1-4C58-8B5B-AFBE28EA3475}" sibTransId="{DC62171F-5072-4536-8310-E09E363867AC}"/>
    <dgm:cxn modelId="{6C209355-1F1B-405E-8E6D-4D59875B4E61}" srcId="{762F6D02-6D27-44C3-B39C-FF4C124723F2}" destId="{FFB8A7F5-979D-4FDD-A9E7-C6960A1BF4FE}" srcOrd="3" destOrd="0" parTransId="{202B032A-66DF-4F7F-A64B-0CB9AEEEF7B0}" sibTransId="{57CF0224-8E83-45E2-A2BB-40982A0C36B1}"/>
    <dgm:cxn modelId="{46C89375-08DD-4C43-BC67-1E90CEC5292E}" type="presOf" srcId="{762F6D02-6D27-44C3-B39C-FF4C124723F2}" destId="{315A9BB0-FD3B-4101-A7D9-2211B255DEFD}" srcOrd="0" destOrd="0" presId="urn:microsoft.com/office/officeart/2005/8/layout/default"/>
    <dgm:cxn modelId="{E7237D7A-7D5A-4CF8-A255-F9FB451FF506}" type="presOf" srcId="{7954AFCB-10A5-41EE-A67A-E19AC83DB09E}" destId="{5FBE541E-F84F-4F90-9429-0E23A3F6A879}" srcOrd="0" destOrd="1" presId="urn:microsoft.com/office/officeart/2005/8/layout/default"/>
    <dgm:cxn modelId="{AE6FDD7A-7860-46FF-8610-D863BD2953C8}" srcId="{29FBDC4A-EE07-4582-8E3E-10085E983B5C}" destId="{8A6C78E8-7DBA-4E8B-9B2D-69E1C1BE6019}" srcOrd="0" destOrd="0" parTransId="{82D92BD3-A205-43F2-889D-09259BF588EA}" sibTransId="{92F05CB7-36A8-4798-853C-6E011AC13032}"/>
    <dgm:cxn modelId="{CED94E8D-67ED-414E-94EB-CB7059905AB5}" type="presOf" srcId="{191FDF51-4B4A-42EA-AB9C-8F45B84B330B}" destId="{A9EEBB6E-E41B-402F-A552-DA975AD32DA2}" srcOrd="0" destOrd="0" presId="urn:microsoft.com/office/officeart/2005/8/layout/default"/>
    <dgm:cxn modelId="{66550A8E-FB22-412D-B3A9-8273D26A4922}" type="presOf" srcId="{7C9A5DC1-1C43-449D-8617-A119F1821272}" destId="{666FDAE2-0442-41E7-BF2A-CCFEE64DEB62}" srcOrd="0" destOrd="0" presId="urn:microsoft.com/office/officeart/2005/8/layout/default"/>
    <dgm:cxn modelId="{C3D5989B-D090-4450-9218-34929E68612F}" type="presOf" srcId="{EC59B2DF-CF9F-4C14-872C-4DDCCF9C977C}" destId="{A9EEBB6E-E41B-402F-A552-DA975AD32DA2}" srcOrd="0" destOrd="1" presId="urn:microsoft.com/office/officeart/2005/8/layout/default"/>
    <dgm:cxn modelId="{1B5C97A8-BED6-4C67-AE28-7B2EFE3B5959}" srcId="{762F6D02-6D27-44C3-B39C-FF4C124723F2}" destId="{29FBDC4A-EE07-4582-8E3E-10085E983B5C}" srcOrd="4" destOrd="0" parTransId="{DC68175B-4B57-420B-BD6D-538CF862D462}" sibTransId="{EA99428A-7F66-4C43-A881-71290C547D67}"/>
    <dgm:cxn modelId="{8BA230AF-2BC7-43B6-9182-0DBE8598F75E}" srcId="{762F6D02-6D27-44C3-B39C-FF4C124723F2}" destId="{191FDF51-4B4A-42EA-AB9C-8F45B84B330B}" srcOrd="0" destOrd="0" parTransId="{A1F658E0-7754-4EE5-8122-B3258DAA0A20}" sibTransId="{D99DA887-498D-4198-BB84-69365993EE2A}"/>
    <dgm:cxn modelId="{828EACB8-6EEF-4226-9E70-B02AC71F2246}" srcId="{762F6D02-6D27-44C3-B39C-FF4C124723F2}" destId="{7C9A5DC1-1C43-449D-8617-A119F1821272}" srcOrd="5" destOrd="0" parTransId="{3D025C3E-FC0D-49B8-B26C-BD1289ED0390}" sibTransId="{FE02759D-C173-461C-84EE-E89090D0A57A}"/>
    <dgm:cxn modelId="{7B8312BA-CC2D-409C-BD10-BBA2269B55C1}" srcId="{191FDF51-4B4A-42EA-AB9C-8F45B84B330B}" destId="{EC59B2DF-CF9F-4C14-872C-4DDCCF9C977C}" srcOrd="0" destOrd="0" parTransId="{D6B029DC-26A3-4FB8-BEB7-90AAC4B77340}" sibTransId="{A2437073-0593-497B-AEEF-A01E2C7CC8A1}"/>
    <dgm:cxn modelId="{A9CA77BC-A4DB-4490-BFDD-C382CFA49920}" type="presOf" srcId="{1DCBE2FA-4AE3-4CCF-9BB7-BC2573C9C401}" destId="{666FDAE2-0442-41E7-BF2A-CCFEE64DEB62}" srcOrd="0" destOrd="1" presId="urn:microsoft.com/office/officeart/2005/8/layout/default"/>
    <dgm:cxn modelId="{F02C10BE-1D71-4422-AF94-DE321CBBB30B}" srcId="{7C9A5DC1-1C43-449D-8617-A119F1821272}" destId="{1DCBE2FA-4AE3-4CCF-9BB7-BC2573C9C401}" srcOrd="0" destOrd="0" parTransId="{B8FE4E7F-0E77-4A5E-899A-A55F1808F645}" sibTransId="{8ECAAEE6-A160-4AC1-B05F-54E579C6FE53}"/>
    <dgm:cxn modelId="{0D0043C1-DD68-44C6-8C97-6BA80F1BEBCE}" type="presOf" srcId="{C87D7AFC-7BEC-4558-97FE-C81D3FC183AE}" destId="{5FBE541E-F84F-4F90-9429-0E23A3F6A879}" srcOrd="0" destOrd="0" presId="urn:microsoft.com/office/officeart/2005/8/layout/default"/>
    <dgm:cxn modelId="{642812C9-2DBE-4C72-86C9-49C12C9A75D1}" srcId="{762F6D02-6D27-44C3-B39C-FF4C124723F2}" destId="{115DFFC4-9551-49A2-975A-D3F2E898F12E}" srcOrd="6" destOrd="0" parTransId="{CA237773-3977-4D1C-AF4A-505D0AC42428}" sibTransId="{561C2361-C401-40C4-B93A-FFD9CD5DBDB4}"/>
    <dgm:cxn modelId="{D0E699CB-A814-4D9D-B59B-96520A2D0A29}" srcId="{115DFFC4-9551-49A2-975A-D3F2E898F12E}" destId="{AB1E6740-E1C8-43DD-A454-737F7E44BA75}" srcOrd="0" destOrd="0" parTransId="{D4D70B27-F2F0-41F1-9ADB-5F67E378CEF8}" sibTransId="{35AB0B06-37BD-4FCB-97AC-8317B6D89380}"/>
    <dgm:cxn modelId="{001EE8D8-BC25-4E5C-9964-006DC79142A5}" type="presOf" srcId="{29FBDC4A-EE07-4582-8E3E-10085E983B5C}" destId="{E161ACB2-FFA8-447D-87D5-3D34C277971D}" srcOrd="0" destOrd="0" presId="urn:microsoft.com/office/officeart/2005/8/layout/default"/>
    <dgm:cxn modelId="{EFD737E4-7D74-418C-95A9-FA4F644C9610}" srcId="{762F6D02-6D27-44C3-B39C-FF4C124723F2}" destId="{C87D7AFC-7BEC-4558-97FE-C81D3FC183AE}" srcOrd="1" destOrd="0" parTransId="{E15CEB6F-9948-4BA6-A1B5-802DFF7CAFF4}" sibTransId="{CA65A1F8-27A5-46A6-AF62-7D739C77660F}"/>
    <dgm:cxn modelId="{C0D64DE9-FB66-408F-9F00-8EFD83FBE483}" type="presOf" srcId="{FFB8A7F5-979D-4FDD-A9E7-C6960A1BF4FE}" destId="{87363C66-3013-4CEF-9D7B-D6F914CE493A}" srcOrd="0" destOrd="0" presId="urn:microsoft.com/office/officeart/2005/8/layout/default"/>
    <dgm:cxn modelId="{C03BFAE9-0B2E-4D88-ACDE-80AE8A4F9E44}" type="presOf" srcId="{7A38FB11-75BF-459B-99F9-CF3F07DEECE3}" destId="{203A7D49-D3B0-4F8D-A820-9B6C31A6BF1A}" srcOrd="0" destOrd="0" presId="urn:microsoft.com/office/officeart/2005/8/layout/default"/>
    <dgm:cxn modelId="{F3A2CFFA-3F77-4FA3-8DAF-A94EC0F492EB}" type="presOf" srcId="{AB1E6740-E1C8-43DD-A454-737F7E44BA75}" destId="{1B65DB09-A762-4A4F-BAEC-7FF4887385C4}" srcOrd="0" destOrd="1" presId="urn:microsoft.com/office/officeart/2005/8/layout/default"/>
    <dgm:cxn modelId="{A1C5873A-B58B-4E8A-A096-EB8123415147}" type="presParOf" srcId="{315A9BB0-FD3B-4101-A7D9-2211B255DEFD}" destId="{A9EEBB6E-E41B-402F-A552-DA975AD32DA2}" srcOrd="0" destOrd="0" presId="urn:microsoft.com/office/officeart/2005/8/layout/default"/>
    <dgm:cxn modelId="{9FF721BA-7EB7-4209-A472-B786A7D367C6}" type="presParOf" srcId="{315A9BB0-FD3B-4101-A7D9-2211B255DEFD}" destId="{13B3C76B-F1C0-4798-8002-9D026E87251C}" srcOrd="1" destOrd="0" presId="urn:microsoft.com/office/officeart/2005/8/layout/default"/>
    <dgm:cxn modelId="{E8596FFF-AB36-4C03-8BD7-59BBD45286AE}" type="presParOf" srcId="{315A9BB0-FD3B-4101-A7D9-2211B255DEFD}" destId="{5FBE541E-F84F-4F90-9429-0E23A3F6A879}" srcOrd="2" destOrd="0" presId="urn:microsoft.com/office/officeart/2005/8/layout/default"/>
    <dgm:cxn modelId="{5684DFCA-88F4-4C67-B2AB-76D2CDE3EC4D}" type="presParOf" srcId="{315A9BB0-FD3B-4101-A7D9-2211B255DEFD}" destId="{BE61231E-C4EF-4137-96AD-91E9EF59DA3D}" srcOrd="3" destOrd="0" presId="urn:microsoft.com/office/officeart/2005/8/layout/default"/>
    <dgm:cxn modelId="{A78D8539-9732-42C5-B281-BCD569ED6F3A}" type="presParOf" srcId="{315A9BB0-FD3B-4101-A7D9-2211B255DEFD}" destId="{84341B60-484E-4063-AB5C-FC955C066F2C}" srcOrd="4" destOrd="0" presId="urn:microsoft.com/office/officeart/2005/8/layout/default"/>
    <dgm:cxn modelId="{94EB5413-B800-46FD-B6C7-D8CCFABF4241}" type="presParOf" srcId="{315A9BB0-FD3B-4101-A7D9-2211B255DEFD}" destId="{9992D850-C6DC-4448-82CC-ADFBE5864F20}" srcOrd="5" destOrd="0" presId="urn:microsoft.com/office/officeart/2005/8/layout/default"/>
    <dgm:cxn modelId="{D3C27CCA-B52E-4A43-B696-AA7938719F12}" type="presParOf" srcId="{315A9BB0-FD3B-4101-A7D9-2211B255DEFD}" destId="{87363C66-3013-4CEF-9D7B-D6F914CE493A}" srcOrd="6" destOrd="0" presId="urn:microsoft.com/office/officeart/2005/8/layout/default"/>
    <dgm:cxn modelId="{5917DA51-EAE6-4F1F-B15A-EED1FFABF832}" type="presParOf" srcId="{315A9BB0-FD3B-4101-A7D9-2211B255DEFD}" destId="{645BB2CB-9DCD-466B-B62E-57D2632BACD9}" srcOrd="7" destOrd="0" presId="urn:microsoft.com/office/officeart/2005/8/layout/default"/>
    <dgm:cxn modelId="{BDA05CDD-6CBF-4664-83CE-1E6AF1D37C93}" type="presParOf" srcId="{315A9BB0-FD3B-4101-A7D9-2211B255DEFD}" destId="{E161ACB2-FFA8-447D-87D5-3D34C277971D}" srcOrd="8" destOrd="0" presId="urn:microsoft.com/office/officeart/2005/8/layout/default"/>
    <dgm:cxn modelId="{149C065A-AF3B-4756-8EBE-6EBA88B36819}" type="presParOf" srcId="{315A9BB0-FD3B-4101-A7D9-2211B255DEFD}" destId="{A49F3A0B-C072-43BC-BF59-3877B452E05A}" srcOrd="9" destOrd="0" presId="urn:microsoft.com/office/officeart/2005/8/layout/default"/>
    <dgm:cxn modelId="{AA2190A6-FC6A-41FF-8466-77DD4C306EE7}" type="presParOf" srcId="{315A9BB0-FD3B-4101-A7D9-2211B255DEFD}" destId="{666FDAE2-0442-41E7-BF2A-CCFEE64DEB62}" srcOrd="10" destOrd="0" presId="urn:microsoft.com/office/officeart/2005/8/layout/default"/>
    <dgm:cxn modelId="{A509D866-FAF5-45CC-A888-6F3CC38AD658}" type="presParOf" srcId="{315A9BB0-FD3B-4101-A7D9-2211B255DEFD}" destId="{5F9D86B1-CF7A-461D-81AE-F8D45D9691E4}" srcOrd="11" destOrd="0" presId="urn:microsoft.com/office/officeart/2005/8/layout/default"/>
    <dgm:cxn modelId="{2C9BABE9-B032-4B90-9D66-AB4ED868EDC6}" type="presParOf" srcId="{315A9BB0-FD3B-4101-A7D9-2211B255DEFD}" destId="{1B65DB09-A762-4A4F-BAEC-7FF4887385C4}" srcOrd="12" destOrd="0" presId="urn:microsoft.com/office/officeart/2005/8/layout/default"/>
    <dgm:cxn modelId="{E42DFE36-E47E-47AD-AF01-E00E94BE42F3}" type="presParOf" srcId="{315A9BB0-FD3B-4101-A7D9-2211B255DEFD}" destId="{34FCCB22-5052-4D45-B5D3-65E02E2BDDDF}" srcOrd="13" destOrd="0" presId="urn:microsoft.com/office/officeart/2005/8/layout/default"/>
    <dgm:cxn modelId="{24587E34-2E43-4704-8245-2727F2FEE74A}" type="presParOf" srcId="{315A9BB0-FD3B-4101-A7D9-2211B255DEFD}" destId="{203A7D49-D3B0-4F8D-A820-9B6C31A6BF1A}"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787CB3-D8C5-4676-94B1-54726CFA0BA7}" type="doc">
      <dgm:prSet loTypeId="urn:microsoft.com/office/officeart/2018/2/layout/IconVerticalSolidList" loCatId="icon" qsTypeId="urn:microsoft.com/office/officeart/2005/8/quickstyle/simple1#147" qsCatId="simple" csTypeId="urn:microsoft.com/office/officeart/2005/8/colors/accent2_2#33" csCatId="accent2" phldr="1"/>
      <dgm:spPr/>
      <dgm:t>
        <a:bodyPr/>
        <a:lstStyle/>
        <a:p>
          <a:endParaRPr lang="en-US"/>
        </a:p>
      </dgm:t>
    </dgm:pt>
    <dgm:pt modelId="{638A3093-354E-436D-8F55-8CC0B2A1C700}">
      <dgm:prSet/>
      <dgm:spPr/>
      <dgm:t>
        <a:bodyPr/>
        <a:lstStyle/>
        <a:p>
          <a:r>
            <a:rPr lang="en-GB"/>
            <a:t>2-4pm on Wednesday. </a:t>
          </a:r>
          <a:endParaRPr lang="en-US"/>
        </a:p>
      </dgm:t>
    </dgm:pt>
    <dgm:pt modelId="{2BC4767C-12AB-4ACF-9570-2017B5B8A47A}" type="parTrans" cxnId="{4D5F99BB-AF55-41FC-B685-3B0B3B2940D7}">
      <dgm:prSet/>
      <dgm:spPr/>
      <dgm:t>
        <a:bodyPr/>
        <a:lstStyle/>
        <a:p>
          <a:endParaRPr lang="en-US"/>
        </a:p>
      </dgm:t>
    </dgm:pt>
    <dgm:pt modelId="{1F226413-85EB-475D-8D61-252A8FB74E7B}" type="sibTrans" cxnId="{4D5F99BB-AF55-41FC-B685-3B0B3B2940D7}">
      <dgm:prSet/>
      <dgm:spPr/>
      <dgm:t>
        <a:bodyPr/>
        <a:lstStyle/>
        <a:p>
          <a:endParaRPr lang="en-US"/>
        </a:p>
      </dgm:t>
    </dgm:pt>
    <dgm:pt modelId="{A7924A69-7EA1-49FF-80E8-ED1A530380C3}">
      <dgm:prSet/>
      <dgm:spPr/>
      <dgm:t>
        <a:bodyPr/>
        <a:lstStyle/>
        <a:p>
          <a:r>
            <a:rPr lang="en-GB"/>
            <a:t>Digital content will be released 4pm every Wednesday. </a:t>
          </a:r>
          <a:endParaRPr lang="en-US"/>
        </a:p>
      </dgm:t>
    </dgm:pt>
    <dgm:pt modelId="{0E32E1AC-2098-4B66-AB1F-7FA7C1514C1A}" type="parTrans" cxnId="{A8C24386-2EF5-4EC7-90CB-39401F02BC29}">
      <dgm:prSet/>
      <dgm:spPr/>
      <dgm:t>
        <a:bodyPr/>
        <a:lstStyle/>
        <a:p>
          <a:endParaRPr lang="en-US"/>
        </a:p>
      </dgm:t>
    </dgm:pt>
    <dgm:pt modelId="{CB87B7AD-A438-4368-AD01-B345D79D9EF9}" type="sibTrans" cxnId="{A8C24386-2EF5-4EC7-90CB-39401F02BC29}">
      <dgm:prSet/>
      <dgm:spPr/>
      <dgm:t>
        <a:bodyPr/>
        <a:lstStyle/>
        <a:p>
          <a:endParaRPr lang="en-US"/>
        </a:p>
      </dgm:t>
    </dgm:pt>
    <dgm:pt modelId="{97FE5EC9-6296-4838-9388-A0366DFEF470}">
      <dgm:prSet/>
      <dgm:spPr/>
      <dgm:t>
        <a:bodyPr/>
        <a:lstStyle/>
        <a:p>
          <a:r>
            <a:rPr lang="en-GB"/>
            <a:t>Digital content must be listened to before attending the lesson. </a:t>
          </a:r>
          <a:endParaRPr lang="en-US"/>
        </a:p>
      </dgm:t>
    </dgm:pt>
    <dgm:pt modelId="{1A742D98-8035-4FDC-AAC5-030FD1531756}" type="parTrans" cxnId="{CFDB506C-E797-4C2A-9AD1-91B6073F837D}">
      <dgm:prSet/>
      <dgm:spPr/>
      <dgm:t>
        <a:bodyPr/>
        <a:lstStyle/>
        <a:p>
          <a:endParaRPr lang="en-US"/>
        </a:p>
      </dgm:t>
    </dgm:pt>
    <dgm:pt modelId="{95E7B52B-47AA-4054-B5D6-B291ECC1A2CD}" type="sibTrans" cxnId="{CFDB506C-E797-4C2A-9AD1-91B6073F837D}">
      <dgm:prSet/>
      <dgm:spPr/>
      <dgm:t>
        <a:bodyPr/>
        <a:lstStyle/>
        <a:p>
          <a:endParaRPr lang="en-US"/>
        </a:p>
      </dgm:t>
    </dgm:pt>
    <dgm:pt modelId="{1C707D50-050A-4F2E-BD7C-8A7CBF2C42EC}" type="pres">
      <dgm:prSet presAssocID="{4E787CB3-D8C5-4676-94B1-54726CFA0BA7}" presName="root" presStyleCnt="0">
        <dgm:presLayoutVars>
          <dgm:dir/>
          <dgm:resizeHandles val="exact"/>
        </dgm:presLayoutVars>
      </dgm:prSet>
      <dgm:spPr/>
    </dgm:pt>
    <dgm:pt modelId="{BA0E21C7-D6BC-456D-9FC0-44A66CF54BC7}" type="pres">
      <dgm:prSet presAssocID="{638A3093-354E-436D-8F55-8CC0B2A1C700}" presName="compNode" presStyleCnt="0"/>
      <dgm:spPr/>
    </dgm:pt>
    <dgm:pt modelId="{0B3443D5-B029-44F6-BB9A-36E924259C70}" type="pres">
      <dgm:prSet presAssocID="{638A3093-354E-436D-8F55-8CC0B2A1C700}" presName="bgRect" presStyleLbl="bgShp" presStyleIdx="0" presStyleCnt="3"/>
      <dgm:spPr/>
    </dgm:pt>
    <dgm:pt modelId="{804D40C2-AF7D-478F-A797-8DDB7405040B}" type="pres">
      <dgm:prSet presAssocID="{638A3093-354E-436D-8F55-8CC0B2A1C70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able"/>
        </a:ext>
      </dgm:extLst>
    </dgm:pt>
    <dgm:pt modelId="{AEE09153-EA47-4DEB-BF03-559EA6897922}" type="pres">
      <dgm:prSet presAssocID="{638A3093-354E-436D-8F55-8CC0B2A1C700}" presName="spaceRect" presStyleCnt="0"/>
      <dgm:spPr/>
    </dgm:pt>
    <dgm:pt modelId="{05DFE534-4D37-40C7-BEF8-5C61F62F2A4D}" type="pres">
      <dgm:prSet presAssocID="{638A3093-354E-436D-8F55-8CC0B2A1C700}" presName="parTx" presStyleLbl="revTx" presStyleIdx="0" presStyleCnt="3">
        <dgm:presLayoutVars>
          <dgm:chMax val="0"/>
          <dgm:chPref val="0"/>
        </dgm:presLayoutVars>
      </dgm:prSet>
      <dgm:spPr/>
    </dgm:pt>
    <dgm:pt modelId="{449C8B42-2D3C-4B00-9328-A8AD0A502DF1}" type="pres">
      <dgm:prSet presAssocID="{1F226413-85EB-475D-8D61-252A8FB74E7B}" presName="sibTrans" presStyleCnt="0"/>
      <dgm:spPr/>
    </dgm:pt>
    <dgm:pt modelId="{3CC5DB87-5555-4A18-9490-71DE381F9026}" type="pres">
      <dgm:prSet presAssocID="{A7924A69-7EA1-49FF-80E8-ED1A530380C3}" presName="compNode" presStyleCnt="0"/>
      <dgm:spPr/>
    </dgm:pt>
    <dgm:pt modelId="{50B599BE-A3C4-422A-8AA7-4F76662CFA44}" type="pres">
      <dgm:prSet presAssocID="{A7924A69-7EA1-49FF-80E8-ED1A530380C3}" presName="bgRect" presStyleLbl="bgShp" presStyleIdx="1" presStyleCnt="3"/>
      <dgm:spPr/>
    </dgm:pt>
    <dgm:pt modelId="{4118FE6F-B203-403A-A811-C02C6FB979AD}" type="pres">
      <dgm:prSet presAssocID="{A7924A69-7EA1-49FF-80E8-ED1A530380C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pper board"/>
        </a:ext>
      </dgm:extLst>
    </dgm:pt>
    <dgm:pt modelId="{1BDD6FFF-9F54-4E31-ADBA-2F8FE8B54544}" type="pres">
      <dgm:prSet presAssocID="{A7924A69-7EA1-49FF-80E8-ED1A530380C3}" presName="spaceRect" presStyleCnt="0"/>
      <dgm:spPr/>
    </dgm:pt>
    <dgm:pt modelId="{D142B7C7-005F-4133-A363-6A1BDE93973E}" type="pres">
      <dgm:prSet presAssocID="{A7924A69-7EA1-49FF-80E8-ED1A530380C3}" presName="parTx" presStyleLbl="revTx" presStyleIdx="1" presStyleCnt="3">
        <dgm:presLayoutVars>
          <dgm:chMax val="0"/>
          <dgm:chPref val="0"/>
        </dgm:presLayoutVars>
      </dgm:prSet>
      <dgm:spPr/>
    </dgm:pt>
    <dgm:pt modelId="{116293F7-FF16-4A7A-8A9F-D3B57B2B8544}" type="pres">
      <dgm:prSet presAssocID="{CB87B7AD-A438-4368-AD01-B345D79D9EF9}" presName="sibTrans" presStyleCnt="0"/>
      <dgm:spPr/>
    </dgm:pt>
    <dgm:pt modelId="{3EE2442A-E4D6-4D2A-81E9-DC99B22B0FBF}" type="pres">
      <dgm:prSet presAssocID="{97FE5EC9-6296-4838-9388-A0366DFEF470}" presName="compNode" presStyleCnt="0"/>
      <dgm:spPr/>
    </dgm:pt>
    <dgm:pt modelId="{B662A22C-DEE5-4810-B434-B4169B7D2C6B}" type="pres">
      <dgm:prSet presAssocID="{97FE5EC9-6296-4838-9388-A0366DFEF470}" presName="bgRect" presStyleLbl="bgShp" presStyleIdx="2" presStyleCnt="3"/>
      <dgm:spPr/>
    </dgm:pt>
    <dgm:pt modelId="{6632021C-F678-44DF-A65F-161E46B7C2B0}" type="pres">
      <dgm:prSet presAssocID="{97FE5EC9-6296-4838-9388-A0366DFEF47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odcast"/>
        </a:ext>
      </dgm:extLst>
    </dgm:pt>
    <dgm:pt modelId="{774B9BD2-9DCC-42A4-B7E0-375A688541D0}" type="pres">
      <dgm:prSet presAssocID="{97FE5EC9-6296-4838-9388-A0366DFEF470}" presName="spaceRect" presStyleCnt="0"/>
      <dgm:spPr/>
    </dgm:pt>
    <dgm:pt modelId="{E3AD7861-5AF5-4D72-B8A6-03EB464B323F}" type="pres">
      <dgm:prSet presAssocID="{97FE5EC9-6296-4838-9388-A0366DFEF470}" presName="parTx" presStyleLbl="revTx" presStyleIdx="2" presStyleCnt="3">
        <dgm:presLayoutVars>
          <dgm:chMax val="0"/>
          <dgm:chPref val="0"/>
        </dgm:presLayoutVars>
      </dgm:prSet>
      <dgm:spPr/>
    </dgm:pt>
  </dgm:ptLst>
  <dgm:cxnLst>
    <dgm:cxn modelId="{52DAF928-4BF5-49B6-BF58-C38C660A31A0}" type="presOf" srcId="{638A3093-354E-436D-8F55-8CC0B2A1C700}" destId="{05DFE534-4D37-40C7-BEF8-5C61F62F2A4D}" srcOrd="0" destOrd="0" presId="urn:microsoft.com/office/officeart/2018/2/layout/IconVerticalSolidList"/>
    <dgm:cxn modelId="{CFDB506C-E797-4C2A-9AD1-91B6073F837D}" srcId="{4E787CB3-D8C5-4676-94B1-54726CFA0BA7}" destId="{97FE5EC9-6296-4838-9388-A0366DFEF470}" srcOrd="2" destOrd="0" parTransId="{1A742D98-8035-4FDC-AAC5-030FD1531756}" sibTransId="{95E7B52B-47AA-4054-B5D6-B291ECC1A2CD}"/>
    <dgm:cxn modelId="{34E9E37E-54FC-45C7-9B23-A4BB30E398CD}" type="presOf" srcId="{A7924A69-7EA1-49FF-80E8-ED1A530380C3}" destId="{D142B7C7-005F-4133-A363-6A1BDE93973E}" srcOrd="0" destOrd="0" presId="urn:microsoft.com/office/officeart/2018/2/layout/IconVerticalSolidList"/>
    <dgm:cxn modelId="{A8C24386-2EF5-4EC7-90CB-39401F02BC29}" srcId="{4E787CB3-D8C5-4676-94B1-54726CFA0BA7}" destId="{A7924A69-7EA1-49FF-80E8-ED1A530380C3}" srcOrd="1" destOrd="0" parTransId="{0E32E1AC-2098-4B66-AB1F-7FA7C1514C1A}" sibTransId="{CB87B7AD-A438-4368-AD01-B345D79D9EF9}"/>
    <dgm:cxn modelId="{4D5F99BB-AF55-41FC-B685-3B0B3B2940D7}" srcId="{4E787CB3-D8C5-4676-94B1-54726CFA0BA7}" destId="{638A3093-354E-436D-8F55-8CC0B2A1C700}" srcOrd="0" destOrd="0" parTransId="{2BC4767C-12AB-4ACF-9570-2017B5B8A47A}" sibTransId="{1F226413-85EB-475D-8D61-252A8FB74E7B}"/>
    <dgm:cxn modelId="{450CF7CC-7DEF-427D-B193-5E0BC232501B}" type="presOf" srcId="{97FE5EC9-6296-4838-9388-A0366DFEF470}" destId="{E3AD7861-5AF5-4D72-B8A6-03EB464B323F}" srcOrd="0" destOrd="0" presId="urn:microsoft.com/office/officeart/2018/2/layout/IconVerticalSolidList"/>
    <dgm:cxn modelId="{F01DD0E5-1F46-4069-A340-FFDB8F40A893}" type="presOf" srcId="{4E787CB3-D8C5-4676-94B1-54726CFA0BA7}" destId="{1C707D50-050A-4F2E-BD7C-8A7CBF2C42EC}" srcOrd="0" destOrd="0" presId="urn:microsoft.com/office/officeart/2018/2/layout/IconVerticalSolidList"/>
    <dgm:cxn modelId="{32FECE6E-2971-4C9C-BFBD-953F934DBFEF}" type="presParOf" srcId="{1C707D50-050A-4F2E-BD7C-8A7CBF2C42EC}" destId="{BA0E21C7-D6BC-456D-9FC0-44A66CF54BC7}" srcOrd="0" destOrd="0" presId="urn:microsoft.com/office/officeart/2018/2/layout/IconVerticalSolidList"/>
    <dgm:cxn modelId="{24FE2D8F-12A9-4816-AD73-F45C0D0F644E}" type="presParOf" srcId="{BA0E21C7-D6BC-456D-9FC0-44A66CF54BC7}" destId="{0B3443D5-B029-44F6-BB9A-36E924259C70}" srcOrd="0" destOrd="0" presId="urn:microsoft.com/office/officeart/2018/2/layout/IconVerticalSolidList"/>
    <dgm:cxn modelId="{995E28A9-6FFE-45C8-B891-5A0CA7FADF87}" type="presParOf" srcId="{BA0E21C7-D6BC-456D-9FC0-44A66CF54BC7}" destId="{804D40C2-AF7D-478F-A797-8DDB7405040B}" srcOrd="1" destOrd="0" presId="urn:microsoft.com/office/officeart/2018/2/layout/IconVerticalSolidList"/>
    <dgm:cxn modelId="{F097812A-7D4F-47C8-A751-88926D8F93BC}" type="presParOf" srcId="{BA0E21C7-D6BC-456D-9FC0-44A66CF54BC7}" destId="{AEE09153-EA47-4DEB-BF03-559EA6897922}" srcOrd="2" destOrd="0" presId="urn:microsoft.com/office/officeart/2018/2/layout/IconVerticalSolidList"/>
    <dgm:cxn modelId="{EB9E0EF0-DBBE-49DE-A4BB-9F2F35A6473B}" type="presParOf" srcId="{BA0E21C7-D6BC-456D-9FC0-44A66CF54BC7}" destId="{05DFE534-4D37-40C7-BEF8-5C61F62F2A4D}" srcOrd="3" destOrd="0" presId="urn:microsoft.com/office/officeart/2018/2/layout/IconVerticalSolidList"/>
    <dgm:cxn modelId="{892F4E26-3B5B-481A-85CF-64A960CABFE6}" type="presParOf" srcId="{1C707D50-050A-4F2E-BD7C-8A7CBF2C42EC}" destId="{449C8B42-2D3C-4B00-9328-A8AD0A502DF1}" srcOrd="1" destOrd="0" presId="urn:microsoft.com/office/officeart/2018/2/layout/IconVerticalSolidList"/>
    <dgm:cxn modelId="{B2433382-50A0-40E9-BD69-084D8C408A3E}" type="presParOf" srcId="{1C707D50-050A-4F2E-BD7C-8A7CBF2C42EC}" destId="{3CC5DB87-5555-4A18-9490-71DE381F9026}" srcOrd="2" destOrd="0" presId="urn:microsoft.com/office/officeart/2018/2/layout/IconVerticalSolidList"/>
    <dgm:cxn modelId="{E1843BF6-7F30-4384-9BA0-AC659D4637F6}" type="presParOf" srcId="{3CC5DB87-5555-4A18-9490-71DE381F9026}" destId="{50B599BE-A3C4-422A-8AA7-4F76662CFA44}" srcOrd="0" destOrd="0" presId="urn:microsoft.com/office/officeart/2018/2/layout/IconVerticalSolidList"/>
    <dgm:cxn modelId="{33F3C3D5-2211-4584-87DD-3382F184FE20}" type="presParOf" srcId="{3CC5DB87-5555-4A18-9490-71DE381F9026}" destId="{4118FE6F-B203-403A-A811-C02C6FB979AD}" srcOrd="1" destOrd="0" presId="urn:microsoft.com/office/officeart/2018/2/layout/IconVerticalSolidList"/>
    <dgm:cxn modelId="{FFF48EAC-0C56-4740-A381-CA0AC0314A55}" type="presParOf" srcId="{3CC5DB87-5555-4A18-9490-71DE381F9026}" destId="{1BDD6FFF-9F54-4E31-ADBA-2F8FE8B54544}" srcOrd="2" destOrd="0" presId="urn:microsoft.com/office/officeart/2018/2/layout/IconVerticalSolidList"/>
    <dgm:cxn modelId="{94FC5209-491D-4C37-BB61-3336349DC926}" type="presParOf" srcId="{3CC5DB87-5555-4A18-9490-71DE381F9026}" destId="{D142B7C7-005F-4133-A363-6A1BDE93973E}" srcOrd="3" destOrd="0" presId="urn:microsoft.com/office/officeart/2018/2/layout/IconVerticalSolidList"/>
    <dgm:cxn modelId="{055F7DDB-BC16-4B21-B0B7-E0E0011F2FB0}" type="presParOf" srcId="{1C707D50-050A-4F2E-BD7C-8A7CBF2C42EC}" destId="{116293F7-FF16-4A7A-8A9F-D3B57B2B8544}" srcOrd="3" destOrd="0" presId="urn:microsoft.com/office/officeart/2018/2/layout/IconVerticalSolidList"/>
    <dgm:cxn modelId="{DB1FD06B-F898-4DA6-83DE-CC9EAF518B87}" type="presParOf" srcId="{1C707D50-050A-4F2E-BD7C-8A7CBF2C42EC}" destId="{3EE2442A-E4D6-4D2A-81E9-DC99B22B0FBF}" srcOrd="4" destOrd="0" presId="urn:microsoft.com/office/officeart/2018/2/layout/IconVerticalSolidList"/>
    <dgm:cxn modelId="{7D9FBC13-81FB-4ECD-9DA1-2399B540B46E}" type="presParOf" srcId="{3EE2442A-E4D6-4D2A-81E9-DC99B22B0FBF}" destId="{B662A22C-DEE5-4810-B434-B4169B7D2C6B}" srcOrd="0" destOrd="0" presId="urn:microsoft.com/office/officeart/2018/2/layout/IconVerticalSolidList"/>
    <dgm:cxn modelId="{0EE1D522-39B7-43F9-B053-122AF3F38586}" type="presParOf" srcId="{3EE2442A-E4D6-4D2A-81E9-DC99B22B0FBF}" destId="{6632021C-F678-44DF-A65F-161E46B7C2B0}" srcOrd="1" destOrd="0" presId="urn:microsoft.com/office/officeart/2018/2/layout/IconVerticalSolidList"/>
    <dgm:cxn modelId="{03F00318-A6EC-4B84-AA70-13545DC44433}" type="presParOf" srcId="{3EE2442A-E4D6-4D2A-81E9-DC99B22B0FBF}" destId="{774B9BD2-9DCC-42A4-B7E0-375A688541D0}" srcOrd="2" destOrd="0" presId="urn:microsoft.com/office/officeart/2018/2/layout/IconVerticalSolidList"/>
    <dgm:cxn modelId="{DF926F43-E428-4473-9088-EDB261F1CEB6}" type="presParOf" srcId="{3EE2442A-E4D6-4D2A-81E9-DC99B22B0FBF}" destId="{E3AD7861-5AF5-4D72-B8A6-03EB464B323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7C1D869-B1E8-4774-A7B8-29CD6C8B022B}" type="doc">
      <dgm:prSet loTypeId="urn:microsoft.com/office/officeart/2018/2/layout/IconVerticalSolidList" loCatId="icon" qsTypeId="urn:microsoft.com/office/officeart/2005/8/quickstyle/simple1#184" qsCatId="simple" csTypeId="urn:microsoft.com/office/officeart/2005/8/colors/accent1_2#111" csCatId="accent1" phldr="1"/>
      <dgm:spPr/>
      <dgm:t>
        <a:bodyPr/>
        <a:lstStyle/>
        <a:p>
          <a:endParaRPr lang="en-US"/>
        </a:p>
      </dgm:t>
    </dgm:pt>
    <dgm:pt modelId="{E5F6C610-F787-4F28-9B63-213533223ADB}">
      <dgm:prSet/>
      <dgm:spPr/>
      <dgm:t>
        <a:bodyPr/>
        <a:lstStyle/>
        <a:p>
          <a:r>
            <a:rPr lang="en-GB"/>
            <a:t>Download the Teaching Resources “The European Convention on Human Rights - Rights and freedoms in practice” (2013) at </a:t>
          </a:r>
          <a:r>
            <a:rPr lang="en-GB">
              <a:hlinkClick xmlns:r="http://schemas.openxmlformats.org/officeDocument/2006/relationships" r:id="rId1"/>
            </a:rPr>
            <a:t>https://edoc.coe.int/en/educational-tools/5327-teaching-resources-the-european-convention-on-human-rights-rights-and-freedoms-in-practice.html</a:t>
          </a:r>
          <a:r>
            <a:rPr lang="en-GB"/>
            <a:t>.</a:t>
          </a:r>
          <a:endParaRPr lang="en-US"/>
        </a:p>
      </dgm:t>
    </dgm:pt>
    <dgm:pt modelId="{71E82509-84DC-4611-B0B1-43E031479E8C}" type="parTrans" cxnId="{3BB6F4D1-BE2A-4342-9557-DCD5676CFB3F}">
      <dgm:prSet/>
      <dgm:spPr/>
      <dgm:t>
        <a:bodyPr/>
        <a:lstStyle/>
        <a:p>
          <a:endParaRPr lang="en-US"/>
        </a:p>
      </dgm:t>
    </dgm:pt>
    <dgm:pt modelId="{565702A4-D4F6-4F2E-B55D-A9A12E90B0CD}" type="sibTrans" cxnId="{3BB6F4D1-BE2A-4342-9557-DCD5676CFB3F}">
      <dgm:prSet/>
      <dgm:spPr/>
      <dgm:t>
        <a:bodyPr/>
        <a:lstStyle/>
        <a:p>
          <a:endParaRPr lang="en-US"/>
        </a:p>
      </dgm:t>
    </dgm:pt>
    <dgm:pt modelId="{25F0A895-B521-49A6-998A-F4AF2069389B}">
      <dgm:prSet/>
      <dgm:spPr/>
      <dgm:t>
        <a:bodyPr/>
        <a:lstStyle/>
        <a:p>
          <a:r>
            <a:rPr lang="en-GB"/>
            <a:t>Review page 2. Can you explain what a “Convention” is?</a:t>
          </a:r>
          <a:endParaRPr lang="en-US"/>
        </a:p>
      </dgm:t>
    </dgm:pt>
    <dgm:pt modelId="{3DA95FFA-99BE-4099-B2D3-FC44B1230072}" type="parTrans" cxnId="{BC69F540-6913-47A7-B465-817FA02186F7}">
      <dgm:prSet/>
      <dgm:spPr/>
      <dgm:t>
        <a:bodyPr/>
        <a:lstStyle/>
        <a:p>
          <a:endParaRPr lang="en-US"/>
        </a:p>
      </dgm:t>
    </dgm:pt>
    <dgm:pt modelId="{28ED797A-07CD-41A2-B86D-9E4438924EFC}" type="sibTrans" cxnId="{BC69F540-6913-47A7-B465-817FA02186F7}">
      <dgm:prSet/>
      <dgm:spPr/>
      <dgm:t>
        <a:bodyPr/>
        <a:lstStyle/>
        <a:p>
          <a:endParaRPr lang="en-US"/>
        </a:p>
      </dgm:t>
    </dgm:pt>
    <dgm:pt modelId="{684E9784-C5BD-4B9A-B541-8DC576EECA27}" type="pres">
      <dgm:prSet presAssocID="{57C1D869-B1E8-4774-A7B8-29CD6C8B022B}" presName="root" presStyleCnt="0">
        <dgm:presLayoutVars>
          <dgm:dir/>
          <dgm:resizeHandles val="exact"/>
        </dgm:presLayoutVars>
      </dgm:prSet>
      <dgm:spPr/>
    </dgm:pt>
    <dgm:pt modelId="{F3409A54-CE3B-481A-A635-2E205A333B93}" type="pres">
      <dgm:prSet presAssocID="{E5F6C610-F787-4F28-9B63-213533223ADB}" presName="compNode" presStyleCnt="0"/>
      <dgm:spPr/>
    </dgm:pt>
    <dgm:pt modelId="{F989978E-CF15-4766-A53D-856D8D72A4AD}" type="pres">
      <dgm:prSet presAssocID="{E5F6C610-F787-4F28-9B63-213533223ADB}" presName="bgRect" presStyleLbl="bgShp" presStyleIdx="0" presStyleCnt="2"/>
      <dgm:spPr/>
    </dgm:pt>
    <dgm:pt modelId="{DD8C9F37-0362-4BBE-8092-DBE9B24C0798}" type="pres">
      <dgm:prSet presAssocID="{E5F6C610-F787-4F28-9B63-213533223AD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7A7005C5-603D-459D-82CE-3AFAA2A5367F}" type="pres">
      <dgm:prSet presAssocID="{E5F6C610-F787-4F28-9B63-213533223ADB}" presName="spaceRect" presStyleCnt="0"/>
      <dgm:spPr/>
    </dgm:pt>
    <dgm:pt modelId="{7B16B4BD-3A0D-4578-BEFE-45CB01D76C1B}" type="pres">
      <dgm:prSet presAssocID="{E5F6C610-F787-4F28-9B63-213533223ADB}" presName="parTx" presStyleLbl="revTx" presStyleIdx="0" presStyleCnt="2">
        <dgm:presLayoutVars>
          <dgm:chMax val="0"/>
          <dgm:chPref val="0"/>
        </dgm:presLayoutVars>
      </dgm:prSet>
      <dgm:spPr/>
    </dgm:pt>
    <dgm:pt modelId="{35091CCE-696B-439E-B0CC-74A892136733}" type="pres">
      <dgm:prSet presAssocID="{565702A4-D4F6-4F2E-B55D-A9A12E90B0CD}" presName="sibTrans" presStyleCnt="0"/>
      <dgm:spPr/>
    </dgm:pt>
    <dgm:pt modelId="{C1BF62A0-9471-44F1-A4BB-F4280B930244}" type="pres">
      <dgm:prSet presAssocID="{25F0A895-B521-49A6-998A-F4AF2069389B}" presName="compNode" presStyleCnt="0"/>
      <dgm:spPr/>
    </dgm:pt>
    <dgm:pt modelId="{E116998A-2B48-4645-AC2D-CA31BB314662}" type="pres">
      <dgm:prSet presAssocID="{25F0A895-B521-49A6-998A-F4AF2069389B}" presName="bgRect" presStyleLbl="bgShp" presStyleIdx="1" presStyleCnt="2"/>
      <dgm:spPr/>
    </dgm:pt>
    <dgm:pt modelId="{8F39FA03-B079-49A3-8F39-944565610BBB}" type="pres">
      <dgm:prSet presAssocID="{25F0A895-B521-49A6-998A-F4AF2069389B}"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aper"/>
        </a:ext>
      </dgm:extLst>
    </dgm:pt>
    <dgm:pt modelId="{7A46C1FD-603B-492E-9A8A-EE115604CE9C}" type="pres">
      <dgm:prSet presAssocID="{25F0A895-B521-49A6-998A-F4AF2069389B}" presName="spaceRect" presStyleCnt="0"/>
      <dgm:spPr/>
    </dgm:pt>
    <dgm:pt modelId="{1F296184-001F-4B1D-B6F2-2E2D51136F35}" type="pres">
      <dgm:prSet presAssocID="{25F0A895-B521-49A6-998A-F4AF2069389B}" presName="parTx" presStyleLbl="revTx" presStyleIdx="1" presStyleCnt="2">
        <dgm:presLayoutVars>
          <dgm:chMax val="0"/>
          <dgm:chPref val="0"/>
        </dgm:presLayoutVars>
      </dgm:prSet>
      <dgm:spPr/>
    </dgm:pt>
  </dgm:ptLst>
  <dgm:cxnLst>
    <dgm:cxn modelId="{BC69F540-6913-47A7-B465-817FA02186F7}" srcId="{57C1D869-B1E8-4774-A7B8-29CD6C8B022B}" destId="{25F0A895-B521-49A6-998A-F4AF2069389B}" srcOrd="1" destOrd="0" parTransId="{3DA95FFA-99BE-4099-B2D3-FC44B1230072}" sibTransId="{28ED797A-07CD-41A2-B86D-9E4438924EFC}"/>
    <dgm:cxn modelId="{C6970B6E-A14A-421E-B470-4561253CA2A6}" type="presOf" srcId="{57C1D869-B1E8-4774-A7B8-29CD6C8B022B}" destId="{684E9784-C5BD-4B9A-B541-8DC576EECA27}" srcOrd="0" destOrd="0" presId="urn:microsoft.com/office/officeart/2018/2/layout/IconVerticalSolidList"/>
    <dgm:cxn modelId="{8F18319D-2AED-4FB7-B3FC-2D6377C53E2F}" type="presOf" srcId="{25F0A895-B521-49A6-998A-F4AF2069389B}" destId="{1F296184-001F-4B1D-B6F2-2E2D51136F35}" srcOrd="0" destOrd="0" presId="urn:microsoft.com/office/officeart/2018/2/layout/IconVerticalSolidList"/>
    <dgm:cxn modelId="{5D6D75CA-072D-4D85-8E70-471809818168}" type="presOf" srcId="{E5F6C610-F787-4F28-9B63-213533223ADB}" destId="{7B16B4BD-3A0D-4578-BEFE-45CB01D76C1B}" srcOrd="0" destOrd="0" presId="urn:microsoft.com/office/officeart/2018/2/layout/IconVerticalSolidList"/>
    <dgm:cxn modelId="{3BB6F4D1-BE2A-4342-9557-DCD5676CFB3F}" srcId="{57C1D869-B1E8-4774-A7B8-29CD6C8B022B}" destId="{E5F6C610-F787-4F28-9B63-213533223ADB}" srcOrd="0" destOrd="0" parTransId="{71E82509-84DC-4611-B0B1-43E031479E8C}" sibTransId="{565702A4-D4F6-4F2E-B55D-A9A12E90B0CD}"/>
    <dgm:cxn modelId="{39EA4468-F66F-4A4A-B8E2-F7743BFE4E05}" type="presParOf" srcId="{684E9784-C5BD-4B9A-B541-8DC576EECA27}" destId="{F3409A54-CE3B-481A-A635-2E205A333B93}" srcOrd="0" destOrd="0" presId="urn:microsoft.com/office/officeart/2018/2/layout/IconVerticalSolidList"/>
    <dgm:cxn modelId="{309307B0-6F94-43AE-88DB-A26747214880}" type="presParOf" srcId="{F3409A54-CE3B-481A-A635-2E205A333B93}" destId="{F989978E-CF15-4766-A53D-856D8D72A4AD}" srcOrd="0" destOrd="0" presId="urn:microsoft.com/office/officeart/2018/2/layout/IconVerticalSolidList"/>
    <dgm:cxn modelId="{99401B14-5589-4B0B-97C5-0958A0DA7E7E}" type="presParOf" srcId="{F3409A54-CE3B-481A-A635-2E205A333B93}" destId="{DD8C9F37-0362-4BBE-8092-DBE9B24C0798}" srcOrd="1" destOrd="0" presId="urn:microsoft.com/office/officeart/2018/2/layout/IconVerticalSolidList"/>
    <dgm:cxn modelId="{95EEF23E-14FE-4ACB-9C65-665963F8C42B}" type="presParOf" srcId="{F3409A54-CE3B-481A-A635-2E205A333B93}" destId="{7A7005C5-603D-459D-82CE-3AFAA2A5367F}" srcOrd="2" destOrd="0" presId="urn:microsoft.com/office/officeart/2018/2/layout/IconVerticalSolidList"/>
    <dgm:cxn modelId="{45EC6ED7-AC08-4905-B791-9F4842E7FEC7}" type="presParOf" srcId="{F3409A54-CE3B-481A-A635-2E205A333B93}" destId="{7B16B4BD-3A0D-4578-BEFE-45CB01D76C1B}" srcOrd="3" destOrd="0" presId="urn:microsoft.com/office/officeart/2018/2/layout/IconVerticalSolidList"/>
    <dgm:cxn modelId="{8DEE9C43-9C7B-4F56-A00D-1D78A11A4759}" type="presParOf" srcId="{684E9784-C5BD-4B9A-B541-8DC576EECA27}" destId="{35091CCE-696B-439E-B0CC-74A892136733}" srcOrd="1" destOrd="0" presId="urn:microsoft.com/office/officeart/2018/2/layout/IconVerticalSolidList"/>
    <dgm:cxn modelId="{0C546C14-4BAC-4648-8C54-B11E6F7B1617}" type="presParOf" srcId="{684E9784-C5BD-4B9A-B541-8DC576EECA27}" destId="{C1BF62A0-9471-44F1-A4BB-F4280B930244}" srcOrd="2" destOrd="0" presId="urn:microsoft.com/office/officeart/2018/2/layout/IconVerticalSolidList"/>
    <dgm:cxn modelId="{02F82A76-9493-4509-9925-B62060294BA8}" type="presParOf" srcId="{C1BF62A0-9471-44F1-A4BB-F4280B930244}" destId="{E116998A-2B48-4645-AC2D-CA31BB314662}" srcOrd="0" destOrd="0" presId="urn:microsoft.com/office/officeart/2018/2/layout/IconVerticalSolidList"/>
    <dgm:cxn modelId="{D6335B25-8A9D-41D3-BB2E-90FB28BC71B5}" type="presParOf" srcId="{C1BF62A0-9471-44F1-A4BB-F4280B930244}" destId="{8F39FA03-B079-49A3-8F39-944565610BBB}" srcOrd="1" destOrd="0" presId="urn:microsoft.com/office/officeart/2018/2/layout/IconVerticalSolidList"/>
    <dgm:cxn modelId="{2D077A46-4EED-45A9-84D5-565FC90952A5}" type="presParOf" srcId="{C1BF62A0-9471-44F1-A4BB-F4280B930244}" destId="{7A46C1FD-603B-492E-9A8A-EE115604CE9C}" srcOrd="2" destOrd="0" presId="urn:microsoft.com/office/officeart/2018/2/layout/IconVerticalSolidList"/>
    <dgm:cxn modelId="{C63A8F02-15FA-4619-9633-DF5B3DCBDB23}" type="presParOf" srcId="{C1BF62A0-9471-44F1-A4BB-F4280B930244}" destId="{1F296184-001F-4B1D-B6F2-2E2D51136F3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2176A-2631-48B9-BEC5-1057C50A3EA9}">
      <dsp:nvSpPr>
        <dsp:cNvPr id="0" name=""/>
        <dsp:cNvSpPr/>
      </dsp:nvSpPr>
      <dsp:spPr>
        <a:xfrm>
          <a:off x="0" y="546"/>
          <a:ext cx="7929006" cy="45912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1C5B36-DC42-4FE1-9F3F-E330F26344F2}">
      <dsp:nvSpPr>
        <dsp:cNvPr id="0" name=""/>
        <dsp:cNvSpPr/>
      </dsp:nvSpPr>
      <dsp:spPr>
        <a:xfrm>
          <a:off x="138884" y="103849"/>
          <a:ext cx="252518" cy="252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9A5A7-DBF8-4296-BF62-91445E6285E2}">
      <dsp:nvSpPr>
        <dsp:cNvPr id="0" name=""/>
        <dsp:cNvSpPr/>
      </dsp:nvSpPr>
      <dsp:spPr>
        <a:xfrm>
          <a:off x="530287" y="546"/>
          <a:ext cx="7398718" cy="459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91" tIns="48591" rIns="48591" bIns="48591" numCol="1" spcCol="1270" anchor="ctr" anchorCtr="0">
          <a:noAutofit/>
        </a:bodyPr>
        <a:lstStyle/>
        <a:p>
          <a:pPr marL="0" lvl="0" indent="0" algn="l" defTabSz="711200">
            <a:lnSpc>
              <a:spcPct val="90000"/>
            </a:lnSpc>
            <a:spcBef>
              <a:spcPct val="0"/>
            </a:spcBef>
            <a:spcAft>
              <a:spcPct val="35000"/>
            </a:spcAft>
            <a:buNone/>
          </a:pPr>
          <a:r>
            <a:rPr lang="en-GB" sz="1600" b="1" kern="1200"/>
            <a:t>Aims and Learning Objectives.</a:t>
          </a:r>
          <a:endParaRPr lang="en-US" sz="1600" kern="1200"/>
        </a:p>
      </dsp:txBody>
      <dsp:txXfrm>
        <a:off x="530287" y="546"/>
        <a:ext cx="7398718" cy="459123"/>
      </dsp:txXfrm>
    </dsp:sp>
    <dsp:sp modelId="{BB2EE0D5-3420-42AE-9FD5-9858A1FED99B}">
      <dsp:nvSpPr>
        <dsp:cNvPr id="0" name=""/>
        <dsp:cNvSpPr/>
      </dsp:nvSpPr>
      <dsp:spPr>
        <a:xfrm>
          <a:off x="0" y="574451"/>
          <a:ext cx="7929006" cy="45912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19E004-7A4D-4FBD-B6C5-2C8FE937CF22}">
      <dsp:nvSpPr>
        <dsp:cNvPr id="0" name=""/>
        <dsp:cNvSpPr/>
      </dsp:nvSpPr>
      <dsp:spPr>
        <a:xfrm>
          <a:off x="138884" y="677753"/>
          <a:ext cx="252518" cy="252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3B177B-7DA8-4A84-92C8-A5FEDBF4CA3D}">
      <dsp:nvSpPr>
        <dsp:cNvPr id="0" name=""/>
        <dsp:cNvSpPr/>
      </dsp:nvSpPr>
      <dsp:spPr>
        <a:xfrm>
          <a:off x="530287" y="574451"/>
          <a:ext cx="7398718" cy="459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91" tIns="48591" rIns="48591" bIns="48591" numCol="1" spcCol="1270" anchor="ctr" anchorCtr="0">
          <a:noAutofit/>
        </a:bodyPr>
        <a:lstStyle/>
        <a:p>
          <a:pPr marL="0" lvl="0" indent="0" algn="l" defTabSz="711200">
            <a:lnSpc>
              <a:spcPct val="90000"/>
            </a:lnSpc>
            <a:spcBef>
              <a:spcPct val="0"/>
            </a:spcBef>
            <a:spcAft>
              <a:spcPct val="35000"/>
            </a:spcAft>
            <a:buNone/>
          </a:pPr>
          <a:r>
            <a:rPr lang="en-GB" sz="1600" b="1" kern="1200"/>
            <a:t>Introductions. </a:t>
          </a:r>
          <a:endParaRPr lang="en-US" sz="1600" kern="1200"/>
        </a:p>
      </dsp:txBody>
      <dsp:txXfrm>
        <a:off x="530287" y="574451"/>
        <a:ext cx="7398718" cy="459123"/>
      </dsp:txXfrm>
    </dsp:sp>
    <dsp:sp modelId="{DA23DE1B-ACF0-423B-A0B5-758398AE7165}">
      <dsp:nvSpPr>
        <dsp:cNvPr id="0" name=""/>
        <dsp:cNvSpPr/>
      </dsp:nvSpPr>
      <dsp:spPr>
        <a:xfrm>
          <a:off x="0" y="1148355"/>
          <a:ext cx="7929006" cy="45912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35DFC5-C2F4-4312-90B9-39594E1C73CD}">
      <dsp:nvSpPr>
        <dsp:cNvPr id="0" name=""/>
        <dsp:cNvSpPr/>
      </dsp:nvSpPr>
      <dsp:spPr>
        <a:xfrm>
          <a:off x="138884" y="1251658"/>
          <a:ext cx="252518" cy="252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55B070-5AE4-400D-8D7C-2302AC3D47D5}">
      <dsp:nvSpPr>
        <dsp:cNvPr id="0" name=""/>
        <dsp:cNvSpPr/>
      </dsp:nvSpPr>
      <dsp:spPr>
        <a:xfrm>
          <a:off x="530287" y="1148355"/>
          <a:ext cx="7398718" cy="459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91" tIns="48591" rIns="48591" bIns="48591" numCol="1" spcCol="1270" anchor="ctr" anchorCtr="0">
          <a:noAutofit/>
        </a:bodyPr>
        <a:lstStyle/>
        <a:p>
          <a:pPr marL="0" lvl="0" indent="0" algn="l" defTabSz="711200">
            <a:lnSpc>
              <a:spcPct val="90000"/>
            </a:lnSpc>
            <a:spcBef>
              <a:spcPct val="0"/>
            </a:spcBef>
            <a:spcAft>
              <a:spcPct val="35000"/>
            </a:spcAft>
            <a:buNone/>
          </a:pPr>
          <a:r>
            <a:rPr lang="en-GB" sz="1600" b="1" kern="1200"/>
            <a:t>How will these lessons run?</a:t>
          </a:r>
          <a:endParaRPr lang="en-US" sz="1600" kern="1200"/>
        </a:p>
      </dsp:txBody>
      <dsp:txXfrm>
        <a:off x="530287" y="1148355"/>
        <a:ext cx="7398718" cy="459123"/>
      </dsp:txXfrm>
    </dsp:sp>
    <dsp:sp modelId="{A8812C22-3A99-44DC-8AF3-C670799AC215}">
      <dsp:nvSpPr>
        <dsp:cNvPr id="0" name=""/>
        <dsp:cNvSpPr/>
      </dsp:nvSpPr>
      <dsp:spPr>
        <a:xfrm>
          <a:off x="0" y="1722260"/>
          <a:ext cx="7929006" cy="45912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D2960B-CFB5-4842-8FFA-1C548B790A01}">
      <dsp:nvSpPr>
        <dsp:cNvPr id="0" name=""/>
        <dsp:cNvSpPr/>
      </dsp:nvSpPr>
      <dsp:spPr>
        <a:xfrm>
          <a:off x="138884" y="1825563"/>
          <a:ext cx="252518" cy="252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1FFFB1-BEE9-4BE2-86C6-F2346BB8CC77}">
      <dsp:nvSpPr>
        <dsp:cNvPr id="0" name=""/>
        <dsp:cNvSpPr/>
      </dsp:nvSpPr>
      <dsp:spPr>
        <a:xfrm>
          <a:off x="530287" y="1722260"/>
          <a:ext cx="7398718" cy="459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91" tIns="48591" rIns="48591" bIns="48591" numCol="1" spcCol="1270" anchor="ctr" anchorCtr="0">
          <a:noAutofit/>
        </a:bodyPr>
        <a:lstStyle/>
        <a:p>
          <a:pPr marL="0" lvl="0" indent="0" algn="l" defTabSz="711200">
            <a:lnSpc>
              <a:spcPct val="90000"/>
            </a:lnSpc>
            <a:spcBef>
              <a:spcPct val="0"/>
            </a:spcBef>
            <a:spcAft>
              <a:spcPct val="35000"/>
            </a:spcAft>
            <a:buNone/>
          </a:pPr>
          <a:r>
            <a:rPr lang="en-GB" sz="1600" b="1" kern="1200"/>
            <a:t>Content released every week?</a:t>
          </a:r>
          <a:endParaRPr lang="en-US" sz="1600" kern="1200"/>
        </a:p>
      </dsp:txBody>
      <dsp:txXfrm>
        <a:off x="530287" y="1722260"/>
        <a:ext cx="7398718" cy="459123"/>
      </dsp:txXfrm>
    </dsp:sp>
    <dsp:sp modelId="{6017BDC3-6F6E-4E59-B780-0E6AF28E76EA}">
      <dsp:nvSpPr>
        <dsp:cNvPr id="0" name=""/>
        <dsp:cNvSpPr/>
      </dsp:nvSpPr>
      <dsp:spPr>
        <a:xfrm>
          <a:off x="0" y="2296164"/>
          <a:ext cx="7929006" cy="45912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6E17DF-5542-4586-8B13-EFE7C6B35851}">
      <dsp:nvSpPr>
        <dsp:cNvPr id="0" name=""/>
        <dsp:cNvSpPr/>
      </dsp:nvSpPr>
      <dsp:spPr>
        <a:xfrm>
          <a:off x="138884" y="2399467"/>
          <a:ext cx="252518" cy="252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E04477-4872-4D1D-A31F-5F3CEA80373E}">
      <dsp:nvSpPr>
        <dsp:cNvPr id="0" name=""/>
        <dsp:cNvSpPr/>
      </dsp:nvSpPr>
      <dsp:spPr>
        <a:xfrm>
          <a:off x="530287" y="2296164"/>
          <a:ext cx="7398718" cy="459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91" tIns="48591" rIns="48591" bIns="48591" numCol="1" spcCol="1270" anchor="ctr" anchorCtr="0">
          <a:noAutofit/>
        </a:bodyPr>
        <a:lstStyle/>
        <a:p>
          <a:pPr marL="0" lvl="0" indent="0" algn="l" defTabSz="711200">
            <a:lnSpc>
              <a:spcPct val="90000"/>
            </a:lnSpc>
            <a:spcBef>
              <a:spcPct val="0"/>
            </a:spcBef>
            <a:spcAft>
              <a:spcPct val="35000"/>
            </a:spcAft>
            <a:buNone/>
          </a:pPr>
          <a:r>
            <a:rPr lang="en-GB" sz="1600" b="1" kern="1200"/>
            <a:t>Today's lesson. </a:t>
          </a:r>
          <a:endParaRPr lang="en-US" sz="1600" kern="1200"/>
        </a:p>
      </dsp:txBody>
      <dsp:txXfrm>
        <a:off x="530287" y="2296164"/>
        <a:ext cx="7398718" cy="459123"/>
      </dsp:txXfrm>
    </dsp:sp>
    <dsp:sp modelId="{BE1BEA07-BAB6-47BB-A1F1-46AD6EC42670}">
      <dsp:nvSpPr>
        <dsp:cNvPr id="0" name=""/>
        <dsp:cNvSpPr/>
      </dsp:nvSpPr>
      <dsp:spPr>
        <a:xfrm>
          <a:off x="0" y="2870069"/>
          <a:ext cx="7929006" cy="45912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96040C-3F88-4FF4-AAA2-EABD179D05BB}">
      <dsp:nvSpPr>
        <dsp:cNvPr id="0" name=""/>
        <dsp:cNvSpPr/>
      </dsp:nvSpPr>
      <dsp:spPr>
        <a:xfrm>
          <a:off x="138884" y="2973372"/>
          <a:ext cx="252518" cy="252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58CDE0-6325-4E16-8F70-0C952177349B}">
      <dsp:nvSpPr>
        <dsp:cNvPr id="0" name=""/>
        <dsp:cNvSpPr/>
      </dsp:nvSpPr>
      <dsp:spPr>
        <a:xfrm>
          <a:off x="530287" y="2870069"/>
          <a:ext cx="7398718" cy="459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91" tIns="48591" rIns="48591" bIns="48591" numCol="1" spcCol="1270" anchor="ctr" anchorCtr="0">
          <a:noAutofit/>
        </a:bodyPr>
        <a:lstStyle/>
        <a:p>
          <a:pPr marL="0" lvl="0" indent="0" algn="l" defTabSz="711200">
            <a:lnSpc>
              <a:spcPct val="90000"/>
            </a:lnSpc>
            <a:spcBef>
              <a:spcPct val="0"/>
            </a:spcBef>
            <a:spcAft>
              <a:spcPct val="35000"/>
            </a:spcAft>
            <a:buNone/>
          </a:pPr>
          <a:r>
            <a:rPr lang="en-GB" sz="1600" b="1" kern="1200"/>
            <a:t>Activities. </a:t>
          </a:r>
          <a:endParaRPr lang="en-US" sz="1600" kern="1200"/>
        </a:p>
      </dsp:txBody>
      <dsp:txXfrm>
        <a:off x="530287" y="2870069"/>
        <a:ext cx="7398718" cy="459123"/>
      </dsp:txXfrm>
    </dsp:sp>
    <dsp:sp modelId="{04EED84F-A8AE-4A8B-89B1-B53B577446E4}">
      <dsp:nvSpPr>
        <dsp:cNvPr id="0" name=""/>
        <dsp:cNvSpPr/>
      </dsp:nvSpPr>
      <dsp:spPr>
        <a:xfrm>
          <a:off x="0" y="3443974"/>
          <a:ext cx="7929006" cy="45912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D415EA-E6B2-4C39-9EBF-46E70F3814E1}">
      <dsp:nvSpPr>
        <dsp:cNvPr id="0" name=""/>
        <dsp:cNvSpPr/>
      </dsp:nvSpPr>
      <dsp:spPr>
        <a:xfrm>
          <a:off x="138884" y="3547276"/>
          <a:ext cx="252518" cy="252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5D9FE1-1805-4189-8DB9-A0BEDA2477BC}">
      <dsp:nvSpPr>
        <dsp:cNvPr id="0" name=""/>
        <dsp:cNvSpPr/>
      </dsp:nvSpPr>
      <dsp:spPr>
        <a:xfrm>
          <a:off x="530287" y="3443974"/>
          <a:ext cx="7398718" cy="459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91" tIns="48591" rIns="48591" bIns="48591" numCol="1" spcCol="1270" anchor="ctr" anchorCtr="0">
          <a:noAutofit/>
        </a:bodyPr>
        <a:lstStyle/>
        <a:p>
          <a:pPr marL="0" lvl="0" indent="0" algn="l" defTabSz="711200">
            <a:lnSpc>
              <a:spcPct val="90000"/>
            </a:lnSpc>
            <a:spcBef>
              <a:spcPct val="0"/>
            </a:spcBef>
            <a:spcAft>
              <a:spcPct val="35000"/>
            </a:spcAft>
            <a:buNone/>
          </a:pPr>
          <a:r>
            <a:rPr lang="en-GB" sz="1600" b="1" kern="1200"/>
            <a:t>Summary. </a:t>
          </a:r>
          <a:endParaRPr lang="en-US" sz="1600" kern="1200"/>
        </a:p>
      </dsp:txBody>
      <dsp:txXfrm>
        <a:off x="530287" y="3443974"/>
        <a:ext cx="7398718" cy="459123"/>
      </dsp:txXfrm>
    </dsp:sp>
    <dsp:sp modelId="{4FBFF75B-A6C0-4964-9A03-DCC8F1A63936}">
      <dsp:nvSpPr>
        <dsp:cNvPr id="0" name=""/>
        <dsp:cNvSpPr/>
      </dsp:nvSpPr>
      <dsp:spPr>
        <a:xfrm>
          <a:off x="0" y="4017878"/>
          <a:ext cx="7929006" cy="45912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FF1C22-7A42-4D8F-AFE3-13903C79C545}">
      <dsp:nvSpPr>
        <dsp:cNvPr id="0" name=""/>
        <dsp:cNvSpPr/>
      </dsp:nvSpPr>
      <dsp:spPr>
        <a:xfrm>
          <a:off x="138884" y="4121181"/>
          <a:ext cx="252518" cy="2525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B421B8-7418-4209-99F9-94984DCDFE89}">
      <dsp:nvSpPr>
        <dsp:cNvPr id="0" name=""/>
        <dsp:cNvSpPr/>
      </dsp:nvSpPr>
      <dsp:spPr>
        <a:xfrm>
          <a:off x="530287" y="4017878"/>
          <a:ext cx="7398718" cy="459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91" tIns="48591" rIns="48591" bIns="48591" numCol="1" spcCol="1270" anchor="ctr" anchorCtr="0">
          <a:noAutofit/>
        </a:bodyPr>
        <a:lstStyle/>
        <a:p>
          <a:pPr marL="0" lvl="0" indent="0" algn="l" defTabSz="711200">
            <a:lnSpc>
              <a:spcPct val="90000"/>
            </a:lnSpc>
            <a:spcBef>
              <a:spcPct val="0"/>
            </a:spcBef>
            <a:spcAft>
              <a:spcPct val="35000"/>
            </a:spcAft>
            <a:buNone/>
          </a:pPr>
          <a:r>
            <a:rPr lang="en-GB" sz="1600" b="1" kern="1200"/>
            <a:t>Thank you, any questions?</a:t>
          </a:r>
          <a:endParaRPr lang="en-US" sz="1600" kern="1200"/>
        </a:p>
      </dsp:txBody>
      <dsp:txXfrm>
        <a:off x="530287" y="4017878"/>
        <a:ext cx="7398718" cy="4591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EBB6E-E41B-402F-A552-DA975AD32DA2}">
      <dsp:nvSpPr>
        <dsp:cNvPr id="0" name=""/>
        <dsp:cNvSpPr/>
      </dsp:nvSpPr>
      <dsp:spPr>
        <a:xfrm>
          <a:off x="384061" y="998"/>
          <a:ext cx="2237776" cy="134266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Outline</a:t>
          </a:r>
        </a:p>
        <a:p>
          <a:pPr marL="114300" lvl="1" indent="-114300" algn="l" defTabSz="666750">
            <a:lnSpc>
              <a:spcPct val="90000"/>
            </a:lnSpc>
            <a:spcBef>
              <a:spcPct val="0"/>
            </a:spcBef>
            <a:spcAft>
              <a:spcPct val="15000"/>
            </a:spcAft>
            <a:buChar char="•"/>
          </a:pPr>
          <a:r>
            <a:rPr lang="en-US" sz="1500" kern="1200"/>
            <a:t>Outline the nature of law in England and Wales</a:t>
          </a:r>
        </a:p>
      </dsp:txBody>
      <dsp:txXfrm>
        <a:off x="384061" y="998"/>
        <a:ext cx="2237776" cy="1342665"/>
      </dsp:txXfrm>
    </dsp:sp>
    <dsp:sp modelId="{5FBE541E-F84F-4F90-9429-0E23A3F6A879}">
      <dsp:nvSpPr>
        <dsp:cNvPr id="0" name=""/>
        <dsp:cNvSpPr/>
      </dsp:nvSpPr>
      <dsp:spPr>
        <a:xfrm>
          <a:off x="2845614" y="998"/>
          <a:ext cx="2237776" cy="134266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Outline</a:t>
          </a:r>
        </a:p>
        <a:p>
          <a:pPr marL="114300" lvl="1" indent="-114300" algn="l" defTabSz="666750">
            <a:lnSpc>
              <a:spcPct val="90000"/>
            </a:lnSpc>
            <a:spcBef>
              <a:spcPct val="0"/>
            </a:spcBef>
            <a:spcAft>
              <a:spcPct val="15000"/>
            </a:spcAft>
            <a:buChar char="•"/>
          </a:pPr>
          <a:r>
            <a:rPr lang="en-US" sz="1500" kern="1200"/>
            <a:t>Outline the nature of primary and secondary legislation</a:t>
          </a:r>
        </a:p>
      </dsp:txBody>
      <dsp:txXfrm>
        <a:off x="2845614" y="998"/>
        <a:ext cx="2237776" cy="1342665"/>
      </dsp:txXfrm>
    </dsp:sp>
    <dsp:sp modelId="{84341B60-484E-4063-AB5C-FC955C066F2C}">
      <dsp:nvSpPr>
        <dsp:cNvPr id="0" name=""/>
        <dsp:cNvSpPr/>
      </dsp:nvSpPr>
      <dsp:spPr>
        <a:xfrm>
          <a:off x="5307168" y="998"/>
          <a:ext cx="2237776" cy="134266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Outline</a:t>
          </a:r>
        </a:p>
        <a:p>
          <a:pPr marL="114300" lvl="1" indent="-114300" algn="l" defTabSz="666750">
            <a:lnSpc>
              <a:spcPct val="90000"/>
            </a:lnSpc>
            <a:spcBef>
              <a:spcPct val="0"/>
            </a:spcBef>
            <a:spcAft>
              <a:spcPct val="15000"/>
            </a:spcAft>
            <a:buChar char="•"/>
          </a:pPr>
          <a:r>
            <a:rPr lang="en-US" sz="1500" kern="1200"/>
            <a:t>Outline the role of case law</a:t>
          </a:r>
        </a:p>
      </dsp:txBody>
      <dsp:txXfrm>
        <a:off x="5307168" y="998"/>
        <a:ext cx="2237776" cy="1342665"/>
      </dsp:txXfrm>
    </dsp:sp>
    <dsp:sp modelId="{87363C66-3013-4CEF-9D7B-D6F914CE493A}">
      <dsp:nvSpPr>
        <dsp:cNvPr id="0" name=""/>
        <dsp:cNvSpPr/>
      </dsp:nvSpPr>
      <dsp:spPr>
        <a:xfrm>
          <a:off x="384061" y="1567441"/>
          <a:ext cx="2237776" cy="134266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Outline</a:t>
          </a:r>
        </a:p>
        <a:p>
          <a:pPr marL="114300" lvl="1" indent="-114300" algn="l" defTabSz="666750">
            <a:lnSpc>
              <a:spcPct val="90000"/>
            </a:lnSpc>
            <a:spcBef>
              <a:spcPct val="0"/>
            </a:spcBef>
            <a:spcAft>
              <a:spcPct val="15000"/>
            </a:spcAft>
            <a:buChar char="•"/>
          </a:pPr>
          <a:r>
            <a:rPr lang="en-US" sz="1500" kern="1200"/>
            <a:t>Outline the significance of international law in England and Wales</a:t>
          </a:r>
        </a:p>
      </dsp:txBody>
      <dsp:txXfrm>
        <a:off x="384061" y="1567441"/>
        <a:ext cx="2237776" cy="1342665"/>
      </dsp:txXfrm>
    </dsp:sp>
    <dsp:sp modelId="{E161ACB2-FFA8-447D-87D5-3D34C277971D}">
      <dsp:nvSpPr>
        <dsp:cNvPr id="0" name=""/>
        <dsp:cNvSpPr/>
      </dsp:nvSpPr>
      <dsp:spPr>
        <a:xfrm>
          <a:off x="2845614" y="1567441"/>
          <a:ext cx="2237776" cy="134266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Outline</a:t>
          </a:r>
        </a:p>
        <a:p>
          <a:pPr marL="114300" lvl="1" indent="-114300" algn="l" defTabSz="666750">
            <a:lnSpc>
              <a:spcPct val="90000"/>
            </a:lnSpc>
            <a:spcBef>
              <a:spcPct val="0"/>
            </a:spcBef>
            <a:spcAft>
              <a:spcPct val="15000"/>
            </a:spcAft>
            <a:buChar char="•"/>
          </a:pPr>
          <a:r>
            <a:rPr lang="en-US" sz="1500" kern="1200" dirty="0"/>
            <a:t>Outline the significance of the European Convention on Human Rights</a:t>
          </a:r>
        </a:p>
      </dsp:txBody>
      <dsp:txXfrm>
        <a:off x="2845614" y="1567441"/>
        <a:ext cx="2237776" cy="1342665"/>
      </dsp:txXfrm>
    </dsp:sp>
    <dsp:sp modelId="{666FDAE2-0442-41E7-BF2A-CCFEE64DEB62}">
      <dsp:nvSpPr>
        <dsp:cNvPr id="0" name=""/>
        <dsp:cNvSpPr/>
      </dsp:nvSpPr>
      <dsp:spPr>
        <a:xfrm>
          <a:off x="5307168" y="1567441"/>
          <a:ext cx="2237776" cy="134266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Outline</a:t>
          </a:r>
        </a:p>
        <a:p>
          <a:pPr marL="114300" lvl="1" indent="-114300" algn="l" defTabSz="666750">
            <a:lnSpc>
              <a:spcPct val="90000"/>
            </a:lnSpc>
            <a:spcBef>
              <a:spcPct val="0"/>
            </a:spcBef>
            <a:spcAft>
              <a:spcPct val="15000"/>
            </a:spcAft>
            <a:buChar char="•"/>
          </a:pPr>
          <a:r>
            <a:rPr lang="en-US" sz="1500" kern="1200"/>
            <a:t>Outline the significance of European Union law</a:t>
          </a:r>
        </a:p>
      </dsp:txBody>
      <dsp:txXfrm>
        <a:off x="5307168" y="1567441"/>
        <a:ext cx="2237776" cy="1342665"/>
      </dsp:txXfrm>
    </dsp:sp>
    <dsp:sp modelId="{1B65DB09-A762-4A4F-BAEC-7FF4887385C4}">
      <dsp:nvSpPr>
        <dsp:cNvPr id="0" name=""/>
        <dsp:cNvSpPr/>
      </dsp:nvSpPr>
      <dsp:spPr>
        <a:xfrm>
          <a:off x="1614838" y="3133884"/>
          <a:ext cx="2237776" cy="134266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Explain</a:t>
          </a:r>
        </a:p>
        <a:p>
          <a:pPr marL="114300" lvl="1" indent="-114300" algn="l" defTabSz="666750">
            <a:lnSpc>
              <a:spcPct val="90000"/>
            </a:lnSpc>
            <a:spcBef>
              <a:spcPct val="0"/>
            </a:spcBef>
            <a:spcAft>
              <a:spcPct val="15000"/>
            </a:spcAft>
            <a:buChar char="•"/>
          </a:pPr>
          <a:r>
            <a:rPr lang="en-US" sz="1500" kern="1200"/>
            <a:t>Explain how law is classified, and</a:t>
          </a:r>
        </a:p>
      </dsp:txBody>
      <dsp:txXfrm>
        <a:off x="1614838" y="3133884"/>
        <a:ext cx="2237776" cy="1342665"/>
      </dsp:txXfrm>
    </dsp:sp>
    <dsp:sp modelId="{203A7D49-D3B0-4F8D-A820-9B6C31A6BF1A}">
      <dsp:nvSpPr>
        <dsp:cNvPr id="0" name=""/>
        <dsp:cNvSpPr/>
      </dsp:nvSpPr>
      <dsp:spPr>
        <a:xfrm>
          <a:off x="4076391" y="3133884"/>
          <a:ext cx="2237776" cy="134266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Explain</a:t>
          </a:r>
        </a:p>
        <a:p>
          <a:pPr marL="114300" lvl="1" indent="-114300" algn="l" defTabSz="666750">
            <a:lnSpc>
              <a:spcPct val="90000"/>
            </a:lnSpc>
            <a:spcBef>
              <a:spcPct val="0"/>
            </a:spcBef>
            <a:spcAft>
              <a:spcPct val="15000"/>
            </a:spcAft>
            <a:buChar char="•"/>
          </a:pPr>
          <a:r>
            <a:rPr lang="en-US" sz="1500" kern="1200"/>
            <a:t>Explain the nature of a legal person.</a:t>
          </a:r>
        </a:p>
      </dsp:txBody>
      <dsp:txXfrm>
        <a:off x="4076391" y="3133884"/>
        <a:ext cx="2237776" cy="13426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443D5-B029-44F6-BB9A-36E924259C70}">
      <dsp:nvSpPr>
        <dsp:cNvPr id="0" name=""/>
        <dsp:cNvSpPr/>
      </dsp:nvSpPr>
      <dsp:spPr>
        <a:xfrm>
          <a:off x="0" y="546"/>
          <a:ext cx="7929006" cy="1278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D40C2-AF7D-478F-A797-8DDB7405040B}">
      <dsp:nvSpPr>
        <dsp:cNvPr id="0" name=""/>
        <dsp:cNvSpPr/>
      </dsp:nvSpPr>
      <dsp:spPr>
        <a:xfrm>
          <a:off x="386893" y="288318"/>
          <a:ext cx="703443" cy="7034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DFE534-4D37-40C7-BEF8-5C61F62F2A4D}">
      <dsp:nvSpPr>
        <dsp:cNvPr id="0" name=""/>
        <dsp:cNvSpPr/>
      </dsp:nvSpPr>
      <dsp:spPr>
        <a:xfrm>
          <a:off x="1477230" y="546"/>
          <a:ext cx="6451775" cy="1278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359" tIns="135359" rIns="135359" bIns="135359" numCol="1" spcCol="1270" anchor="ctr" anchorCtr="0">
          <a:noAutofit/>
        </a:bodyPr>
        <a:lstStyle/>
        <a:p>
          <a:pPr marL="0" lvl="0" indent="0" algn="l" defTabSz="1111250">
            <a:lnSpc>
              <a:spcPct val="90000"/>
            </a:lnSpc>
            <a:spcBef>
              <a:spcPct val="0"/>
            </a:spcBef>
            <a:spcAft>
              <a:spcPct val="35000"/>
            </a:spcAft>
            <a:buNone/>
          </a:pPr>
          <a:r>
            <a:rPr lang="en-GB" sz="2500" kern="1200"/>
            <a:t>2-4pm on Wednesday. </a:t>
          </a:r>
          <a:endParaRPr lang="en-US" sz="2500" kern="1200"/>
        </a:p>
      </dsp:txBody>
      <dsp:txXfrm>
        <a:off x="1477230" y="546"/>
        <a:ext cx="6451775" cy="1278987"/>
      </dsp:txXfrm>
    </dsp:sp>
    <dsp:sp modelId="{50B599BE-A3C4-422A-8AA7-4F76662CFA44}">
      <dsp:nvSpPr>
        <dsp:cNvPr id="0" name=""/>
        <dsp:cNvSpPr/>
      </dsp:nvSpPr>
      <dsp:spPr>
        <a:xfrm>
          <a:off x="0" y="1599280"/>
          <a:ext cx="7929006" cy="1278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18FE6F-B203-403A-A811-C02C6FB979AD}">
      <dsp:nvSpPr>
        <dsp:cNvPr id="0" name=""/>
        <dsp:cNvSpPr/>
      </dsp:nvSpPr>
      <dsp:spPr>
        <a:xfrm>
          <a:off x="386893" y="1887052"/>
          <a:ext cx="703443" cy="7034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42B7C7-005F-4133-A363-6A1BDE93973E}">
      <dsp:nvSpPr>
        <dsp:cNvPr id="0" name=""/>
        <dsp:cNvSpPr/>
      </dsp:nvSpPr>
      <dsp:spPr>
        <a:xfrm>
          <a:off x="1477230" y="1599280"/>
          <a:ext cx="6451775" cy="1278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359" tIns="135359" rIns="135359" bIns="135359" numCol="1" spcCol="1270" anchor="ctr" anchorCtr="0">
          <a:noAutofit/>
        </a:bodyPr>
        <a:lstStyle/>
        <a:p>
          <a:pPr marL="0" lvl="0" indent="0" algn="l" defTabSz="1111250">
            <a:lnSpc>
              <a:spcPct val="90000"/>
            </a:lnSpc>
            <a:spcBef>
              <a:spcPct val="0"/>
            </a:spcBef>
            <a:spcAft>
              <a:spcPct val="35000"/>
            </a:spcAft>
            <a:buNone/>
          </a:pPr>
          <a:r>
            <a:rPr lang="en-GB" sz="2500" kern="1200"/>
            <a:t>Digital content will be released 4pm every Wednesday. </a:t>
          </a:r>
          <a:endParaRPr lang="en-US" sz="2500" kern="1200"/>
        </a:p>
      </dsp:txBody>
      <dsp:txXfrm>
        <a:off x="1477230" y="1599280"/>
        <a:ext cx="6451775" cy="1278987"/>
      </dsp:txXfrm>
    </dsp:sp>
    <dsp:sp modelId="{B662A22C-DEE5-4810-B434-B4169B7D2C6B}">
      <dsp:nvSpPr>
        <dsp:cNvPr id="0" name=""/>
        <dsp:cNvSpPr/>
      </dsp:nvSpPr>
      <dsp:spPr>
        <a:xfrm>
          <a:off x="0" y="3198015"/>
          <a:ext cx="7929006" cy="1278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32021C-F678-44DF-A65F-161E46B7C2B0}">
      <dsp:nvSpPr>
        <dsp:cNvPr id="0" name=""/>
        <dsp:cNvSpPr/>
      </dsp:nvSpPr>
      <dsp:spPr>
        <a:xfrm>
          <a:off x="386893" y="3485787"/>
          <a:ext cx="703443" cy="7034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AD7861-5AF5-4D72-B8A6-03EB464B323F}">
      <dsp:nvSpPr>
        <dsp:cNvPr id="0" name=""/>
        <dsp:cNvSpPr/>
      </dsp:nvSpPr>
      <dsp:spPr>
        <a:xfrm>
          <a:off x="1477230" y="3198015"/>
          <a:ext cx="6451775" cy="1278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359" tIns="135359" rIns="135359" bIns="135359" numCol="1" spcCol="1270" anchor="ctr" anchorCtr="0">
          <a:noAutofit/>
        </a:bodyPr>
        <a:lstStyle/>
        <a:p>
          <a:pPr marL="0" lvl="0" indent="0" algn="l" defTabSz="1111250">
            <a:lnSpc>
              <a:spcPct val="90000"/>
            </a:lnSpc>
            <a:spcBef>
              <a:spcPct val="0"/>
            </a:spcBef>
            <a:spcAft>
              <a:spcPct val="35000"/>
            </a:spcAft>
            <a:buNone/>
          </a:pPr>
          <a:r>
            <a:rPr lang="en-GB" sz="2500" kern="1200"/>
            <a:t>Digital content must be listened to before attending the lesson. </a:t>
          </a:r>
          <a:endParaRPr lang="en-US" sz="2500" kern="1200"/>
        </a:p>
      </dsp:txBody>
      <dsp:txXfrm>
        <a:off x="1477230" y="3198015"/>
        <a:ext cx="6451775" cy="12789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9978E-CF15-4766-A53D-856D8D72A4AD}">
      <dsp:nvSpPr>
        <dsp:cNvPr id="0" name=""/>
        <dsp:cNvSpPr/>
      </dsp:nvSpPr>
      <dsp:spPr>
        <a:xfrm>
          <a:off x="0" y="682315"/>
          <a:ext cx="10981137" cy="12596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8C9F37-0362-4BBE-8092-DBE9B24C0798}">
      <dsp:nvSpPr>
        <dsp:cNvPr id="0" name=""/>
        <dsp:cNvSpPr/>
      </dsp:nvSpPr>
      <dsp:spPr>
        <a:xfrm>
          <a:off x="381047" y="965739"/>
          <a:ext cx="692813" cy="6928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16B4BD-3A0D-4578-BEFE-45CB01D76C1B}">
      <dsp:nvSpPr>
        <dsp:cNvPr id="0" name=""/>
        <dsp:cNvSpPr/>
      </dsp:nvSpPr>
      <dsp:spPr>
        <a:xfrm>
          <a:off x="1454907" y="682315"/>
          <a:ext cx="9526229" cy="12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14" tIns="133314" rIns="133314" bIns="133314" numCol="1" spcCol="1270" anchor="ctr" anchorCtr="0">
          <a:noAutofit/>
        </a:bodyPr>
        <a:lstStyle/>
        <a:p>
          <a:pPr marL="0" lvl="0" indent="0" algn="l" defTabSz="933450">
            <a:lnSpc>
              <a:spcPct val="90000"/>
            </a:lnSpc>
            <a:spcBef>
              <a:spcPct val="0"/>
            </a:spcBef>
            <a:spcAft>
              <a:spcPct val="35000"/>
            </a:spcAft>
            <a:buNone/>
          </a:pPr>
          <a:r>
            <a:rPr lang="en-GB" sz="2100" kern="1200"/>
            <a:t>Download the Teaching Resources “The European Convention on Human Rights - Rights and freedoms in practice” (2013) at </a:t>
          </a:r>
          <a:r>
            <a:rPr lang="en-GB" sz="2100" kern="1200">
              <a:hlinkClick xmlns:r="http://schemas.openxmlformats.org/officeDocument/2006/relationships" r:id="rId2"/>
            </a:rPr>
            <a:t>https://edoc.coe.int/en/educational-tools/5327-teaching-resources-the-european-convention-on-human-rights-rights-and-freedoms-in-practice.html</a:t>
          </a:r>
          <a:r>
            <a:rPr lang="en-GB" sz="2100" kern="1200"/>
            <a:t>.</a:t>
          </a:r>
          <a:endParaRPr lang="en-US" sz="2100" kern="1200"/>
        </a:p>
      </dsp:txBody>
      <dsp:txXfrm>
        <a:off x="1454907" y="682315"/>
        <a:ext cx="9526229" cy="1259660"/>
      </dsp:txXfrm>
    </dsp:sp>
    <dsp:sp modelId="{E116998A-2B48-4645-AC2D-CA31BB314662}">
      <dsp:nvSpPr>
        <dsp:cNvPr id="0" name=""/>
        <dsp:cNvSpPr/>
      </dsp:nvSpPr>
      <dsp:spPr>
        <a:xfrm>
          <a:off x="0" y="2256891"/>
          <a:ext cx="10981137" cy="12596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39FA03-B079-49A3-8F39-944565610BBB}">
      <dsp:nvSpPr>
        <dsp:cNvPr id="0" name=""/>
        <dsp:cNvSpPr/>
      </dsp:nvSpPr>
      <dsp:spPr>
        <a:xfrm>
          <a:off x="381047" y="2540314"/>
          <a:ext cx="692813" cy="69281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296184-001F-4B1D-B6F2-2E2D51136F35}">
      <dsp:nvSpPr>
        <dsp:cNvPr id="0" name=""/>
        <dsp:cNvSpPr/>
      </dsp:nvSpPr>
      <dsp:spPr>
        <a:xfrm>
          <a:off x="1454907" y="2256891"/>
          <a:ext cx="9526229" cy="12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14" tIns="133314" rIns="133314" bIns="133314" numCol="1" spcCol="1270" anchor="ctr" anchorCtr="0">
          <a:noAutofit/>
        </a:bodyPr>
        <a:lstStyle/>
        <a:p>
          <a:pPr marL="0" lvl="0" indent="0" algn="l" defTabSz="933450">
            <a:lnSpc>
              <a:spcPct val="90000"/>
            </a:lnSpc>
            <a:spcBef>
              <a:spcPct val="0"/>
            </a:spcBef>
            <a:spcAft>
              <a:spcPct val="35000"/>
            </a:spcAft>
            <a:buNone/>
          </a:pPr>
          <a:r>
            <a:rPr lang="en-GB" sz="2100" kern="1200"/>
            <a:t>Review page 2. Can you explain what a “Convention” is?</a:t>
          </a:r>
          <a:endParaRPr lang="en-US" sz="2100" kern="1200"/>
        </a:p>
      </dsp:txBody>
      <dsp:txXfrm>
        <a:off x="1454907" y="2256891"/>
        <a:ext cx="9526229" cy="12596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7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7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4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18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AE258E-27A4-4539-AAFE-E774CC5C2DF8}" type="datetimeFigureOut">
              <a:t>9/15/2026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A9891E-7AA3-49AA-AFB8-C4C0618BF4F7}" type="slidenum">
              <a:t>‹#›</a:t>
            </a:fld>
            <a:endParaRPr lang="en-GB"/>
          </a:p>
        </p:txBody>
      </p:sp>
    </p:spTree>
    <p:extLst>
      <p:ext uri="{BB962C8B-B14F-4D97-AF65-F5344CB8AC3E}">
        <p14:creationId xmlns:p14="http://schemas.microsoft.com/office/powerpoint/2010/main" val="350086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A9891E-7AA3-49AA-AFB8-C4C0618BF4F7}" type="slidenum">
              <a:rPr lang="en-GB" smtClean="0"/>
              <a:t>1</a:t>
            </a:fld>
            <a:endParaRPr lang="en-GB"/>
          </a:p>
        </p:txBody>
      </p:sp>
    </p:spTree>
    <p:extLst>
      <p:ext uri="{BB962C8B-B14F-4D97-AF65-F5344CB8AC3E}">
        <p14:creationId xmlns:p14="http://schemas.microsoft.com/office/powerpoint/2010/main" val="57475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A9891E-7AA3-49AA-AFB8-C4C0618BF4F7}" type="slidenum">
              <a:rPr lang="en-GB" smtClean="0"/>
              <a:t>2</a:t>
            </a:fld>
            <a:endParaRPr lang="en-GB"/>
          </a:p>
        </p:txBody>
      </p:sp>
    </p:spTree>
    <p:extLst>
      <p:ext uri="{BB962C8B-B14F-4D97-AF65-F5344CB8AC3E}">
        <p14:creationId xmlns:p14="http://schemas.microsoft.com/office/powerpoint/2010/main" val="1990452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A9891E-7AA3-49AA-AFB8-C4C0618BF4F7}" type="slidenum">
              <a:rPr lang="en-GB" smtClean="0"/>
              <a:t>4</a:t>
            </a:fld>
            <a:endParaRPr lang="en-GB"/>
          </a:p>
        </p:txBody>
      </p:sp>
    </p:spTree>
    <p:extLst>
      <p:ext uri="{BB962C8B-B14F-4D97-AF65-F5344CB8AC3E}">
        <p14:creationId xmlns:p14="http://schemas.microsoft.com/office/powerpoint/2010/main" val="14017688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A9891E-7AA3-49AA-AFB8-C4C0618BF4F7}" type="slidenum">
              <a:rPr lang="en-GB" smtClean="0"/>
              <a:t>5</a:t>
            </a:fld>
            <a:endParaRPr lang="en-GB"/>
          </a:p>
        </p:txBody>
      </p:sp>
    </p:spTree>
    <p:extLst>
      <p:ext uri="{BB962C8B-B14F-4D97-AF65-F5344CB8AC3E}">
        <p14:creationId xmlns:p14="http://schemas.microsoft.com/office/powerpoint/2010/main" val="379198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A9891E-7AA3-49AA-AFB8-C4C0618BF4F7}" type="slidenum">
              <a:rPr lang="en-GB" smtClean="0"/>
              <a:t>6</a:t>
            </a:fld>
            <a:endParaRPr lang="en-GB"/>
          </a:p>
        </p:txBody>
      </p:sp>
    </p:spTree>
    <p:extLst>
      <p:ext uri="{BB962C8B-B14F-4D97-AF65-F5344CB8AC3E}">
        <p14:creationId xmlns:p14="http://schemas.microsoft.com/office/powerpoint/2010/main" val="128850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question “what is law” is both simple and complex. </a:t>
            </a:r>
          </a:p>
          <a:p>
            <a:r>
              <a:rPr lang="en-GB" dirty="0"/>
              <a:t>: law is a system of rules which regulate behaviour. Law is all around us and governs all sorts of aspects of our daily lives, from driving a car to buying a pair of shoes. Yet when we examine the question more carefully, it becomes more complex. </a:t>
            </a:r>
          </a:p>
          <a:p>
            <a:r>
              <a:rPr lang="en-GB" dirty="0"/>
              <a:t>Not all rules that regulate behaviour are law: schools also have rules, as do football clubs and social media platforms. </a:t>
            </a:r>
          </a:p>
          <a:p>
            <a:r>
              <a:rPr lang="en-GB" dirty="0"/>
              <a:t>The rules of all these organisations regulate our behaviour, and we (usually!) modify our behaviour to ensure we abide by these rules, because if we do not, we might be expelled from school, not allowed to play football, or have our Twitter accounts suspended. Yet none of these rules are law.</a:t>
            </a:r>
          </a:p>
          <a:p>
            <a:endParaRPr lang="en-GB" dirty="0"/>
          </a:p>
          <a:p>
            <a:r>
              <a:rPr lang="en-GB" dirty="0"/>
              <a:t>One of the key defining characteristics of law is that it is created and enforced through governmental institutions.</a:t>
            </a:r>
          </a:p>
          <a:p>
            <a:r>
              <a:rPr lang="en-GB" dirty="0"/>
              <a:t>Laws are created by institutions of the state. However, even here we must tread carefully, as not all “rules” emerging from the state are laws. During the COVID-19 pandemic, the UK government issued both regulations, which set what people could and could not do, and guidance, which provided an interpretation of those regulations. </a:t>
            </a:r>
          </a:p>
          <a:p>
            <a:r>
              <a:rPr lang="en-GB" dirty="0"/>
              <a:t>In the extensive media debate the two were frequently confused, so that it was often not clear what was law and what was not – even to the police!</a:t>
            </a:r>
          </a:p>
          <a:p>
            <a:endParaRPr lang="en-GB" dirty="0"/>
          </a:p>
          <a:p>
            <a:r>
              <a:rPr lang="en-GB" dirty="0"/>
              <a:t>For example, during the early months of 2021, when a national lockdown applied in England, the relevant regulations said that a person was not permitted to “leave or be outside of the place where they are living without reasonable excuse”. The regulations went on to explain that one reasonable excuse was “to take exercise outside”, alone, with members of their household, or with a single other person. The regulations made no mention of where the exercise could take place: there was no requirement to remain within a certain distance of your home for example, or anything to forbid driving a particular distance to go for a walk. The government guidance however, as set out on the gov.uk website, suggested that “you should not travel outside your local area”.</a:t>
            </a:r>
          </a:p>
        </p:txBody>
      </p:sp>
      <p:sp>
        <p:nvSpPr>
          <p:cNvPr id="4" name="Slide Number Placeholder 3"/>
          <p:cNvSpPr>
            <a:spLocks noGrp="1"/>
          </p:cNvSpPr>
          <p:nvPr>
            <p:ph type="sldNum" sz="quarter" idx="5"/>
          </p:nvPr>
        </p:nvSpPr>
        <p:spPr/>
        <p:txBody>
          <a:bodyPr/>
          <a:lstStyle/>
          <a:p>
            <a:fld id="{62A9891E-7AA3-49AA-AFB8-C4C0618BF4F7}" type="slidenum">
              <a:rPr lang="en-GB" smtClean="0"/>
              <a:t>7</a:t>
            </a:fld>
            <a:endParaRPr lang="en-GB"/>
          </a:p>
        </p:txBody>
      </p:sp>
    </p:spTree>
    <p:extLst>
      <p:ext uri="{BB962C8B-B14F-4D97-AF65-F5344CB8AC3E}">
        <p14:creationId xmlns:p14="http://schemas.microsoft.com/office/powerpoint/2010/main" val="2002128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rules – open to wide interpretation</a:t>
            </a:r>
          </a:p>
          <a:p>
            <a:r>
              <a:rPr lang="en-GB" dirty="0"/>
              <a:t>Fear driven  </a:t>
            </a:r>
          </a:p>
          <a:p>
            <a:r>
              <a:rPr lang="en-GB" dirty="0"/>
              <a:t>Maybe more guidance on specific scenarios and the how to enforce rules </a:t>
            </a:r>
          </a:p>
          <a:p>
            <a:r>
              <a:rPr lang="en-GB" dirty="0"/>
              <a:t>Feels overly heavy handed way to resolve a minor issue</a:t>
            </a:r>
          </a:p>
        </p:txBody>
      </p:sp>
      <p:sp>
        <p:nvSpPr>
          <p:cNvPr id="4" name="Slide Number Placeholder 3"/>
          <p:cNvSpPr>
            <a:spLocks noGrp="1"/>
          </p:cNvSpPr>
          <p:nvPr>
            <p:ph type="sldNum" sz="quarter" idx="5"/>
          </p:nvPr>
        </p:nvSpPr>
        <p:spPr/>
        <p:txBody>
          <a:bodyPr/>
          <a:lstStyle/>
          <a:p>
            <a:fld id="{62A9891E-7AA3-49AA-AFB8-C4C0618BF4F7}" type="slidenum">
              <a:rPr lang="en-GB" smtClean="0"/>
              <a:t>8</a:t>
            </a:fld>
            <a:endParaRPr lang="en-GB"/>
          </a:p>
        </p:txBody>
      </p:sp>
    </p:spTree>
    <p:extLst>
      <p:ext uri="{BB962C8B-B14F-4D97-AF65-F5344CB8AC3E}">
        <p14:creationId xmlns:p14="http://schemas.microsoft.com/office/powerpoint/2010/main" val="189824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most important things to learn as a student of law is where the law comes from. Where do we find out what the law is? The most important source of law in England and Wales is legislation.</a:t>
            </a:r>
          </a:p>
          <a:p>
            <a:endParaRPr lang="en-GB" dirty="0"/>
          </a:p>
          <a:p>
            <a:r>
              <a:rPr lang="en-GB" dirty="0"/>
              <a:t>Legislation is what most people would think of if you asked them for an example of law: a written set of rules, made by a body that has authority to do so (a legislature). There are two main types of legislation in the UK: primary legislation and secondary legislation.</a:t>
            </a:r>
          </a:p>
        </p:txBody>
      </p:sp>
      <p:sp>
        <p:nvSpPr>
          <p:cNvPr id="4" name="Slide Number Placeholder 3"/>
          <p:cNvSpPr>
            <a:spLocks noGrp="1"/>
          </p:cNvSpPr>
          <p:nvPr>
            <p:ph type="sldNum" sz="quarter" idx="5"/>
          </p:nvPr>
        </p:nvSpPr>
        <p:spPr/>
        <p:txBody>
          <a:bodyPr/>
          <a:lstStyle/>
          <a:p>
            <a:fld id="{62A9891E-7AA3-49AA-AFB8-C4C0618BF4F7}" type="slidenum">
              <a:rPr lang="en-GB" smtClean="0"/>
              <a:t>9</a:t>
            </a:fld>
            <a:endParaRPr lang="en-GB"/>
          </a:p>
        </p:txBody>
      </p:sp>
    </p:spTree>
    <p:extLst>
      <p:ext uri="{BB962C8B-B14F-4D97-AF65-F5344CB8AC3E}">
        <p14:creationId xmlns:p14="http://schemas.microsoft.com/office/powerpoint/2010/main" val="35754545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Primary legislation is the term used to describe the main laws which are passed by the legislative bodies in the UK. Within the UK, and England and Wales, most primary legislation is contained in statutes or Acts of Parliament.</a:t>
            </a:r>
          </a:p>
          <a:p>
            <a:endParaRPr lang="en-GB" dirty="0"/>
          </a:p>
          <a:p>
            <a:r>
              <a:rPr lang="en-GB" dirty="0"/>
              <a:t>An Act of Parliament is the highest (most authoritative) form of law in the UK. The making of Acts of Parliament is a key function of the UK Parliament: we will look in detail at the process of how Acts of Parliament are created later.</a:t>
            </a:r>
          </a:p>
          <a:p>
            <a:endParaRPr lang="en-GB" dirty="0"/>
          </a:p>
          <a:p>
            <a:r>
              <a:rPr lang="en-GB" dirty="0"/>
              <a:t>Acts of Parliament set out the framework and broad principles for a law. For example, the Public Health (Control of Disease) Act 1984 sets out a framework for action that can be taken in response to outbreaks of infectious diseases and provides powers to ministers to take various actions, including the making of secondary legislation (rules and regulations). Powers under Public Health (Control of Disease) Act 1984 have been used extensively in responding to the COVID-19 crisis.</a:t>
            </a:r>
          </a:p>
          <a:p>
            <a:endParaRPr lang="en-GB" dirty="0"/>
          </a:p>
          <a:p>
            <a:endParaRPr lang="en-GB" dirty="0"/>
          </a:p>
        </p:txBody>
      </p:sp>
      <p:sp>
        <p:nvSpPr>
          <p:cNvPr id="4" name="Slide Number Placeholder 3"/>
          <p:cNvSpPr>
            <a:spLocks noGrp="1"/>
          </p:cNvSpPr>
          <p:nvPr>
            <p:ph type="sldNum" sz="quarter" idx="5"/>
          </p:nvPr>
        </p:nvSpPr>
        <p:spPr/>
        <p:txBody>
          <a:bodyPr/>
          <a:lstStyle/>
          <a:p>
            <a:fld id="{62A9891E-7AA3-49AA-AFB8-C4C0618BF4F7}" type="slidenum">
              <a:rPr lang="en-GB" smtClean="0"/>
              <a:t>10</a:t>
            </a:fld>
            <a:endParaRPr lang="en-GB"/>
          </a:p>
        </p:txBody>
      </p:sp>
    </p:spTree>
    <p:extLst>
      <p:ext uri="{BB962C8B-B14F-4D97-AF65-F5344CB8AC3E}">
        <p14:creationId xmlns:p14="http://schemas.microsoft.com/office/powerpoint/2010/main" val="5465492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Secondary legislation is legislation which provides the detail of how the Acts of Parliament will operate. It is sometimes called delegated legislation or subordinate legislation because it is less important than Acts of Parliament, and often enacted through powers which are given (delegated) within an Act of Parliament.</a:t>
            </a:r>
          </a:p>
          <a:p>
            <a:endParaRPr lang="en-GB" dirty="0">
              <a:cs typeface="Calibri"/>
            </a:endParaRPr>
          </a:p>
          <a:p>
            <a:r>
              <a:rPr lang="en-GB" dirty="0">
                <a:cs typeface="Calibri"/>
              </a:rPr>
              <a:t>Secondary legislation is not made by Parliament, but by government ministers or other bodies (such as Transport for London), though Parliament does scrutinise secondary legislation. </a:t>
            </a:r>
          </a:p>
          <a:p>
            <a:r>
              <a:rPr lang="en-GB" dirty="0">
                <a:cs typeface="Calibri"/>
              </a:rPr>
              <a:t>Secondary legislation comes in different forms, though rules and regulations are probably the most common types, but broadly speaking it supplements primary legislation, providing practical measures that allow the law to be enforced, come into effect or be amended.</a:t>
            </a:r>
          </a:p>
          <a:p>
            <a:endParaRPr lang="en-GB" dirty="0">
              <a:cs typeface="Calibri"/>
            </a:endParaRPr>
          </a:p>
          <a:p>
            <a:r>
              <a:rPr lang="en-GB" dirty="0">
                <a:cs typeface="Calibri"/>
              </a:rPr>
              <a:t>Most of the restrictions imposed during the COVID-19 pandemic have been implemented through secondary legislation. It is secondary legislation which imposed lockdown, set out different tiers of restrictions with different requirements and laid out the exceptions to those restrictions. </a:t>
            </a:r>
          </a:p>
          <a:p>
            <a:endParaRPr lang="en-GB" dirty="0">
              <a:cs typeface="Calibri"/>
            </a:endParaRPr>
          </a:p>
          <a:p>
            <a:r>
              <a:rPr lang="en-GB" dirty="0">
                <a:cs typeface="Calibri"/>
              </a:rPr>
              <a:t>As an example, the Health Protection (Coronavirus, Restrictions) (England) (No. 4) Regulations 2020 </a:t>
            </a:r>
            <a:r>
              <a:rPr lang="en-US" dirty="0">
                <a:cs typeface="Calibri"/>
              </a:rPr>
              <a:t>Health Protection (Coronavirus, restrictions) (England)(No.4) Regulations 2020.</a:t>
            </a:r>
          </a:p>
        </p:txBody>
      </p:sp>
      <p:sp>
        <p:nvSpPr>
          <p:cNvPr id="4" name="Slide Number Placeholder 3"/>
          <p:cNvSpPr>
            <a:spLocks noGrp="1"/>
          </p:cNvSpPr>
          <p:nvPr>
            <p:ph type="sldNum" sz="quarter" idx="5"/>
          </p:nvPr>
        </p:nvSpPr>
        <p:spPr/>
        <p:txBody>
          <a:bodyPr/>
          <a:lstStyle/>
          <a:p>
            <a:fld id="{62A9891E-7AA3-49AA-AFB8-C4C0618BF4F7}" type="slidenum">
              <a:rPr lang="en-GB"/>
              <a:t>11</a:t>
            </a:fld>
            <a:endParaRPr lang="en-GB"/>
          </a:p>
        </p:txBody>
      </p:sp>
    </p:spTree>
    <p:extLst>
      <p:ext uri="{BB962C8B-B14F-4D97-AF65-F5344CB8AC3E}">
        <p14:creationId xmlns:p14="http://schemas.microsoft.com/office/powerpoint/2010/main" val="10886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Another source of law within England and Wales is case law. Case law is law which is created by judges. Judges set out the reasoning for their decisions in individual cases in judgments and these judgments, create a body of case law. Judgments are then relied upon by judges deciding later cases with similar facts. The decision (or judgment) in each case forms part of the law.</a:t>
            </a:r>
          </a:p>
          <a:p>
            <a:endParaRPr lang="en-GB" dirty="0">
              <a:cs typeface="Calibri"/>
            </a:endParaRPr>
          </a:p>
          <a:p>
            <a:r>
              <a:rPr lang="en-GB" dirty="0">
                <a:cs typeface="Calibri"/>
              </a:rPr>
              <a:t>In theory, the role of the judge in a case is to apply the law, rather than to make new law. </a:t>
            </a:r>
          </a:p>
          <a:p>
            <a:r>
              <a:rPr lang="en-GB" dirty="0">
                <a:cs typeface="Calibri"/>
              </a:rPr>
              <a:t>Sometimes the existing law is clear, and it is easy to apply statutes and case law to the facts of a case. Sometimes the legal principles may not be clear, or there may be some aspect of the facts that is novel and has not been addressed by the existing law. </a:t>
            </a:r>
          </a:p>
          <a:p>
            <a:r>
              <a:rPr lang="en-GB" dirty="0">
                <a:cs typeface="Calibri"/>
              </a:rPr>
              <a:t>An example is Airedale NHS Trust v Bland [1993] where the House of Lords (the senior court in the legal system at the time) had to decide whether or not the artificial feeding of Tony Bland should be stopped. Tony Bland was a victim of the Hillsborough football stadium disaster and was on a life-support machine. He was diagnosed as being in a “persistent vegetative state” (brain-dead) but technical advances had meant that his body could be kept alive for a very long period. Faced with this new situation, the House of Lords decided to end the artificial feeding – a decision which led to his death.</a:t>
            </a:r>
          </a:p>
          <a:p>
            <a:endParaRPr lang="en-GB" dirty="0">
              <a:cs typeface="Calibri"/>
            </a:endParaRPr>
          </a:p>
          <a:p>
            <a:r>
              <a:rPr lang="en-GB" dirty="0">
                <a:cs typeface="Calibri"/>
              </a:rPr>
              <a:t>Where a judge gives judgment in a case, this creates a precedent, a legal rule which future cases with similar facts must follow. </a:t>
            </a:r>
          </a:p>
          <a:p>
            <a:endParaRPr lang="en-GB" dirty="0">
              <a:cs typeface="Calibri"/>
            </a:endParaRPr>
          </a:p>
          <a:p>
            <a:r>
              <a:rPr lang="en-GB" dirty="0">
                <a:cs typeface="Calibri"/>
              </a:rPr>
              <a:t>DONOGHUE V STEVENSON – neighbour principle in negligence claims – Snail remains – opaque bottle – to include?</a:t>
            </a:r>
          </a:p>
          <a:p>
            <a:endParaRPr lang="en-GB" dirty="0">
              <a:cs typeface="Calibri"/>
            </a:endParaRPr>
          </a:p>
          <a:p>
            <a:r>
              <a:rPr lang="en-GB" dirty="0">
                <a:cs typeface="Calibri"/>
              </a:rPr>
              <a:t>Courts are bound by their own precedents, and those of higher courts, but not of lower courts. So the Court of Appeal is bound by its own decisions, and those of the Supreme Court, but not decisions of the course below them. </a:t>
            </a:r>
          </a:p>
          <a:p>
            <a:endParaRPr lang="en-GB" dirty="0">
              <a:cs typeface="Calibri"/>
            </a:endParaRPr>
          </a:p>
          <a:p>
            <a:r>
              <a:rPr lang="en-US" dirty="0">
                <a:cs typeface="Calibri"/>
              </a:rPr>
              <a:t>The decisions form part of the law. </a:t>
            </a:r>
          </a:p>
        </p:txBody>
      </p:sp>
      <p:sp>
        <p:nvSpPr>
          <p:cNvPr id="4" name="Slide Number Placeholder 3"/>
          <p:cNvSpPr>
            <a:spLocks noGrp="1"/>
          </p:cNvSpPr>
          <p:nvPr>
            <p:ph type="sldNum" sz="quarter" idx="5"/>
          </p:nvPr>
        </p:nvSpPr>
        <p:spPr/>
        <p:txBody>
          <a:bodyPr/>
          <a:lstStyle/>
          <a:p>
            <a:fld id="{62A9891E-7AA3-49AA-AFB8-C4C0618BF4F7}" type="slidenum">
              <a:rPr lang="en-GB"/>
              <a:t>12</a:t>
            </a:fld>
            <a:endParaRPr lang="en-GB"/>
          </a:p>
        </p:txBody>
      </p:sp>
    </p:spTree>
    <p:extLst>
      <p:ext uri="{BB962C8B-B14F-4D97-AF65-F5344CB8AC3E}">
        <p14:creationId xmlns:p14="http://schemas.microsoft.com/office/powerpoint/2010/main" val="40707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Legislation and cases are domestic sources of law: they are concerned only with the jurisdiction in which we reside, England and Wales; other jurisdictions have their own legislation and may rely on cases to a greater or lesser extent. However, we should also be aware of another form of law and the influence it has in England and Wales.</a:t>
            </a:r>
          </a:p>
          <a:p>
            <a:endParaRPr lang="en-US" dirty="0">
              <a:cs typeface="Calibri"/>
            </a:endParaRPr>
          </a:p>
          <a:p>
            <a:r>
              <a:rPr lang="en-US" dirty="0"/>
              <a:t>The United Kingdom is what is known as a dualist state. This means that when the UK signs international treaties, they are binding in international law but not in domestic law. In other words, when the UK signs an international treaty, it does not create obligations which are enforceable in UK courts. For example, the UK is a signatory to the Convention on the Rights of Persons with Disabilities (a treaty of the United Nations) but you cannot go into a court in England and Wales and seek a remedy on the basis that rights protected by that treaty have been breached.</a:t>
            </a:r>
            <a:endParaRPr lang="en-US" dirty="0">
              <a:cs typeface="Calibri"/>
            </a:endParaRPr>
          </a:p>
          <a:p>
            <a:r>
              <a:rPr lang="en-US" dirty="0"/>
              <a:t> </a:t>
            </a:r>
            <a:endParaRPr lang="en-US" dirty="0">
              <a:cs typeface="Calibri"/>
            </a:endParaRPr>
          </a:p>
          <a:p>
            <a:r>
              <a:rPr lang="en-US" dirty="0"/>
              <a:t>Some other states, known as monist states, automatically incorporate any international treaty to which the state is a signatory into their domestic law. France and Germany are both monist legal systems: international treaties create obligations that are legally binding in French and German courts.</a:t>
            </a:r>
          </a:p>
        </p:txBody>
      </p:sp>
      <p:sp>
        <p:nvSpPr>
          <p:cNvPr id="4" name="Slide Number Placeholder 3"/>
          <p:cNvSpPr>
            <a:spLocks noGrp="1"/>
          </p:cNvSpPr>
          <p:nvPr>
            <p:ph type="sldNum" sz="quarter" idx="5"/>
          </p:nvPr>
        </p:nvSpPr>
        <p:spPr/>
        <p:txBody>
          <a:bodyPr/>
          <a:lstStyle/>
          <a:p>
            <a:fld id="{62A9891E-7AA3-49AA-AFB8-C4C0618BF4F7}" type="slidenum">
              <a:rPr lang="en-GB"/>
              <a:t>13</a:t>
            </a:fld>
            <a:endParaRPr lang="en-GB"/>
          </a:p>
        </p:txBody>
      </p:sp>
    </p:spTree>
    <p:extLst>
      <p:ext uri="{BB962C8B-B14F-4D97-AF65-F5344CB8AC3E}">
        <p14:creationId xmlns:p14="http://schemas.microsoft.com/office/powerpoint/2010/main" val="545967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Right to education Art 24</a:t>
            </a:r>
          </a:p>
          <a:p>
            <a:r>
              <a:rPr lang="en-GB" dirty="0"/>
              <a:t>Right to health Art 25 </a:t>
            </a:r>
          </a:p>
        </p:txBody>
      </p:sp>
      <p:sp>
        <p:nvSpPr>
          <p:cNvPr id="4" name="Slide Number Placeholder 3"/>
          <p:cNvSpPr>
            <a:spLocks noGrp="1"/>
          </p:cNvSpPr>
          <p:nvPr>
            <p:ph type="sldNum" sz="quarter" idx="5"/>
          </p:nvPr>
        </p:nvSpPr>
        <p:spPr/>
        <p:txBody>
          <a:bodyPr/>
          <a:lstStyle/>
          <a:p>
            <a:fld id="{62A9891E-7AA3-49AA-AFB8-C4C0618BF4F7}" type="slidenum">
              <a:rPr lang="en-GB" smtClean="0"/>
              <a:t>14</a:t>
            </a:fld>
            <a:endParaRPr lang="en-GB"/>
          </a:p>
        </p:txBody>
      </p:sp>
    </p:spTree>
    <p:extLst>
      <p:ext uri="{BB962C8B-B14F-4D97-AF65-F5344CB8AC3E}">
        <p14:creationId xmlns:p14="http://schemas.microsoft.com/office/powerpoint/2010/main" val="42017061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GB" dirty="0">
                <a:cs typeface="Calibri"/>
              </a:rPr>
              <a:t>One of the most important international legal systems of which the United Kingdom is a part is the European Convention on Human Rights (ECHR). The ECHR is an </a:t>
            </a:r>
            <a:r>
              <a:rPr lang="en-GB" b="1" u="sng" dirty="0">
                <a:cs typeface="Calibri"/>
              </a:rPr>
              <a:t>international treaty </a:t>
            </a:r>
            <a:r>
              <a:rPr lang="en-GB" dirty="0">
                <a:cs typeface="Calibri"/>
              </a:rPr>
              <a:t>which protects fundamental human rights. It has its own court, the European Court of Human Rights. The ECHR is a cornerstone of human rights protection within the UK, and has been incorporated into UK law through the Human Rights Act 1998.</a:t>
            </a:r>
          </a:p>
          <a:p>
            <a:endParaRPr lang="en-GB" dirty="0">
              <a:cs typeface="Calibri"/>
            </a:endParaRPr>
          </a:p>
          <a:p>
            <a:r>
              <a:rPr lang="en-GB" dirty="0">
                <a:cs typeface="Calibri"/>
              </a:rPr>
              <a:t>Not to be confused with the EU which is a different organisation and covers area such as trade, single market and economic </a:t>
            </a:r>
            <a:r>
              <a:rPr lang="en-GB" dirty="0" err="1">
                <a:cs typeface="Calibri"/>
              </a:rPr>
              <a:t>coperation</a:t>
            </a:r>
            <a:r>
              <a:rPr lang="en-GB" dirty="0">
                <a:cs typeface="Calibri"/>
              </a:rPr>
              <a:t>. </a:t>
            </a:r>
          </a:p>
          <a:p>
            <a:endParaRPr lang="en-GB" dirty="0">
              <a:cs typeface="Calibri"/>
            </a:endParaRPr>
          </a:p>
          <a:p>
            <a:r>
              <a:rPr lang="en-GB" dirty="0">
                <a:cs typeface="Calibri"/>
              </a:rPr>
              <a:t>UK </a:t>
            </a:r>
            <a:r>
              <a:rPr lang="en-GB" dirty="0" err="1">
                <a:cs typeface="Calibri"/>
              </a:rPr>
              <a:t>Supereme</a:t>
            </a:r>
            <a:r>
              <a:rPr lang="en-GB" dirty="0">
                <a:cs typeface="Calibri"/>
              </a:rPr>
              <a:t> Court </a:t>
            </a:r>
            <a:endParaRPr lang="en-US" dirty="0">
              <a:cs typeface="Calibri"/>
            </a:endParaRPr>
          </a:p>
        </p:txBody>
      </p:sp>
      <p:sp>
        <p:nvSpPr>
          <p:cNvPr id="4" name="Slide Number Placeholder 3"/>
          <p:cNvSpPr>
            <a:spLocks noGrp="1"/>
          </p:cNvSpPr>
          <p:nvPr>
            <p:ph type="sldNum" sz="quarter" idx="5"/>
          </p:nvPr>
        </p:nvSpPr>
        <p:spPr/>
        <p:txBody>
          <a:bodyPr/>
          <a:lstStyle/>
          <a:p>
            <a:fld id="{62A9891E-7AA3-49AA-AFB8-C4C0618BF4F7}" type="slidenum">
              <a:rPr lang="en-GB"/>
              <a:t>15</a:t>
            </a:fld>
            <a:endParaRPr lang="en-GB"/>
          </a:p>
        </p:txBody>
      </p:sp>
    </p:spTree>
    <p:extLst>
      <p:ext uri="{BB962C8B-B14F-4D97-AF65-F5344CB8AC3E}">
        <p14:creationId xmlns:p14="http://schemas.microsoft.com/office/powerpoint/2010/main" val="38278494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formal agreement between Countries</a:t>
            </a:r>
          </a:p>
          <a:p>
            <a:r>
              <a:rPr lang="en-GB" dirty="0"/>
              <a:t>Usually about a particular issue such as Human Rights</a:t>
            </a:r>
          </a:p>
          <a:p>
            <a:r>
              <a:rPr lang="en-GB" dirty="0"/>
              <a:t>For </a:t>
            </a:r>
            <a:r>
              <a:rPr lang="en-GB" dirty="0" err="1"/>
              <a:t>eg</a:t>
            </a:r>
            <a:r>
              <a:rPr lang="en-GB" dirty="0"/>
              <a:t> ECONHR = an agreement tin which participating countries promise to protect certain human rights </a:t>
            </a:r>
          </a:p>
          <a:p>
            <a:pPr marL="171450" indent="-171450">
              <a:buFontTx/>
              <a:buChar char="-"/>
            </a:pPr>
            <a:r>
              <a:rPr lang="en-GB" dirty="0"/>
              <a:t>Right to life</a:t>
            </a:r>
          </a:p>
          <a:p>
            <a:pPr marL="171450" indent="-171450">
              <a:buFontTx/>
              <a:buChar char="-"/>
            </a:pPr>
            <a:r>
              <a:rPr lang="en-GB" dirty="0"/>
              <a:t>Right to air trial</a:t>
            </a:r>
          </a:p>
          <a:p>
            <a:pPr marL="171450" indent="-171450">
              <a:buFontTx/>
              <a:buChar char="-"/>
            </a:pPr>
            <a:r>
              <a:rPr lang="en-GB" dirty="0"/>
              <a:t>Freedom of expression</a:t>
            </a:r>
          </a:p>
          <a:p>
            <a:pPr marL="171450" indent="-171450">
              <a:buFontTx/>
              <a:buChar char="-"/>
            </a:pPr>
            <a:r>
              <a:rPr lang="en-GB" dirty="0"/>
              <a:t>Right to privacy </a:t>
            </a:r>
          </a:p>
          <a:p>
            <a:pPr marL="0" indent="0">
              <a:buFontTx/>
              <a:buNone/>
            </a:pPr>
            <a:r>
              <a:rPr lang="en-GB" dirty="0"/>
              <a:t>When a country signs a convention it formally agrees to be bound by its obligations </a:t>
            </a:r>
          </a:p>
        </p:txBody>
      </p:sp>
      <p:sp>
        <p:nvSpPr>
          <p:cNvPr id="4" name="Slide Number Placeholder 3"/>
          <p:cNvSpPr>
            <a:spLocks noGrp="1"/>
          </p:cNvSpPr>
          <p:nvPr>
            <p:ph type="sldNum" sz="quarter" idx="5"/>
          </p:nvPr>
        </p:nvSpPr>
        <p:spPr/>
        <p:txBody>
          <a:bodyPr/>
          <a:lstStyle/>
          <a:p>
            <a:fld id="{62A9891E-7AA3-49AA-AFB8-C4C0618BF4F7}" type="slidenum">
              <a:rPr lang="en-GB" smtClean="0"/>
              <a:t>16</a:t>
            </a:fld>
            <a:endParaRPr lang="en-GB"/>
          </a:p>
        </p:txBody>
      </p:sp>
    </p:spTree>
    <p:extLst>
      <p:ext uri="{BB962C8B-B14F-4D97-AF65-F5344CB8AC3E}">
        <p14:creationId xmlns:p14="http://schemas.microsoft.com/office/powerpoint/2010/main" val="25522608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1973 to 31 December 2019, the UK was a member of first the European Economic Community, and later the European Union. The European Union has its own legal system, which is a unique form of international law in that it is automatically binding in the domestic legal systems of the EU’s member states. While the UK was a member of the EU, UK citizens could seek remedies in UK courts on the basis that EU legal obligations had been breached (this was known as the doctrine of direct effect). Now that the UK is no longer a member of the EU, the legal principles that bound the UK by EU law no longer apply, though the European Union (Withdrawal) Act 2018 incorporated (included) all EU legislation that was in force at the time of exit into UK law.</a:t>
            </a:r>
          </a:p>
          <a:p>
            <a:endParaRPr lang="en-US" dirty="0"/>
          </a:p>
          <a:p>
            <a:r>
              <a:rPr lang="en-US" dirty="0"/>
              <a:t>Useful way to remember is Before Brexit – EU law could have supremacy over UK law</a:t>
            </a:r>
          </a:p>
          <a:p>
            <a:r>
              <a:rPr lang="en-US" dirty="0"/>
              <a:t>Withdrawal act – copied and preserved much existing EU law </a:t>
            </a:r>
          </a:p>
          <a:p>
            <a:r>
              <a:rPr lang="en-US" dirty="0"/>
              <a:t>After Brexit – parliament can amend or repeal domestic law </a:t>
            </a:r>
          </a:p>
          <a:p>
            <a:r>
              <a:rPr lang="en-US" dirty="0"/>
              <a:t>And the EU withdrawal act 2018 did not withdraw the UK from the ECHR </a:t>
            </a:r>
          </a:p>
        </p:txBody>
      </p:sp>
      <p:sp>
        <p:nvSpPr>
          <p:cNvPr id="4" name="Slide Number Placeholder 3"/>
          <p:cNvSpPr>
            <a:spLocks noGrp="1"/>
          </p:cNvSpPr>
          <p:nvPr>
            <p:ph type="sldNum" sz="quarter" idx="5"/>
          </p:nvPr>
        </p:nvSpPr>
        <p:spPr/>
        <p:txBody>
          <a:bodyPr/>
          <a:lstStyle/>
          <a:p>
            <a:fld id="{62A9891E-7AA3-49AA-AFB8-C4C0618BF4F7}" type="slidenum">
              <a:rPr lang="en-GB"/>
              <a:t>18</a:t>
            </a:fld>
            <a:endParaRPr lang="en-GB"/>
          </a:p>
        </p:txBody>
      </p:sp>
    </p:spTree>
    <p:extLst>
      <p:ext uri="{BB962C8B-B14F-4D97-AF65-F5344CB8AC3E}">
        <p14:creationId xmlns:p14="http://schemas.microsoft.com/office/powerpoint/2010/main" val="29115261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A9891E-7AA3-49AA-AFB8-C4C0618BF4F7}" type="slidenum">
              <a:rPr lang="en-GB" smtClean="0"/>
              <a:t>19</a:t>
            </a:fld>
            <a:endParaRPr lang="en-GB"/>
          </a:p>
        </p:txBody>
      </p:sp>
    </p:spTree>
    <p:extLst>
      <p:ext uri="{BB962C8B-B14F-4D97-AF65-F5344CB8AC3E}">
        <p14:creationId xmlns:p14="http://schemas.microsoft.com/office/powerpoint/2010/main" val="29453212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most important ways we classify law is into criminal law and civil law. Criminal law is “the body of laws owed to society as a whole”. It is that part of the law which enables the state to deter and punish crime.</a:t>
            </a:r>
            <a:endParaRPr lang="en-US" dirty="0"/>
          </a:p>
          <a:p>
            <a:r>
              <a:rPr lang="en-GB" dirty="0"/>
              <a:t> Civil law is the “body of laws dealing with the rights and duties owed by individuals and organisations to each other”. It encompasses a wide range of areas of law, including property law, family law and the law of contract. Understanding whether a case is a matter of criminal law or civil law is important, because the criminal and civil court systems are separate. Cases are heard in different courts and follow different procedures. </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62A9891E-7AA3-49AA-AFB8-C4C0618BF4F7}" type="slidenum">
              <a:rPr lang="en-GB" smtClean="0"/>
              <a:t>20</a:t>
            </a:fld>
            <a:endParaRPr lang="en-GB"/>
          </a:p>
        </p:txBody>
      </p:sp>
    </p:spTree>
    <p:extLst>
      <p:ext uri="{BB962C8B-B14F-4D97-AF65-F5344CB8AC3E}">
        <p14:creationId xmlns:p14="http://schemas.microsoft.com/office/powerpoint/2010/main" val="19482292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a:t>
            </a:r>
          </a:p>
        </p:txBody>
      </p:sp>
      <p:sp>
        <p:nvSpPr>
          <p:cNvPr id="4" name="Slide Number Placeholder 3"/>
          <p:cNvSpPr>
            <a:spLocks noGrp="1"/>
          </p:cNvSpPr>
          <p:nvPr>
            <p:ph type="sldNum" sz="quarter" idx="5"/>
          </p:nvPr>
        </p:nvSpPr>
        <p:spPr/>
        <p:txBody>
          <a:bodyPr/>
          <a:lstStyle/>
          <a:p>
            <a:fld id="{62A9891E-7AA3-49AA-AFB8-C4C0618BF4F7}" type="slidenum">
              <a:rPr lang="en-GB"/>
              <a:t>21</a:t>
            </a:fld>
            <a:endParaRPr lang="en-GB"/>
          </a:p>
        </p:txBody>
      </p:sp>
    </p:spTree>
    <p:extLst>
      <p:ext uri="{BB962C8B-B14F-4D97-AF65-F5344CB8AC3E}">
        <p14:creationId xmlns:p14="http://schemas.microsoft.com/office/powerpoint/2010/main" val="37837159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Common law was a body of law which began to develop in the 11th century in the king’s courts and was common to all of England (and later Wales), replacing local laws. Judges set out the reasons for their decisions in individual cases and, over time, developed a system of precedent where they relied on a written decision in an earlier case to prove the decision in a later one. This system was known as “common law” because it was “common” to the whole of England (and later Wales), replacing more </a:t>
            </a:r>
            <a:r>
              <a:rPr lang="en-US" dirty="0" err="1"/>
              <a:t>localised</a:t>
            </a:r>
            <a:r>
              <a:rPr lang="en-US" dirty="0"/>
              <a:t> laws. The only remedy available in common law cases was damages.</a:t>
            </a:r>
          </a:p>
          <a:p>
            <a:endParaRPr lang="en-US" dirty="0">
              <a:cs typeface="Calibri"/>
            </a:endParaRPr>
          </a:p>
          <a:p>
            <a:r>
              <a:rPr lang="en-US" dirty="0"/>
              <a:t>During the 13th century a parallel court system emerged in the Court of Chancery and began to develop its own body of law which became known as equity. The meaning of equity is fairness, and this reflects the fact that the Catholic Church lawyers who established this court were seeking to develop legal principles based on a wider sense of justice. Like common law, courts of equity set out written judgments in individual cases but introduced new legal concepts such as the mortgage, where an owner of land could borrow money and the lender could take possession of it if the debt was not repaid. </a:t>
            </a:r>
          </a:p>
          <a:p>
            <a:r>
              <a:rPr lang="en-US" dirty="0"/>
              <a:t>The concept of the trust enabled property to be looked after by an adult, whilst its owners, who were often children, retained their ownership rights.</a:t>
            </a:r>
            <a:endParaRPr lang="en-US" dirty="0">
              <a:ea typeface="Calibri"/>
              <a:cs typeface="Calibri"/>
            </a:endParaRPr>
          </a:p>
          <a:p>
            <a:r>
              <a:rPr lang="en-US" dirty="0"/>
              <a:t> </a:t>
            </a:r>
            <a:endParaRPr lang="en-US" dirty="0">
              <a:cs typeface="Calibri"/>
            </a:endParaRPr>
          </a:p>
          <a:p>
            <a:r>
              <a:rPr lang="en-US" dirty="0"/>
              <a:t>It is important to know that equity did not attempt to cover every area of law. It introduced new legal concepts where there were gaps in the common law and was used when the application of common law resulted in decisions which were considered to be unfair. So, for example, even in the law of contract, some of the cases and legal principles are derived from equity.</a:t>
            </a:r>
            <a:endParaRPr lang="en-US" dirty="0">
              <a:cs typeface="Calibri"/>
            </a:endParaRPr>
          </a:p>
          <a:p>
            <a:endParaRPr lang="en-US" dirty="0">
              <a:cs typeface="Calibri"/>
            </a:endParaRPr>
          </a:p>
          <a:p>
            <a:r>
              <a:rPr lang="en-US" dirty="0"/>
              <a:t>The Judicature Acts 1873–75 merged the common law courts and the Court of Chancery and required all courts to apply both common law and equity. Where common law clashes with equity, the courts will now apply equity in all cases.</a:t>
            </a:r>
            <a:endParaRPr lang="en-US" dirty="0">
              <a:cs typeface="Calibri"/>
            </a:endParaRPr>
          </a:p>
          <a:p>
            <a:endParaRPr lang="en-US" dirty="0">
              <a:cs typeface="Calibri"/>
            </a:endParaRPr>
          </a:p>
          <a:p>
            <a:r>
              <a:rPr lang="en-US" dirty="0">
                <a:cs typeface="Calibri"/>
              </a:rPr>
              <a:t>Court of chancery created trust and mortgages</a:t>
            </a:r>
          </a:p>
          <a:p>
            <a:endParaRPr lang="en-US" dirty="0">
              <a:cs typeface="Calibri"/>
            </a:endParaRPr>
          </a:p>
          <a:p>
            <a:r>
              <a:rPr lang="en-US" dirty="0">
                <a:cs typeface="Calibri"/>
              </a:rPr>
              <a:t>Equitable maxims.</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2A9891E-7AA3-49AA-AFB8-C4C0618BF4F7}" type="slidenum">
              <a:rPr lang="en-GB"/>
              <a:t>22</a:t>
            </a:fld>
            <a:endParaRPr lang="en-GB"/>
          </a:p>
        </p:txBody>
      </p:sp>
    </p:spTree>
    <p:extLst>
      <p:ext uri="{BB962C8B-B14F-4D97-AF65-F5344CB8AC3E}">
        <p14:creationId xmlns:p14="http://schemas.microsoft.com/office/powerpoint/2010/main" val="30612706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373545"/>
                </a:solidFill>
              </a:rPr>
              <a:t> “He who comes to equity must come with clean hands.” Anyone who seeks an equitable remedy must be able to show that they have acted </a:t>
            </a:r>
            <a:r>
              <a:rPr lang="en-US" b="1" dirty="0" err="1">
                <a:solidFill>
                  <a:srgbClr val="373545"/>
                </a:solidFill>
              </a:rPr>
              <a:t>honourably</a:t>
            </a:r>
            <a:r>
              <a:rPr lang="en-US" b="1" dirty="0">
                <a:solidFill>
                  <a:srgbClr val="373545"/>
                </a:solidFill>
              </a:rPr>
              <a:t> themself. In Everet v Williams [1725] a claim by the estate of one highwayman (who had just been hanged!) against his partner, another highwayman, for an agreed share of the proceeds of their robberies was rejected.  </a:t>
            </a:r>
            <a:endParaRPr lang="en-US" dirty="0"/>
          </a:p>
        </p:txBody>
      </p:sp>
      <p:sp>
        <p:nvSpPr>
          <p:cNvPr id="4" name="Slide Number Placeholder 3"/>
          <p:cNvSpPr>
            <a:spLocks noGrp="1"/>
          </p:cNvSpPr>
          <p:nvPr>
            <p:ph type="sldNum" sz="quarter" idx="5"/>
          </p:nvPr>
        </p:nvSpPr>
        <p:spPr/>
        <p:txBody>
          <a:bodyPr/>
          <a:lstStyle/>
          <a:p>
            <a:fld id="{62A9891E-7AA3-49AA-AFB8-C4C0618BF4F7}" type="slidenum">
              <a:rPr lang="en-US"/>
              <a:t>24</a:t>
            </a:fld>
            <a:endParaRPr lang="en-US"/>
          </a:p>
        </p:txBody>
      </p:sp>
    </p:spTree>
    <p:extLst>
      <p:ext uri="{BB962C8B-B14F-4D97-AF65-F5344CB8AC3E}">
        <p14:creationId xmlns:p14="http://schemas.microsoft.com/office/powerpoint/2010/main" val="13962078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373545"/>
                </a:solidFill>
              </a:rPr>
              <a:t>Common law has only one legal remedy to offer when a claimant was successful, which was damages. Monetary compensation. Sometimes, damages may not be an appropriate or desirable remedy, and other forms of redress are needed. Equity provides a number of alternatives. Consider the following examples.</a:t>
            </a:r>
            <a:endParaRPr lang="en-US" dirty="0">
              <a:solidFill>
                <a:srgbClr val="000000"/>
              </a:solidFill>
              <a:ea typeface="Calibri" panose="020F0502020204030204"/>
              <a:cs typeface="Calibri" panose="020F0502020204030204"/>
            </a:endParaRPr>
          </a:p>
          <a:p>
            <a:endParaRPr lang="en-US" dirty="0">
              <a:solidFill>
                <a:srgbClr val="373545"/>
              </a:solidFill>
              <a:ea typeface="Calibri"/>
              <a:cs typeface="Calibri"/>
            </a:endParaRPr>
          </a:p>
          <a:p>
            <a:r>
              <a:rPr lang="en-US" dirty="0">
                <a:solidFill>
                  <a:srgbClr val="373545"/>
                </a:solidFill>
              </a:rPr>
              <a:t>(1)   Janine has learned that a Sunday newspaper is planning to publish an article about her sex life which is full of lies and half-truths. She does not want compensation after publication – she wants the publication to be stopped. In equity Janine could seek an injunction which is a court order requiring the newspaper not to publish the article.  </a:t>
            </a:r>
            <a:endParaRPr lang="en-US" dirty="0">
              <a:solidFill>
                <a:srgbClr val="373545"/>
              </a:solidFill>
              <a:ea typeface="Calibri"/>
              <a:cs typeface="Calibri"/>
            </a:endParaRPr>
          </a:p>
          <a:p>
            <a:r>
              <a:rPr lang="en-US" dirty="0">
                <a:solidFill>
                  <a:srgbClr val="373545"/>
                </a:solidFill>
              </a:rPr>
              <a:t>(2)   Kieran has exchanged contracts (created a binding contract) to purchase an island off the Welsh coast. Before the purchase has been completed and the legal ownership has been transferred to him, the seller changes his mind. He offers Kieran generous compensation for his disappointment and legal costs but Kieran is not interested in compensation – he has set his heart on owning this island. In equity, Kieran can seek specific performance. This court order will require the seller to complete the sale of the island in accordance with the contract. </a:t>
            </a:r>
            <a:endParaRPr lang="en-US" dirty="0">
              <a:solidFill>
                <a:srgbClr val="373545"/>
              </a:solidFill>
              <a:ea typeface="Calibri"/>
              <a:cs typeface="Calibri"/>
            </a:endParaRPr>
          </a:p>
          <a:p>
            <a:r>
              <a:rPr lang="en-US" dirty="0">
                <a:solidFill>
                  <a:srgbClr val="373545"/>
                </a:solidFill>
              </a:rPr>
              <a:t>(3)   Ayana was told that a painting was by Picasso – a statement which subsequently turned out to be untrue, a misrepresentation. Because she believed the misrepresentation, she purchased the painting. The seller has offered to repay the difference between the purchase price and the real value of the painting as a Picasso imitation. Ayana wants to return the painting and get all her money back. In equity, Ayana can seek the remedy of rescission (pronounced re-</a:t>
            </a:r>
            <a:r>
              <a:rPr lang="en-US" dirty="0" err="1">
                <a:solidFill>
                  <a:srgbClr val="373545"/>
                </a:solidFill>
              </a:rPr>
              <a:t>sish</a:t>
            </a:r>
            <a:r>
              <a:rPr lang="en-US" dirty="0">
                <a:solidFill>
                  <a:srgbClr val="373545"/>
                </a:solidFill>
              </a:rPr>
              <a:t>-on). The effect is that the contract is “rescinded” (cancelled) and both parties are put back into their original positions. Here, Ayana would get all her money back and would return the imitation Picasso. As with all equitable remedies, the court will expect claims to be made reasonably quickly. In Leaf v International Galleries [1950] a similar claim over a painting, incorrectly claimed to have been by the painter Constable, failed because of a five-year delay. </a:t>
            </a:r>
            <a:endParaRPr lang="en-US" dirty="0">
              <a:solidFill>
                <a:srgbClr val="373545"/>
              </a:solidFill>
              <a:ea typeface="Calibri"/>
              <a:cs typeface="Calibri"/>
            </a:endParaRPr>
          </a:p>
          <a:p>
            <a:r>
              <a:rPr lang="en-US" dirty="0">
                <a:solidFill>
                  <a:srgbClr val="373545"/>
                </a:solidFill>
              </a:rPr>
              <a:t>(4)   Marius agreed to hire a gardening firm to maintain his large garden for a fee of £50 per week. The agreement was oral but the written contract which he signed later on mistakenly stated that the fee was £500 per week. The gardening firm is suing him, arguing that the higher fee applied. Marius can ask the court for rectification of the written contract on the ground that it does not reflect the earlier oral agreement. If the court believes Marius’s evidence about the oral agreement, it will “rectify” (correct) the written contract, substituting “£50” in place of “£500”. The gardening firm will only be able to receive damages from Marius at a rate of £50 per week</a:t>
            </a:r>
            <a:endParaRPr lang="en-US" dirty="0"/>
          </a:p>
        </p:txBody>
      </p:sp>
      <p:sp>
        <p:nvSpPr>
          <p:cNvPr id="4" name="Slide Number Placeholder 3"/>
          <p:cNvSpPr>
            <a:spLocks noGrp="1"/>
          </p:cNvSpPr>
          <p:nvPr>
            <p:ph type="sldNum" sz="quarter" idx="5"/>
          </p:nvPr>
        </p:nvSpPr>
        <p:spPr/>
        <p:txBody>
          <a:bodyPr/>
          <a:lstStyle/>
          <a:p>
            <a:fld id="{62A9891E-7AA3-49AA-AFB8-C4C0618BF4F7}" type="slidenum">
              <a:rPr lang="en-US"/>
              <a:t>26</a:t>
            </a:fld>
            <a:endParaRPr lang="en-US"/>
          </a:p>
        </p:txBody>
      </p:sp>
    </p:spTree>
    <p:extLst>
      <p:ext uri="{BB962C8B-B14F-4D97-AF65-F5344CB8AC3E}">
        <p14:creationId xmlns:p14="http://schemas.microsoft.com/office/powerpoint/2010/main" val="16038308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Legal Persons These can be Companies, partnerships and many government agencies</a:t>
            </a:r>
          </a:p>
          <a:p>
            <a:r>
              <a:rPr lang="en-US" dirty="0"/>
              <a:t> They can enter into contracts, buy and sell property and take legal action in court, just as a natural person (i.e. a human being!) can do. A legal person which is not a natural person is sometimes called a juridical person. The concept of legal persons (or legal personality) is useful, because it allows companies and other </a:t>
            </a:r>
            <a:r>
              <a:rPr lang="en-US" dirty="0" err="1"/>
              <a:t>organisations</a:t>
            </a:r>
            <a:r>
              <a:rPr lang="en-US" dirty="0"/>
              <a:t> to act independently of the people who run it.</a:t>
            </a:r>
            <a:endParaRPr lang="en-US" dirty="0">
              <a:ea typeface="Calibri"/>
              <a:cs typeface="Calibri"/>
            </a:endParaRPr>
          </a:p>
          <a:p>
            <a:r>
              <a:rPr lang="en-US" dirty="0"/>
              <a:t>for example, if a company acts in breach of contract, it is the company which is sued rather than the individual directors or shareholders, and any damages must be paid from the company’s assets or by the company’s insurance: the shareholders who own the company and the directors who run it will not be personally liable for the company’s wrongdoing. Many of the legal cases you will encounter during your studies will feature juridical persons. </a:t>
            </a:r>
          </a:p>
          <a:p>
            <a:r>
              <a:rPr lang="en-US" dirty="0"/>
              <a:t>In certain circumstances, courts may decide to look beyond the legal personality of the company to the natural person or persons who own or manage it and impose liability upon them. This is known as “piercing the corporate veil”.</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62A9891E-7AA3-49AA-AFB8-C4C0618BF4F7}" type="slidenum">
              <a:rPr lang="en-GB"/>
              <a:t>27</a:t>
            </a:fld>
            <a:endParaRPr lang="en-GB"/>
          </a:p>
        </p:txBody>
      </p:sp>
    </p:spTree>
    <p:extLst>
      <p:ext uri="{BB962C8B-B14F-4D97-AF65-F5344CB8AC3E}">
        <p14:creationId xmlns:p14="http://schemas.microsoft.com/office/powerpoint/2010/main" val="38677765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jurisdiction is an area within which law applies. The United Kingdom contains three jurisdictions: England and Wales; Scotland; and Northern Ireland. Our focus in this guide is on English law. </a:t>
            </a:r>
            <a:endParaRPr lang="en-US"/>
          </a:p>
          <a:p>
            <a:r>
              <a:rPr lang="en-US" dirty="0"/>
              <a:t>(2)   Defining what law is, is complicated, but broadly speaking, law is a system of rules which aim to regulate </a:t>
            </a:r>
            <a:r>
              <a:rPr lang="en-US" dirty="0" err="1"/>
              <a:t>behaviour</a:t>
            </a:r>
            <a:r>
              <a:rPr lang="en-US" dirty="0"/>
              <a:t>, which are created and imposed by the state. </a:t>
            </a:r>
            <a:endParaRPr lang="en-US"/>
          </a:p>
          <a:p>
            <a:r>
              <a:rPr lang="en-US" dirty="0"/>
              <a:t>(3)   A key source of law is legislation. Acts of Parliament (or statutes) are primary legislation: they set the overarching principles of a law. Secondary or delegated legislation supplies the detail. (</a:t>
            </a:r>
          </a:p>
          <a:p>
            <a:r>
              <a:rPr lang="en-US" dirty="0"/>
              <a:t>4)   Case law is made by judges when they give judgment in a particular case. This creates new rules which apply in future cases with similar facts. </a:t>
            </a:r>
          </a:p>
          <a:p>
            <a:r>
              <a:rPr lang="en-US" dirty="0"/>
              <a:t>(5)   International law is the law which governs relationships between nation states, and between nation states and individuals.</a:t>
            </a:r>
            <a:endParaRPr lang="en-US" dirty="0">
              <a:ea typeface="Calibri"/>
              <a:cs typeface="Calibri"/>
            </a:endParaRPr>
          </a:p>
          <a:p>
            <a:r>
              <a:rPr lang="en-US" dirty="0"/>
              <a:t> (6)   Important distinctions can be drawn between public law and private law, and between criminal and civil law. </a:t>
            </a:r>
          </a:p>
          <a:p>
            <a:r>
              <a:rPr lang="en-US" dirty="0"/>
              <a:t>(7)   Equity developed as a body of legal principles and case law following problems with the common law created by the king’s courts. These problems included rigidity and the fact that damages were the only remedy available. Application of principles of equity developed the key legal concepts of the trust and the mortgage. Equity also developed a more flexible approach to remedies, including injunction and specific performance. </a:t>
            </a:r>
          </a:p>
          <a:p>
            <a:r>
              <a:rPr lang="en-US" dirty="0"/>
              <a:t>(8)   Common law legal systems (including England and Wales) place significant reliance on case law, and their courts take an adversarial approach. These may be contrasted with civil law legal systems, in which the basic principles of the law are codified, and the courts are more inquisitorial. </a:t>
            </a:r>
          </a:p>
          <a:p>
            <a:r>
              <a:rPr lang="en-US" dirty="0"/>
              <a:t>(9)   Companies and other </a:t>
            </a:r>
            <a:r>
              <a:rPr lang="en-US" dirty="0" err="1"/>
              <a:t>organisations</a:t>
            </a:r>
            <a:r>
              <a:rPr lang="en-US" dirty="0"/>
              <a:t> may have legal personality, which means they may undertake (and have imposed upon them) legal obligations. Courts may sometimes look beyond the legal personality of an </a:t>
            </a:r>
            <a:r>
              <a:rPr lang="en-US" dirty="0" err="1"/>
              <a:t>organisation</a:t>
            </a:r>
            <a:r>
              <a:rPr lang="en-US" dirty="0"/>
              <a:t> to impose liability upon the individuals who run the </a:t>
            </a:r>
            <a:r>
              <a:rPr lang="en-US" dirty="0" err="1"/>
              <a:t>organisation</a:t>
            </a:r>
            <a:r>
              <a:rPr lang="en-US" dirty="0"/>
              <a:t>: “piercing the corporate veil” is an example of this.</a:t>
            </a:r>
            <a:endParaRPr lang="en-US">
              <a:ea typeface="Calibri"/>
              <a:cs typeface="Calibri"/>
            </a:endParaRPr>
          </a:p>
        </p:txBody>
      </p:sp>
      <p:sp>
        <p:nvSpPr>
          <p:cNvPr id="4" name="Slide Number Placeholder 3"/>
          <p:cNvSpPr>
            <a:spLocks noGrp="1"/>
          </p:cNvSpPr>
          <p:nvPr>
            <p:ph type="sldNum" sz="quarter" idx="5"/>
          </p:nvPr>
        </p:nvSpPr>
        <p:spPr/>
        <p:txBody>
          <a:bodyPr/>
          <a:lstStyle/>
          <a:p>
            <a:fld id="{62A9891E-7AA3-49AA-AFB8-C4C0618BF4F7}" type="slidenum">
              <a:rPr lang="en-US"/>
              <a:t>28</a:t>
            </a:fld>
            <a:endParaRPr lang="en-US"/>
          </a:p>
        </p:txBody>
      </p:sp>
    </p:spTree>
    <p:extLst>
      <p:ext uri="{BB962C8B-B14F-4D97-AF65-F5344CB8AC3E}">
        <p14:creationId xmlns:p14="http://schemas.microsoft.com/office/powerpoint/2010/main" val="1563871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98706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81623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44315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53627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4434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63345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20592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4617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38488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54852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11759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22550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1CBB8E81-5147-5506-5F4B-DBC0E7AF26E1}"/>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96332" y="768924"/>
            <a:ext cx="0" cy="48006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 uri="{C183D7F6-B498-43B3-948B-1728B52AA6E4}">
                <adec:decorative xmlns:adec="http://schemas.microsoft.com/office/drawing/2017/decorative" val="0"/>
              </a:ext>
            </a:extLst>
          </p:cNvPr>
          <p:cNvSpPr>
            <a:spLocks noGrp="1"/>
          </p:cNvSpPr>
          <p:nvPr>
            <p:ph type="pic" sz="quarter" idx="14" hasCustomPrompt="1"/>
          </p:nvPr>
        </p:nvSpPr>
        <p:spPr>
          <a:xfrm>
            <a:off x="5503863" y="1354138"/>
            <a:ext cx="5322887" cy="448151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914400" y="831992"/>
            <a:ext cx="5897880" cy="4258956"/>
          </a:xfrm>
          <a:solidFill>
            <a:schemeClr val="bg2"/>
          </a:solidFill>
        </p:spPr>
        <p:txBody>
          <a:bodyPr lIns="182880" rIns="228600" bIns="91440" anchor="b">
            <a:normAutofit/>
          </a:bodyPr>
          <a:lstStyle>
            <a:lvl1pPr algn="r">
              <a:lnSpc>
                <a:spcPct val="80000"/>
              </a:lnSpc>
              <a:defRPr sz="7200">
                <a:solidFill>
                  <a:schemeClr val="accent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05431" y="5372809"/>
            <a:ext cx="2364946" cy="909119"/>
          </a:xfrm>
          <a:solidFill>
            <a:schemeClr val="bg2"/>
          </a:solidFill>
        </p:spPr>
        <p:txBody>
          <a:bodyPr vert="horz" lIns="91440" tIns="45720" rIns="91440" bIns="45720" rtlCol="0" anchor="b">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547529" y="612251"/>
            <a:ext cx="2070397" cy="518965"/>
          </a:xfrm>
          <a:solidFill>
            <a:schemeClr val="bg2"/>
          </a:solidFill>
        </p:spPr>
        <p:txBody>
          <a:bodyPr anchor="t"/>
          <a:lstStyle>
            <a:lvl1pPr algn="r">
              <a:defRPr sz="1050"/>
            </a:lvl1pPr>
          </a:lstStyle>
          <a:p>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7326" y="5229935"/>
            <a:ext cx="1223795" cy="365125"/>
          </a:xfrm>
          <a:solidFill>
            <a:schemeClr val="bg2"/>
          </a:solidFill>
        </p:spPr>
        <p:txBody>
          <a:bodyPr rIns="182880"/>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01400" y="6029866"/>
            <a:ext cx="461438" cy="365125"/>
          </a:xfrm>
          <a:solidFill>
            <a:schemeClr val="bg2"/>
          </a:solidFill>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2254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2986" y="265728"/>
            <a:ext cx="10981137" cy="1325563"/>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2986" y="1736176"/>
            <a:ext cx="10981137" cy="419886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093644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396003"/>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GB"/>
              <a:t>Click to edit Master subtitle style</a:t>
            </a:r>
            <a:endParaRPr lang="en-US" dirty="0"/>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51845F5A-061D-4825-9AE9-D7794091C6CF}" type="slidenum">
              <a:rPr lang="en-US" smtClean="0"/>
              <a:t>‹#›</a:t>
            </a:fld>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3C04E684-10F4-4CC3-A0B9-F03AA7BE37CF}" type="datetimeFigureOut">
              <a:rPr lang="en-US" smtClean="0"/>
              <a:t>9/15/2026</a:t>
            </a:fld>
            <a:endParaRPr lang="en-US"/>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endParaRPr lang="en-US"/>
          </a:p>
        </p:txBody>
      </p:sp>
    </p:spTree>
    <p:extLst>
      <p:ext uri="{BB962C8B-B14F-4D97-AF65-F5344CB8AC3E}">
        <p14:creationId xmlns:p14="http://schemas.microsoft.com/office/powerpoint/2010/main" val="3803879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759102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flipH="1">
            <a:off x="926297" y="6172185"/>
            <a:ext cx="10326757" cy="0"/>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15478846-46FB-2BEE-98D6-C903223E25CA}"/>
              </a:ext>
            </a:extLst>
          </p:cNvPr>
          <p:cNvSpPr>
            <a:spLocks noGrp="1"/>
          </p:cNvSpPr>
          <p:nvPr>
            <p:ph type="title" hasCustomPrompt="1"/>
          </p:nvPr>
        </p:nvSpPr>
        <p:spPr>
          <a:xfrm>
            <a:off x="128016" y="365760"/>
            <a:ext cx="11534790" cy="5525653"/>
          </a:xfrm>
          <a:noFill/>
        </p:spPr>
        <p:txBody>
          <a:bodyPr anchor="t">
            <a:normAutofit/>
          </a:bodyPr>
          <a:lstStyle>
            <a:lvl1pPr>
              <a:defRPr sz="11500" baseline="0">
                <a:ln>
                  <a:solidFill>
                    <a:schemeClr val="bg1"/>
                  </a:solidFill>
                </a:ln>
                <a:solidFill>
                  <a:schemeClr val="accent1"/>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solidFill>
            <a:schemeClr val="accent1"/>
          </a:solidFill>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solidFill>
            <a:schemeClr val="accent1"/>
          </a:solidFill>
        </p:spPr>
        <p:txBody>
          <a:bodyPr/>
          <a:lstStyle>
            <a:lvl1pPr>
              <a:defRPr>
                <a:solidFill>
                  <a:schemeClr val="bg1"/>
                </a:solidFill>
              </a:defRPr>
            </a:lvl1p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solidFill>
            <a:schemeClr val="accent1"/>
          </a:solidFill>
        </p:spPr>
        <p:txBody>
          <a:bodyPr/>
          <a:lstStyle>
            <a:lvl1pPr>
              <a:defRPr>
                <a:solidFill>
                  <a:schemeClr val="bg1"/>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9471618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H="1">
            <a:off x="1321906" y="685800"/>
            <a:ext cx="10184294"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4724403" y="2043904"/>
            <a:ext cx="7467597" cy="48140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rot="16200000">
            <a:off x="-1406175" y="2720396"/>
            <a:ext cx="5645423" cy="2494309"/>
          </a:xfrm>
          <a:solidFill>
            <a:schemeClr val="bg2">
              <a:lumMod val="90000"/>
            </a:schemeClr>
          </a:solidFill>
        </p:spPr>
        <p:txBody>
          <a:bodyPr vert="horz" lIns="91440" tIns="45720" rIns="91440" bIns="137160" rtlCol="0" anchor="t">
            <a:normAutofit/>
          </a:bodyPr>
          <a:lstStyle>
            <a:lvl1pPr>
              <a:defRPr lang="en-US" sz="12000" dirty="0">
                <a:solidFill>
                  <a:schemeClr val="accent2"/>
                </a:solidFill>
              </a:defRPr>
            </a:lvl1pPr>
          </a:lstStyle>
          <a:p>
            <a:pPr lvl="0"/>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586410" y="569843"/>
            <a:ext cx="1470992" cy="541698"/>
          </a:xfrm>
          <a:solidFill>
            <a:schemeClr val="bg2">
              <a:lumMod val="90000"/>
            </a:schemeClr>
          </a:solidFill>
        </p:spPr>
        <p:txBody>
          <a:bodyPr anchor="t"/>
          <a:lstStyle>
            <a:lvl1pPr algn="l">
              <a:defRPr sz="1050"/>
            </a:lvl1pPr>
          </a:lstStyle>
          <a:p>
            <a:endParaRPr lang="en-US"/>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10198" y="2743202"/>
            <a:ext cx="6096001" cy="3467098"/>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413627"/>
            <a:ext cx="1256738" cy="545500"/>
          </a:xfrm>
          <a:solidFill>
            <a:schemeClr val="bg2">
              <a:lumMod val="90000"/>
            </a:schemeClr>
          </a:solidFill>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413627"/>
            <a:ext cx="429372" cy="545500"/>
          </a:xfrm>
          <a:solidFill>
            <a:schemeClr val="bg2">
              <a:lumMod val="90000"/>
            </a:schemeClr>
          </a:solidFill>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635356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371603" y="3415504"/>
            <a:ext cx="10820397" cy="34424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V="1">
            <a:off x="11506200" y="1113182"/>
            <a:ext cx="0" cy="170401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dirty="0"/>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51845F5A-061D-4825-9AE9-D7794091C6CF}" type="slidenum">
              <a:rPr lang="en-US" smtClean="0"/>
              <a:t>‹#›</a:t>
            </a:fld>
            <a:endParaRPr lang="en-US"/>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3929067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2057399"/>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2057401"/>
            <a:ext cx="4648200" cy="2743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669827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31915"/>
            <a:ext cx="3968496" cy="149484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090020" y="1001865"/>
            <a:ext cx="6416180" cy="468331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71650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3810000" y="6210300"/>
            <a:ext cx="76962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639070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683442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99475"/>
            <a:ext cx="3625442" cy="1474692"/>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2124222"/>
            <a:ext cx="3567404" cy="348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4800601" y="0"/>
            <a:ext cx="73914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576392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213872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78486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7450456" y="0"/>
            <a:ext cx="4142830" cy="1978681"/>
          </a:xfrm>
        </p:spPr>
        <p:txBody>
          <a:bodyPr lIns="137160"/>
          <a:lstStyle>
            <a:lvl1pPr>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8442196" y="2112973"/>
            <a:ext cx="3151090" cy="36782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8439912" y="6029868"/>
            <a:ext cx="1911096" cy="365125"/>
          </a:xfrm>
          <a:noFill/>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351008" y="6029868"/>
            <a:ext cx="890077" cy="365125"/>
          </a:xfrm>
          <a:noFill/>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875604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EB1BA68-9980-8CBB-7BAF-A1D760EB21EC}"/>
              </a:ext>
            </a:extLst>
          </p:cNvPr>
          <p:cNvSpPr>
            <a:spLocks noGrp="1"/>
          </p:cNvSpPr>
          <p:nvPr>
            <p:ph type="pic" sz="quarter" idx="13" hasCustomPrompt="1"/>
          </p:nvPr>
        </p:nvSpPr>
        <p:spPr>
          <a:xfrm>
            <a:off x="0" y="1"/>
            <a:ext cx="1219200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01376"/>
            <a:ext cx="3601122" cy="1362458"/>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504" y="2496848"/>
            <a:ext cx="3601122" cy="23037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4" y="503237"/>
            <a:ext cx="1907799" cy="365125"/>
          </a:xfrm>
          <a:noFill/>
        </p:spPr>
        <p:txBody>
          <a:bodyPr/>
          <a:lstStyle>
            <a:lvl1pPr algn="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603504" y="4800600"/>
            <a:ext cx="1256738" cy="365125"/>
          </a:xfrm>
          <a:noFill/>
        </p:spPr>
        <p:txBody>
          <a:bodyPr/>
          <a:lstStyle>
            <a:lvl1pPr algn="l">
              <a:defRPr/>
            </a:lvl1p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3947641" y="4800600"/>
            <a:ext cx="429372" cy="365125"/>
          </a:xfrm>
          <a:noFill/>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6432022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673955"/>
            <a:ext cx="3154680" cy="1287913"/>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41148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800" y="4647060"/>
            <a:ext cx="7552114" cy="138280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noFill/>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7542" y="6029868"/>
            <a:ext cx="429372" cy="365125"/>
          </a:xfrm>
          <a:noFill/>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467562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5" y="337062"/>
            <a:ext cx="6787898" cy="845931"/>
          </a:xfrm>
        </p:spPr>
        <p:txBody>
          <a:bodyPr tIns="91440" bIns="91440"/>
          <a:lstStyle>
            <a:lvl1pPr>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5468" y="637706"/>
            <a:ext cx="1907799" cy="365125"/>
          </a:xfrm>
        </p:spPr>
        <p:txBody>
          <a:bodyPr anchor="t"/>
          <a:lstStyle>
            <a:lvl1pPr algn="r">
              <a:defRPr/>
            </a:lvl1pPr>
          </a:lstStyle>
          <a:p>
            <a:endParaRPr lang="en-US"/>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371600"/>
            <a:ext cx="7391402" cy="54864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66163" y="1266737"/>
            <a:ext cx="2894795" cy="476313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51845F5A-061D-4825-9AE9-D7794091C6CF}" type="slidenum">
              <a:rPr lang="en-US" smtClean="0"/>
              <a:t>‹#›</a:t>
            </a:fld>
            <a:endParaRPr lang="en-US"/>
          </a:p>
        </p:txBody>
      </p:sp>
      <p:cxnSp>
        <p:nvCxnSpPr>
          <p:cNvPr id="12" name="Straight Connector 11">
            <a:extLst>
              <a:ext uri="{FF2B5EF4-FFF2-40B4-BE49-F238E27FC236}">
                <a16:creationId xmlns:a16="http://schemas.microsoft.com/office/drawing/2014/main" id="{DF397562-DA4B-EE6B-8F6C-1CE4F33EBED1}"/>
              </a:ext>
              <a:ext uri="{C183D7F6-B498-43B3-948B-1728B52AA6E4}">
                <adec:decorative xmlns:adec="http://schemas.microsoft.com/office/drawing/2017/decorative" val="1"/>
              </a:ext>
            </a:extLst>
          </p:cNvPr>
          <p:cNvCxnSpPr>
            <a:cxnSpLocks/>
          </p:cNvCxnSpPr>
          <p:nvPr/>
        </p:nvCxnSpPr>
        <p:spPr>
          <a:xfrm>
            <a:off x="11502704" y="1028700"/>
            <a:ext cx="0" cy="480060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84886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718409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obj" preserve="1">
  <p:cSld name="Number Lar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800599" y="5149121"/>
            <a:ext cx="6861107" cy="842527"/>
          </a:xfrm>
          <a:noFill/>
        </p:spPr>
        <p:txBody>
          <a:bodyPr anchor="t"/>
          <a:lstStyle>
            <a:lvl1pPr algn="r">
              <a:defRPr b="0" cap="all" baseline="0">
                <a:solidFill>
                  <a:schemeClr val="accent1"/>
                </a:solidFill>
                <a:effectLst/>
                <a:latin typeface="+mj-lt"/>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lIns="0" tIns="0" rIns="0" bIns="0" anchor="b">
            <a:normAutofit/>
          </a:bodyPr>
          <a:lstStyle>
            <a:lvl1pPr marL="0" indent="0">
              <a:buNone/>
              <a:defRPr sz="28000" spc="-200" baseline="0">
                <a:solidFill>
                  <a:schemeClr val="accent3"/>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7"/>
            <a:ext cx="2137769" cy="365125"/>
          </a:xfrm>
          <a:noFill/>
        </p:spPr>
        <p:txBody>
          <a:bodyPr/>
          <a:lstStyle>
            <a:lvl1pPr>
              <a:defRPr b="0">
                <a:solidFill>
                  <a:schemeClr val="tx2"/>
                </a:solidFil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51845F5A-061D-4825-9AE9-D7794091C6CF}" type="slidenum">
              <a:rPr lang="en-US" smtClean="0"/>
              <a:t>‹#›</a:t>
            </a:fld>
            <a:endParaRPr lang="en-US"/>
          </a:p>
        </p:txBody>
      </p:sp>
      <p:cxnSp>
        <p:nvCxnSpPr>
          <p:cNvPr id="9" name="Straight Connector 8">
            <a:extLst>
              <a:ext uri="{FF2B5EF4-FFF2-40B4-BE49-F238E27FC236}">
                <a16:creationId xmlns:a16="http://schemas.microsoft.com/office/drawing/2014/main" id="{838393CD-94B6-EC8A-E14F-A09689A25C51}"/>
              </a:ext>
              <a:ext uri="{C183D7F6-B498-43B3-948B-1728B52AA6E4}">
                <adec:decorative xmlns:adec="http://schemas.microsoft.com/office/drawing/2017/decorative" val="1"/>
              </a:ext>
            </a:extLst>
          </p:cNvPr>
          <p:cNvCxnSpPr>
            <a:cxnSpLocks/>
          </p:cNvCxnSpPr>
          <p:nvPr/>
        </p:nvCxnSpPr>
        <p:spPr>
          <a:xfrm>
            <a:off x="11503594" y="675861"/>
            <a:ext cx="0" cy="418429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8320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obj" preserve="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10169921" cy="4949687"/>
          </a:xfrm>
        </p:spPr>
        <p:txBody>
          <a:bodyPr anchor="b">
            <a:normAutofit/>
          </a:bodyPr>
          <a:lstStyle>
            <a:lvl1pPr marL="0" indent="0">
              <a:lnSpc>
                <a:spcPct val="80000"/>
              </a:lnSpc>
              <a:spcBef>
                <a:spcPts val="0"/>
              </a:spcBef>
              <a:buNone/>
              <a:defRPr sz="7200" cap="all" spc="-100" baseline="0">
                <a:solidFill>
                  <a:schemeClr val="accent1"/>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85800"/>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lumMod val="60000"/>
              <a:lumOff val="40000"/>
            </a:schemeClr>
          </a:solidFill>
        </p:spPr>
        <p:txBody>
          <a:bodyPr/>
          <a:lstStyle>
            <a:lvl1pPr>
              <a:defRPr b="0" spc="0">
                <a:solidFill>
                  <a:schemeClr val="bg1"/>
                </a:solidFil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01227"/>
            <a:ext cx="1256738" cy="365125"/>
          </a:xfrm>
          <a:solidFill>
            <a:schemeClr val="accent2">
              <a:lumMod val="60000"/>
              <a:lumOff val="40000"/>
            </a:schemeClr>
          </a:solidFill>
        </p:spPr>
        <p:txBody>
          <a:bodyPr/>
          <a:lstStyle>
            <a:lvl1pPr>
              <a:defRPr>
                <a:solidFill>
                  <a:schemeClr val="bg1"/>
                </a:solidFill>
              </a:defRPr>
            </a:lvl1p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501227"/>
            <a:ext cx="429372" cy="365125"/>
          </a:xfrm>
          <a:solidFill>
            <a:schemeClr val="accent2">
              <a:lumMod val="60000"/>
              <a:lumOff val="40000"/>
            </a:schemeClr>
          </a:solidFill>
        </p:spPr>
        <p:txBody>
          <a:bodyPr/>
          <a:lstStyle>
            <a:lvl1pPr>
              <a:defRPr>
                <a:solidFill>
                  <a:schemeClr val="bg1"/>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9457348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0" y="0"/>
            <a:ext cx="12191999" cy="6858001"/>
          </a:xfrm>
          <a:prstGeom prst="rect">
            <a:avLst/>
          </a:prstGeom>
          <a:solidFill>
            <a:schemeClr val="accent3">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1" y="2"/>
            <a:ext cx="8763000" cy="5038338"/>
          </a:xfrm>
          <a:prstGeom prst="rect">
            <a:avLst/>
          </a:prstGeom>
          <a:solidFill>
            <a:schemeClr val="accent3">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ABB386FE-4A21-B72A-BB2B-D4FDFDC3ECA5}"/>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accent5">
                <a:alpha val="45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D4813FB1-9165-4DD7-C4C2-EAFC20602DB8}"/>
              </a:ext>
            </a:extLst>
          </p:cNvPr>
          <p:cNvSpPr>
            <a:spLocks noGrp="1"/>
          </p:cNvSpPr>
          <p:nvPr>
            <p:ph type="title" hasCustomPrompt="1"/>
          </p:nvPr>
        </p:nvSpPr>
        <p:spPr>
          <a:xfrm>
            <a:off x="4114800" y="5410203"/>
            <a:ext cx="7543800" cy="372746"/>
          </a:xfrm>
          <a:noFill/>
        </p:spPr>
        <p:txBody>
          <a:bodyPr tIns="91440" bIns="91440" anchor="ctr">
            <a:normAutofit/>
          </a:bodyPr>
          <a:lstStyle>
            <a:lvl1pPr algn="r">
              <a:defRPr sz="2000">
                <a:solidFill>
                  <a:schemeClr val="accent1"/>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845296" cy="3656168"/>
          </a:xfrm>
        </p:spPr>
        <p:txBody>
          <a:bodyPr>
            <a:normAutofit/>
          </a:bodyPr>
          <a:lstStyle>
            <a:lvl1pPr marL="228600" indent="-228600">
              <a:lnSpc>
                <a:spcPct val="85000"/>
              </a:lnSpc>
              <a:spcBef>
                <a:spcPts val="0"/>
              </a:spcBef>
              <a:buNone/>
              <a:defRPr sz="5800" b="0" cap="all" spc="0" baseline="0">
                <a:solidFill>
                  <a:schemeClr val="accent5"/>
                </a:solidFill>
                <a:latin typeface="+mj-lt"/>
              </a:defRPr>
            </a:lvl1pPr>
          </a:lstStyle>
          <a:p>
            <a:pPr lvl="0"/>
            <a:r>
              <a:rPr lang="en-US" dirty="0"/>
              <a:t>Click to edit quote</a:t>
            </a:r>
          </a:p>
        </p:txBody>
      </p:sp>
      <p:sp>
        <p:nvSpPr>
          <p:cNvPr id="10" name="Footer Placeholder 9">
            <a:extLst>
              <a:ext uri="{FF2B5EF4-FFF2-40B4-BE49-F238E27FC236}">
                <a16:creationId xmlns:a16="http://schemas.microsoft.com/office/drawing/2014/main" id="{94F49A81-8721-B846-5567-52769C04D66C}"/>
              </a:ext>
            </a:extLst>
          </p:cNvPr>
          <p:cNvSpPr>
            <a:spLocks noGrp="1"/>
          </p:cNvSpPr>
          <p:nvPr>
            <p:ph type="ftr" sz="quarter" idx="11"/>
          </p:nvPr>
        </p:nvSpPr>
        <p:spPr>
          <a:xfrm>
            <a:off x="605430" y="6029868"/>
            <a:ext cx="1911096" cy="365125"/>
          </a:xfrm>
          <a:solidFill>
            <a:schemeClr val="accent3">
              <a:lumMod val="60000"/>
              <a:lumOff val="40000"/>
            </a:schemeClr>
          </a:solidFill>
        </p:spPr>
        <p:txBody>
          <a:bodyPr/>
          <a:lstStyle>
            <a:lvl1pPr>
              <a:defRPr b="0">
                <a:solidFill>
                  <a:schemeClr val="accent5"/>
                </a:solidFill>
                <a:latin typeface="+mn-lt"/>
              </a:defRPr>
            </a:lvl1pPr>
          </a:lstStyle>
          <a:p>
            <a:endParaRPr lang="en-US"/>
          </a:p>
        </p:txBody>
      </p:sp>
      <p:sp>
        <p:nvSpPr>
          <p:cNvPr id="9" name="Date Placeholder 8">
            <a:extLst>
              <a:ext uri="{FF2B5EF4-FFF2-40B4-BE49-F238E27FC236}">
                <a16:creationId xmlns:a16="http://schemas.microsoft.com/office/drawing/2014/main" id="{FB3E54B7-FFB1-7BFC-0189-A17360728C52}"/>
              </a:ext>
            </a:extLst>
          </p:cNvPr>
          <p:cNvSpPr>
            <a:spLocks noGrp="1"/>
          </p:cNvSpPr>
          <p:nvPr>
            <p:ph type="dt" sz="half" idx="10"/>
          </p:nvPr>
        </p:nvSpPr>
        <p:spPr>
          <a:xfrm>
            <a:off x="9802368" y="6029868"/>
            <a:ext cx="1435608" cy="365125"/>
          </a:xfrm>
          <a:solidFill>
            <a:schemeClr val="accent3">
              <a:lumMod val="60000"/>
              <a:lumOff val="40000"/>
            </a:schemeClr>
          </a:solidFill>
        </p:spPr>
        <p:txBody>
          <a:bodyPr/>
          <a:lstStyle>
            <a:lvl1pPr>
              <a:defRPr b="0">
                <a:solidFill>
                  <a:schemeClr val="accent5"/>
                </a:solidFill>
                <a:latin typeface="+mn-lt"/>
              </a:defRPr>
            </a:lvl1pPr>
          </a:lstStyle>
          <a:p>
            <a:fld id="{3C04E684-10F4-4CC3-A0B9-F03AA7BE37CF}" type="datetimeFigureOut">
              <a:rPr lang="en-US" smtClean="0"/>
              <a:t>9/15/2026</a:t>
            </a:fld>
            <a:endParaRPr lang="en-US"/>
          </a:p>
        </p:txBody>
      </p:sp>
      <p:sp>
        <p:nvSpPr>
          <p:cNvPr id="11" name="Slide Number Placeholder 10">
            <a:extLst>
              <a:ext uri="{FF2B5EF4-FFF2-40B4-BE49-F238E27FC236}">
                <a16:creationId xmlns:a16="http://schemas.microsoft.com/office/drawing/2014/main" id="{D1DF2706-0EDF-0D3B-C01B-613E7D1BB6CC}"/>
              </a:ext>
            </a:extLst>
          </p:cNvPr>
          <p:cNvSpPr>
            <a:spLocks noGrp="1"/>
          </p:cNvSpPr>
          <p:nvPr>
            <p:ph type="sldNum" sz="quarter" idx="12"/>
          </p:nvPr>
        </p:nvSpPr>
        <p:spPr>
          <a:solidFill>
            <a:schemeClr val="accent3">
              <a:lumMod val="60000"/>
              <a:lumOff val="40000"/>
            </a:schemeClr>
          </a:solidFill>
        </p:spPr>
        <p:txBody>
          <a:bodyPr/>
          <a:lstStyle>
            <a:lvl1pPr>
              <a:defRPr b="0">
                <a:solidFill>
                  <a:schemeClr val="accent5"/>
                </a:solidFill>
                <a:latin typeface="+mn-lt"/>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984556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0773-1259-8F51-3561-DF3A80B264DE}"/>
              </a:ext>
            </a:extLst>
          </p:cNvPr>
          <p:cNvSpPr>
            <a:spLocks noGrp="1"/>
          </p:cNvSpPr>
          <p:nvPr>
            <p:ph type="title"/>
          </p:nvPr>
        </p:nvSpPr>
        <p:spPr>
          <a:xfrm>
            <a:off x="603504" y="521185"/>
            <a:ext cx="10902696" cy="1070849"/>
          </a:xfrm>
          <a:noFill/>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F9C966CF-BE4B-28C8-6D17-E087E97C0E98}"/>
              </a:ext>
            </a:extLst>
          </p:cNvPr>
          <p:cNvSpPr>
            <a:spLocks noGrp="1"/>
          </p:cNvSpPr>
          <p:nvPr>
            <p:ph sz="half" idx="1"/>
          </p:nvPr>
        </p:nvSpPr>
        <p:spPr>
          <a:xfrm>
            <a:off x="605431" y="1756230"/>
            <a:ext cx="5181600" cy="403496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41559437-5037-4EE7-88FA-80C5AA0870F2}"/>
              </a:ext>
            </a:extLst>
          </p:cNvPr>
          <p:cNvSpPr>
            <a:spLocks noGrp="1"/>
          </p:cNvSpPr>
          <p:nvPr>
            <p:ph sz="half" idx="2"/>
          </p:nvPr>
        </p:nvSpPr>
        <p:spPr>
          <a:xfrm>
            <a:off x="6324600" y="1756230"/>
            <a:ext cx="5181600" cy="403496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68326746-DF44-9DEF-8471-A5E1F6CCC502}"/>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15850B58-64D5-F359-1AC8-3D57AA87BFBD}"/>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7" name="Slide Number Placeholder 6">
            <a:extLst>
              <a:ext uri="{FF2B5EF4-FFF2-40B4-BE49-F238E27FC236}">
                <a16:creationId xmlns:a16="http://schemas.microsoft.com/office/drawing/2014/main" id="{9F6A22FA-48E7-5BF5-6432-6C7A54D7E03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431742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87-72DE-A210-5C2D-570A1B01D41E}"/>
              </a:ext>
            </a:extLst>
          </p:cNvPr>
          <p:cNvSpPr>
            <a:spLocks noGrp="1"/>
          </p:cNvSpPr>
          <p:nvPr>
            <p:ph type="title"/>
          </p:nvPr>
        </p:nvSpPr>
        <p:spPr>
          <a:xfrm>
            <a:off x="603504" y="521206"/>
            <a:ext cx="10899648" cy="1069848"/>
          </a:xfrm>
          <a:noFill/>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F73932A9-21A4-5A57-9D72-8C46993E6B11}"/>
              </a:ext>
            </a:extLst>
          </p:cNvPr>
          <p:cNvSpPr>
            <a:spLocks noGrp="1"/>
          </p:cNvSpPr>
          <p:nvPr>
            <p:ph type="body" idx="1"/>
          </p:nvPr>
        </p:nvSpPr>
        <p:spPr>
          <a:xfrm>
            <a:off x="605431" y="1631076"/>
            <a:ext cx="5157787" cy="709394"/>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283D4B4-A366-E12D-19BB-C17B71466184}"/>
              </a:ext>
            </a:extLst>
          </p:cNvPr>
          <p:cNvSpPr>
            <a:spLocks noGrp="1"/>
          </p:cNvSpPr>
          <p:nvPr>
            <p:ph sz="half" idx="2"/>
          </p:nvPr>
        </p:nvSpPr>
        <p:spPr>
          <a:xfrm>
            <a:off x="605431" y="2372146"/>
            <a:ext cx="5157787" cy="34952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BC06DAAF-1A05-D83C-70C1-CEADA4EB7389}"/>
              </a:ext>
            </a:extLst>
          </p:cNvPr>
          <p:cNvSpPr>
            <a:spLocks noGrp="1"/>
          </p:cNvSpPr>
          <p:nvPr>
            <p:ph type="body" sz="quarter" idx="3"/>
          </p:nvPr>
        </p:nvSpPr>
        <p:spPr>
          <a:xfrm>
            <a:off x="6324600" y="1631076"/>
            <a:ext cx="5183188" cy="709393"/>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CFE7B13-3453-6313-B416-E9FF9DA2E010}"/>
              </a:ext>
            </a:extLst>
          </p:cNvPr>
          <p:cNvSpPr>
            <a:spLocks noGrp="1"/>
          </p:cNvSpPr>
          <p:nvPr>
            <p:ph sz="quarter" idx="4"/>
          </p:nvPr>
        </p:nvSpPr>
        <p:spPr>
          <a:xfrm>
            <a:off x="6324600" y="2372146"/>
            <a:ext cx="5183188" cy="349525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3061BE2D-E1A3-1A5C-AE37-9DC52A9717B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71D5902D-DF04-F2A8-C2F8-EBDD2A897D21}"/>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9" name="Slide Number Placeholder 8">
            <a:extLst>
              <a:ext uri="{FF2B5EF4-FFF2-40B4-BE49-F238E27FC236}">
                <a16:creationId xmlns:a16="http://schemas.microsoft.com/office/drawing/2014/main" id="{DA4FDDA8-940A-B407-4EB2-85DC9BEDB476}"/>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0603838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51FC-CD6F-656F-54A8-59B782BEFB30}"/>
              </a:ext>
            </a:extLst>
          </p:cNvPr>
          <p:cNvSpPr>
            <a:spLocks noGrp="1"/>
          </p:cNvSpPr>
          <p:nvPr>
            <p:ph type="title"/>
          </p:nvPr>
        </p:nvSpPr>
        <p:spPr>
          <a:xfrm>
            <a:off x="603504" y="265176"/>
            <a:ext cx="11028923" cy="1325880"/>
          </a:xfrm>
          <a:noFill/>
        </p:spPr>
        <p:txBody>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D07D307A-FF1F-38A3-7DE5-F11DC31CA5B8}"/>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1E4C539B-20CB-8D83-0ECC-5F682BD06D6F}"/>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5" name="Slide Number Placeholder 4">
            <a:extLst>
              <a:ext uri="{FF2B5EF4-FFF2-40B4-BE49-F238E27FC236}">
                <a16:creationId xmlns:a16="http://schemas.microsoft.com/office/drawing/2014/main" id="{466EB674-912E-381A-49CE-08E49DFF46A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347408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FA0B77-3CB1-4071-30F6-B0766D75C10A}"/>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B4A81A7-FC7B-1689-D59F-4173A1763CB9}"/>
              </a:ext>
            </a:extLst>
          </p:cNvPr>
          <p:cNvSpPr>
            <a:spLocks noGrp="1"/>
          </p:cNvSpPr>
          <p:nvPr>
            <p:ph type="dt" sz="half" idx="10"/>
          </p:nvPr>
        </p:nvSpPr>
        <p:spPr/>
        <p:txBody>
          <a:bodyPr/>
          <a:lstStyle/>
          <a:p>
            <a:fld id="{3C04E684-10F4-4CC3-A0B9-F03AA7BE37CF}" type="datetimeFigureOut">
              <a:rPr lang="en-US" smtClean="0"/>
              <a:t>9/15/2026</a:t>
            </a:fld>
            <a:endParaRPr lang="en-US"/>
          </a:p>
        </p:txBody>
      </p:sp>
      <p:sp>
        <p:nvSpPr>
          <p:cNvPr id="4" name="Slide Number Placeholder 3">
            <a:extLst>
              <a:ext uri="{FF2B5EF4-FFF2-40B4-BE49-F238E27FC236}">
                <a16:creationId xmlns:a16="http://schemas.microsoft.com/office/drawing/2014/main" id="{5D080D98-2C9A-3434-E8A3-DA6CCD2F5EF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834421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2766A-BE9C-B780-CC66-44ECFC5C0A47}"/>
              </a:ext>
              <a:ext uri="{C183D7F6-B498-43B3-948B-1728B52AA6E4}">
                <adec:decorative xmlns:adec="http://schemas.microsoft.com/office/drawing/2017/decorative" val="1"/>
              </a:ext>
            </a:extLst>
          </p:cNvPr>
          <p:cNvSpPr/>
          <p:nvPr/>
        </p:nvSpPr>
        <p:spPr>
          <a:xfrm>
            <a:off x="2057400" y="3084659"/>
            <a:ext cx="10133956" cy="377334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146306" y="182881"/>
            <a:ext cx="8616684" cy="1874520"/>
          </a:xfrm>
          <a:noFill/>
        </p:spPr>
        <p:txBody>
          <a:bodyPr anchor="t">
            <a:normAutofit/>
          </a:bodyPr>
          <a:lstStyle>
            <a:lvl1pPr>
              <a:defRPr sz="9600">
                <a:solidFill>
                  <a:schemeClr val="accent2"/>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53600" y="617923"/>
            <a:ext cx="1866897" cy="461881"/>
          </a:xfrm>
          <a:noFill/>
        </p:spPr>
        <p:txBody>
          <a:bodyPr anchor="t"/>
          <a:lstStyle>
            <a:lvl1pPr algn="r">
              <a:defRPr sz="900"/>
            </a:lvl1pPr>
          </a:lstStyle>
          <a:p>
            <a:endParaRPr lang="en-US"/>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2595846" y="3544866"/>
            <a:ext cx="8990722" cy="2446782"/>
          </a:xfrm>
        </p:spPr>
        <p:txBody>
          <a:bodyP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2595846" y="6024816"/>
            <a:ext cx="1809495" cy="365125"/>
          </a:xfrm>
          <a:solidFill>
            <a:schemeClr val="bg2"/>
          </a:solidFill>
        </p:spPr>
        <p:txBody>
          <a:bodyPr/>
          <a:lstStyle>
            <a:lvl1pPr algn="l">
              <a:defRPr/>
            </a:lvl1p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solidFill>
            <a:schemeClr val="bg2"/>
          </a:solidFill>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154078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72AC4BE-2FD3-AAF4-8A1B-0633F1BEE33B}"/>
              </a:ext>
              <a:ext uri="{C183D7F6-B498-43B3-948B-1728B52AA6E4}">
                <adec:decorative xmlns:adec="http://schemas.microsoft.com/office/drawing/2017/decorative" val="1"/>
              </a:ext>
            </a:extLst>
          </p:cNvPr>
          <p:cNvSpPr/>
          <p:nvPr/>
        </p:nvSpPr>
        <p:spPr>
          <a:xfrm>
            <a:off x="0" y="0"/>
            <a:ext cx="8436077" cy="2057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52D305-42E1-E86E-632C-9DFD4F747E62}"/>
              </a:ext>
              <a:ext uri="{C183D7F6-B498-43B3-948B-1728B52AA6E4}">
                <adec:decorative xmlns:adec="http://schemas.microsoft.com/office/drawing/2017/decorative" val="1"/>
              </a:ext>
            </a:extLst>
          </p:cNvPr>
          <p:cNvCxnSpPr>
            <a:cxnSpLocks/>
          </p:cNvCxnSpPr>
          <p:nvPr/>
        </p:nvCxnSpPr>
        <p:spPr>
          <a:xfrm>
            <a:off x="685800" y="4564627"/>
            <a:ext cx="5068016"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73625" y="530940"/>
            <a:ext cx="7703576" cy="1308290"/>
          </a:xfrm>
          <a:noFill/>
        </p:spPr>
        <p:txBody>
          <a:bodyPr anchor="t">
            <a:normAutofit/>
          </a:bodyPr>
          <a:lstStyle>
            <a:lvl1pPr>
              <a:defRPr sz="8000">
                <a:solidFill>
                  <a:schemeClr val="accent2"/>
                </a:solidFill>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7005" y="3571531"/>
            <a:ext cx="5009534" cy="1987694"/>
          </a:xfrm>
        </p:spPr>
        <p:txBody>
          <a:bodyPr anchor="ct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nchor="ctr"/>
          <a:lstStyle>
            <a:lvl1pPr algn="l">
              <a:defRPr sz="900" b="1"/>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799320" y="6029867"/>
            <a:ext cx="1441766" cy="365125"/>
          </a:xfrm>
          <a:noFill/>
        </p:spPr>
        <p:txBody>
          <a:bodyPr/>
          <a:lstStyle>
            <a:lvl1pPr algn="r">
              <a:defRPr/>
            </a:lvl1p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30907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26" Type="http://schemas.openxmlformats.org/officeDocument/2006/relationships/slideLayout" Target="../slideLayouts/slideLayout38.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slideLayout" Target="../slideLayouts/slideLayout37.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theme" Target="../theme/theme2.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9/15/2026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932359469"/>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6" r:id="rId7"/>
    <p:sldLayoutId id="2147483697" r:id="rId8"/>
    <p:sldLayoutId id="2147483698" r:id="rId9"/>
    <p:sldLayoutId id="2147483699" r:id="rId10"/>
    <p:sldLayoutId id="2147483700" r:id="rId11"/>
    <p:sldLayoutId id="214748370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FBAF5C3-82B6-427E-5D2E-900A2D90AD99}"/>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01AA792-727F-F91C-6564-A882FAF11ED4}"/>
              </a:ext>
            </a:extLst>
          </p:cNvPr>
          <p:cNvSpPr>
            <a:spLocks noGrp="1"/>
          </p:cNvSpPr>
          <p:nvPr>
            <p:ph type="title"/>
          </p:nvPr>
        </p:nvSpPr>
        <p:spPr>
          <a:xfrm>
            <a:off x="603504" y="351270"/>
            <a:ext cx="10981137" cy="1239720"/>
          </a:xfrm>
          <a:prstGeom prst="rect">
            <a:avLst/>
          </a:prstGeom>
          <a:solidFill>
            <a:schemeClr val="bg1"/>
          </a:solidFill>
        </p:spPr>
        <p:txBody>
          <a:bodyPr vert="horz" lIns="91440" tIns="45720" rIns="91440" bIns="13716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3390A246-77A4-EC4C-28B8-90388BB8E78F}"/>
              </a:ext>
            </a:extLst>
          </p:cNvPr>
          <p:cNvSpPr>
            <a:spLocks noGrp="1"/>
          </p:cNvSpPr>
          <p:nvPr>
            <p:ph type="body" idx="1"/>
          </p:nvPr>
        </p:nvSpPr>
        <p:spPr>
          <a:xfrm>
            <a:off x="605431" y="1745956"/>
            <a:ext cx="10981137" cy="39834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3EF6714-5B6F-439F-4173-D51823712315}"/>
              </a:ext>
            </a:extLst>
          </p:cNvPr>
          <p:cNvSpPr>
            <a:spLocks noGrp="1"/>
          </p:cNvSpPr>
          <p:nvPr>
            <p:ph type="ftr" sz="quarter" idx="3"/>
          </p:nvPr>
        </p:nvSpPr>
        <p:spPr>
          <a:xfrm>
            <a:off x="605430" y="6029868"/>
            <a:ext cx="1911096" cy="365125"/>
          </a:xfrm>
          <a:prstGeom prst="rect">
            <a:avLst/>
          </a:prstGeom>
          <a:solidFill>
            <a:schemeClr val="bg1"/>
          </a:solidFill>
        </p:spPr>
        <p:txBody>
          <a:bodyPr vert="horz" lIns="91440" tIns="45720" rIns="91440" bIns="45720" rtlCol="0" anchor="ctr"/>
          <a:lstStyle>
            <a:lvl1pPr algn="l">
              <a:defRPr sz="900" b="1" cap="all" spc="60" baseline="0">
                <a:solidFill>
                  <a:schemeClr val="tx2"/>
                </a:solidFill>
              </a:defRPr>
            </a:lvl1pPr>
          </a:lstStyle>
          <a:p>
            <a:endParaRPr lang="en-US"/>
          </a:p>
        </p:txBody>
      </p:sp>
      <p:sp>
        <p:nvSpPr>
          <p:cNvPr id="4" name="Date Placeholder 3">
            <a:extLst>
              <a:ext uri="{FF2B5EF4-FFF2-40B4-BE49-F238E27FC236}">
                <a16:creationId xmlns:a16="http://schemas.microsoft.com/office/drawing/2014/main" id="{BF9842E6-B4ED-431B-B1A0-22352BA620AE}"/>
              </a:ext>
            </a:extLst>
          </p:cNvPr>
          <p:cNvSpPr>
            <a:spLocks noGrp="1"/>
          </p:cNvSpPr>
          <p:nvPr>
            <p:ph type="dt" sz="half" idx="2"/>
          </p:nvPr>
        </p:nvSpPr>
        <p:spPr>
          <a:xfrm>
            <a:off x="10058400" y="6029868"/>
            <a:ext cx="1182686"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3C04E684-10F4-4CC3-A0B9-F03AA7BE37CF}" type="datetimeFigureOut">
              <a:rPr lang="en-US" smtClean="0"/>
              <a:t>9/15/2026</a:t>
            </a:fld>
            <a:endParaRPr lang="en-US"/>
          </a:p>
        </p:txBody>
      </p:sp>
      <p:sp>
        <p:nvSpPr>
          <p:cNvPr id="6" name="Slide Number Placeholder 5">
            <a:extLst>
              <a:ext uri="{FF2B5EF4-FFF2-40B4-BE49-F238E27FC236}">
                <a16:creationId xmlns:a16="http://schemas.microsoft.com/office/drawing/2014/main" id="{156743A1-0EE5-84FA-44EE-3CDDB793AAC4}"/>
              </a:ext>
            </a:extLst>
          </p:cNvPr>
          <p:cNvSpPr>
            <a:spLocks noGrp="1"/>
          </p:cNvSpPr>
          <p:nvPr>
            <p:ph type="sldNum" sz="quarter" idx="4"/>
          </p:nvPr>
        </p:nvSpPr>
        <p:spPr>
          <a:xfrm>
            <a:off x="11233434" y="6029868"/>
            <a:ext cx="429372"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35152088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39" r:id="rId18"/>
    <p:sldLayoutId id="2147483740" r:id="rId19"/>
    <p:sldLayoutId id="2147483741" r:id="rId20"/>
    <p:sldLayoutId id="2147483742" r:id="rId21"/>
    <p:sldLayoutId id="2147483743" r:id="rId22"/>
    <p:sldLayoutId id="2147483744" r:id="rId23"/>
    <p:sldLayoutId id="2147483745" r:id="rId24"/>
    <p:sldLayoutId id="2147483746" r:id="rId25"/>
    <p:sldLayoutId id="2147483747" r:id="rId26"/>
    <p:sldLayoutId id="2147483748" r:id="rId27"/>
  </p:sldLayoutIdLst>
  <p:txStyles>
    <p:titleStyle>
      <a:lvl1pPr marL="0" algn="l" defTabSz="914400" rtl="0" eaLnBrk="1" latinLnBrk="0" hangingPunct="1">
        <a:lnSpc>
          <a:spcPct val="100000"/>
        </a:lnSpc>
        <a:spcBef>
          <a:spcPct val="0"/>
        </a:spcBef>
        <a:spcAft>
          <a:spcPts val="0"/>
        </a:spcAft>
        <a:buNone/>
        <a:defRPr sz="2800" kern="1200" cap="all" baseline="0">
          <a:solidFill>
            <a:schemeClr val="accent5"/>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864">
          <p15:clr>
            <a:srgbClr val="F26B43"/>
          </p15:clr>
        </p15:guide>
        <p15:guide id="3" pos="432">
          <p15:clr>
            <a:srgbClr val="F26B43"/>
          </p15:clr>
        </p15:guide>
        <p15:guide id="4" orient="horz" pos="3912">
          <p15:clr>
            <a:srgbClr val="F26B43"/>
          </p15:clr>
        </p15:guide>
        <p15:guide id="5" orient="horz" pos="3504">
          <p15:clr>
            <a:srgbClr val="F26B43"/>
          </p15:clr>
        </p15:guide>
        <p15:guide id="6" orient="horz" pos="3024">
          <p15:clr>
            <a:srgbClr val="F26B43"/>
          </p15:clr>
        </p15:guide>
        <p15:guide id="7" orient="horz" pos="2592">
          <p15:clr>
            <a:srgbClr val="F26B43"/>
          </p15:clr>
        </p15:guide>
        <p15:guide id="8" orient="horz" pos="1728">
          <p15:clr>
            <a:srgbClr val="F26B43"/>
          </p15:clr>
        </p15:guide>
        <p15:guide id="9" orient="horz" pos="1296">
          <p15:clr>
            <a:srgbClr val="F26B43"/>
          </p15:clr>
        </p15:guide>
        <p15:guide id="10" orient="horz" pos="864">
          <p15:clr>
            <a:srgbClr val="F26B43"/>
          </p15:clr>
        </p15:guide>
        <p15:guide id="11" orient="horz" pos="432">
          <p15:clr>
            <a:srgbClr val="F26B43"/>
          </p15:clr>
        </p15:guide>
        <p15:guide id="12" pos="1296">
          <p15:clr>
            <a:srgbClr val="F26B43"/>
          </p15:clr>
        </p15:guide>
        <p15:guide id="13" pos="1728">
          <p15:clr>
            <a:srgbClr val="F26B43"/>
          </p15:clr>
        </p15:guide>
        <p15:guide id="18" pos="2160">
          <p15:clr>
            <a:srgbClr val="F26B43"/>
          </p15:clr>
        </p15:guide>
        <p15:guide id="20" pos="5520">
          <p15:clr>
            <a:srgbClr val="F26B43"/>
          </p15:clr>
        </p15:guide>
        <p15:guide id="21" pos="5952">
          <p15:clr>
            <a:srgbClr val="F26B43"/>
          </p15:clr>
        </p15:guide>
        <p15:guide id="22" pos="6384">
          <p15:clr>
            <a:srgbClr val="F26B43"/>
          </p15:clr>
        </p15:guide>
        <p15:guide id="24" pos="6816">
          <p15:clr>
            <a:srgbClr val="F26B43"/>
          </p15:clr>
        </p15:guide>
        <p15:guide id="25" pos="7248">
          <p15:clr>
            <a:srgbClr val="F26B43"/>
          </p15:clr>
        </p15:guide>
        <p15:guide id="26" pos="5088">
          <p15:clr>
            <a:srgbClr val="F26B43"/>
          </p15:clr>
        </p15:guide>
        <p15:guide id="27" pos="4656">
          <p15:clr>
            <a:srgbClr val="F26B43"/>
          </p15:clr>
        </p15:guide>
        <p15:guide id="28" pos="4224">
          <p15:clr>
            <a:srgbClr val="F26B43"/>
          </p15:clr>
        </p15:guide>
        <p15:guide id="29" pos="2592">
          <p15:clr>
            <a:srgbClr val="F26B43"/>
          </p15:clr>
        </p15:guide>
        <p15:guide id="30" pos="3024">
          <p15:clr>
            <a:srgbClr val="F26B43"/>
          </p15:clr>
        </p15:guide>
        <p15:guide id="31" pos="3456">
          <p15:clr>
            <a:srgbClr val="F26B43"/>
          </p15:clr>
        </p15:guide>
        <p15:guide id="32" orient="horz" pos="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6.xml"/><Relationship Id="rId5" Type="http://schemas.openxmlformats.org/officeDocument/2006/relationships/hyperlink" Target="https://www.middleeastmonitor.com/20230221-bankers-jailed-for-11-years-for-defrauding-system-in-libya/" TargetMode="Externa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8.jp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hyperlink" Target="https://creativecommons.org/licenses/by-sa/3.0/" TargetMode="External"/><Relationship Id="rId4" Type="http://schemas.openxmlformats.org/officeDocument/2006/relationships/hyperlink" Target="https://www.geograph.org.uk/photo/2704483" TargetMode="Externa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xml"/><Relationship Id="rId1" Type="http://schemas.openxmlformats.org/officeDocument/2006/relationships/slideLayout" Target="../slideLayouts/slideLayout34.xml"/><Relationship Id="rId4" Type="http://schemas.openxmlformats.org/officeDocument/2006/relationships/hyperlink" Target="https://www.goodfreephotos.com/public-domain-images/person-taking-picture-of-the-dock-with-i-phone.jpg.php"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2.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hyperlink" Target="https://creativecommons.org/licenses/by-sa/3.0/" TargetMode="External"/><Relationship Id="rId4" Type="http://schemas.openxmlformats.org/officeDocument/2006/relationships/diagramLayout" Target="../diagrams/layout3.xml"/><Relationship Id="rId9" Type="http://schemas.openxmlformats.org/officeDocument/2006/relationships/hyperlink" Target="https://www.geograph.org.uk/photo/213737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5.xml"/><Relationship Id="rId1" Type="http://schemas.openxmlformats.org/officeDocument/2006/relationships/slideLayout" Target="../slideLayouts/slideLayout24.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wooden-tile/l/legal.html"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commons.wikimedia.org/wiki/Category:Animal_warning_road_signs_in_Austria" TargetMode="External"/><Relationship Id="rId3" Type="http://schemas.openxmlformats.org/officeDocument/2006/relationships/image" Target="../media/image23.jpg"/><Relationship Id="rId7" Type="http://schemas.openxmlformats.org/officeDocument/2006/relationships/image" Target="../media/image25.jp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hyperlink" Target="https://news.sky.com/topic/amazon-6825/1" TargetMode="External"/><Relationship Id="rId5" Type="http://schemas.openxmlformats.org/officeDocument/2006/relationships/image" Target="../media/image24.jpg"/><Relationship Id="rId4" Type="http://schemas.openxmlformats.org/officeDocument/2006/relationships/hyperlink" Target="https://www.piqsels.com/en/public-domain-photo-sjbjf"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theguardian.com/uk-news/2021/jan/09/covid-derbyshire-police-to-review-lockdown-fines-after-walkers-given-200-penalties" TargetMode="External"/><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26.jpeg"/></Relationships>
</file>

<file path=ppt/slides/_rels/slide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8.xml"/><Relationship Id="rId1" Type="http://schemas.openxmlformats.org/officeDocument/2006/relationships/slideLayout" Target="../slideLayouts/slideLayout27.xml"/><Relationship Id="rId5" Type="http://schemas.openxmlformats.org/officeDocument/2006/relationships/hyperlink" Target="https://creativecommons.org/licenses/by-sa/3.0/" TargetMode="External"/><Relationship Id="rId4" Type="http://schemas.openxmlformats.org/officeDocument/2006/relationships/hyperlink" Target="https://www.geograph.org.uk/photo/262837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hyperlink" Target="https://wordhistories.net/2021/01/25/cross-the-floor/"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0.xml"/><Relationship Id="rId1" Type="http://schemas.openxmlformats.org/officeDocument/2006/relationships/slideLayout" Target="../slideLayouts/slideLayout24.xml"/><Relationship Id="rId5" Type="http://schemas.openxmlformats.org/officeDocument/2006/relationships/hyperlink" Target="https://creativecommons.org/licenses/by-nc-sa/3.0/" TargetMode="External"/><Relationship Id="rId4" Type="http://schemas.openxmlformats.org/officeDocument/2006/relationships/hyperlink" Target="https://chriselsen.blogspot.com/2013/"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hyperlink" Target="https://concettopiramidale.blogspot.com/2011/03/io-domino-il-domino.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2.xml"/><Relationship Id="rId1" Type="http://schemas.openxmlformats.org/officeDocument/2006/relationships/slideLayout" Target="../slideLayouts/slideLayout20.xml"/><Relationship Id="rId4" Type="http://schemas.openxmlformats.org/officeDocument/2006/relationships/hyperlink" Target="https://www.focusmediterranee.com/cultura-design-e-spettacolo/scambi-culturali-in-turchia-e-portogallo/"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un.org/development/desa/disabilities/convention-on-the-rights-of-persons-with-disabilities.html" TargetMode="External"/><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hyperlink" Target="https://creativecommons.org/licenses/by-sa/3.0/" TargetMode="External"/><Relationship Id="rId4" Type="http://schemas.openxmlformats.org/officeDocument/2006/relationships/hyperlink" Target="https://peoplesdispatch.org/2020/06/12/europes-top-human-rights-court-overturns-french-conviction-of-bds-activists/" TargetMode="Externa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4.xml"/><Relationship Id="rId4" Type="http://schemas.openxmlformats.org/officeDocument/2006/relationships/hyperlink" Target="https://freepngimg.com/png/29509-the-boss-baby-transparent-imag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hyperlink" Target="https://policybristol.blogs.bris.ac.uk/2016/11/08/miller-why-the-government-should-argue-that-article-50-is-reversible/"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7.xml"/><Relationship Id="rId1" Type="http://schemas.openxmlformats.org/officeDocument/2006/relationships/slideLayout" Target="../slideLayouts/slideLayout36.xml"/><Relationship Id="rId4" Type="http://schemas.openxmlformats.org/officeDocument/2006/relationships/hyperlink" Target="https://www.freeimageslive.co.uk/free_stock_image/cleveland-way-directions-jp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0.xml"/><Relationship Id="rId1" Type="http://schemas.openxmlformats.org/officeDocument/2006/relationships/slideLayout" Target="../slideLayouts/slideLayout16.xml"/><Relationship Id="rId4" Type="http://schemas.openxmlformats.org/officeDocument/2006/relationships/hyperlink" Target="https://courses.lumenlearning.com/boundless-politicalscience/chapter/functions-of-government/"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fairpayzone.com/2018/06/cool-hand-zuck-what-we-have-here-is.html" TargetMode="External"/><Relationship Id="rId2" Type="http://schemas.openxmlformats.org/officeDocument/2006/relationships/image" Target="../media/image41.jpeg"/><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hyperlink" Target="https://oer18.oerconf.org/news/breakopen-breaking-open-ethics-epistemology-equity-and-power-guest-post/"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fairpayzone.com/2018/06/cool-hand-zuck-what-we-have-here-is.html" TargetMode="External"/><Relationship Id="rId2" Type="http://schemas.openxmlformats.org/officeDocument/2006/relationships/image" Target="../media/image41.jpe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43.jpeg"/><Relationship Id="rId7" Type="http://schemas.openxmlformats.org/officeDocument/2006/relationships/image" Target="../media/image46.jpeg"/><Relationship Id="rId2" Type="http://schemas.openxmlformats.org/officeDocument/2006/relationships/notesSlide" Target="../notesSlides/notesSlide22.xml"/><Relationship Id="rId1" Type="http://schemas.openxmlformats.org/officeDocument/2006/relationships/slideLayout" Target="../slideLayouts/slideLayout14.xml"/><Relationship Id="rId6" Type="http://schemas.openxmlformats.org/officeDocument/2006/relationships/hyperlink" Target="https://www.flickr.com/photos/gandalfsgallery/27485858810/in/photostream/" TargetMode="External"/><Relationship Id="rId5" Type="http://schemas.openxmlformats.org/officeDocument/2006/relationships/image" Target="../media/image45.jpeg"/><Relationship Id="rId4" Type="http://schemas.openxmlformats.org/officeDocument/2006/relationships/image" Target="../media/image44.jpeg"/></Relationships>
</file>

<file path=ppt/slides/_rels/slide2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hyperlink" Target="http://evergreenleaf.blogspot.com/2013/04/my-first-blog-award-liebster.html" TargetMode="External"/><Relationship Id="rId2" Type="http://schemas.openxmlformats.org/officeDocument/2006/relationships/image" Target="../media/image48.jpeg"/><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3" descr="High angle view of a rolled paper, brown notebook, and black notepad on a wooden table">
            <a:extLst>
              <a:ext uri="{FF2B5EF4-FFF2-40B4-BE49-F238E27FC236}">
                <a16:creationId xmlns:a16="http://schemas.microsoft.com/office/drawing/2014/main" id="{12472586-604A-DF8B-3ED7-ABC86AB9A789}"/>
              </a:ext>
            </a:extLst>
          </p:cNvPr>
          <p:cNvPicPr>
            <a:picLocks noChangeAspect="1"/>
          </p:cNvPicPr>
          <p:nvPr/>
        </p:nvPicPr>
        <p:blipFill rotWithShape="1">
          <a:blip r:embed="rId3"/>
          <a:srcRect t="7551" r="-2" b="8052"/>
          <a:stretch/>
        </p:blipFill>
        <p:spPr>
          <a:xfrm>
            <a:off x="20" y="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p:cNvSpPr>
            <a:spLocks noGrp="1"/>
          </p:cNvSpPr>
          <p:nvPr>
            <p:ph type="ctrTitle"/>
          </p:nvPr>
        </p:nvSpPr>
        <p:spPr>
          <a:xfrm>
            <a:off x="6095999" y="3834174"/>
            <a:ext cx="5257800" cy="1701570"/>
          </a:xfrm>
        </p:spPr>
        <p:txBody>
          <a:bodyPr anchor="b">
            <a:normAutofit/>
          </a:bodyPr>
          <a:lstStyle/>
          <a:p>
            <a:pPr algn="ctr"/>
            <a:r>
              <a:rPr lang="en-GB" sz="2200" b="1" i="1" u="sng" dirty="0">
                <a:solidFill>
                  <a:srgbClr val="1F4E79"/>
                </a:solidFill>
              </a:rPr>
              <a:t>Welcome to legal systems</a:t>
            </a:r>
            <a:endParaRPr lang="en-US" sz="5400" dirty="0"/>
          </a:p>
        </p:txBody>
      </p:sp>
      <p:sp>
        <p:nvSpPr>
          <p:cNvPr id="3" name="Subtitle 2"/>
          <p:cNvSpPr>
            <a:spLocks noGrp="1"/>
          </p:cNvSpPr>
          <p:nvPr>
            <p:ph type="subTitle" idx="1"/>
          </p:nvPr>
        </p:nvSpPr>
        <p:spPr>
          <a:xfrm>
            <a:off x="7745261" y="5623814"/>
            <a:ext cx="2976782" cy="646785"/>
          </a:xfrm>
        </p:spPr>
        <p:txBody>
          <a:bodyPr>
            <a:normAutofit/>
          </a:bodyPr>
          <a:lstStyle/>
          <a:p>
            <a:r>
              <a:rPr lang="en-GB" sz="2000">
                <a:cs typeface="Calibri"/>
              </a:rPr>
              <a:t>By Zita Draper </a:t>
            </a:r>
            <a:endParaRPr lang="en-GB" sz="2000"/>
          </a:p>
        </p:txBody>
      </p:sp>
      <p:pic>
        <p:nvPicPr>
          <p:cNvPr id="8" name="Picture 7">
            <a:extLst>
              <a:ext uri="{FF2B5EF4-FFF2-40B4-BE49-F238E27FC236}">
                <a16:creationId xmlns:a16="http://schemas.microsoft.com/office/drawing/2014/main" id="{15668F35-FA4E-5BE8-480E-1A1B6634F3A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0" y="0"/>
            <a:ext cx="12191980" cy="6857990"/>
          </a:xfrm>
          <a:prstGeom prst="rect">
            <a:avLst/>
          </a:prstGeom>
        </p:spPr>
      </p:pic>
      <p:sp>
        <p:nvSpPr>
          <p:cNvPr id="9" name="TextBox 8">
            <a:extLst>
              <a:ext uri="{FF2B5EF4-FFF2-40B4-BE49-F238E27FC236}">
                <a16:creationId xmlns:a16="http://schemas.microsoft.com/office/drawing/2014/main" id="{CC21B59D-18F4-5F42-1169-0A563643EE43}"/>
              </a:ext>
            </a:extLst>
          </p:cNvPr>
          <p:cNvSpPr txBox="1"/>
          <p:nvPr/>
        </p:nvSpPr>
        <p:spPr>
          <a:xfrm>
            <a:off x="1741760" y="5947206"/>
            <a:ext cx="8886825" cy="230832"/>
          </a:xfrm>
          <a:prstGeom prst="rect">
            <a:avLst/>
          </a:prstGeom>
          <a:noFill/>
        </p:spPr>
        <p:txBody>
          <a:bodyPr wrap="square" rtlCol="0">
            <a:spAutoFit/>
          </a:bodyPr>
          <a:lstStyle/>
          <a:p>
            <a:r>
              <a:rPr lang="en-GB" sz="900" dirty="0"/>
              <a:t>l</a:t>
            </a:r>
          </a:p>
        </p:txBody>
      </p:sp>
      <p:sp>
        <p:nvSpPr>
          <p:cNvPr id="10" name="TextBox 9">
            <a:extLst>
              <a:ext uri="{FF2B5EF4-FFF2-40B4-BE49-F238E27FC236}">
                <a16:creationId xmlns:a16="http://schemas.microsoft.com/office/drawing/2014/main" id="{9B8F5279-32A3-73E8-41FE-3E6BA27429A0}"/>
              </a:ext>
            </a:extLst>
          </p:cNvPr>
          <p:cNvSpPr txBox="1"/>
          <p:nvPr/>
        </p:nvSpPr>
        <p:spPr>
          <a:xfrm>
            <a:off x="8247992" y="5079756"/>
            <a:ext cx="6211614" cy="1323439"/>
          </a:xfrm>
          <a:prstGeom prst="rect">
            <a:avLst/>
          </a:prstGeom>
          <a:noFill/>
        </p:spPr>
        <p:txBody>
          <a:bodyPr wrap="square" rtlCol="0">
            <a:spAutoFit/>
          </a:bodyPr>
          <a:lstStyle/>
          <a:p>
            <a:r>
              <a:rPr lang="en-GB" sz="4000" b="1" dirty="0">
                <a:solidFill>
                  <a:schemeClr val="accent1">
                    <a:lumMod val="20000"/>
                    <a:lumOff val="80000"/>
                  </a:schemeClr>
                </a:solidFill>
                <a:cs typeface="Arial" panose="020B0604020202020204" pitchFamily="34" charset="0"/>
              </a:rPr>
              <a:t>Legal Systems  </a:t>
            </a:r>
          </a:p>
          <a:p>
            <a:r>
              <a:rPr lang="en-GB" sz="4000" b="1" dirty="0">
                <a:solidFill>
                  <a:schemeClr val="accent1">
                    <a:lumMod val="20000"/>
                    <a:lumOff val="80000"/>
                  </a:schemeClr>
                </a:solidFill>
                <a:cs typeface="Arial" panose="020B0604020202020204" pitchFamily="34" charset="0"/>
              </a:rPr>
              <a:t>Tutor Kireene David</a:t>
            </a:r>
          </a:p>
        </p:txBody>
      </p:sp>
      <p:sp>
        <p:nvSpPr>
          <p:cNvPr id="30" name="Rectangle 29"/>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Rectangle 30"/>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AC5F8C2D-3F8E-FB0D-48DD-E88583F3B389}"/>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2917" r="32917"/>
          <a:stretch>
            <a:fillRect/>
          </a:stretch>
        </p:blipFill>
        <p:spPr>
          <a:xfrm>
            <a:off x="0" y="0"/>
            <a:ext cx="3124200" cy="6858000"/>
          </a:xfrm>
        </p:spPr>
      </p:pic>
      <p:sp>
        <p:nvSpPr>
          <p:cNvPr id="2" name="Title 1">
            <a:extLst>
              <a:ext uri="{FF2B5EF4-FFF2-40B4-BE49-F238E27FC236}">
                <a16:creationId xmlns:a16="http://schemas.microsoft.com/office/drawing/2014/main" id="{31607835-03CC-8EC9-1759-1D1E46A6ED56}"/>
              </a:ext>
            </a:extLst>
          </p:cNvPr>
          <p:cNvSpPr>
            <a:spLocks noGrp="1"/>
          </p:cNvSpPr>
          <p:nvPr>
            <p:ph type="title"/>
          </p:nvPr>
        </p:nvSpPr>
        <p:spPr>
          <a:xfrm>
            <a:off x="2438400" y="0"/>
            <a:ext cx="7391400" cy="1207008"/>
          </a:xfrm>
        </p:spPr>
        <p:txBody>
          <a:bodyPr anchor="b">
            <a:normAutofit/>
          </a:bodyPr>
          <a:lstStyle/>
          <a:p>
            <a:r>
              <a:rPr lang="en-GB" sz="2200" b="1" u="sng" dirty="0">
                <a:solidFill>
                  <a:srgbClr val="1F4E79"/>
                </a:solidFill>
              </a:rPr>
              <a:t>Content</a:t>
            </a:r>
            <a:endParaRPr lang="en-US" dirty="0"/>
          </a:p>
        </p:txBody>
      </p:sp>
      <p:graphicFrame>
        <p:nvGraphicFramePr>
          <p:cNvPr id="6" name="Content Placeholder 2">
            <a:extLst>
              <a:ext uri="{FF2B5EF4-FFF2-40B4-BE49-F238E27FC236}">
                <a16:creationId xmlns:a16="http://schemas.microsoft.com/office/drawing/2014/main" id="{524619E1-3128-90DD-5038-48CA16039FAF}"/>
              </a:ext>
            </a:extLst>
          </p:cNvPr>
          <p:cNvGraphicFramePr>
            <a:graphicFrameLocks noGrp="1"/>
          </p:cNvGraphicFramePr>
          <p:nvPr>
            <p:ph idx="1"/>
            <p:extLst>
              <p:ext uri="{D42A27DB-BD31-4B8C-83A1-F6EECF244321}">
                <p14:modId xmlns:p14="http://schemas.microsoft.com/office/powerpoint/2010/main" val="2253380475"/>
              </p:ext>
            </p:extLst>
          </p:nvPr>
        </p:nvGraphicFramePr>
        <p:xfrm>
          <a:off x="3733800" y="1367622"/>
          <a:ext cx="7929006" cy="44775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TextBox 7">
            <a:extLst>
              <a:ext uri="{FF2B5EF4-FFF2-40B4-BE49-F238E27FC236}">
                <a16:creationId xmlns:a16="http://schemas.microsoft.com/office/drawing/2014/main" id="{B4C2985B-8119-6E04-3F31-AB738D2CE930}"/>
              </a:ext>
            </a:extLst>
          </p:cNvPr>
          <p:cNvSpPr txBox="1"/>
          <p:nvPr/>
        </p:nvSpPr>
        <p:spPr>
          <a:xfrm>
            <a:off x="0" y="6858000"/>
            <a:ext cx="3124200" cy="230832"/>
          </a:xfrm>
          <a:prstGeom prst="rect">
            <a:avLst/>
          </a:prstGeom>
          <a:noFill/>
        </p:spPr>
        <p:txBody>
          <a:bodyPr wrap="square" rtlCol="0">
            <a:spAutoFit/>
          </a:bodyPr>
          <a:lstStyle/>
          <a:p>
            <a:r>
              <a:rPr lang="en-GB" sz="900">
                <a:hlinkClick r:id="rId4" tooltip="https://www.geograph.org.uk/photo/2704483"/>
              </a:rPr>
              <a:t>This Photo</a:t>
            </a:r>
            <a:r>
              <a:rPr lang="en-GB" sz="900"/>
              <a:t> by Unknown Author is licensed under </a:t>
            </a:r>
            <a:r>
              <a:rPr lang="en-GB" sz="900">
                <a:hlinkClick r:id="rId10" tooltip="https://creativecommons.org/licenses/by-sa/3.0/"/>
              </a:rPr>
              <a:t>CC BY-SA</a:t>
            </a:r>
            <a:endParaRPr lang="en-GB" sz="900"/>
          </a:p>
        </p:txBody>
      </p:sp>
      <p:sp>
        <p:nvSpPr>
          <p:cNvPr id="9" name="Rectangle 8"/>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992458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7EBAC-FC2A-BC6A-C37E-78A882F5D287}"/>
              </a:ext>
            </a:extLst>
          </p:cNvPr>
          <p:cNvSpPr>
            <a:spLocks noGrp="1"/>
          </p:cNvSpPr>
          <p:nvPr>
            <p:ph type="title"/>
          </p:nvPr>
        </p:nvSpPr>
        <p:spPr>
          <a:xfrm>
            <a:off x="4081849" y="-98854"/>
            <a:ext cx="7391400" cy="1207008"/>
          </a:xfrm>
        </p:spPr>
        <p:txBody>
          <a:bodyPr anchor="b">
            <a:normAutofit/>
          </a:bodyPr>
          <a:lstStyle/>
          <a:p>
            <a:r>
              <a:rPr lang="en-GB" sz="2200" b="1" u="sng">
                <a:solidFill>
                  <a:srgbClr val="1F4E79"/>
                </a:solidFill>
              </a:rPr>
              <a:t>Aims &amp; Learning Objectives</a:t>
            </a:r>
            <a:endParaRPr lang="en-US"/>
          </a:p>
        </p:txBody>
      </p:sp>
      <p:graphicFrame>
        <p:nvGraphicFramePr>
          <p:cNvPr id="6" name="Content Placeholder 2">
            <a:extLst>
              <a:ext uri="{FF2B5EF4-FFF2-40B4-BE49-F238E27FC236}">
                <a16:creationId xmlns:a16="http://schemas.microsoft.com/office/drawing/2014/main" id="{9D173056-ACAD-FA23-994E-026DC6FE36E7}"/>
              </a:ext>
            </a:extLst>
          </p:cNvPr>
          <p:cNvGraphicFramePr>
            <a:graphicFrameLocks noGrp="1"/>
          </p:cNvGraphicFramePr>
          <p:nvPr>
            <p:ph idx="1"/>
            <p:extLst>
              <p:ext uri="{D42A27DB-BD31-4B8C-83A1-F6EECF244321}">
                <p14:modId xmlns:p14="http://schemas.microsoft.com/office/powerpoint/2010/main" val="3793772225"/>
              </p:ext>
            </p:extLst>
          </p:nvPr>
        </p:nvGraphicFramePr>
        <p:xfrm>
          <a:off x="2559908" y="1491189"/>
          <a:ext cx="7929006" cy="44775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4077360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1A617-15F5-7053-05B2-DE6B99DCA66D}"/>
              </a:ext>
            </a:extLst>
          </p:cNvPr>
          <p:cNvSpPr>
            <a:spLocks noGrp="1"/>
          </p:cNvSpPr>
          <p:nvPr>
            <p:ph type="title"/>
          </p:nvPr>
        </p:nvSpPr>
        <p:spPr>
          <a:xfrm>
            <a:off x="603504" y="521185"/>
            <a:ext cx="10902696" cy="1070849"/>
          </a:xfrm>
        </p:spPr>
        <p:txBody>
          <a:bodyPr anchor="b">
            <a:normAutofit/>
          </a:bodyPr>
          <a:lstStyle/>
          <a:p>
            <a:r>
              <a:rPr lang="en-GB" sz="2200" b="1" u="sng">
                <a:solidFill>
                  <a:srgbClr val="1F4E79"/>
                </a:solidFill>
              </a:rPr>
              <a:t>Introduction's</a:t>
            </a:r>
            <a:r>
              <a:rPr lang="en-GB" sz="2200" b="1">
                <a:solidFill>
                  <a:srgbClr val="1F4E79"/>
                </a:solidFill>
              </a:rPr>
              <a:t> </a:t>
            </a:r>
            <a:endParaRPr lang="en-US"/>
          </a:p>
        </p:txBody>
      </p:sp>
      <p:sp>
        <p:nvSpPr>
          <p:cNvPr id="3" name="Content Placeholder 2">
            <a:extLst>
              <a:ext uri="{FF2B5EF4-FFF2-40B4-BE49-F238E27FC236}">
                <a16:creationId xmlns:a16="http://schemas.microsoft.com/office/drawing/2014/main" id="{1D556365-0E84-8D71-8933-08AED1D5015C}"/>
              </a:ext>
            </a:extLst>
          </p:cNvPr>
          <p:cNvSpPr>
            <a:spLocks noGrp="1"/>
          </p:cNvSpPr>
          <p:nvPr>
            <p:ph sz="half" idx="1"/>
          </p:nvPr>
        </p:nvSpPr>
        <p:spPr>
          <a:xfrm>
            <a:off x="605431" y="1756230"/>
            <a:ext cx="5181600" cy="4034969"/>
          </a:xfrm>
        </p:spPr>
        <p:txBody>
          <a:bodyPr vert="horz" lIns="91440" tIns="45720" rIns="91440" bIns="45720" rtlCol="0">
            <a:normAutofit/>
          </a:bodyPr>
          <a:lstStyle/>
          <a:p>
            <a:r>
              <a:rPr lang="en-GB" sz="2000" dirty="0"/>
              <a:t>Who are you?</a:t>
            </a:r>
            <a:endParaRPr lang="en-US" sz="2000" dirty="0"/>
          </a:p>
          <a:p>
            <a:r>
              <a:rPr lang="en-GB" sz="2000" dirty="0"/>
              <a:t>What are your career aspirations?</a:t>
            </a:r>
          </a:p>
        </p:txBody>
      </p:sp>
      <p:pic>
        <p:nvPicPr>
          <p:cNvPr id="6" name="Picture 5">
            <a:extLst>
              <a:ext uri="{FF2B5EF4-FFF2-40B4-BE49-F238E27FC236}">
                <a16:creationId xmlns:a16="http://schemas.microsoft.com/office/drawing/2014/main" id="{E52CC3A1-657A-C597-85F0-D0ED2A5D18E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559" r="4206" b="-1"/>
          <a:stretch>
            <a:fillRect/>
          </a:stretch>
        </p:blipFill>
        <p:spPr>
          <a:xfrm>
            <a:off x="6324600" y="1756230"/>
            <a:ext cx="5181600" cy="4034969"/>
          </a:xfrm>
          <a:prstGeom prst="rect">
            <a:avLst/>
          </a:prstGeom>
          <a:noFill/>
        </p:spPr>
      </p:pic>
      <p:sp>
        <p:nvSpPr>
          <p:cNvPr id="7" name="Rectangle 6"/>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334836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75F9C-5F35-45E7-B51F-88947D673B83}"/>
              </a:ext>
            </a:extLst>
          </p:cNvPr>
          <p:cNvSpPr>
            <a:spLocks noGrp="1"/>
          </p:cNvSpPr>
          <p:nvPr>
            <p:ph type="title"/>
          </p:nvPr>
        </p:nvSpPr>
        <p:spPr>
          <a:xfrm>
            <a:off x="3608172" y="0"/>
            <a:ext cx="6221627" cy="1207008"/>
          </a:xfrm>
        </p:spPr>
        <p:txBody>
          <a:bodyPr anchor="b">
            <a:normAutofit/>
          </a:bodyPr>
          <a:lstStyle/>
          <a:p>
            <a:r>
              <a:rPr lang="en-GB" sz="2200" b="1" u="sng" dirty="0">
                <a:solidFill>
                  <a:srgbClr val="1F4E79"/>
                </a:solidFill>
              </a:rPr>
              <a:t>How will these sessions run?</a:t>
            </a:r>
            <a:endParaRPr lang="en-US" dirty="0"/>
          </a:p>
        </p:txBody>
      </p:sp>
      <p:graphicFrame>
        <p:nvGraphicFramePr>
          <p:cNvPr id="6" name="Content Placeholder 2">
            <a:extLst>
              <a:ext uri="{FF2B5EF4-FFF2-40B4-BE49-F238E27FC236}">
                <a16:creationId xmlns:a16="http://schemas.microsoft.com/office/drawing/2014/main" id="{709C7C1D-BC32-52B2-D9E7-D69140828633}"/>
              </a:ext>
            </a:extLst>
          </p:cNvPr>
          <p:cNvGraphicFramePr>
            <a:graphicFrameLocks noGrp="1"/>
          </p:cNvGraphicFramePr>
          <p:nvPr>
            <p:ph idx="1"/>
            <p:extLst>
              <p:ext uri="{D42A27DB-BD31-4B8C-83A1-F6EECF244321}">
                <p14:modId xmlns:p14="http://schemas.microsoft.com/office/powerpoint/2010/main" val="3619391105"/>
              </p:ext>
            </p:extLst>
          </p:nvPr>
        </p:nvGraphicFramePr>
        <p:xfrm>
          <a:off x="3733800" y="1367622"/>
          <a:ext cx="7929006" cy="44775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 name="Picture Placeholder 14">
            <a:extLst>
              <a:ext uri="{FF2B5EF4-FFF2-40B4-BE49-F238E27FC236}">
                <a16:creationId xmlns:a16="http://schemas.microsoft.com/office/drawing/2014/main" id="{130AE959-4841-625C-2D6D-9A6DE33B8358}"/>
              </a:ext>
            </a:extLst>
          </p:cNvPr>
          <p:cNvPicPr>
            <a:picLocks noGrp="1" noChangeAspect="1"/>
          </p:cNvPicPr>
          <p:nvPr>
            <p:ph type="pic" sz="quarter" idx="13"/>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32917" r="32917"/>
          <a:stretch>
            <a:fillRect/>
          </a:stretch>
        </p:blipFill>
        <p:spPr/>
      </p:pic>
      <p:sp>
        <p:nvSpPr>
          <p:cNvPr id="16" name="TextBox 15">
            <a:extLst>
              <a:ext uri="{FF2B5EF4-FFF2-40B4-BE49-F238E27FC236}">
                <a16:creationId xmlns:a16="http://schemas.microsoft.com/office/drawing/2014/main" id="{E8C6D020-D9D6-4264-88FB-2BE60FD41F38}"/>
              </a:ext>
            </a:extLst>
          </p:cNvPr>
          <p:cNvSpPr txBox="1"/>
          <p:nvPr/>
        </p:nvSpPr>
        <p:spPr>
          <a:xfrm>
            <a:off x="0" y="6858000"/>
            <a:ext cx="3124200" cy="230832"/>
          </a:xfrm>
          <a:prstGeom prst="rect">
            <a:avLst/>
          </a:prstGeom>
          <a:noFill/>
        </p:spPr>
        <p:txBody>
          <a:bodyPr wrap="square" rtlCol="0">
            <a:spAutoFit/>
          </a:bodyPr>
          <a:lstStyle/>
          <a:p>
            <a:r>
              <a:rPr lang="en-GB" sz="900">
                <a:hlinkClick r:id="rId9" tooltip="https://www.geograph.org.uk/photo/2137377"/>
              </a:rPr>
              <a:t>This Photo</a:t>
            </a:r>
            <a:r>
              <a:rPr lang="en-GB" sz="900"/>
              <a:t> by Unknown Author is licensed under </a:t>
            </a:r>
            <a:r>
              <a:rPr lang="en-GB" sz="900">
                <a:hlinkClick r:id="rId10" tooltip="https://creativecommons.org/licenses/by-sa/3.0/"/>
              </a:rPr>
              <a:t>CC BY-SA</a:t>
            </a:r>
            <a:endParaRPr lang="en-GB" sz="900"/>
          </a:p>
        </p:txBody>
      </p:sp>
      <p:sp>
        <p:nvSpPr>
          <p:cNvPr id="17" name="Rectangle 16"/>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479380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E2B46-0637-4FB3-A387-13AF9636A827}"/>
              </a:ext>
            </a:extLst>
          </p:cNvPr>
          <p:cNvSpPr>
            <a:spLocks noGrp="1"/>
          </p:cNvSpPr>
          <p:nvPr>
            <p:ph type="title"/>
          </p:nvPr>
        </p:nvSpPr>
        <p:spPr>
          <a:xfrm>
            <a:off x="603504" y="499475"/>
            <a:ext cx="3625442" cy="1474692"/>
          </a:xfrm>
        </p:spPr>
        <p:txBody>
          <a:bodyPr anchor="b">
            <a:normAutofit/>
          </a:bodyPr>
          <a:lstStyle/>
          <a:p>
            <a:r>
              <a:rPr lang="en-GB" sz="2200" b="1" u="sng">
                <a:solidFill>
                  <a:srgbClr val="1F4E79"/>
                </a:solidFill>
              </a:rPr>
              <a:t>Today's lesson</a:t>
            </a:r>
            <a:endParaRPr lang="en-US"/>
          </a:p>
        </p:txBody>
      </p:sp>
      <p:sp>
        <p:nvSpPr>
          <p:cNvPr id="3" name="Content Placeholder 2">
            <a:extLst>
              <a:ext uri="{FF2B5EF4-FFF2-40B4-BE49-F238E27FC236}">
                <a16:creationId xmlns:a16="http://schemas.microsoft.com/office/drawing/2014/main" id="{6EC666E5-43DA-566D-7DCB-5D7833444422}"/>
              </a:ext>
            </a:extLst>
          </p:cNvPr>
          <p:cNvSpPr>
            <a:spLocks noGrp="1"/>
          </p:cNvSpPr>
          <p:nvPr>
            <p:ph idx="1"/>
          </p:nvPr>
        </p:nvSpPr>
        <p:spPr>
          <a:xfrm>
            <a:off x="605432" y="2124222"/>
            <a:ext cx="3567404" cy="3488788"/>
          </a:xfrm>
        </p:spPr>
        <p:txBody>
          <a:bodyPr vert="horz" lIns="91440" tIns="45720" rIns="91440" bIns="45720" rtlCol="0">
            <a:normAutofit/>
          </a:bodyPr>
          <a:lstStyle/>
          <a:p>
            <a:r>
              <a:rPr lang="en-GB" sz="2000" dirty="0"/>
              <a:t>What is law?</a:t>
            </a:r>
            <a:endParaRPr lang="en-US" sz="2000" dirty="0"/>
          </a:p>
          <a:p>
            <a:r>
              <a:rPr lang="en-GB" sz="2000" dirty="0"/>
              <a:t>The English and Welsh legal system. </a:t>
            </a:r>
          </a:p>
          <a:p>
            <a:r>
              <a:rPr lang="en-GB" sz="2000" dirty="0"/>
              <a:t>Case law. </a:t>
            </a:r>
          </a:p>
          <a:p>
            <a:r>
              <a:rPr lang="en-GB" sz="2000" dirty="0"/>
              <a:t>Parliament. </a:t>
            </a:r>
          </a:p>
          <a:p>
            <a:r>
              <a:rPr lang="en-GB" sz="2000" dirty="0"/>
              <a:t>European Convention on Human Rights</a:t>
            </a:r>
            <a:r>
              <a:rPr lang="en-GB" dirty="0"/>
              <a:t>.</a:t>
            </a:r>
          </a:p>
        </p:txBody>
      </p:sp>
      <p:pic>
        <p:nvPicPr>
          <p:cNvPr id="6" name="Picture 5">
            <a:extLst>
              <a:ext uri="{FF2B5EF4-FFF2-40B4-BE49-F238E27FC236}">
                <a16:creationId xmlns:a16="http://schemas.microsoft.com/office/drawing/2014/main" id="{26CFC10F-420D-67F3-C347-0B7162804A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00601" y="314420"/>
            <a:ext cx="7391400" cy="4933759"/>
          </a:xfrm>
          <a:prstGeom prst="rect">
            <a:avLst/>
          </a:prstGeom>
          <a:noFill/>
        </p:spPr>
      </p:pic>
      <p:sp>
        <p:nvSpPr>
          <p:cNvPr id="7" name="TextBox 6">
            <a:extLst>
              <a:ext uri="{FF2B5EF4-FFF2-40B4-BE49-F238E27FC236}">
                <a16:creationId xmlns:a16="http://schemas.microsoft.com/office/drawing/2014/main" id="{7328B6AD-0487-9C13-5214-33B72962FEE1}"/>
              </a:ext>
            </a:extLst>
          </p:cNvPr>
          <p:cNvSpPr txBox="1"/>
          <p:nvPr/>
        </p:nvSpPr>
        <p:spPr>
          <a:xfrm>
            <a:off x="10102968" y="5048124"/>
            <a:ext cx="208903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ebluediamondgallery.com/wooden-tile/l/leg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8" name="Rectangle 7"/>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605339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715D4-5D30-B347-90F7-27333A4E3A9B}"/>
              </a:ext>
            </a:extLst>
          </p:cNvPr>
          <p:cNvSpPr>
            <a:spLocks noGrp="1"/>
          </p:cNvSpPr>
          <p:nvPr>
            <p:ph type="title"/>
          </p:nvPr>
        </p:nvSpPr>
        <p:spPr>
          <a:xfrm>
            <a:off x="4267200" y="2818079"/>
            <a:ext cx="4308389" cy="715624"/>
          </a:xfrm>
        </p:spPr>
        <p:txBody>
          <a:bodyPr anchor="b">
            <a:normAutofit/>
          </a:bodyPr>
          <a:lstStyle/>
          <a:p>
            <a:r>
              <a:rPr lang="en-GB" sz="2200" b="1" u="sng" dirty="0">
                <a:solidFill>
                  <a:srgbClr val="1F4E79"/>
                </a:solidFill>
              </a:rPr>
              <a:t>What is law?</a:t>
            </a:r>
            <a:endParaRPr lang="en-US" sz="5400" dirty="0"/>
          </a:p>
        </p:txBody>
      </p:sp>
      <p:sp>
        <p:nvSpPr>
          <p:cNvPr id="3" name="Content Placeholder 2">
            <a:extLst>
              <a:ext uri="{FF2B5EF4-FFF2-40B4-BE49-F238E27FC236}">
                <a16:creationId xmlns:a16="http://schemas.microsoft.com/office/drawing/2014/main" id="{968B78FE-37F0-78C5-2E9D-BDA75911A3CC}"/>
              </a:ext>
            </a:extLst>
          </p:cNvPr>
          <p:cNvSpPr>
            <a:spLocks noGrp="1"/>
          </p:cNvSpPr>
          <p:nvPr>
            <p:ph idx="1"/>
          </p:nvPr>
        </p:nvSpPr>
        <p:spPr>
          <a:xfrm>
            <a:off x="3648075" y="3533703"/>
            <a:ext cx="5552089" cy="2247180"/>
          </a:xfrm>
        </p:spPr>
        <p:txBody>
          <a:bodyPr vert="horz" lIns="91440" tIns="45720" rIns="91440" bIns="45720" rtlCol="0" anchor="t">
            <a:noAutofit/>
          </a:bodyPr>
          <a:lstStyle/>
          <a:p>
            <a:pPr>
              <a:lnSpc>
                <a:spcPct val="90000"/>
              </a:lnSpc>
            </a:pPr>
            <a:r>
              <a:rPr lang="en-GB" sz="2400" b="1" dirty="0"/>
              <a:t>How would you define law?</a:t>
            </a:r>
            <a:endParaRPr lang="en-US" sz="2400" b="1"/>
          </a:p>
          <a:p>
            <a:pPr>
              <a:lnSpc>
                <a:spcPct val="90000"/>
              </a:lnSpc>
            </a:pPr>
            <a:r>
              <a:rPr lang="en-GB" sz="2400" b="1" dirty="0"/>
              <a:t>Set of rules to be followed by society. </a:t>
            </a:r>
          </a:p>
          <a:p>
            <a:pPr>
              <a:lnSpc>
                <a:spcPct val="90000"/>
              </a:lnSpc>
            </a:pPr>
            <a:r>
              <a:rPr lang="en-GB" sz="2400" b="1" dirty="0"/>
              <a:t>Driving laws, criminal law, civil law. </a:t>
            </a:r>
          </a:p>
          <a:p>
            <a:pPr>
              <a:lnSpc>
                <a:spcPct val="90000"/>
              </a:lnSpc>
            </a:pPr>
            <a:r>
              <a:rPr lang="en-GB" sz="2400" b="1" dirty="0"/>
              <a:t>Not everything that is followed is law. </a:t>
            </a:r>
          </a:p>
          <a:p>
            <a:pPr>
              <a:lnSpc>
                <a:spcPct val="90000"/>
              </a:lnSpc>
            </a:pPr>
            <a:r>
              <a:rPr lang="en-GB" sz="2400" b="1" dirty="0"/>
              <a:t>One example is university student code of conduct.</a:t>
            </a:r>
          </a:p>
        </p:txBody>
      </p:sp>
      <p:pic>
        <p:nvPicPr>
          <p:cNvPr id="6" name="Picture 5">
            <a:extLst>
              <a:ext uri="{FF2B5EF4-FFF2-40B4-BE49-F238E27FC236}">
                <a16:creationId xmlns:a16="http://schemas.microsoft.com/office/drawing/2014/main" id="{FE0A973C-54A6-793E-49CE-2E89CE1133F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3103" y="350108"/>
            <a:ext cx="3109784" cy="2356022"/>
          </a:xfrm>
          <a:prstGeom prst="rect">
            <a:avLst/>
          </a:prstGeom>
        </p:spPr>
      </p:pic>
      <p:pic>
        <p:nvPicPr>
          <p:cNvPr id="11" name="Picture 10">
            <a:extLst>
              <a:ext uri="{FF2B5EF4-FFF2-40B4-BE49-F238E27FC236}">
                <a16:creationId xmlns:a16="http://schemas.microsoft.com/office/drawing/2014/main" id="{BAD14F3A-7B0F-B5B8-E4DC-294945F5E45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267200" y="350108"/>
            <a:ext cx="3505200" cy="2356022"/>
          </a:xfrm>
          <a:prstGeom prst="rect">
            <a:avLst/>
          </a:prstGeom>
        </p:spPr>
      </p:pic>
      <p:pic>
        <p:nvPicPr>
          <p:cNvPr id="13" name="Picture 12">
            <a:extLst>
              <a:ext uri="{FF2B5EF4-FFF2-40B4-BE49-F238E27FC236}">
                <a16:creationId xmlns:a16="http://schemas.microsoft.com/office/drawing/2014/main" id="{81588DC6-D713-4990-9232-B3089007F52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406714" y="285884"/>
            <a:ext cx="3262184" cy="2356022"/>
          </a:xfrm>
          <a:prstGeom prst="rect">
            <a:avLst/>
          </a:prstGeom>
        </p:spPr>
      </p:pic>
      <p:sp>
        <p:nvSpPr>
          <p:cNvPr id="14" name="Rectangle 13"/>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181443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33240-F34C-80E9-15A9-15ED7DBB07D1}"/>
              </a:ext>
            </a:extLst>
          </p:cNvPr>
          <p:cNvSpPr>
            <a:spLocks noGrp="1"/>
          </p:cNvSpPr>
          <p:nvPr>
            <p:ph type="title"/>
          </p:nvPr>
        </p:nvSpPr>
        <p:spPr>
          <a:xfrm>
            <a:off x="838201" y="365125"/>
            <a:ext cx="5251316" cy="1807305"/>
          </a:xfrm>
        </p:spPr>
        <p:txBody>
          <a:bodyPr>
            <a:normAutofit/>
          </a:bodyPr>
          <a:lstStyle/>
          <a:p>
            <a:pPr algn="ctr"/>
            <a:r>
              <a:rPr lang="en-GB" sz="4000" b="1" u="sng" dirty="0">
                <a:solidFill>
                  <a:srgbClr val="CC9900"/>
                </a:solidFill>
              </a:rPr>
              <a:t>Activity 1 </a:t>
            </a:r>
            <a:endParaRPr lang="en-US" sz="4000">
              <a:solidFill>
                <a:srgbClr val="CC9900"/>
              </a:solidFill>
            </a:endParaRPr>
          </a:p>
        </p:txBody>
      </p:sp>
      <p:sp>
        <p:nvSpPr>
          <p:cNvPr id="3" name="Content Placeholder 2">
            <a:extLst>
              <a:ext uri="{FF2B5EF4-FFF2-40B4-BE49-F238E27FC236}">
                <a16:creationId xmlns:a16="http://schemas.microsoft.com/office/drawing/2014/main" id="{278F7416-25B4-F9EC-AAD8-11906863C64B}"/>
              </a:ext>
            </a:extLst>
          </p:cNvPr>
          <p:cNvSpPr>
            <a:spLocks noGrp="1"/>
          </p:cNvSpPr>
          <p:nvPr>
            <p:ph idx="1"/>
          </p:nvPr>
        </p:nvSpPr>
        <p:spPr>
          <a:xfrm>
            <a:off x="838200" y="2347783"/>
            <a:ext cx="4619621" cy="3349015"/>
          </a:xfrm>
        </p:spPr>
        <p:txBody>
          <a:bodyPr vert="horz" lIns="91440" tIns="45720" rIns="91440" bIns="45720" rtlCol="0" anchor="t">
            <a:noAutofit/>
          </a:bodyPr>
          <a:lstStyle/>
          <a:p>
            <a:pPr>
              <a:lnSpc>
                <a:spcPct val="90000"/>
              </a:lnSpc>
            </a:pPr>
            <a:r>
              <a:rPr lang="en-GB" sz="1600" b="1" dirty="0">
                <a:ea typeface="+mn-lt"/>
                <a:cs typeface="+mn-lt"/>
              </a:rPr>
              <a:t>Review the following news story in the Guardian (</a:t>
            </a:r>
            <a:r>
              <a:rPr lang="en-GB" sz="1600" b="1" dirty="0">
                <a:ea typeface="+mn-lt"/>
                <a:cs typeface="+mn-lt"/>
                <a:hlinkClick r:id="rId3"/>
              </a:rPr>
              <a:t>https://www.theguardian.com/uk-news/2021/jan/09/covid-derbyshire-police-to-review-lockdown-fines-after-walkers-given-200-penalties</a:t>
            </a:r>
            <a:r>
              <a:rPr lang="en-GB" sz="1600" b="1" dirty="0">
                <a:ea typeface="+mn-lt"/>
                <a:cs typeface="+mn-lt"/>
              </a:rPr>
              <a:t>) </a:t>
            </a:r>
            <a:endParaRPr lang="en-GB" sz="1600" b="1" dirty="0"/>
          </a:p>
          <a:p>
            <a:pPr>
              <a:lnSpc>
                <a:spcPct val="90000"/>
              </a:lnSpc>
            </a:pPr>
            <a:r>
              <a:rPr lang="en-GB" sz="1600" b="1" dirty="0">
                <a:ea typeface="+mn-lt"/>
                <a:cs typeface="+mn-lt"/>
              </a:rPr>
              <a:t>Do you think that the regulations should have spelled out in more detail whether or not Jessica Allen and Eliza Moore were in breach of the rules, or should this have been dealt with in guidance to the police?</a:t>
            </a:r>
            <a:endParaRPr lang="en-GB" sz="1600" b="1"/>
          </a:p>
        </p:txBody>
      </p:sp>
      <p:sp>
        <p:nvSpPr>
          <p:cNvPr id="5" name="Rectangle 4"/>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Two People Walking in the Forest · Free Stock Photo">
            <a:extLst>
              <a:ext uri="{FF2B5EF4-FFF2-40B4-BE49-F238E27FC236}">
                <a16:creationId xmlns:a16="http://schemas.microsoft.com/office/drawing/2014/main" id="{2AEC5261-82BC-502D-2420-9740AB60D3E8}"/>
              </a:ext>
            </a:extLst>
          </p:cNvPr>
          <p:cNvPicPr>
            <a:picLocks noChangeAspect="1"/>
          </p:cNvPicPr>
          <p:nvPr/>
        </p:nvPicPr>
        <p:blipFill>
          <a:blip r:embed="rId4"/>
          <a:stretch>
            <a:fillRect/>
          </a:stretch>
        </p:blipFill>
        <p:spPr>
          <a:xfrm>
            <a:off x="6084092" y="369094"/>
            <a:ext cx="5429251" cy="5834063"/>
          </a:xfrm>
          <a:prstGeom prst="rect">
            <a:avLst/>
          </a:prstGeom>
        </p:spPr>
      </p:pic>
    </p:spTree>
    <p:extLst>
      <p:ext uri="{BB962C8B-B14F-4D97-AF65-F5344CB8AC3E}">
        <p14:creationId xmlns:p14="http://schemas.microsoft.com/office/powerpoint/2010/main" val="3350048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66E3C05-6A9F-FF23-BBE8-977DCCF6A9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084" b="10329"/>
          <a:stretch>
            <a:fillRect/>
          </a:stretch>
        </p:blipFill>
        <p:spPr>
          <a:xfrm>
            <a:off x="20" y="1"/>
            <a:ext cx="1219198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noFill/>
        </p:spPr>
      </p:pic>
      <p:sp>
        <p:nvSpPr>
          <p:cNvPr id="2" name="Title 1">
            <a:extLst>
              <a:ext uri="{FF2B5EF4-FFF2-40B4-BE49-F238E27FC236}">
                <a16:creationId xmlns:a16="http://schemas.microsoft.com/office/drawing/2014/main" id="{0119C540-CD71-4BE4-FACF-794E0E4FCFE1}"/>
              </a:ext>
            </a:extLst>
          </p:cNvPr>
          <p:cNvSpPr>
            <a:spLocks noGrp="1"/>
          </p:cNvSpPr>
          <p:nvPr>
            <p:ph type="title"/>
          </p:nvPr>
        </p:nvSpPr>
        <p:spPr>
          <a:xfrm>
            <a:off x="603504" y="1001376"/>
            <a:ext cx="3601122" cy="1362458"/>
          </a:xfrm>
        </p:spPr>
        <p:txBody>
          <a:bodyPr anchor="b">
            <a:normAutofit/>
          </a:bodyPr>
          <a:lstStyle/>
          <a:p>
            <a:r>
              <a:rPr lang="en-GB" sz="2200" b="1" u="sng">
                <a:solidFill>
                  <a:srgbClr val="1F4E79"/>
                </a:solidFill>
              </a:rPr>
              <a:t>Where does our law come from?</a:t>
            </a:r>
            <a:endParaRPr lang="en-US"/>
          </a:p>
        </p:txBody>
      </p:sp>
      <p:sp>
        <p:nvSpPr>
          <p:cNvPr id="3" name="Content Placeholder 2">
            <a:extLst>
              <a:ext uri="{FF2B5EF4-FFF2-40B4-BE49-F238E27FC236}">
                <a16:creationId xmlns:a16="http://schemas.microsoft.com/office/drawing/2014/main" id="{7A973D60-946D-462C-F430-6FB8386738E6}"/>
              </a:ext>
            </a:extLst>
          </p:cNvPr>
          <p:cNvSpPr>
            <a:spLocks noGrp="1"/>
          </p:cNvSpPr>
          <p:nvPr>
            <p:ph idx="1"/>
          </p:nvPr>
        </p:nvSpPr>
        <p:spPr>
          <a:xfrm>
            <a:off x="603504" y="2496848"/>
            <a:ext cx="3601122" cy="2303752"/>
          </a:xfrm>
        </p:spPr>
        <p:txBody>
          <a:bodyPr vert="horz" lIns="91440" tIns="45720" rIns="91440" bIns="45720" rtlCol="0">
            <a:normAutofit lnSpcReduction="10000"/>
          </a:bodyPr>
          <a:lstStyle/>
          <a:p>
            <a:pPr marL="0" indent="0">
              <a:buNone/>
            </a:pPr>
            <a:r>
              <a:rPr lang="en-GB" dirty="0"/>
              <a:t>- </a:t>
            </a:r>
            <a:r>
              <a:rPr lang="en-GB" sz="2000" b="1" dirty="0"/>
              <a:t>Law comes from Legislation. </a:t>
            </a:r>
          </a:p>
          <a:p>
            <a:pPr marL="0" indent="0">
              <a:buNone/>
            </a:pPr>
            <a:endParaRPr lang="en-GB" sz="2000" b="1" dirty="0"/>
          </a:p>
          <a:p>
            <a:pPr marL="0" indent="0">
              <a:buNone/>
            </a:pPr>
            <a:r>
              <a:rPr lang="en-GB" sz="2000" b="1" dirty="0"/>
              <a:t>- Two types: </a:t>
            </a:r>
          </a:p>
          <a:p>
            <a:pPr marL="0" indent="0">
              <a:buNone/>
            </a:pPr>
            <a:endParaRPr lang="en-GB" sz="2000" b="1" dirty="0"/>
          </a:p>
          <a:p>
            <a:pPr marL="0" indent="0">
              <a:buNone/>
            </a:pPr>
            <a:r>
              <a:rPr lang="en-GB" sz="2000" b="1" dirty="0"/>
              <a:t>- Primary and Secondary legislation. </a:t>
            </a:r>
          </a:p>
        </p:txBody>
      </p:sp>
      <p:sp>
        <p:nvSpPr>
          <p:cNvPr id="7" name="TextBox 6">
            <a:extLst>
              <a:ext uri="{FF2B5EF4-FFF2-40B4-BE49-F238E27FC236}">
                <a16:creationId xmlns:a16="http://schemas.microsoft.com/office/drawing/2014/main" id="{7809B432-C1B3-D64B-3DB7-5015AC631F50}"/>
              </a:ext>
            </a:extLst>
          </p:cNvPr>
          <p:cNvSpPr txBox="1"/>
          <p:nvPr/>
        </p:nvSpPr>
        <p:spPr>
          <a:xfrm>
            <a:off x="10102966" y="6657945"/>
            <a:ext cx="20890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geograph.org.uk/photo/262837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8" name="Rectangle 7"/>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212966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6099B-AB06-6FD6-31EF-D8F8D8139077}"/>
              </a:ext>
            </a:extLst>
          </p:cNvPr>
          <p:cNvSpPr>
            <a:spLocks noGrp="1"/>
          </p:cNvSpPr>
          <p:nvPr>
            <p:ph type="title"/>
          </p:nvPr>
        </p:nvSpPr>
        <p:spPr/>
        <p:txBody>
          <a:bodyPr>
            <a:normAutofit/>
          </a:bodyPr>
          <a:lstStyle/>
          <a:p>
            <a:r>
              <a:rPr lang="en-GB" sz="2200" b="1" u="sng" dirty="0">
                <a:solidFill>
                  <a:srgbClr val="1F4E79"/>
                </a:solidFill>
              </a:rPr>
              <a:t>Primary legislation </a:t>
            </a:r>
            <a:endParaRPr lang="en-US" sz="6000" dirty="0"/>
          </a:p>
        </p:txBody>
      </p:sp>
      <p:sp>
        <p:nvSpPr>
          <p:cNvPr id="3" name="Content Placeholder 2">
            <a:extLst>
              <a:ext uri="{FF2B5EF4-FFF2-40B4-BE49-F238E27FC236}">
                <a16:creationId xmlns:a16="http://schemas.microsoft.com/office/drawing/2014/main" id="{AF4D8B2C-CFD5-646C-F788-E7AD307BDDF6}"/>
              </a:ext>
            </a:extLst>
          </p:cNvPr>
          <p:cNvSpPr>
            <a:spLocks noGrp="1"/>
          </p:cNvSpPr>
          <p:nvPr>
            <p:ph idx="1"/>
          </p:nvPr>
        </p:nvSpPr>
        <p:spPr>
          <a:xfrm>
            <a:off x="838201" y="2013625"/>
            <a:ext cx="4614759" cy="4163337"/>
          </a:xfrm>
        </p:spPr>
        <p:txBody>
          <a:bodyPr vert="horz" lIns="91440" tIns="45720" rIns="91440" bIns="45720" rtlCol="0">
            <a:normAutofit/>
          </a:bodyPr>
          <a:lstStyle/>
          <a:p>
            <a:r>
              <a:rPr lang="en-GB" sz="2000" dirty="0"/>
              <a:t>Created by parliament. </a:t>
            </a:r>
            <a:endParaRPr lang="en-US" sz="2000" dirty="0"/>
          </a:p>
          <a:p>
            <a:endParaRPr lang="en-GB" sz="2000" dirty="0"/>
          </a:p>
          <a:p>
            <a:r>
              <a:rPr lang="en-GB" sz="2000" dirty="0"/>
              <a:t>Also known as an act of Parliament. </a:t>
            </a:r>
          </a:p>
          <a:p>
            <a:endParaRPr lang="en-GB" sz="2000" dirty="0"/>
          </a:p>
          <a:p>
            <a:r>
              <a:rPr lang="en-GB" sz="2000" dirty="0"/>
              <a:t>Key examples include; </a:t>
            </a:r>
          </a:p>
          <a:p>
            <a:endParaRPr lang="en-GB" sz="2000" dirty="0"/>
          </a:p>
          <a:p>
            <a:r>
              <a:rPr lang="en-GB" sz="2000" dirty="0"/>
              <a:t>Public Health (Control of Disease Act) 1984</a:t>
            </a:r>
          </a:p>
        </p:txBody>
      </p:sp>
      <p:pic>
        <p:nvPicPr>
          <p:cNvPr id="6" name="Picture 5">
            <a:extLst>
              <a:ext uri="{FF2B5EF4-FFF2-40B4-BE49-F238E27FC236}">
                <a16:creationId xmlns:a16="http://schemas.microsoft.com/office/drawing/2014/main" id="{86B823EA-EC77-9DDC-43FC-9388F9A932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73795" y="2013625"/>
            <a:ext cx="4780003" cy="3658126"/>
          </a:xfrm>
          <a:prstGeom prst="rect">
            <a:avLst/>
          </a:prstGeom>
        </p:spPr>
      </p:pic>
      <p:sp>
        <p:nvSpPr>
          <p:cNvPr id="7" name="Rectangle 6"/>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648865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37594-705A-D8D3-6F16-7C69E70B9A92}"/>
              </a:ext>
            </a:extLst>
          </p:cNvPr>
          <p:cNvSpPr>
            <a:spLocks noGrp="1"/>
          </p:cNvSpPr>
          <p:nvPr>
            <p:ph type="title"/>
          </p:nvPr>
        </p:nvSpPr>
        <p:spPr>
          <a:xfrm>
            <a:off x="603504" y="499475"/>
            <a:ext cx="3625442" cy="1474692"/>
          </a:xfrm>
        </p:spPr>
        <p:txBody>
          <a:bodyPr anchor="b">
            <a:normAutofit/>
          </a:bodyPr>
          <a:lstStyle/>
          <a:p>
            <a:r>
              <a:rPr lang="en-GB" sz="2200" b="1" u="sng">
                <a:solidFill>
                  <a:srgbClr val="1F4E79"/>
                </a:solidFill>
              </a:rPr>
              <a:t>Secondary legislation</a:t>
            </a:r>
            <a:endParaRPr lang="en-US"/>
          </a:p>
        </p:txBody>
      </p:sp>
      <p:sp>
        <p:nvSpPr>
          <p:cNvPr id="3" name="Content Placeholder 2">
            <a:extLst>
              <a:ext uri="{FF2B5EF4-FFF2-40B4-BE49-F238E27FC236}">
                <a16:creationId xmlns:a16="http://schemas.microsoft.com/office/drawing/2014/main" id="{1E011B8F-F75B-6B3A-5DC6-8635F720D801}"/>
              </a:ext>
            </a:extLst>
          </p:cNvPr>
          <p:cNvSpPr>
            <a:spLocks noGrp="1"/>
          </p:cNvSpPr>
          <p:nvPr>
            <p:ph idx="1"/>
          </p:nvPr>
        </p:nvSpPr>
        <p:spPr>
          <a:xfrm>
            <a:off x="605432" y="2124222"/>
            <a:ext cx="3567404" cy="3488788"/>
          </a:xfrm>
        </p:spPr>
        <p:txBody>
          <a:bodyPr vert="horz" lIns="91440" tIns="45720" rIns="91440" bIns="45720" rtlCol="0">
            <a:normAutofit/>
          </a:bodyPr>
          <a:lstStyle/>
          <a:p>
            <a:r>
              <a:rPr lang="en-GB" sz="2800" b="1" dirty="0"/>
              <a:t>Created by government ministers. </a:t>
            </a:r>
            <a:endParaRPr lang="en-US" sz="2800" b="1" dirty="0"/>
          </a:p>
          <a:p>
            <a:endParaRPr lang="en-GB" sz="2800" b="1" dirty="0"/>
          </a:p>
          <a:p>
            <a:r>
              <a:rPr lang="en-GB" sz="2800" b="1" dirty="0"/>
              <a:t>Also known as subordinate/ delegated legislation. </a:t>
            </a:r>
          </a:p>
        </p:txBody>
      </p:sp>
      <p:pic>
        <p:nvPicPr>
          <p:cNvPr id="17" name="Picture 16">
            <a:extLst>
              <a:ext uri="{FF2B5EF4-FFF2-40B4-BE49-F238E27FC236}">
                <a16:creationId xmlns:a16="http://schemas.microsoft.com/office/drawing/2014/main" id="{7A6E3A6F-B651-FE8A-8541-231A579124A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737" r="3" b="3"/>
          <a:stretch>
            <a:fillRect/>
          </a:stretch>
        </p:blipFill>
        <p:spPr>
          <a:xfrm>
            <a:off x="4800601" y="10"/>
            <a:ext cx="7391400" cy="5562590"/>
          </a:xfrm>
          <a:prstGeom prst="rect">
            <a:avLst/>
          </a:prstGeom>
          <a:noFill/>
        </p:spPr>
      </p:pic>
      <p:sp>
        <p:nvSpPr>
          <p:cNvPr id="18" name="TextBox 17">
            <a:extLst>
              <a:ext uri="{FF2B5EF4-FFF2-40B4-BE49-F238E27FC236}">
                <a16:creationId xmlns:a16="http://schemas.microsoft.com/office/drawing/2014/main" id="{B9390CCA-5F2A-3236-3F5D-84E5B6A63CAD}"/>
              </a:ext>
            </a:extLst>
          </p:cNvPr>
          <p:cNvSpPr txBox="1"/>
          <p:nvPr/>
        </p:nvSpPr>
        <p:spPr>
          <a:xfrm>
            <a:off x="9977933" y="5362545"/>
            <a:ext cx="221406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hriselsen.blogspot.com/201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9" name="Rectangle 18"/>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7938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345C3-FFE9-A3B3-89F4-572DB984C930}"/>
              </a:ext>
            </a:extLst>
          </p:cNvPr>
          <p:cNvSpPr>
            <a:spLocks noGrp="1"/>
          </p:cNvSpPr>
          <p:nvPr>
            <p:ph type="title"/>
          </p:nvPr>
        </p:nvSpPr>
        <p:spPr/>
        <p:txBody>
          <a:bodyPr>
            <a:normAutofit/>
          </a:bodyPr>
          <a:lstStyle/>
          <a:p>
            <a:pPr algn="ctr"/>
            <a:r>
              <a:rPr lang="en-GB" sz="2200" b="1" u="sng" dirty="0">
                <a:solidFill>
                  <a:srgbClr val="1F4E79"/>
                </a:solidFill>
              </a:rPr>
              <a:t>Case law </a:t>
            </a:r>
            <a:endParaRPr lang="en-US" sz="6000" dirty="0"/>
          </a:p>
        </p:txBody>
      </p:sp>
      <p:sp>
        <p:nvSpPr>
          <p:cNvPr id="3" name="Content Placeholder 2">
            <a:extLst>
              <a:ext uri="{FF2B5EF4-FFF2-40B4-BE49-F238E27FC236}">
                <a16:creationId xmlns:a16="http://schemas.microsoft.com/office/drawing/2014/main" id="{D7AEB734-4EA5-D80C-D68A-4B1C7B1E7C5F}"/>
              </a:ext>
            </a:extLst>
          </p:cNvPr>
          <p:cNvSpPr>
            <a:spLocks noGrp="1"/>
          </p:cNvSpPr>
          <p:nvPr>
            <p:ph idx="1"/>
          </p:nvPr>
        </p:nvSpPr>
        <p:spPr>
          <a:xfrm>
            <a:off x="838201" y="2013625"/>
            <a:ext cx="4614759" cy="4163337"/>
          </a:xfrm>
        </p:spPr>
        <p:txBody>
          <a:bodyPr vert="horz" lIns="91440" tIns="45720" rIns="91440" bIns="45720" rtlCol="0" anchor="t">
            <a:normAutofit/>
          </a:bodyPr>
          <a:lstStyle/>
          <a:p>
            <a:pPr>
              <a:lnSpc>
                <a:spcPct val="200000"/>
              </a:lnSpc>
            </a:pPr>
            <a:r>
              <a:rPr lang="en-GB" sz="2400" b="1" dirty="0"/>
              <a:t>Created by judges.</a:t>
            </a:r>
          </a:p>
          <a:p>
            <a:pPr>
              <a:lnSpc>
                <a:spcPct val="200000"/>
              </a:lnSpc>
            </a:pPr>
            <a:r>
              <a:rPr lang="en-GB" sz="2400" b="1" dirty="0"/>
              <a:t>Precedent.</a:t>
            </a:r>
          </a:p>
          <a:p>
            <a:pPr>
              <a:lnSpc>
                <a:spcPct val="200000"/>
              </a:lnSpc>
            </a:pPr>
            <a:r>
              <a:rPr lang="en-GB" sz="2400" b="1" dirty="0"/>
              <a:t>And Airedale NHS Trust v Bland [1993] </a:t>
            </a:r>
          </a:p>
          <a:p>
            <a:endParaRPr lang="en-GB" sz="2000" dirty="0"/>
          </a:p>
        </p:txBody>
      </p:sp>
      <p:pic>
        <p:nvPicPr>
          <p:cNvPr id="6" name="Picture 5">
            <a:extLst>
              <a:ext uri="{FF2B5EF4-FFF2-40B4-BE49-F238E27FC236}">
                <a16:creationId xmlns:a16="http://schemas.microsoft.com/office/drawing/2014/main" id="{06061F25-937B-A7DF-7EBA-4CA848EAF7D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90738" y="2013625"/>
            <a:ext cx="5838825" cy="3667125"/>
          </a:xfrm>
          <a:prstGeom prst="rect">
            <a:avLst/>
          </a:prstGeom>
        </p:spPr>
      </p:pic>
      <p:sp>
        <p:nvSpPr>
          <p:cNvPr id="7" name="Rectangle 6"/>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552530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5E4A8-A5D2-7AF7-5613-923C0DF1E481}"/>
              </a:ext>
            </a:extLst>
          </p:cNvPr>
          <p:cNvSpPr>
            <a:spLocks noGrp="1"/>
          </p:cNvSpPr>
          <p:nvPr>
            <p:ph type="title"/>
          </p:nvPr>
        </p:nvSpPr>
        <p:spPr>
          <a:xfrm>
            <a:off x="1235677" y="1123122"/>
            <a:ext cx="7920680" cy="1868557"/>
          </a:xfrm>
        </p:spPr>
        <p:txBody>
          <a:bodyPr anchor="t">
            <a:normAutofit/>
          </a:bodyPr>
          <a:lstStyle/>
          <a:p>
            <a:r>
              <a:rPr lang="en-GB" sz="2200" b="1" u="sng" dirty="0">
                <a:solidFill>
                  <a:srgbClr val="1F4E79"/>
                </a:solidFill>
              </a:rPr>
              <a:t>International law </a:t>
            </a:r>
            <a:endParaRPr lang="en-US" sz="4400" dirty="0"/>
          </a:p>
        </p:txBody>
      </p:sp>
      <p:pic>
        <p:nvPicPr>
          <p:cNvPr id="4" name="Picture 3">
            <a:extLst>
              <a:ext uri="{FF2B5EF4-FFF2-40B4-BE49-F238E27FC236}">
                <a16:creationId xmlns:a16="http://schemas.microsoft.com/office/drawing/2014/main" id="{1E87692F-7784-355E-1AB4-D5F684FCC22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50" b="-2"/>
          <a:stretch>
            <a:fillRect/>
          </a:stretch>
        </p:blipFill>
        <p:spPr>
          <a:xfrm>
            <a:off x="4485503" y="2057400"/>
            <a:ext cx="6845643" cy="3527853"/>
          </a:xfrm>
          <a:prstGeom prst="rect">
            <a:avLst/>
          </a:prstGeom>
          <a:noFill/>
        </p:spPr>
      </p:pic>
      <p:sp>
        <p:nvSpPr>
          <p:cNvPr id="6" name="TextBox 5">
            <a:extLst>
              <a:ext uri="{FF2B5EF4-FFF2-40B4-BE49-F238E27FC236}">
                <a16:creationId xmlns:a16="http://schemas.microsoft.com/office/drawing/2014/main" id="{D551220F-7D4A-F1A3-72F4-1B7CFD757D8B}"/>
              </a:ext>
            </a:extLst>
          </p:cNvPr>
          <p:cNvSpPr txBox="1"/>
          <p:nvPr/>
        </p:nvSpPr>
        <p:spPr>
          <a:xfrm>
            <a:off x="9949869" y="4600546"/>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
        <p:nvSpPr>
          <p:cNvPr id="8" name="Rectangle 7"/>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08542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E2F30-1E28-16CC-9660-E36D970EB5ED}"/>
              </a:ext>
            </a:extLst>
          </p:cNvPr>
          <p:cNvSpPr>
            <a:spLocks noGrp="1"/>
          </p:cNvSpPr>
          <p:nvPr>
            <p:ph type="title"/>
          </p:nvPr>
        </p:nvSpPr>
        <p:spPr/>
        <p:txBody>
          <a:bodyPr>
            <a:normAutofit/>
          </a:bodyPr>
          <a:lstStyle/>
          <a:p>
            <a:pPr algn="ctr"/>
            <a:r>
              <a:rPr lang="en-GB" sz="4000" b="1" u="sng" dirty="0">
                <a:solidFill>
                  <a:srgbClr val="CC9900"/>
                </a:solidFill>
              </a:rPr>
              <a:t>Activity 2</a:t>
            </a:r>
            <a:endParaRPr lang="en-US" sz="4000" dirty="0">
              <a:solidFill>
                <a:srgbClr val="CC9900"/>
              </a:solidFill>
            </a:endParaRPr>
          </a:p>
        </p:txBody>
      </p:sp>
      <p:sp>
        <p:nvSpPr>
          <p:cNvPr id="3" name="Content Placeholder 2">
            <a:extLst>
              <a:ext uri="{FF2B5EF4-FFF2-40B4-BE49-F238E27FC236}">
                <a16:creationId xmlns:a16="http://schemas.microsoft.com/office/drawing/2014/main" id="{22230D00-23F5-2330-AFEA-67B4A01E7B9B}"/>
              </a:ext>
            </a:extLst>
          </p:cNvPr>
          <p:cNvSpPr>
            <a:spLocks noGrp="1"/>
          </p:cNvSpPr>
          <p:nvPr>
            <p:ph idx="1"/>
          </p:nvPr>
        </p:nvSpPr>
        <p:spPr/>
        <p:txBody>
          <a:bodyPr vert="horz" lIns="91440" tIns="45720" rIns="91440" bIns="45720" rtlCol="0" anchor="t">
            <a:normAutofit/>
          </a:bodyPr>
          <a:lstStyle/>
          <a:p>
            <a:r>
              <a:rPr lang="en-GB" sz="3200" dirty="0">
                <a:ea typeface="+mn-lt"/>
                <a:cs typeface="+mn-lt"/>
              </a:rPr>
              <a:t>Go to the FAQs page of the Convention on the Rights of Persons with Disabilities at</a:t>
            </a:r>
          </a:p>
          <a:p>
            <a:r>
              <a:rPr lang="en-GB" sz="3200" dirty="0">
                <a:ea typeface="+mn-lt"/>
                <a:cs typeface="+mn-lt"/>
              </a:rPr>
              <a:t> </a:t>
            </a:r>
            <a:r>
              <a:rPr lang="en-GB" sz="3200" dirty="0">
                <a:ea typeface="+mn-lt"/>
                <a:cs typeface="+mn-lt"/>
                <a:hlinkClick r:id="rId3"/>
              </a:rPr>
              <a:t>https://www.un.org/development/desa/disabilities/convention-on-the-rights-of-persons-with-disabilities.html</a:t>
            </a:r>
            <a:endParaRPr lang="en-GB" sz="3200" dirty="0"/>
          </a:p>
          <a:p>
            <a:endParaRPr lang="en-GB" sz="3200" dirty="0"/>
          </a:p>
          <a:p>
            <a:r>
              <a:rPr lang="en-GB" sz="3200" dirty="0">
                <a:ea typeface="+mn-lt"/>
                <a:cs typeface="+mn-lt"/>
              </a:rPr>
              <a:t>Identify two specific rights under the Convention.</a:t>
            </a:r>
            <a:endParaRPr lang="en-GB" sz="3200" dirty="0"/>
          </a:p>
        </p:txBody>
      </p:sp>
      <p:sp>
        <p:nvSpPr>
          <p:cNvPr id="4" name="Rectangle 3"/>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1391747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66B5F-D3BB-E993-BBAD-0898CD46BE79}"/>
              </a:ext>
            </a:extLst>
          </p:cNvPr>
          <p:cNvSpPr>
            <a:spLocks noGrp="1"/>
          </p:cNvSpPr>
          <p:nvPr>
            <p:ph type="title"/>
          </p:nvPr>
        </p:nvSpPr>
        <p:spPr>
          <a:xfrm>
            <a:off x="5526156" y="365125"/>
            <a:ext cx="5827643" cy="1433433"/>
          </a:xfrm>
        </p:spPr>
        <p:txBody>
          <a:bodyPr anchor="b">
            <a:normAutofit/>
          </a:bodyPr>
          <a:lstStyle/>
          <a:p>
            <a:r>
              <a:rPr lang="en-GB" sz="2200" b="1" u="sng">
                <a:solidFill>
                  <a:srgbClr val="1F4E79"/>
                </a:solidFill>
              </a:rPr>
              <a:t>The European Convention on Human Rights</a:t>
            </a:r>
            <a:endParaRPr lang="en-US"/>
          </a:p>
        </p:txBody>
      </p:sp>
      <p:sp>
        <p:nvSpPr>
          <p:cNvPr id="8" name="Content Placeholder 7">
            <a:extLst>
              <a:ext uri="{FF2B5EF4-FFF2-40B4-BE49-F238E27FC236}">
                <a16:creationId xmlns:a16="http://schemas.microsoft.com/office/drawing/2014/main" id="{23E96A2D-94A5-AC00-27F5-09E61CF10037}"/>
              </a:ext>
            </a:extLst>
          </p:cNvPr>
          <p:cNvSpPr>
            <a:spLocks noGrp="1"/>
          </p:cNvSpPr>
          <p:nvPr>
            <p:ph idx="1"/>
          </p:nvPr>
        </p:nvSpPr>
        <p:spPr>
          <a:xfrm>
            <a:off x="5526156" y="2055813"/>
            <a:ext cx="5827644" cy="4121149"/>
          </a:xfrm>
        </p:spPr>
        <p:txBody>
          <a:bodyPr vert="horz" lIns="91440" tIns="45720" rIns="91440" bIns="45720" rtlCol="0" anchor="t">
            <a:normAutofit/>
          </a:bodyPr>
          <a:lstStyle/>
          <a:p>
            <a:r>
              <a:rPr lang="en-US" sz="2400"/>
              <a:t>Incorporated into Uk law through the Human Rights 1998. </a:t>
            </a:r>
          </a:p>
          <a:p>
            <a:endParaRPr lang="en-US" sz="2400"/>
          </a:p>
          <a:p>
            <a:r>
              <a:rPr lang="en-US" sz="2400"/>
              <a:t>Concerns individuals' human rights. </a:t>
            </a:r>
          </a:p>
        </p:txBody>
      </p:sp>
      <p:pic>
        <p:nvPicPr>
          <p:cNvPr id="5" name="Picture 4">
            <a:extLst>
              <a:ext uri="{FF2B5EF4-FFF2-40B4-BE49-F238E27FC236}">
                <a16:creationId xmlns:a16="http://schemas.microsoft.com/office/drawing/2014/main" id="{C1F9063C-01B3-032F-8260-8C495B2EC9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765" r="21540" b="1"/>
          <a:stretch>
            <a:fillRect/>
          </a:stretch>
        </p:blipFill>
        <p:spPr>
          <a:xfrm>
            <a:off x="643466" y="633523"/>
            <a:ext cx="4309533" cy="5590956"/>
          </a:xfrm>
          <a:prstGeom prst="rect">
            <a:avLst/>
          </a:prstGeom>
        </p:spPr>
      </p:pic>
      <p:sp>
        <p:nvSpPr>
          <p:cNvPr id="6" name="TextBox 5">
            <a:extLst>
              <a:ext uri="{FF2B5EF4-FFF2-40B4-BE49-F238E27FC236}">
                <a16:creationId xmlns:a16="http://schemas.microsoft.com/office/drawing/2014/main" id="{189755F5-1C48-B872-CE9E-DDD31C1EBA15}"/>
              </a:ext>
            </a:extLst>
          </p:cNvPr>
          <p:cNvSpPr txBox="1"/>
          <p:nvPr/>
        </p:nvSpPr>
        <p:spPr>
          <a:xfrm>
            <a:off x="2183083" y="6024423"/>
            <a:ext cx="27699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peoplesdispatch.org/2020/06/12/europes-top-human-rights-court-overturns-french-conviction-of-bds-activist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Rectangle 8"/>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748322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CB24D-9361-7135-CE1A-9C522665166D}"/>
              </a:ext>
            </a:extLst>
          </p:cNvPr>
          <p:cNvSpPr>
            <a:spLocks noGrp="1"/>
          </p:cNvSpPr>
          <p:nvPr>
            <p:ph type="title"/>
          </p:nvPr>
        </p:nvSpPr>
        <p:spPr>
          <a:xfrm>
            <a:off x="602986" y="265728"/>
            <a:ext cx="10981137" cy="1325563"/>
          </a:xfrm>
        </p:spPr>
        <p:txBody>
          <a:bodyPr anchor="b">
            <a:normAutofit/>
          </a:bodyPr>
          <a:lstStyle/>
          <a:p>
            <a:r>
              <a:rPr lang="en-GB" sz="4400" b="1" u="sng" dirty="0">
                <a:solidFill>
                  <a:srgbClr val="CC9900"/>
                </a:solidFill>
              </a:rPr>
              <a:t>Activity 3</a:t>
            </a:r>
            <a:endParaRPr lang="en-US" sz="4400" dirty="0">
              <a:solidFill>
                <a:srgbClr val="CC9900"/>
              </a:solidFill>
            </a:endParaRPr>
          </a:p>
        </p:txBody>
      </p:sp>
      <p:graphicFrame>
        <p:nvGraphicFramePr>
          <p:cNvPr id="5" name="Content Placeholder 2">
            <a:extLst>
              <a:ext uri="{FF2B5EF4-FFF2-40B4-BE49-F238E27FC236}">
                <a16:creationId xmlns:a16="http://schemas.microsoft.com/office/drawing/2014/main" id="{E0D1D34E-1590-31F2-66B0-474B6091AD00}"/>
              </a:ext>
            </a:extLst>
          </p:cNvPr>
          <p:cNvGraphicFramePr>
            <a:graphicFrameLocks noGrp="1"/>
          </p:cNvGraphicFramePr>
          <p:nvPr>
            <p:ph idx="1"/>
            <p:extLst>
              <p:ext uri="{D42A27DB-BD31-4B8C-83A1-F6EECF244321}">
                <p14:modId xmlns:p14="http://schemas.microsoft.com/office/powerpoint/2010/main" val="2089726308"/>
              </p:ext>
            </p:extLst>
          </p:nvPr>
        </p:nvGraphicFramePr>
        <p:xfrm>
          <a:off x="602986" y="1736176"/>
          <a:ext cx="10981137" cy="41988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4162177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943FF-5D45-6350-8F4D-93F42C590B25}"/>
              </a:ext>
            </a:extLst>
          </p:cNvPr>
          <p:cNvSpPr>
            <a:spLocks noGrp="1"/>
          </p:cNvSpPr>
          <p:nvPr>
            <p:ph type="title"/>
          </p:nvPr>
        </p:nvSpPr>
        <p:spPr>
          <a:xfrm>
            <a:off x="1524000" y="4287795"/>
            <a:ext cx="9144000" cy="1346886"/>
          </a:xfrm>
        </p:spPr>
        <p:txBody>
          <a:bodyPr vert="horz" lIns="91440" tIns="45720" rIns="91440" bIns="45720" rtlCol="0" anchor="ctr">
            <a:normAutofit/>
          </a:bodyPr>
          <a:lstStyle/>
          <a:p>
            <a:pPr algn="ctr"/>
            <a:r>
              <a:rPr lang="en-US" sz="6000" b="1" dirty="0">
                <a:solidFill>
                  <a:schemeClr val="accent4">
                    <a:lumMod val="60000"/>
                    <a:lumOff val="40000"/>
                  </a:schemeClr>
                </a:solidFill>
              </a:rPr>
              <a:t>Who is in charge?</a:t>
            </a:r>
            <a:r>
              <a:rPr lang="en-US" sz="2200" b="1" dirty="0">
                <a:solidFill>
                  <a:schemeClr val="accent4">
                    <a:lumMod val="60000"/>
                    <a:lumOff val="40000"/>
                  </a:schemeClr>
                </a:solidFill>
              </a:rPr>
              <a:t> </a:t>
            </a:r>
          </a:p>
        </p:txBody>
      </p:sp>
      <p:pic>
        <p:nvPicPr>
          <p:cNvPr id="4" name="Content Placeholder 3" descr="Law Reports | Faculty of Law">
            <a:extLst>
              <a:ext uri="{FF2B5EF4-FFF2-40B4-BE49-F238E27FC236}">
                <a16:creationId xmlns:a16="http://schemas.microsoft.com/office/drawing/2014/main" id="{8D4A460D-45AD-76A3-0C18-8416B08AE7BB}"/>
              </a:ext>
            </a:extLst>
          </p:cNvPr>
          <p:cNvPicPr>
            <a:picLocks noGrp="1" noChangeAspect="1"/>
          </p:cNvPicPr>
          <p:nvPr>
            <p:ph idx="1"/>
          </p:nvPr>
        </p:nvPicPr>
        <p:blipFill>
          <a:blip r:embed="rId2"/>
          <a:stretch>
            <a:fillRect/>
          </a:stretch>
        </p:blipFill>
        <p:spPr>
          <a:xfrm>
            <a:off x="1804138" y="649707"/>
            <a:ext cx="5832338" cy="3551590"/>
          </a:xfrm>
          <a:prstGeom prst="rect">
            <a:avLst/>
          </a:prstGeom>
        </p:spPr>
      </p:pic>
      <p:pic>
        <p:nvPicPr>
          <p:cNvPr id="6" name="Picture 5">
            <a:extLst>
              <a:ext uri="{FF2B5EF4-FFF2-40B4-BE49-F238E27FC236}">
                <a16:creationId xmlns:a16="http://schemas.microsoft.com/office/drawing/2014/main" id="{9087257E-09EF-2157-40F7-F9E07FCA05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28454" y="914530"/>
            <a:ext cx="2547831" cy="3138486"/>
          </a:xfrm>
          <a:prstGeom prst="rect">
            <a:avLst/>
          </a:prstGeom>
        </p:spPr>
      </p:pic>
      <p:sp>
        <p:nvSpPr>
          <p:cNvPr id="7" name="Rectangle 6"/>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213199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2034-9C10-FBE2-FF76-C7F75A79985F}"/>
              </a:ext>
            </a:extLst>
          </p:cNvPr>
          <p:cNvSpPr>
            <a:spLocks noGrp="1"/>
          </p:cNvSpPr>
          <p:nvPr>
            <p:ph type="title"/>
          </p:nvPr>
        </p:nvSpPr>
        <p:spPr>
          <a:xfrm>
            <a:off x="838201" y="365125"/>
            <a:ext cx="3816095" cy="1807305"/>
          </a:xfrm>
        </p:spPr>
        <p:txBody>
          <a:bodyPr>
            <a:noAutofit/>
          </a:bodyPr>
          <a:lstStyle/>
          <a:p>
            <a:pPr algn="ctr"/>
            <a:r>
              <a:rPr lang="en-GB" sz="2200" b="1" u="sng" dirty="0">
                <a:solidFill>
                  <a:srgbClr val="1F4E79"/>
                </a:solidFill>
              </a:rPr>
              <a:t>The European Union</a:t>
            </a:r>
            <a:endParaRPr lang="en-US" sz="4400"/>
          </a:p>
        </p:txBody>
      </p:sp>
      <p:sp>
        <p:nvSpPr>
          <p:cNvPr id="16" name="Content Placeholder 15">
            <a:extLst>
              <a:ext uri="{FF2B5EF4-FFF2-40B4-BE49-F238E27FC236}">
                <a16:creationId xmlns:a16="http://schemas.microsoft.com/office/drawing/2014/main" id="{6E0D3B83-4120-90AD-1B7F-2F82D88BC5AC}"/>
              </a:ext>
            </a:extLst>
          </p:cNvPr>
          <p:cNvSpPr>
            <a:spLocks noGrp="1"/>
          </p:cNvSpPr>
          <p:nvPr>
            <p:ph idx="1"/>
          </p:nvPr>
        </p:nvSpPr>
        <p:spPr>
          <a:xfrm>
            <a:off x="838201" y="2497272"/>
            <a:ext cx="3816096" cy="3843666"/>
          </a:xfrm>
        </p:spPr>
        <p:txBody>
          <a:bodyPr vert="horz" lIns="91440" tIns="45720" rIns="91440" bIns="45720" rtlCol="0" anchor="t">
            <a:normAutofit/>
          </a:bodyPr>
          <a:lstStyle/>
          <a:p>
            <a:r>
              <a:rPr lang="en-US" sz="2400" b="1" dirty="0"/>
              <a:t>Uk joined in 1973. </a:t>
            </a:r>
          </a:p>
          <a:p>
            <a:endParaRPr lang="en-US" sz="2400" b="1" dirty="0"/>
          </a:p>
          <a:p>
            <a:r>
              <a:rPr lang="en-US" sz="2400" b="1" dirty="0"/>
              <a:t>EU law was enforced on other countries who are part of the EU. </a:t>
            </a:r>
          </a:p>
          <a:p>
            <a:endParaRPr lang="en-US" sz="2400" b="1" dirty="0"/>
          </a:p>
          <a:p>
            <a:r>
              <a:rPr lang="en-US" sz="2400" b="1" dirty="0"/>
              <a:t>The Uk left in 2019. </a:t>
            </a:r>
          </a:p>
        </p:txBody>
      </p:sp>
      <p:pic>
        <p:nvPicPr>
          <p:cNvPr id="6" name="Picture 5">
            <a:extLst>
              <a:ext uri="{FF2B5EF4-FFF2-40B4-BE49-F238E27FC236}">
                <a16:creationId xmlns:a16="http://schemas.microsoft.com/office/drawing/2014/main" id="{2FFDBA78-0248-D3A7-434B-FB8DCFF11BB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07676" y="1223319"/>
            <a:ext cx="5270587" cy="4646140"/>
          </a:xfrm>
          <a:prstGeom prst="rect">
            <a:avLst/>
          </a:prstGeom>
        </p:spPr>
      </p:pic>
      <p:sp>
        <p:nvSpPr>
          <p:cNvPr id="9" name="Rectangle 8">
            <a:extLst>
              <a:ext uri="{FF2B5EF4-FFF2-40B4-BE49-F238E27FC236}">
                <a16:creationId xmlns:a16="http://schemas.microsoft.com/office/drawing/2014/main" id="{F2283B0D-D351-8F79-6107-8694FB7E5D9F}"/>
              </a:ext>
            </a:extLst>
          </p:cNvPr>
          <p:cNvSpPr/>
          <p:nvPr/>
        </p:nvSpPr>
        <p:spPr>
          <a:xfrm>
            <a:off x="5807676" y="5399903"/>
            <a:ext cx="5270587" cy="4695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337524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D185DCF-170C-9AC0-5A18-CB3E85648000}"/>
              </a:ext>
            </a:extLst>
          </p:cNvPr>
          <p:cNvSpPr>
            <a:spLocks noGrp="1"/>
          </p:cNvSpPr>
          <p:nvPr>
            <p:ph type="title"/>
          </p:nvPr>
        </p:nvSpPr>
        <p:spPr>
          <a:xfrm>
            <a:off x="5572862" y="4387535"/>
            <a:ext cx="6619118" cy="1543708"/>
          </a:xfrm>
        </p:spPr>
        <p:txBody>
          <a:bodyPr vert="horz" lIns="91440" tIns="45720" rIns="91440" bIns="45720" rtlCol="0" anchor="b">
            <a:normAutofit/>
          </a:bodyPr>
          <a:lstStyle/>
          <a:p>
            <a:pPr algn="l"/>
            <a:r>
              <a:rPr lang="en-US" sz="4400" b="1" u="sng" dirty="0">
                <a:solidFill>
                  <a:srgbClr val="1F4E79"/>
                </a:solidFill>
              </a:rPr>
              <a:t>Classifying the law</a:t>
            </a:r>
          </a:p>
        </p:txBody>
      </p:sp>
      <p:pic>
        <p:nvPicPr>
          <p:cNvPr id="8" name="Picture 7">
            <a:extLst>
              <a:ext uri="{FF2B5EF4-FFF2-40B4-BE49-F238E27FC236}">
                <a16:creationId xmlns:a16="http://schemas.microsoft.com/office/drawing/2014/main" id="{73E9C42E-953B-D7FD-8490-4C7B27D95B9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6443" y="185351"/>
            <a:ext cx="10908271" cy="4670854"/>
          </a:xfrm>
          <a:prstGeom prst="rect">
            <a:avLst/>
          </a:prstGeom>
        </p:spPr>
      </p:pic>
      <p:sp>
        <p:nvSpPr>
          <p:cNvPr id="9" name="Rectangle 8"/>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0479610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61E2-7D85-D514-4B6C-11858A2E8315}"/>
              </a:ext>
            </a:extLst>
          </p:cNvPr>
          <p:cNvSpPr>
            <a:spLocks noGrp="1"/>
          </p:cNvSpPr>
          <p:nvPr>
            <p:ph type="title"/>
          </p:nvPr>
        </p:nvSpPr>
        <p:spPr>
          <a:xfrm>
            <a:off x="603504" y="499475"/>
            <a:ext cx="3625442" cy="1474692"/>
          </a:xfrm>
        </p:spPr>
        <p:txBody>
          <a:bodyPr anchor="b">
            <a:normAutofit/>
          </a:bodyPr>
          <a:lstStyle/>
          <a:p>
            <a:r>
              <a:rPr lang="en-GB" sz="2200" b="1" u="sng" dirty="0">
                <a:solidFill>
                  <a:srgbClr val="1F4E79"/>
                </a:solidFill>
              </a:rPr>
              <a:t>What is the difference between private and public law?</a:t>
            </a:r>
            <a:endParaRPr lang="en-US" sz="2600" dirty="0">
              <a:solidFill>
                <a:schemeClr val="accent1">
                  <a:lumMod val="75000"/>
                </a:schemeClr>
              </a:solidFill>
            </a:endParaRPr>
          </a:p>
        </p:txBody>
      </p:sp>
      <p:sp>
        <p:nvSpPr>
          <p:cNvPr id="3" name="Content Placeholder 2">
            <a:extLst>
              <a:ext uri="{FF2B5EF4-FFF2-40B4-BE49-F238E27FC236}">
                <a16:creationId xmlns:a16="http://schemas.microsoft.com/office/drawing/2014/main" id="{DF16008E-69C5-6BE2-CCB3-DB3A4CC9148E}"/>
              </a:ext>
            </a:extLst>
          </p:cNvPr>
          <p:cNvSpPr>
            <a:spLocks noGrp="1"/>
          </p:cNvSpPr>
          <p:nvPr>
            <p:ph idx="1"/>
          </p:nvPr>
        </p:nvSpPr>
        <p:spPr>
          <a:xfrm>
            <a:off x="605432" y="2124222"/>
            <a:ext cx="3567404" cy="3488788"/>
          </a:xfrm>
        </p:spPr>
        <p:txBody>
          <a:bodyPr vert="horz" lIns="91440" tIns="45720" rIns="91440" bIns="45720" rtlCol="0">
            <a:normAutofit/>
          </a:bodyPr>
          <a:lstStyle/>
          <a:p>
            <a:r>
              <a:rPr lang="en-GB" sz="2400" b="1" dirty="0"/>
              <a:t>Public law – Between state and person. </a:t>
            </a:r>
          </a:p>
          <a:p>
            <a:endParaRPr lang="en-GB" sz="2400" b="1" dirty="0"/>
          </a:p>
          <a:p>
            <a:r>
              <a:rPr lang="en-GB" sz="2400" b="1" dirty="0"/>
              <a:t>Private law- between two private people</a:t>
            </a:r>
            <a:r>
              <a:rPr lang="en-GB" sz="2400" dirty="0"/>
              <a:t>. </a:t>
            </a:r>
          </a:p>
        </p:txBody>
      </p:sp>
      <p:pic>
        <p:nvPicPr>
          <p:cNvPr id="10" name="Picture 9">
            <a:extLst>
              <a:ext uri="{FF2B5EF4-FFF2-40B4-BE49-F238E27FC236}">
                <a16:creationId xmlns:a16="http://schemas.microsoft.com/office/drawing/2014/main" id="{D5EB62A8-38EE-9D8D-188D-9637078045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2155" y="499475"/>
            <a:ext cx="6681801" cy="5562600"/>
          </a:xfrm>
          <a:prstGeom prst="rect">
            <a:avLst/>
          </a:prstGeom>
          <a:noFill/>
        </p:spPr>
      </p:pic>
      <p:sp>
        <p:nvSpPr>
          <p:cNvPr id="11" name="Rectangle 10"/>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672754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C1EF2-1676-657B-C8C2-6E0A4101CBAD}"/>
              </a:ext>
            </a:extLst>
          </p:cNvPr>
          <p:cNvSpPr>
            <a:spLocks noGrp="1"/>
          </p:cNvSpPr>
          <p:nvPr>
            <p:ph type="title"/>
          </p:nvPr>
        </p:nvSpPr>
        <p:spPr/>
        <p:txBody>
          <a:bodyPr>
            <a:normAutofit/>
          </a:bodyPr>
          <a:lstStyle/>
          <a:p>
            <a:pPr algn="ctr"/>
            <a:r>
              <a:rPr lang="en-GB" sz="2200" b="1" u="sng" dirty="0">
                <a:solidFill>
                  <a:srgbClr val="1F4E79"/>
                </a:solidFill>
              </a:rPr>
              <a:t>Criminal law v civil law</a:t>
            </a:r>
            <a:endParaRPr lang="en-US" b="1" dirty="0"/>
          </a:p>
        </p:txBody>
      </p:sp>
      <p:sp>
        <p:nvSpPr>
          <p:cNvPr id="4" name="Rectangle 3"/>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8" name="Table 7">
            <a:extLst>
              <a:ext uri="{FF2B5EF4-FFF2-40B4-BE49-F238E27FC236}">
                <a16:creationId xmlns:a16="http://schemas.microsoft.com/office/drawing/2014/main" id="{3CE2F308-D6F1-03F9-5291-01B2A89FD538}"/>
              </a:ext>
            </a:extLst>
          </p:cNvPr>
          <p:cNvGraphicFramePr>
            <a:graphicFrameLocks noGrp="1"/>
          </p:cNvGraphicFramePr>
          <p:nvPr>
            <p:extLst>
              <p:ext uri="{D42A27DB-BD31-4B8C-83A1-F6EECF244321}">
                <p14:modId xmlns:p14="http://schemas.microsoft.com/office/powerpoint/2010/main" val="1536750826"/>
              </p:ext>
            </p:extLst>
          </p:nvPr>
        </p:nvGraphicFramePr>
        <p:xfrm>
          <a:off x="1523999" y="2131218"/>
          <a:ext cx="9216416" cy="3260055"/>
        </p:xfrm>
        <a:graphic>
          <a:graphicData uri="http://schemas.openxmlformats.org/drawingml/2006/table">
            <a:tbl>
              <a:tblPr firstRow="1" bandRow="1">
                <a:tableStyleId>{5C22544A-7EE6-4342-B048-85BDC9FD1C3A}</a:tableStyleId>
              </a:tblPr>
              <a:tblGrid>
                <a:gridCol w="4608208">
                  <a:extLst>
                    <a:ext uri="{9D8B030D-6E8A-4147-A177-3AD203B41FA5}">
                      <a16:colId xmlns:a16="http://schemas.microsoft.com/office/drawing/2014/main" val="3645863412"/>
                    </a:ext>
                  </a:extLst>
                </a:gridCol>
                <a:gridCol w="4608208">
                  <a:extLst>
                    <a:ext uri="{9D8B030D-6E8A-4147-A177-3AD203B41FA5}">
                      <a16:colId xmlns:a16="http://schemas.microsoft.com/office/drawing/2014/main" val="479828137"/>
                    </a:ext>
                  </a:extLst>
                </a:gridCol>
              </a:tblGrid>
              <a:tr h="652011">
                <a:tc>
                  <a:txBody>
                    <a:bodyPr/>
                    <a:lstStyle/>
                    <a:p>
                      <a:pPr algn="ctr"/>
                      <a:r>
                        <a:rPr lang="en-US" dirty="0"/>
                        <a:t>Criminal</a:t>
                      </a:r>
                    </a:p>
                  </a:txBody>
                  <a:tcPr/>
                </a:tc>
                <a:tc>
                  <a:txBody>
                    <a:bodyPr/>
                    <a:lstStyle/>
                    <a:p>
                      <a:pPr algn="ctr"/>
                      <a:r>
                        <a:rPr lang="en-US" dirty="0"/>
                        <a:t>Civil</a:t>
                      </a:r>
                    </a:p>
                  </a:txBody>
                  <a:tcPr/>
                </a:tc>
                <a:extLst>
                  <a:ext uri="{0D108BD9-81ED-4DB2-BD59-A6C34878D82A}">
                    <a16:rowId xmlns:a16="http://schemas.microsoft.com/office/drawing/2014/main" val="799132856"/>
                  </a:ext>
                </a:extLst>
              </a:tr>
              <a:tr h="652011">
                <a:tc>
                  <a:txBody>
                    <a:bodyPr/>
                    <a:lstStyle/>
                    <a:p>
                      <a:r>
                        <a:rPr lang="en-US" dirty="0"/>
                        <a:t>Brought by CPS</a:t>
                      </a:r>
                    </a:p>
                  </a:txBody>
                  <a:tcPr/>
                </a:tc>
                <a:tc>
                  <a:txBody>
                    <a:bodyPr/>
                    <a:lstStyle/>
                    <a:p>
                      <a:r>
                        <a:rPr lang="en-US" dirty="0"/>
                        <a:t>Brought by' wronged' individual</a:t>
                      </a:r>
                    </a:p>
                  </a:txBody>
                  <a:tcPr/>
                </a:tc>
                <a:extLst>
                  <a:ext uri="{0D108BD9-81ED-4DB2-BD59-A6C34878D82A}">
                    <a16:rowId xmlns:a16="http://schemas.microsoft.com/office/drawing/2014/main" val="3890385675"/>
                  </a:ext>
                </a:extLst>
              </a:tr>
              <a:tr h="652011">
                <a:tc>
                  <a:txBody>
                    <a:bodyPr/>
                    <a:lstStyle/>
                    <a:p>
                      <a:r>
                        <a:rPr lang="en-US" dirty="0"/>
                        <a:t>Burden of proof on prosecution</a:t>
                      </a:r>
                    </a:p>
                  </a:txBody>
                  <a:tcPr/>
                </a:tc>
                <a:tc>
                  <a:txBody>
                    <a:bodyPr/>
                    <a:lstStyle/>
                    <a:p>
                      <a:r>
                        <a:rPr lang="en-US" dirty="0"/>
                        <a:t>Burden of proof on other party</a:t>
                      </a:r>
                    </a:p>
                  </a:txBody>
                  <a:tcPr/>
                </a:tc>
                <a:extLst>
                  <a:ext uri="{0D108BD9-81ED-4DB2-BD59-A6C34878D82A}">
                    <a16:rowId xmlns:a16="http://schemas.microsoft.com/office/drawing/2014/main" val="320705216"/>
                  </a:ext>
                </a:extLst>
              </a:tr>
              <a:tr h="652011">
                <a:tc>
                  <a:txBody>
                    <a:bodyPr/>
                    <a:lstStyle/>
                    <a:p>
                      <a:r>
                        <a:rPr lang="en-US" dirty="0"/>
                        <a:t>Standard of proof = weight of evidence </a:t>
                      </a:r>
                    </a:p>
                  </a:txBody>
                  <a:tcPr/>
                </a:tc>
                <a:tc>
                  <a:txBody>
                    <a:bodyPr/>
                    <a:lstStyle/>
                    <a:p>
                      <a:r>
                        <a:rPr lang="en-US" dirty="0"/>
                        <a:t>Standard of proof = balance of probabilities</a:t>
                      </a:r>
                    </a:p>
                  </a:txBody>
                  <a:tcPr/>
                </a:tc>
                <a:extLst>
                  <a:ext uri="{0D108BD9-81ED-4DB2-BD59-A6C34878D82A}">
                    <a16:rowId xmlns:a16="http://schemas.microsoft.com/office/drawing/2014/main" val="967550197"/>
                  </a:ext>
                </a:extLst>
              </a:tr>
              <a:tr h="652011">
                <a:tc>
                  <a:txBody>
                    <a:bodyPr/>
                    <a:lstStyle/>
                    <a:p>
                      <a:r>
                        <a:rPr lang="en-US" dirty="0"/>
                        <a:t>Remedy will be ranging from a fine to prison</a:t>
                      </a:r>
                    </a:p>
                  </a:txBody>
                  <a:tcPr/>
                </a:tc>
                <a:tc>
                  <a:txBody>
                    <a:bodyPr/>
                    <a:lstStyle/>
                    <a:p>
                      <a:r>
                        <a:rPr lang="en-US" dirty="0"/>
                        <a:t>Remedy is damages</a:t>
                      </a:r>
                    </a:p>
                  </a:txBody>
                  <a:tcPr/>
                </a:tc>
                <a:extLst>
                  <a:ext uri="{0D108BD9-81ED-4DB2-BD59-A6C34878D82A}">
                    <a16:rowId xmlns:a16="http://schemas.microsoft.com/office/drawing/2014/main" val="1541424230"/>
                  </a:ext>
                </a:extLst>
              </a:tr>
            </a:tbl>
          </a:graphicData>
        </a:graphic>
      </p:graphicFrame>
    </p:spTree>
    <p:extLst>
      <p:ext uri="{BB962C8B-B14F-4D97-AF65-F5344CB8AC3E}">
        <p14:creationId xmlns:p14="http://schemas.microsoft.com/office/powerpoint/2010/main" val="158994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9EB5E-2E41-F9D7-5BB8-B9BFFE5E7356}"/>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a:normAutofit/>
          </a:bodyPr>
          <a:lstStyle/>
          <a:p>
            <a:pPr algn="ctr"/>
            <a:r>
              <a:rPr lang="en-GB" sz="2200" b="1" u="sng" dirty="0">
                <a:solidFill>
                  <a:srgbClr val="1F4E79"/>
                </a:solidFill>
              </a:rPr>
              <a:t>Common law and equity</a:t>
            </a:r>
            <a:r>
              <a:rPr lang="en-GB" sz="2200" b="1" dirty="0">
                <a:solidFill>
                  <a:srgbClr val="1F4E79"/>
                </a:solidFill>
              </a:rPr>
              <a:t> </a:t>
            </a:r>
            <a:endParaRPr lang="en-US" sz="6000" dirty="0">
              <a:solidFill>
                <a:schemeClr val="bg1"/>
              </a:solidFill>
            </a:endParaRPr>
          </a:p>
        </p:txBody>
      </p:sp>
      <p:sp>
        <p:nvSpPr>
          <p:cNvPr id="8" name="Rectangle 7"/>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a:extLst>
              <a:ext uri="{FF2B5EF4-FFF2-40B4-BE49-F238E27FC236}">
                <a16:creationId xmlns:a16="http://schemas.microsoft.com/office/drawing/2014/main" id="{270351EE-3A5C-114F-92FC-2A4CAA5AC37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2272" y="1049311"/>
            <a:ext cx="10907456" cy="5342781"/>
          </a:xfrm>
          <a:prstGeom prst="rect">
            <a:avLst/>
          </a:prstGeom>
        </p:spPr>
      </p:pic>
    </p:spTree>
    <p:extLst>
      <p:ext uri="{BB962C8B-B14F-4D97-AF65-F5344CB8AC3E}">
        <p14:creationId xmlns:p14="http://schemas.microsoft.com/office/powerpoint/2010/main" val="277047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11833B6-59EB-3B17-CACE-F3F2AD0006B9}"/>
              </a:ext>
            </a:extLst>
          </p:cNvPr>
          <p:cNvSpPr>
            <a:spLocks noGrp="1"/>
          </p:cNvSpPr>
          <p:nvPr>
            <p:ph type="title"/>
          </p:nvPr>
        </p:nvSpPr>
        <p:spPr>
          <a:xfrm>
            <a:off x="603504" y="996197"/>
            <a:ext cx="3968496" cy="2959312"/>
          </a:xfrm>
        </p:spPr>
        <p:txBody>
          <a:bodyPr/>
          <a:lstStyle/>
          <a:p>
            <a:r>
              <a:rPr lang="en-US" sz="4400" dirty="0"/>
              <a:t>COMMON LAW &amp; equity </a:t>
            </a:r>
            <a:endParaRPr lang="en-US" dirty="0"/>
          </a:p>
        </p:txBody>
      </p:sp>
      <p:pic>
        <p:nvPicPr>
          <p:cNvPr id="5" name="Picture 4" descr="A hand holding a foot on a seesaw&#10;&#10;AI-generated content may be incorrect.">
            <a:extLst>
              <a:ext uri="{FF2B5EF4-FFF2-40B4-BE49-F238E27FC236}">
                <a16:creationId xmlns:a16="http://schemas.microsoft.com/office/drawing/2014/main" id="{92F840EB-711C-EA3F-5AAA-A3762B96C532}"/>
              </a:ext>
            </a:extLst>
          </p:cNvPr>
          <p:cNvPicPr>
            <a:picLocks noChangeAspect="1"/>
          </p:cNvPicPr>
          <p:nvPr/>
        </p:nvPicPr>
        <p:blipFill>
          <a:blip r:embed="rId2">
            <a:extLst>
              <a:ext uri="{837473B0-CC2E-450A-ABE3-18F120FF3D39}">
                <a1611:picAttrSrcUrl xmlns:a1611="http://schemas.microsoft.com/office/drawing/2016/11/main" r:id="rId3"/>
              </a:ext>
            </a:extLst>
          </a:blip>
          <a:srcRect r="-3" b="7894"/>
          <a:stretch>
            <a:fillRect/>
          </a:stretch>
        </p:blipFill>
        <p:spPr>
          <a:xfrm>
            <a:off x="5090020" y="1001865"/>
            <a:ext cx="6416180" cy="4683318"/>
          </a:xfrm>
          <a:prstGeom prst="rect">
            <a:avLst/>
          </a:prstGeom>
          <a:noFill/>
        </p:spPr>
      </p:pic>
      <p:sp>
        <p:nvSpPr>
          <p:cNvPr id="11" name="Rectangle 10"/>
          <p:cNvSpPr/>
          <p:nvPr/>
        </p:nvSpPr>
        <p:spPr>
          <a:xfrm>
            <a:off x="0" y="0"/>
            <a:ext cx="12192000" cy="36576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0" y="6537960"/>
            <a:ext cx="12192000" cy="32004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6580309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26101-A094-6816-F6BB-E8EA81B2299A}"/>
              </a:ext>
            </a:extLst>
          </p:cNvPr>
          <p:cNvSpPr>
            <a:spLocks noGrp="1"/>
          </p:cNvSpPr>
          <p:nvPr>
            <p:ph type="title"/>
          </p:nvPr>
        </p:nvSpPr>
        <p:spPr>
          <a:xfrm>
            <a:off x="602986" y="265728"/>
            <a:ext cx="10981137" cy="648230"/>
          </a:xfrm>
        </p:spPr>
        <p:txBody>
          <a:bodyPr>
            <a:normAutofit fontScale="90000"/>
          </a:bodyPr>
          <a:lstStyle/>
          <a:p>
            <a:pPr algn="ctr"/>
            <a:r>
              <a:rPr lang="en-US" sz="3200" dirty="0"/>
              <a:t>Equitable Maxims </a:t>
            </a:r>
          </a:p>
        </p:txBody>
      </p:sp>
      <p:sp>
        <p:nvSpPr>
          <p:cNvPr id="3" name="Content Placeholder 2">
            <a:extLst>
              <a:ext uri="{FF2B5EF4-FFF2-40B4-BE49-F238E27FC236}">
                <a16:creationId xmlns:a16="http://schemas.microsoft.com/office/drawing/2014/main" id="{AD5B7033-EEBF-F11B-FD7A-75A2B8AEAA7F}"/>
              </a:ext>
            </a:extLst>
          </p:cNvPr>
          <p:cNvSpPr>
            <a:spLocks noGrp="1"/>
          </p:cNvSpPr>
          <p:nvPr>
            <p:ph idx="1"/>
          </p:nvPr>
        </p:nvSpPr>
        <p:spPr>
          <a:xfrm>
            <a:off x="602986" y="1022557"/>
            <a:ext cx="10981137" cy="4912486"/>
          </a:xfrm>
        </p:spPr>
        <p:txBody>
          <a:bodyPr vert="horz" lIns="91440" tIns="45720" rIns="91440" bIns="45720" rtlCol="0" anchor="t">
            <a:noAutofit/>
          </a:bodyPr>
          <a:lstStyle/>
          <a:p>
            <a:pPr marL="0" indent="0" algn="just">
              <a:buNone/>
            </a:pPr>
            <a:r>
              <a:rPr lang="en-US" sz="2000" b="1" dirty="0"/>
              <a:t>(1)  'Equity will not assist a volunteer.” A person cannot use equity to get something for nothing.  </a:t>
            </a:r>
            <a:endParaRPr lang="en-US" sz="2000"/>
          </a:p>
          <a:p>
            <a:pPr marL="0" indent="0" algn="just">
              <a:buNone/>
            </a:pPr>
            <a:r>
              <a:rPr lang="en-US" sz="2000" b="1" dirty="0"/>
              <a:t>(2)  “He who comes to equity must come with clean hands.” A person must show they have acted </a:t>
            </a:r>
            <a:r>
              <a:rPr lang="en-US" sz="2000" b="1" dirty="0" err="1"/>
              <a:t>honourably</a:t>
            </a:r>
            <a:r>
              <a:rPr lang="en-US" sz="2000" b="1" dirty="0"/>
              <a:t>.</a:t>
            </a:r>
          </a:p>
          <a:p>
            <a:pPr marL="0" indent="0" algn="just">
              <a:buNone/>
            </a:pPr>
            <a:r>
              <a:rPr lang="en-US" sz="2000" b="1" dirty="0"/>
              <a:t>(3)  “He who seeks equity must do equity.” A person must  show that they have acted fairly.   </a:t>
            </a:r>
            <a:endParaRPr lang="en-US" sz="2000"/>
          </a:p>
          <a:p>
            <a:pPr marL="0" indent="0" algn="just">
              <a:buNone/>
            </a:pPr>
            <a:r>
              <a:rPr lang="en-US" sz="2000" b="1" dirty="0"/>
              <a:t>(4)  “Delay defeats equity.”  A person seeking equitable remedies who delays are likely to be unsuccessful.  </a:t>
            </a:r>
          </a:p>
          <a:p>
            <a:pPr marL="0" indent="0" algn="just">
              <a:buNone/>
            </a:pPr>
            <a:r>
              <a:rPr lang="en-US" sz="2000" b="1" dirty="0"/>
              <a:t>(5)  “Equity looks to the intent not the form.”  The courts focus on the underlying intentions of a written document. </a:t>
            </a:r>
          </a:p>
          <a:p>
            <a:pPr marL="0" indent="0" algn="just">
              <a:buNone/>
            </a:pPr>
            <a:r>
              <a:rPr lang="en-US" sz="2000" b="1" dirty="0"/>
              <a:t>(6)  “Equity will not suffer (permit) a wrong to be without a remedy.” The courts will be prepared to create novel legal solutions (remedies) where they are needed to achieve justice.   </a:t>
            </a:r>
            <a:endParaRPr lang="en-US" sz="2000" dirty="0">
              <a:solidFill>
                <a:srgbClr val="000000"/>
              </a:solidFill>
            </a:endParaRPr>
          </a:p>
          <a:p>
            <a:pPr marL="0" indent="0" algn="just">
              <a:buNone/>
            </a:pPr>
            <a:r>
              <a:rPr lang="en-US" sz="2000" b="1" dirty="0"/>
              <a:t>(7)  “Equity acts in personam.” Claims founded on equitable principles are directed against a specific person. As well applying to individuals, this includes “legal persons” such as companies.   </a:t>
            </a:r>
            <a:endParaRPr lang="en-US" sz="2000" dirty="0">
              <a:solidFill>
                <a:srgbClr val="000000"/>
              </a:solidFill>
            </a:endParaRPr>
          </a:p>
          <a:p>
            <a:pPr marL="0" indent="0" algn="just">
              <a:buNone/>
            </a:pPr>
            <a:endParaRPr lang="en-US" sz="2000" b="1" dirty="0"/>
          </a:p>
        </p:txBody>
      </p:sp>
      <p:pic>
        <p:nvPicPr>
          <p:cNvPr id="4" name="Picture 3">
            <a:extLst>
              <a:ext uri="{FF2B5EF4-FFF2-40B4-BE49-F238E27FC236}">
                <a16:creationId xmlns:a16="http://schemas.microsoft.com/office/drawing/2014/main" id="{5362A861-5047-94EC-9B9A-DAB0CA64773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88476" y="4847544"/>
            <a:ext cx="3398762" cy="1396244"/>
          </a:xfrm>
          <a:prstGeom prst="rect">
            <a:avLst/>
          </a:prstGeom>
        </p:spPr>
      </p:pic>
      <p:sp>
        <p:nvSpPr>
          <p:cNvPr id="5" name="Rectangle 4"/>
          <p:cNvSpPr/>
          <p:nvPr/>
        </p:nvSpPr>
        <p:spPr>
          <a:xfrm>
            <a:off x="0" y="0"/>
            <a:ext cx="12192000" cy="36576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0" y="6537960"/>
            <a:ext cx="12192000" cy="32004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640605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003F8D-43B9-CFB4-D3E5-6C42BD458250}"/>
              </a:ext>
            </a:extLst>
          </p:cNvPr>
          <p:cNvSpPr>
            <a:spLocks noGrp="1"/>
          </p:cNvSpPr>
          <p:nvPr>
            <p:ph idx="1"/>
          </p:nvPr>
        </p:nvSpPr>
        <p:spPr>
          <a:xfrm>
            <a:off x="602986" y="833759"/>
            <a:ext cx="10981137" cy="4803628"/>
          </a:xfrm>
        </p:spPr>
        <p:txBody>
          <a:bodyPr vert="horz" lIns="91440" tIns="45720" rIns="91440" bIns="45720" rtlCol="0" anchor="t">
            <a:noAutofit/>
          </a:bodyPr>
          <a:lstStyle/>
          <a:p>
            <a:pPr marL="0" indent="0">
              <a:buNone/>
            </a:pPr>
            <a:r>
              <a:rPr lang="en-US" sz="2000" b="1" dirty="0"/>
              <a:t>(8)  “Equity follows the law.” “The law” means the common law. Equitable principles will only be used if the common rules or legislation do not take account of a relevant and important fact.   </a:t>
            </a:r>
            <a:endParaRPr lang="en-US" sz="2000">
              <a:solidFill>
                <a:srgbClr val="000000"/>
              </a:solidFill>
            </a:endParaRPr>
          </a:p>
          <a:p>
            <a:pPr marL="0" indent="0">
              <a:buNone/>
            </a:pPr>
            <a:endParaRPr lang="en-US" sz="2000" b="1" dirty="0"/>
          </a:p>
          <a:p>
            <a:pPr marL="0" indent="0">
              <a:buNone/>
            </a:pPr>
            <a:r>
              <a:rPr lang="en-US" sz="2000" b="1" dirty="0"/>
              <a:t>(9)  “Equality is equity.” Equitable principles will be applied to benefit individuals in the same legal position equally. property owned by several people, the co-owners are assumed to own equal shares unless there is other evidence.</a:t>
            </a:r>
            <a:endParaRPr lang="en-US" sz="2000">
              <a:solidFill>
                <a:srgbClr val="000000"/>
              </a:solidFill>
            </a:endParaRPr>
          </a:p>
          <a:p>
            <a:pPr marL="0" indent="0">
              <a:buNone/>
            </a:pPr>
            <a:endParaRPr lang="en-US" sz="2000" b="1" dirty="0"/>
          </a:p>
          <a:p>
            <a:pPr marL="0" indent="0">
              <a:buNone/>
            </a:pPr>
            <a:r>
              <a:rPr lang="en-US" sz="2000" b="1" dirty="0"/>
              <a:t>(10)  “Equity sees as done that which ought to be done.” Specific Performance. This remedy requires a person who has contracted to sell land to transfer the land in accordance with the contract.</a:t>
            </a:r>
          </a:p>
        </p:txBody>
      </p:sp>
      <p:pic>
        <p:nvPicPr>
          <p:cNvPr id="2" name="Picture 1">
            <a:extLst>
              <a:ext uri="{FF2B5EF4-FFF2-40B4-BE49-F238E27FC236}">
                <a16:creationId xmlns:a16="http://schemas.microsoft.com/office/drawing/2014/main" id="{2A21570D-A720-1CFD-14A6-1289961B4B9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30595" y="4512430"/>
            <a:ext cx="3054048" cy="1497996"/>
          </a:xfrm>
          <a:prstGeom prst="rect">
            <a:avLst/>
          </a:prstGeom>
        </p:spPr>
      </p:pic>
      <p:sp>
        <p:nvSpPr>
          <p:cNvPr id="4" name="Rectangle 3"/>
          <p:cNvSpPr/>
          <p:nvPr/>
        </p:nvSpPr>
        <p:spPr>
          <a:xfrm>
            <a:off x="0" y="0"/>
            <a:ext cx="12192000" cy="36576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6537960"/>
            <a:ext cx="12192000" cy="32004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979430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0F4E1-0C85-81EF-3CED-E6B0ACF1D14D}"/>
              </a:ext>
            </a:extLst>
          </p:cNvPr>
          <p:cNvSpPr>
            <a:spLocks noGrp="1"/>
          </p:cNvSpPr>
          <p:nvPr>
            <p:ph type="title"/>
          </p:nvPr>
        </p:nvSpPr>
        <p:spPr/>
        <p:txBody>
          <a:bodyPr/>
          <a:lstStyle/>
          <a:p>
            <a:pPr algn="ctr"/>
            <a:r>
              <a:rPr lang="en-US" sz="4000" dirty="0"/>
              <a:t>EQUITABLE </a:t>
            </a:r>
            <a:r>
              <a:rPr lang="en-US" sz="4000" dirty="0" err="1"/>
              <a:t>rEMEDIES</a:t>
            </a:r>
            <a:r>
              <a:rPr lang="en-US" sz="4000" dirty="0"/>
              <a:t> </a:t>
            </a:r>
          </a:p>
        </p:txBody>
      </p:sp>
      <p:sp>
        <p:nvSpPr>
          <p:cNvPr id="3" name="Content Placeholder 2">
            <a:extLst>
              <a:ext uri="{FF2B5EF4-FFF2-40B4-BE49-F238E27FC236}">
                <a16:creationId xmlns:a16="http://schemas.microsoft.com/office/drawing/2014/main" id="{E7667E39-995F-7219-FC63-AB5DEA606C12}"/>
              </a:ext>
            </a:extLst>
          </p:cNvPr>
          <p:cNvSpPr>
            <a:spLocks noGrp="1"/>
          </p:cNvSpPr>
          <p:nvPr>
            <p:ph idx="1"/>
          </p:nvPr>
        </p:nvSpPr>
        <p:spPr>
          <a:xfrm>
            <a:off x="602986" y="1712364"/>
            <a:ext cx="8814199" cy="4460803"/>
          </a:xfrm>
        </p:spPr>
        <p:txBody>
          <a:bodyPr vert="horz" lIns="91440" tIns="45720" rIns="91440" bIns="45720" rtlCol="0" anchor="t">
            <a:normAutofit/>
          </a:bodyPr>
          <a:lstStyle/>
          <a:p>
            <a:endParaRPr lang="en-US"/>
          </a:p>
          <a:p>
            <a:endParaRPr lang="en-US" dirty="0"/>
          </a:p>
        </p:txBody>
      </p:sp>
      <p:pic>
        <p:nvPicPr>
          <p:cNvPr id="4" name="Picture 3" descr="Saturday's newspaper front pages | UK News | Sky News">
            <a:extLst>
              <a:ext uri="{FF2B5EF4-FFF2-40B4-BE49-F238E27FC236}">
                <a16:creationId xmlns:a16="http://schemas.microsoft.com/office/drawing/2014/main" id="{65F3031A-55AE-35DC-02E3-9D92DD7185D6}"/>
              </a:ext>
            </a:extLst>
          </p:cNvPr>
          <p:cNvPicPr>
            <a:picLocks noChangeAspect="1"/>
          </p:cNvPicPr>
          <p:nvPr/>
        </p:nvPicPr>
        <p:blipFill>
          <a:blip r:embed="rId3"/>
          <a:stretch>
            <a:fillRect/>
          </a:stretch>
        </p:blipFill>
        <p:spPr>
          <a:xfrm>
            <a:off x="607218" y="1595436"/>
            <a:ext cx="2309814" cy="2250285"/>
          </a:xfrm>
          <a:prstGeom prst="rect">
            <a:avLst/>
          </a:prstGeom>
        </p:spPr>
      </p:pic>
      <p:pic>
        <p:nvPicPr>
          <p:cNvPr id="5" name="Picture 4" descr="Island In The Sea Free Stock Photo - Public Domain Pictures">
            <a:extLst>
              <a:ext uri="{FF2B5EF4-FFF2-40B4-BE49-F238E27FC236}">
                <a16:creationId xmlns:a16="http://schemas.microsoft.com/office/drawing/2014/main" id="{49D79C85-C028-B693-33A0-B0BF41DB3315}"/>
              </a:ext>
            </a:extLst>
          </p:cNvPr>
          <p:cNvPicPr>
            <a:picLocks noChangeAspect="1"/>
          </p:cNvPicPr>
          <p:nvPr/>
        </p:nvPicPr>
        <p:blipFill>
          <a:blip r:embed="rId4"/>
          <a:stretch>
            <a:fillRect/>
          </a:stretch>
        </p:blipFill>
        <p:spPr>
          <a:xfrm>
            <a:off x="605314" y="4094322"/>
            <a:ext cx="2313620" cy="1955481"/>
          </a:xfrm>
          <a:prstGeom prst="rect">
            <a:avLst/>
          </a:prstGeom>
        </p:spPr>
      </p:pic>
      <p:pic>
        <p:nvPicPr>
          <p:cNvPr id="6" name="Picture 5">
            <a:extLst>
              <a:ext uri="{FF2B5EF4-FFF2-40B4-BE49-F238E27FC236}">
                <a16:creationId xmlns:a16="http://schemas.microsoft.com/office/drawing/2014/main" id="{CFCECCAD-45DD-B598-8A62-4FDB853B4E3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308304" y="1604962"/>
            <a:ext cx="2194768" cy="2243140"/>
          </a:xfrm>
          <a:prstGeom prst="rect">
            <a:avLst/>
          </a:prstGeom>
        </p:spPr>
      </p:pic>
      <p:pic>
        <p:nvPicPr>
          <p:cNvPr id="9" name="Picture 8" descr="Crop gardener cutting bush on farm · Free Stock Photo">
            <a:extLst>
              <a:ext uri="{FF2B5EF4-FFF2-40B4-BE49-F238E27FC236}">
                <a16:creationId xmlns:a16="http://schemas.microsoft.com/office/drawing/2014/main" id="{A38F45C1-51A3-33CB-367A-3622D5D67ED8}"/>
              </a:ext>
            </a:extLst>
          </p:cNvPr>
          <p:cNvPicPr>
            <a:picLocks noChangeAspect="1"/>
          </p:cNvPicPr>
          <p:nvPr/>
        </p:nvPicPr>
        <p:blipFill>
          <a:blip r:embed="rId7"/>
          <a:stretch>
            <a:fillRect/>
          </a:stretch>
        </p:blipFill>
        <p:spPr>
          <a:xfrm>
            <a:off x="6312692" y="4093368"/>
            <a:ext cx="2185989" cy="1957389"/>
          </a:xfrm>
          <a:prstGeom prst="rect">
            <a:avLst/>
          </a:prstGeom>
        </p:spPr>
      </p:pic>
      <p:sp>
        <p:nvSpPr>
          <p:cNvPr id="10" name="TextBox 9">
            <a:extLst>
              <a:ext uri="{FF2B5EF4-FFF2-40B4-BE49-F238E27FC236}">
                <a16:creationId xmlns:a16="http://schemas.microsoft.com/office/drawing/2014/main" id="{E0CA5426-76AF-09D1-C4D3-A463F7E25187}"/>
              </a:ext>
            </a:extLst>
          </p:cNvPr>
          <p:cNvSpPr txBox="1"/>
          <p:nvPr/>
        </p:nvSpPr>
        <p:spPr>
          <a:xfrm>
            <a:off x="3048000" y="2250281"/>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CC9900"/>
                </a:solidFill>
              </a:rPr>
              <a:t>INJUNCTION</a:t>
            </a:r>
            <a:r>
              <a:rPr lang="en-US" dirty="0"/>
              <a:t> </a:t>
            </a:r>
          </a:p>
        </p:txBody>
      </p:sp>
      <p:sp>
        <p:nvSpPr>
          <p:cNvPr id="11" name="TextBox 10">
            <a:extLst>
              <a:ext uri="{FF2B5EF4-FFF2-40B4-BE49-F238E27FC236}">
                <a16:creationId xmlns:a16="http://schemas.microsoft.com/office/drawing/2014/main" id="{47811915-7B1C-2DF2-3D26-9D8C6F7E1364}"/>
              </a:ext>
            </a:extLst>
          </p:cNvPr>
          <p:cNvSpPr txBox="1"/>
          <p:nvPr/>
        </p:nvSpPr>
        <p:spPr>
          <a:xfrm>
            <a:off x="3047999" y="4786312"/>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CC9900"/>
                </a:solidFill>
              </a:rPr>
              <a:t>SPECIFIC PERFORMANCE</a:t>
            </a:r>
          </a:p>
        </p:txBody>
      </p:sp>
      <p:sp>
        <p:nvSpPr>
          <p:cNvPr id="12" name="TextBox 11">
            <a:extLst>
              <a:ext uri="{FF2B5EF4-FFF2-40B4-BE49-F238E27FC236}">
                <a16:creationId xmlns:a16="http://schemas.microsoft.com/office/drawing/2014/main" id="{07705A75-6C28-3D94-493A-055E723BC371}"/>
              </a:ext>
            </a:extLst>
          </p:cNvPr>
          <p:cNvSpPr txBox="1"/>
          <p:nvPr/>
        </p:nvSpPr>
        <p:spPr>
          <a:xfrm>
            <a:off x="8679656" y="2321718"/>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rgbClr val="CC9900"/>
                </a:solidFill>
              </a:rPr>
              <a:t>RESCISSION</a:t>
            </a:r>
          </a:p>
        </p:txBody>
      </p:sp>
      <p:sp>
        <p:nvSpPr>
          <p:cNvPr id="13" name="TextBox 12">
            <a:extLst>
              <a:ext uri="{FF2B5EF4-FFF2-40B4-BE49-F238E27FC236}">
                <a16:creationId xmlns:a16="http://schemas.microsoft.com/office/drawing/2014/main" id="{D6339159-2B79-3E5D-EA83-821A86E85DEB}"/>
              </a:ext>
            </a:extLst>
          </p:cNvPr>
          <p:cNvSpPr txBox="1"/>
          <p:nvPr/>
        </p:nvSpPr>
        <p:spPr>
          <a:xfrm>
            <a:off x="8691562" y="4952999"/>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CC9900"/>
                </a:solidFill>
              </a:rPr>
              <a:t>RECTIFICATION</a:t>
            </a:r>
            <a:r>
              <a:rPr lang="en-US" sz="2000" dirty="0">
                <a:solidFill>
                  <a:srgbClr val="CC9900"/>
                </a:solidFill>
              </a:rPr>
              <a:t> </a:t>
            </a:r>
          </a:p>
        </p:txBody>
      </p:sp>
      <p:sp>
        <p:nvSpPr>
          <p:cNvPr id="14" name="Rectangle 13"/>
          <p:cNvSpPr/>
          <p:nvPr/>
        </p:nvSpPr>
        <p:spPr>
          <a:xfrm>
            <a:off x="0" y="0"/>
            <a:ext cx="12192000" cy="36576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0" y="6537960"/>
            <a:ext cx="12192000" cy="32004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40687489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AFA20-3186-18E1-5D59-4016707208FF}"/>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a:normAutofit/>
          </a:bodyPr>
          <a:lstStyle/>
          <a:p>
            <a:pPr algn="ctr"/>
            <a:r>
              <a:rPr lang="en-GB" sz="4000" b="1" u="sng" dirty="0">
                <a:solidFill>
                  <a:srgbClr val="1F4E79"/>
                </a:solidFill>
              </a:rPr>
              <a:t>Legal Persons</a:t>
            </a:r>
            <a:endParaRPr lang="en-US" sz="4000" dirty="0">
              <a:solidFill>
                <a:schemeClr val="bg1"/>
              </a:solidFill>
            </a:endParaRPr>
          </a:p>
        </p:txBody>
      </p:sp>
      <p:sp>
        <p:nvSpPr>
          <p:cNvPr id="14" name="Rectangle 13"/>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Test Your Strength Free Stock Photo - Public Domain Pictures">
            <a:extLst>
              <a:ext uri="{FF2B5EF4-FFF2-40B4-BE49-F238E27FC236}">
                <a16:creationId xmlns:a16="http://schemas.microsoft.com/office/drawing/2014/main" id="{80E3738D-A07C-9626-1C78-7203AEBF3C5E}"/>
              </a:ext>
            </a:extLst>
          </p:cNvPr>
          <p:cNvPicPr>
            <a:picLocks noChangeAspect="1"/>
          </p:cNvPicPr>
          <p:nvPr/>
        </p:nvPicPr>
        <p:blipFill>
          <a:blip r:embed="rId3"/>
          <a:stretch>
            <a:fillRect/>
          </a:stretch>
        </p:blipFill>
        <p:spPr>
          <a:xfrm>
            <a:off x="1129189" y="1534097"/>
            <a:ext cx="10016965" cy="4397025"/>
          </a:xfrm>
          <a:prstGeom prst="rect">
            <a:avLst/>
          </a:prstGeom>
        </p:spPr>
      </p:pic>
      <p:sp>
        <p:nvSpPr>
          <p:cNvPr id="16" name="Rectangle 15"/>
          <p:cNvSpPr/>
          <p:nvPr/>
        </p:nvSpPr>
        <p:spPr>
          <a:xfrm>
            <a:off x="0" y="0"/>
            <a:ext cx="12192000" cy="36576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0" y="6537960"/>
            <a:ext cx="12192000" cy="32004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7934792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69354-8C72-36E8-4555-A9654591CFFD}"/>
              </a:ext>
            </a:extLst>
          </p:cNvPr>
          <p:cNvSpPr>
            <a:spLocks noGrp="1"/>
          </p:cNvSpPr>
          <p:nvPr>
            <p:ph type="title"/>
          </p:nvPr>
        </p:nvSpPr>
        <p:spPr>
          <a:xfrm>
            <a:off x="234351" y="713312"/>
            <a:ext cx="4064933" cy="609345"/>
          </a:xfrm>
        </p:spPr>
        <p:txBody>
          <a:bodyPr>
            <a:normAutofit/>
          </a:bodyPr>
          <a:lstStyle/>
          <a:p>
            <a:r>
              <a:rPr lang="en-GB" sz="2200" b="1" u="sng" dirty="0">
                <a:solidFill>
                  <a:srgbClr val="1F4E79"/>
                </a:solidFill>
              </a:rPr>
              <a:t>Summary </a:t>
            </a:r>
            <a:endParaRPr lang="en-US" sz="4800" dirty="0">
              <a:solidFill>
                <a:srgbClr val="FFFFFF"/>
              </a:solidFill>
            </a:endParaRPr>
          </a:p>
        </p:txBody>
      </p:sp>
      <p:sp>
        <p:nvSpPr>
          <p:cNvPr id="3" name="Content Placeholder 2">
            <a:extLst>
              <a:ext uri="{FF2B5EF4-FFF2-40B4-BE49-F238E27FC236}">
                <a16:creationId xmlns:a16="http://schemas.microsoft.com/office/drawing/2014/main" id="{F1418C50-68B0-2B65-4BB2-8366B56B157D}"/>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b="1" dirty="0"/>
              <a:t>Content is released before the lesson.</a:t>
            </a:r>
          </a:p>
          <a:p>
            <a:r>
              <a:rPr lang="en-GB" sz="2000" b="1" dirty="0"/>
              <a:t>Primary and Secondary</a:t>
            </a:r>
          </a:p>
          <a:p>
            <a:r>
              <a:rPr lang="en-GB" sz="2000" b="1" dirty="0"/>
              <a:t>Case law </a:t>
            </a:r>
          </a:p>
          <a:p>
            <a:r>
              <a:rPr lang="en-GB" sz="2000" b="1" dirty="0"/>
              <a:t>International law</a:t>
            </a:r>
          </a:p>
          <a:p>
            <a:r>
              <a:rPr lang="en-GB" sz="2000" b="1" dirty="0"/>
              <a:t>The European Union.</a:t>
            </a:r>
          </a:p>
          <a:p>
            <a:r>
              <a:rPr lang="en-GB" sz="2000" b="1" dirty="0"/>
              <a:t>Common law and equity</a:t>
            </a:r>
          </a:p>
          <a:p>
            <a:r>
              <a:rPr lang="en-GB" sz="2000" b="1" dirty="0"/>
              <a:t>Equitable maxims  &amp; remedies </a:t>
            </a:r>
          </a:p>
          <a:p>
            <a:r>
              <a:rPr lang="en-GB" sz="2000" b="1" dirty="0"/>
              <a:t>Legal Persons </a:t>
            </a:r>
          </a:p>
        </p:txBody>
      </p:sp>
      <p:sp>
        <p:nvSpPr>
          <p:cNvPr id="4" name="Rectangle 3"/>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0" y="0"/>
            <a:ext cx="12192000" cy="36576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0" y="6537960"/>
            <a:ext cx="12192000" cy="32004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8214266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640AF507-CECD-4FDE-CF4A-D3BB0C7F8D3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7438" b="9747"/>
          <a:stretch/>
        </p:blipFill>
        <p:spPr>
          <a:xfrm>
            <a:off x="20" y="10"/>
            <a:ext cx="12191980" cy="6857990"/>
          </a:xfrm>
          <a:prstGeom prst="rect">
            <a:avLst/>
          </a:prstGeom>
        </p:spPr>
      </p:pic>
      <p:sp>
        <p:nvSpPr>
          <p:cNvPr id="5" name="Rectangle 4"/>
          <p:cNvSpPr/>
          <p:nvPr/>
        </p:nvSpPr>
        <p:spPr>
          <a:xfrm>
            <a:off x="0" y="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0" y="6578600"/>
            <a:ext cx="12192000" cy="279400"/>
          </a:xfrm>
          <a:prstGeom prst="rect">
            <a:avLst/>
          </a:prstGeom>
          <a:solidFill>
            <a:srgbClr val="1F4E79"/>
          </a:solidFill>
          <a:ln>
            <a:solidFill>
              <a:srgbClr val="1F4E7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448924403"/>
      </p:ext>
    </p:extLst>
  </p:cSld>
  <p:clrMapOvr>
    <a:masterClrMapping/>
  </p:clrMapOvr>
</p:sld>
</file>

<file path=ppt/theme/theme1.xml><?xml version="1.0" encoding="utf-8"?>
<a:theme xmlns:a="http://schemas.openxmlformats.org/drawingml/2006/main" name="BrushVTI">
  <a:themeElements>
    <a:clrScheme name="AnalogousFromLightSeed_2SEEDS">
      <a:dk1>
        <a:srgbClr val="000000"/>
      </a:dk1>
      <a:lt1>
        <a:srgbClr val="FFFFFF"/>
      </a:lt1>
      <a:dk2>
        <a:srgbClr val="413424"/>
      </a:dk2>
      <a:lt2>
        <a:srgbClr val="E8E5E2"/>
      </a:lt2>
      <a:accent1>
        <a:srgbClr val="7E9FBA"/>
      </a:accent1>
      <a:accent2>
        <a:srgbClr val="80A9AA"/>
      </a:accent2>
      <a:accent3>
        <a:srgbClr val="969CC7"/>
      </a:accent3>
      <a:accent4>
        <a:srgbClr val="BA867E"/>
      </a:accent4>
      <a:accent5>
        <a:srgbClr val="B89D7B"/>
      </a:accent5>
      <a:accent6>
        <a:srgbClr val="A5A470"/>
      </a:accent6>
      <a:hlink>
        <a:srgbClr val="9F795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range Experienc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ustom 40">
      <a:majorFont>
        <a:latin typeface="Oswald SemiBold"/>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range experience" id="{9BAA8FFB-1EEF-49AC-B7FF-0F37799585E9}" vid="{6523F788-A6E6-47B0-B3C7-625411BE5A1C}"/>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273</TotalTime>
  <Words>4693</Words>
  <Application>Microsoft Office PowerPoint</Application>
  <PresentationFormat>Widescreen</PresentationFormat>
  <Paragraphs>276</Paragraphs>
  <Slides>29</Slides>
  <Notes>24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Arial</vt:lpstr>
      <vt:lpstr>Calibri</vt:lpstr>
      <vt:lpstr>Century Gothic</vt:lpstr>
      <vt:lpstr>Elephant</vt:lpstr>
      <vt:lpstr>Oswald SemiBold</vt:lpstr>
      <vt:lpstr>Univers Condensed Light</vt:lpstr>
      <vt:lpstr>BrushVTI</vt:lpstr>
      <vt:lpstr>Orange Experience</vt:lpstr>
      <vt:lpstr>Welcome to legal systems</vt:lpstr>
      <vt:lpstr>Content</vt:lpstr>
      <vt:lpstr>Aims &amp; Learning Objectives</vt:lpstr>
      <vt:lpstr>Introduction's </vt:lpstr>
      <vt:lpstr>How will these sessions run?</vt:lpstr>
      <vt:lpstr>Today's lesson</vt:lpstr>
      <vt:lpstr>What is law?</vt:lpstr>
      <vt:lpstr>Activity 1 </vt:lpstr>
      <vt:lpstr>Where does our law come from?</vt:lpstr>
      <vt:lpstr>Primary legislation </vt:lpstr>
      <vt:lpstr>Secondary legislation</vt:lpstr>
      <vt:lpstr>Case law </vt:lpstr>
      <vt:lpstr>International law </vt:lpstr>
      <vt:lpstr>Activity 2</vt:lpstr>
      <vt:lpstr>The European Convention on Human Rights</vt:lpstr>
      <vt:lpstr>Activity 3</vt:lpstr>
      <vt:lpstr>Who is in charge? </vt:lpstr>
      <vt:lpstr>The European Union</vt:lpstr>
      <vt:lpstr>Classifying the law</vt:lpstr>
      <vt:lpstr>What is the difference between private and public law?</vt:lpstr>
      <vt:lpstr>Criminal law v civil law</vt:lpstr>
      <vt:lpstr>Common law and equity </vt:lpstr>
      <vt:lpstr>COMMON LAW &amp; equity </vt:lpstr>
      <vt:lpstr>Equitable Maxims </vt:lpstr>
      <vt:lpstr>PowerPoint Presentation</vt:lpstr>
      <vt:lpstr>EQUITABLE rEMEDIES </vt:lpstr>
      <vt:lpstr>Legal Persons</vt:lpstr>
      <vt:lpstr>Summary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Kireene David</dc:creator>
  <cp:lastModifiedBy>Kireene David</cp:lastModifiedBy>
  <cp:revision>875</cp:revision>
  <dcterms:created xsi:type="dcterms:W3CDTF">2026-09-15T09:28:05Z</dcterms:created>
  <dcterms:modified xsi:type="dcterms:W3CDTF">2026-09-15T09:30:18Z</dcterms:modified>
</cp:coreProperties>
</file>