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58"/>
  </p:normalViewPr>
  <p:slideViewPr>
    <p:cSldViewPr snapToGrid="0">
      <p:cViewPr>
        <p:scale>
          <a:sx n="115" d="100"/>
          <a:sy n="115" d="100"/>
        </p:scale>
        <p:origin x="1016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A0B639-2741-434D-8474-E82BFF34766D}" type="datetimeFigureOut">
              <a:rPr lang="en-US" smtClean="0"/>
              <a:t>4/27/26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096CCE-B903-9340-BA59-4970FC762F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377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096CCE-B903-9340-BA59-4970FC762F6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1855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096CCE-B903-9340-BA59-4970FC762F6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068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CD5D7-03B4-74D7-CB7A-2FDC7DD1D2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2F258D-C16A-58E6-23F0-D48356AEAB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2A290-BBA4-71FD-0794-69323E32C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9E18-89B5-DD48-B870-D3FA53A1BFC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E7440-48DE-B942-F820-0B9D6BED31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590C8B-3218-6271-5AD9-F5192AC38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9CB45-A1F3-9849-8F72-0287B3F3F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178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51398-50E6-80A8-E833-84D91AB5A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50FF6-A237-A91B-5BD4-3C8F77BA99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FD9E2-0CDD-06B9-7E15-9D4031108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9E18-89B5-DD48-B870-D3FA53A1BFC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F20F1B-3C34-7614-1E2D-65E0FC534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B2DC20-683E-018C-E34C-379395792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9CB45-A1F3-9849-8F72-0287B3F3F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413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36533-B28A-81ED-6A22-942D7E0FA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73A7F7-727E-F5BB-DBBC-CEED65B6E2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188B58-16D2-3AFD-52EE-EA528DB07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9E18-89B5-DD48-B870-D3FA53A1BFC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DD34D-6E50-7D3F-0676-2590D14DB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E8325B-F555-0731-30DA-154958A94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9CB45-A1F3-9849-8F72-0287B3F3F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9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CBE3D-0A9D-0233-BFAE-05ED03376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41FE9-1FA1-DCCE-0B49-495CAAEB30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21CBAE-AEF9-382A-7F3F-BC0FF72570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F1C172-12DE-9960-72A8-F2DA35CE2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9E18-89B5-DD48-B870-D3FA53A1BFC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7CDA0A-6487-4B0E-3B5C-2C0E21051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01DE5-F69B-49B1-B0CA-B0C0742ED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9CB45-A1F3-9849-8F72-0287B3F3F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158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881EF-B81A-71F0-80DB-37B1C8099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370E6C-A491-659A-9376-8CEE537D8A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19E3B2-21D9-C182-5C39-8D0C77F8DF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57128C-1F9E-FCCC-DB55-8D03CAD2A5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2FA235-95AF-ED17-E8E3-451D62FA41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F6034F-DF0C-DC5D-D340-D006E6C78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9E18-89B5-DD48-B870-D3FA53A1BFC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F52380-D49B-3F96-2E2F-9C2E3F2B0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BA5FF3-3081-EA6D-D328-B6CC2319A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9CB45-A1F3-9849-8F72-0287B3F3F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347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E4E5E-7B81-5D74-F6D0-76D67D87F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227204-19DE-997F-7546-641624C3D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9E18-89B5-DD48-B870-D3FA53A1BFC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59664F-E090-8ACD-899C-1F15ED2DB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4E3808-381C-1694-C250-6A8D196DA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9CB45-A1F3-9849-8F72-0287B3F3F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577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D57265-E345-DFC0-66E7-49A65E0467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9E18-89B5-DD48-B870-D3FA53A1BFC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424A0D-589D-9AF4-3BDB-0D8DA98BE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77F5D5-EB15-44E5-8C80-E36A9529A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9CB45-A1F3-9849-8F72-0287B3F3F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368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9F40E-C9FC-6716-53AB-3E5DD77FF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64CF6-EEF2-B9B1-2ED4-B08EC20D96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B99E51-0B43-0542-C2FF-8F7D4FFC4F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E7B4A8-E106-546C-54DC-9A7F15729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9E18-89B5-DD48-B870-D3FA53A1BFC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7DA199-B9D4-9FD6-CFB3-E7AF8EFCB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4A593C-F057-00AD-35F4-4908BF946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9CB45-A1F3-9849-8F72-0287B3F3F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54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18753-BFF2-E1D2-53C5-F3C669C08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543D2C-219E-CDA1-7E37-1CEBFDFDCD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1CB31D-66CF-A1CF-8E50-3BFF9DDEC4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1B0E89-767C-7B16-33F2-2D8AAB64C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9E18-89B5-DD48-B870-D3FA53A1BFC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1CFDA8-E6A3-A45B-DB30-F99805A865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612A26-23A5-E8A7-6427-C59EF253D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9CB45-A1F3-9849-8F72-0287B3F3F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992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61C42-C37F-97E0-5BB5-18A4621478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CAD070-CCE3-8A63-E7D4-1ADA1690DC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A0A942-FEA7-201E-135D-CEE008D8F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9E18-89B5-DD48-B870-D3FA53A1BFC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C3EF30-9614-48B4-1E6E-E21D14631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002856-132F-841C-4967-227D77BD0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9CB45-A1F3-9849-8F72-0287B3F3F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454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FB11D2-EC0E-5857-CD59-E53EC2FAD6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9A7C09-43B4-E67C-59F8-36BA8387CC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A76B-2207-9637-664B-22DB1B67F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9E18-89B5-DD48-B870-D3FA53A1BFC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6B746A-FCFE-C1D9-309C-363C78708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A3EBD-D1F0-1B0F-997E-95B7A701A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9CB45-A1F3-9849-8F72-0287B3F3F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682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D211BF-312C-36A1-AA25-29702A37B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0224CE-9950-E93C-4AC3-7862CE82F4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327543-F74A-650C-4670-83D83839FF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839E18-89B5-DD48-B870-D3FA53A1BFC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07A408-A692-9CFC-2670-D7E2DFF193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DBEA4-3F48-C4C0-7415-14322E15B8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29CB45-A1F3-9849-8F72-0287B3F3F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696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1630A-B61D-AC1D-EE08-392EA60CA1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842" y="1458986"/>
            <a:ext cx="5908158" cy="2387600"/>
          </a:xfrm>
        </p:spPr>
        <p:txBody>
          <a:bodyPr/>
          <a:lstStyle/>
          <a:p>
            <a:r>
              <a:rPr lang="en-US" dirty="0">
                <a:latin typeface="Futura Medium" panose="020B0602020204020303" pitchFamily="34" charset="-79"/>
                <a:cs typeface="Futura Medium" panose="020B0602020204020303" pitchFamily="34" charset="-79"/>
              </a:rPr>
              <a:t>William Glasser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E2863E-5495-AC55-C178-A31FA41004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7918" y="3846586"/>
            <a:ext cx="2908005" cy="448967"/>
          </a:xfrm>
        </p:spPr>
        <p:txBody>
          <a:bodyPr/>
          <a:lstStyle/>
          <a:p>
            <a:r>
              <a:rPr lang="en-US" b="1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(1986)</a:t>
            </a:r>
          </a:p>
        </p:txBody>
      </p:sp>
      <p:pic>
        <p:nvPicPr>
          <p:cNvPr id="1026" name="Picture 2" descr="William Glasser (1925-2013) *88, Grave #86209761 - Sysoon">
            <a:extLst>
              <a:ext uri="{FF2B5EF4-FFF2-40B4-BE49-F238E27FC236}">
                <a16:creationId xmlns:a16="http://schemas.microsoft.com/office/drawing/2014/main" id="{2E0E88AF-E235-9733-B478-C2C027D7D4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749" y="1406177"/>
            <a:ext cx="4170768" cy="4045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A3C3EE3-ED0B-31B2-6878-2D2044389669}"/>
              </a:ext>
            </a:extLst>
          </p:cNvPr>
          <p:cNvCxnSpPr>
            <a:cxnSpLocks/>
          </p:cNvCxnSpPr>
          <p:nvPr/>
        </p:nvCxnSpPr>
        <p:spPr>
          <a:xfrm>
            <a:off x="6581554" y="1406177"/>
            <a:ext cx="0" cy="4045645"/>
          </a:xfrm>
          <a:prstGeom prst="line">
            <a:avLst/>
          </a:prstGeom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5233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E54D7-77B0-F2BD-5A46-C38822037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Who</a:t>
            </a:r>
            <a:r>
              <a:rPr lang="en-US" b="1" dirty="0">
                <a:latin typeface="Futura Medium" panose="020B0602020204020303" pitchFamily="34" charset="-79"/>
                <a:cs typeface="Futura Medium" panose="020B0602020204020303" pitchFamily="34" charset="-79"/>
              </a:rPr>
              <a:t> is William Glasser? </a:t>
            </a:r>
            <a:endParaRPr lang="en-US" b="1" dirty="0"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E6154-C31E-9799-87D6-867E3C2895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William Glasser </a:t>
            </a:r>
            <a:r>
              <a:rPr lang="en-US" dirty="0">
                <a:latin typeface="Futura Medium" panose="020B0602020204020303" pitchFamily="34" charset="-79"/>
                <a:cs typeface="Futura Medium" panose="020B0602020204020303" pitchFamily="34" charset="-79"/>
              </a:rPr>
              <a:t>is an American Psychiatrist, born in 1925, in Cleveland, Ohio. </a:t>
            </a:r>
          </a:p>
          <a:p>
            <a:r>
              <a:rPr lang="en-US" dirty="0">
                <a:latin typeface="Futura Medium" panose="020B0602020204020303" pitchFamily="34" charset="-79"/>
                <a:cs typeface="Futura Medium" panose="020B0602020204020303" pitchFamily="34" charset="-79"/>
              </a:rPr>
              <a:t>Glasser</a:t>
            </a:r>
            <a:r>
              <a:rPr lang="en-US" dirty="0">
                <a:latin typeface="Futura Medium" panose="020B0602020204020303" pitchFamily="34" charset="-79"/>
                <a:cs typeface="Futura Medium" panose="020B0602020204020303" pitchFamily="34" charset="-79"/>
              </a:rPr>
              <a:t> set up his own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private</a:t>
            </a:r>
            <a:r>
              <a:rPr lang="en-US" dirty="0">
                <a:latin typeface="Futura Medium" panose="020B0602020204020303" pitchFamily="34" charset="-79"/>
                <a:cs typeface="Futura Medium" panose="020B0602020204020303" pitchFamily="34" charset="-79"/>
              </a:rPr>
              <a:t> psychotherapy practice in Los Angeles.  </a:t>
            </a:r>
          </a:p>
          <a:p>
            <a:r>
              <a:rPr lang="en-US" dirty="0">
                <a:latin typeface="Futura Medium" panose="020B0602020204020303" pitchFamily="34" charset="-79"/>
                <a:cs typeface="Futura Medium" panose="020B0602020204020303" pitchFamily="34" charset="-79"/>
              </a:rPr>
              <a:t>He was</a:t>
            </a:r>
            <a:r>
              <a:rPr lang="en-US" dirty="0">
                <a:latin typeface="Futura Medium" panose="020B0602020204020303" pitchFamily="34" charset="-79"/>
                <a:cs typeface="Futura Medium" panose="020B0602020204020303" pitchFamily="34" charset="-79"/>
              </a:rPr>
              <a:t> a developer on W. Edwards Deming’s Workplace ideas,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Reality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therapy </a:t>
            </a:r>
            <a:r>
              <a:rPr lang="en-US" dirty="0">
                <a:latin typeface="Futura Medium" panose="020B0602020204020303" pitchFamily="34" charset="-79"/>
                <a:cs typeface="Futura Medium" panose="020B0602020204020303" pitchFamily="34" charset="-79"/>
              </a:rPr>
              <a:t>and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 Choice theory. </a:t>
            </a:r>
          </a:p>
          <a:p>
            <a:r>
              <a:rPr lang="en-US" dirty="0">
                <a:latin typeface="Futura Medium" panose="020B0602020204020303" pitchFamily="34" charset="-79"/>
                <a:cs typeface="Futura Medium" panose="020B0602020204020303" pitchFamily="34" charset="-79"/>
              </a:rPr>
              <a:t>Glasser positioned himself in</a:t>
            </a:r>
            <a:r>
              <a:rPr lang="en-US" dirty="0"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opposition</a:t>
            </a:r>
            <a:r>
              <a:rPr lang="en-US" dirty="0">
                <a:latin typeface="Futura Medium" panose="020B0602020204020303" pitchFamily="34" charset="-79"/>
                <a:cs typeface="Futura Medium" panose="020B0602020204020303" pitchFamily="34" charset="-79"/>
              </a:rPr>
              <a:t> to conventional mainstream psychiatrists. </a:t>
            </a:r>
          </a:p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Glasser</a:t>
            </a:r>
            <a:r>
              <a:rPr lang="en-US" dirty="0"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dirty="0">
                <a:latin typeface="Futura Medium" panose="020B0602020204020303" pitchFamily="34" charset="-79"/>
                <a:cs typeface="Futura Medium" panose="020B0602020204020303" pitchFamily="34" charset="-79"/>
              </a:rPr>
              <a:t>applied his theories to broader social issues, such as education, management and marriage. </a:t>
            </a:r>
          </a:p>
          <a:p>
            <a:r>
              <a:rPr lang="en-US" dirty="0">
                <a:latin typeface="Futura Medium" panose="020B0602020204020303" pitchFamily="34" charset="-79"/>
                <a:cs typeface="Futura Medium" panose="020B0602020204020303" pitchFamily="34" charset="-79"/>
              </a:rPr>
              <a:t>William Glasser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died</a:t>
            </a:r>
            <a:r>
              <a:rPr lang="en-US" dirty="0">
                <a:latin typeface="Futura Medium" panose="020B0602020204020303" pitchFamily="34" charset="-79"/>
                <a:cs typeface="Futura Medium" panose="020B0602020204020303" pitchFamily="34" charset="-79"/>
              </a:rPr>
              <a:t> in August 2013. </a:t>
            </a:r>
          </a:p>
          <a:p>
            <a:endParaRPr lang="en-US" dirty="0"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4001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22BD1-B1D2-7997-25AD-CE007AAD4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6658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What</a:t>
            </a:r>
            <a:r>
              <a:rPr lang="en-US" b="1" dirty="0">
                <a:latin typeface="FUTURA MEDIUM" panose="020B0602020204020303" pitchFamily="34" charset="-79"/>
                <a:cs typeface="FUTURA MEDIUM" panose="020B0602020204020303" pitchFamily="34" charset="-79"/>
              </a:rPr>
              <a:t> is their theory about?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CACF9-D2DC-F599-D7B3-CB06EFB9C0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56328"/>
            <a:ext cx="10515600" cy="4351338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William's theory is 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‘Choice Theory’ </a:t>
            </a:r>
            <a:r>
              <a:rPr lang="en-US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. This</a:t>
            </a:r>
            <a:r>
              <a:rPr lang="en-US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 states, that all human behavior is internally motivated and chosen to satisfy five basic needs.</a:t>
            </a:r>
          </a:p>
          <a:p>
            <a:pPr marL="0" indent="0">
              <a:buNone/>
            </a:pPr>
            <a:r>
              <a:rPr lang="en-US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US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- </a:t>
            </a:r>
            <a:r>
              <a:rPr lang="en-US" sz="2400" b="1" dirty="0">
                <a:latin typeface="FUTURA MEDIUM" panose="020B0602020204020303" pitchFamily="34" charset="-79"/>
                <a:cs typeface="FUTURA MEDIUM" panose="020B0602020204020303" pitchFamily="34" charset="-79"/>
              </a:rPr>
              <a:t>Survival</a:t>
            </a:r>
          </a:p>
          <a:p>
            <a:pPr marL="0" indent="0">
              <a:buNone/>
            </a:pPr>
            <a:r>
              <a:rPr lang="en-US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 - </a:t>
            </a:r>
            <a:r>
              <a:rPr lang="en-US" sz="2400" b="1" dirty="0">
                <a:latin typeface="FUTURA MEDIUM" panose="020B0602020204020303" pitchFamily="34" charset="-79"/>
                <a:cs typeface="FUTURA MEDIUM" panose="020B0602020204020303" pitchFamily="34" charset="-79"/>
              </a:rPr>
              <a:t>Love/belonging</a:t>
            </a:r>
          </a:p>
          <a:p>
            <a:pPr marL="0" indent="0">
              <a:buNone/>
            </a:pPr>
            <a:r>
              <a:rPr lang="en-US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 - </a:t>
            </a:r>
            <a:r>
              <a:rPr lang="en-US" sz="2400" b="1" dirty="0">
                <a:latin typeface="Futura Medium" panose="020B0602020204020303" pitchFamily="34" charset="-79"/>
                <a:cs typeface="Futura Medium" panose="020B0602020204020303" pitchFamily="34" charset="-79"/>
              </a:rPr>
              <a:t>Power</a:t>
            </a:r>
          </a:p>
          <a:p>
            <a:pPr marL="0" indent="0">
              <a:buNone/>
            </a:pPr>
            <a:r>
              <a:rPr lang="en-US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 - </a:t>
            </a:r>
            <a:r>
              <a:rPr lang="en-US" sz="2400" b="1" dirty="0">
                <a:latin typeface="Futura Medium" panose="020B0602020204020303" pitchFamily="34" charset="-79"/>
                <a:cs typeface="Futura Medium" panose="020B0602020204020303" pitchFamily="34" charset="-79"/>
              </a:rPr>
              <a:t>Freedom</a:t>
            </a:r>
          </a:p>
          <a:p>
            <a:pPr marL="0" indent="0">
              <a:buNone/>
            </a:pPr>
            <a:r>
              <a:rPr lang="en-US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 - </a:t>
            </a:r>
            <a:r>
              <a:rPr lang="en-US" sz="2400" b="1" dirty="0">
                <a:latin typeface="Futura Medium" panose="020B0602020204020303" pitchFamily="34" charset="-79"/>
                <a:cs typeface="Futura Medium" panose="020B0602020204020303" pitchFamily="34" charset="-79"/>
              </a:rPr>
              <a:t>Fun </a:t>
            </a:r>
          </a:p>
          <a:p>
            <a:pPr marL="0" indent="0">
              <a:buNone/>
            </a:pPr>
            <a:r>
              <a:rPr lang="en-US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It</a:t>
            </a:r>
            <a:r>
              <a:rPr lang="en-US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 argues that we 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cannot</a:t>
            </a:r>
            <a:r>
              <a:rPr lang="en-US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 control others, only ourselves and most misery stems from trying to control others - promoting a shift to “Internal Control”.</a:t>
            </a:r>
          </a:p>
          <a:p>
            <a:r>
              <a:rPr lang="en-US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Reality therapy is the practical application of 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Choice Theory.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BE26C0-DA29-7DF9-37EB-DA7ACBFFD8D9}"/>
              </a:ext>
            </a:extLst>
          </p:cNvPr>
          <p:cNvSpPr txBox="1"/>
          <p:nvPr/>
        </p:nvSpPr>
        <p:spPr>
          <a:xfrm>
            <a:off x="1597098" y="5654605"/>
            <a:ext cx="899780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solidFill>
                  <a:srgbClr val="141413"/>
                </a:solidFill>
                <a:effectLst/>
                <a:latin typeface="Aptos" panose="020B0004020202020204" pitchFamily="34" charset="0"/>
              </a:rPr>
              <a:t>Teachers can help students identify the circumstances that trigger their behaviours, which in turn empowers them to change their reactions to those feelings. As they do</a:t>
            </a:r>
          </a:p>
          <a:p>
            <a:pPr>
              <a:buNone/>
            </a:pPr>
            <a:r>
              <a:rPr lang="en-GB" dirty="0">
                <a:solidFill>
                  <a:srgbClr val="141413"/>
                </a:solidFill>
                <a:effectLst/>
                <a:latin typeface="Aptos" panose="020B0004020202020204" pitchFamily="34" charset="0"/>
              </a:rPr>
              <a:t>so, their behaviours will change. (Monroe, 2010, p,21)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09043D-F3D7-7B75-D58A-32E25FC0906D}"/>
              </a:ext>
            </a:extLst>
          </p:cNvPr>
          <p:cNvSpPr/>
          <p:nvPr/>
        </p:nvSpPr>
        <p:spPr>
          <a:xfrm>
            <a:off x="838200" y="5507666"/>
            <a:ext cx="10515600" cy="1190846"/>
          </a:xfrm>
          <a:prstGeom prst="rect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181313-4D39-64D4-3D26-67CFDC259290}"/>
              </a:ext>
            </a:extLst>
          </p:cNvPr>
          <p:cNvSpPr txBox="1"/>
          <p:nvPr/>
        </p:nvSpPr>
        <p:spPr>
          <a:xfrm>
            <a:off x="1286540" y="5447378"/>
            <a:ext cx="92503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chemeClr val="accent2">
                    <a:lumMod val="75000"/>
                  </a:schemeClr>
                </a:solidFill>
              </a:rPr>
              <a:t>“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0074AC-6BED-3943-6F99-6587152B3720}"/>
              </a:ext>
            </a:extLst>
          </p:cNvPr>
          <p:cNvSpPr txBox="1"/>
          <p:nvPr/>
        </p:nvSpPr>
        <p:spPr>
          <a:xfrm flipV="1">
            <a:off x="6320170" y="6054745"/>
            <a:ext cx="92503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chemeClr val="accent2">
                    <a:lumMod val="75000"/>
                  </a:schemeClr>
                </a:solidFill>
              </a:rPr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1012723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3C408-A986-B97D-E7BD-2E87FB9D9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026698" cy="1325563"/>
          </a:xfrm>
        </p:spPr>
        <p:txBody>
          <a:bodyPr/>
          <a:lstStyle/>
          <a:p>
            <a:r>
              <a:rPr lang="en-US" dirty="0">
                <a:latin typeface="Futura Medium" panose="020B0602020204020303" pitchFamily="34" charset="-79"/>
                <a:cs typeface="Futura Medium" panose="020B0602020204020303" pitchFamily="34" charset="-79"/>
              </a:rPr>
              <a:t>What does that mean for us as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educators? 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ED414-49B6-EAED-B9FA-A04F83F4A2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Choice Theory </a:t>
            </a:r>
            <a:r>
              <a:rPr lang="en-GB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suggests that teachers 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cannot</a:t>
            </a:r>
            <a:r>
              <a:rPr lang="en-GB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 directly control</a:t>
            </a:r>
          </a:p>
          <a:p>
            <a:pPr marL="0" indent="0">
              <a:buNone/>
            </a:pPr>
            <a:r>
              <a:rPr lang="en-GB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the </a:t>
            </a:r>
            <a:r>
              <a:rPr lang="en-GB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behaviours </a:t>
            </a:r>
            <a:r>
              <a:rPr lang="en-GB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of students, since students choose how to react</a:t>
            </a:r>
          </a:p>
          <a:p>
            <a:pPr marL="0" indent="0">
              <a:buNone/>
            </a:pPr>
            <a:r>
              <a:rPr lang="en-GB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to their feelings.</a:t>
            </a:r>
          </a:p>
          <a:p>
            <a:r>
              <a:rPr lang="en-GB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By 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focusing</a:t>
            </a:r>
            <a:r>
              <a:rPr lang="en-GB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 on the 5 needs, this allows educators to ensure students feel in control of their education and well-being, setting them up for long-term success. </a:t>
            </a:r>
          </a:p>
          <a:p>
            <a:r>
              <a:rPr lang="en-GB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This</a:t>
            </a:r>
            <a:r>
              <a:rPr lang="en-GB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 </a:t>
            </a:r>
            <a:r>
              <a:rPr lang="en-GB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could look like tailoring the programme/lesson to suit 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individual </a:t>
            </a:r>
            <a:r>
              <a:rPr lang="en-GB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needs and aspirations.</a:t>
            </a:r>
          </a:p>
          <a:p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Futura Medium" panose="020B0602020204020303" pitchFamily="34" charset="-79"/>
                <a:cs typeface="Futura Medium" panose="020B0602020204020303" pitchFamily="34" charset="-79"/>
              </a:rPr>
              <a:t>Educators</a:t>
            </a:r>
            <a:r>
              <a:rPr lang="en-GB" sz="2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 could also receive ongoing training to provide the best learning experience possible. </a:t>
            </a:r>
          </a:p>
          <a:p>
            <a:endParaRPr lang="en-GB" sz="2400" dirty="0"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endParaRPr lang="en-US" sz="2400" dirty="0"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2587953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316</Words>
  <Application>Microsoft Macintosh PowerPoint</Application>
  <PresentationFormat>Widescreen</PresentationFormat>
  <Paragraphs>31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Aptos</vt:lpstr>
      <vt:lpstr>Aptos Display</vt:lpstr>
      <vt:lpstr>Arial</vt:lpstr>
      <vt:lpstr>FUTURA MEDIUM</vt:lpstr>
      <vt:lpstr>FUTURA MEDIUM</vt:lpstr>
      <vt:lpstr>Office Theme</vt:lpstr>
      <vt:lpstr>William Glasser </vt:lpstr>
      <vt:lpstr>Who is William Glasser? </vt:lpstr>
      <vt:lpstr>What is their theory about? </vt:lpstr>
      <vt:lpstr>What does that mean for us as educators?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Katie Rees (2005699)</dc:creator>
  <cp:lastModifiedBy>Katie Rees (2005699)</cp:lastModifiedBy>
  <cp:revision>1</cp:revision>
  <dcterms:created xsi:type="dcterms:W3CDTF">2026-04-27T17:45:57Z</dcterms:created>
  <dcterms:modified xsi:type="dcterms:W3CDTF">2026-04-27T18:46:51Z</dcterms:modified>
</cp:coreProperties>
</file>