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7" r:id="rId1"/>
  </p:sldMasterIdLst>
  <p:notesMasterIdLst>
    <p:notesMasterId r:id="rId22"/>
  </p:notesMasterIdLst>
  <p:sldIdLst>
    <p:sldId id="256" r:id="rId2"/>
    <p:sldId id="273" r:id="rId3"/>
    <p:sldId id="274" r:id="rId4"/>
    <p:sldId id="281" r:id="rId5"/>
    <p:sldId id="265" r:id="rId6"/>
    <p:sldId id="266" r:id="rId7"/>
    <p:sldId id="278" r:id="rId8"/>
    <p:sldId id="258" r:id="rId9"/>
    <p:sldId id="268" r:id="rId10"/>
    <p:sldId id="267" r:id="rId11"/>
    <p:sldId id="276" r:id="rId12"/>
    <p:sldId id="277" r:id="rId13"/>
    <p:sldId id="269" r:id="rId14"/>
    <p:sldId id="260" r:id="rId15"/>
    <p:sldId id="279" r:id="rId16"/>
    <p:sldId id="263" r:id="rId17"/>
    <p:sldId id="271" r:id="rId18"/>
    <p:sldId id="272" r:id="rId19"/>
    <p:sldId id="264" r:id="rId20"/>
    <p:sldId id="283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therine Rogers" initials="CR" lastIdx="1" clrIdx="0">
    <p:extLst>
      <p:ext uri="{19B8F6BF-5375-455C-9EA6-DF929625EA0E}">
        <p15:presenceInfo xmlns:p15="http://schemas.microsoft.com/office/powerpoint/2012/main" userId="S-1-5-21-3538299152-2178356403-835167861-15750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AB60E"/>
    <a:srgbClr val="CD9B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694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6" y="3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2C91B4-CF7E-4DD5-AA1E-90CC27119E3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FFDDA73-42B3-4492-927F-E7C8A2A94F92}">
      <dgm:prSet phldrT="[Text]"/>
      <dgm:spPr>
        <a:solidFill>
          <a:srgbClr val="92D050"/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Importance of reflective practice</a:t>
          </a:r>
          <a:endParaRPr lang="en-US" b="1" dirty="0">
            <a:solidFill>
              <a:schemeClr val="tx1"/>
            </a:solidFill>
          </a:endParaRPr>
        </a:p>
      </dgm:t>
    </dgm:pt>
    <dgm:pt modelId="{C7608395-FCE2-4F72-9515-42D41E041460}" type="parTrans" cxnId="{02EA432E-E5B9-4FED-B074-86FECBEA0EB1}">
      <dgm:prSet/>
      <dgm:spPr/>
      <dgm:t>
        <a:bodyPr/>
        <a:lstStyle/>
        <a:p>
          <a:endParaRPr lang="en-US"/>
        </a:p>
      </dgm:t>
    </dgm:pt>
    <dgm:pt modelId="{914178C6-6D4A-4932-9532-55B589DDA107}" type="sibTrans" cxnId="{02EA432E-E5B9-4FED-B074-86FECBEA0EB1}">
      <dgm:prSet/>
      <dgm:spPr/>
      <dgm:t>
        <a:bodyPr/>
        <a:lstStyle/>
        <a:p>
          <a:endParaRPr lang="en-US"/>
        </a:p>
      </dgm:t>
    </dgm:pt>
    <dgm:pt modelId="{B5F07BE3-DA6E-4929-9080-A30C0256FD76}">
      <dgm:prSet phldrT="[Text]"/>
      <dgm:spPr>
        <a:solidFill>
          <a:srgbClr val="BAB60E"/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Personal story and journey taken to reach where I am</a:t>
          </a:r>
          <a:r>
            <a:rPr lang="en-US" dirty="0" smtClean="0">
              <a:solidFill>
                <a:schemeClr val="tx1"/>
              </a:solidFill>
            </a:rPr>
            <a:t>.</a:t>
          </a:r>
          <a:endParaRPr lang="en-US" dirty="0">
            <a:solidFill>
              <a:schemeClr val="tx1"/>
            </a:solidFill>
          </a:endParaRPr>
        </a:p>
      </dgm:t>
    </dgm:pt>
    <dgm:pt modelId="{95EDF430-C40C-4F3C-988F-46A542CC401E}" type="parTrans" cxnId="{4A7F26C2-C871-4B85-AE47-FACEF9BD3C12}">
      <dgm:prSet/>
      <dgm:spPr/>
      <dgm:t>
        <a:bodyPr/>
        <a:lstStyle/>
        <a:p>
          <a:endParaRPr lang="en-US"/>
        </a:p>
      </dgm:t>
    </dgm:pt>
    <dgm:pt modelId="{D0373C14-152B-4E34-9942-BE2FABBB7375}" type="sibTrans" cxnId="{4A7F26C2-C871-4B85-AE47-FACEF9BD3C12}">
      <dgm:prSet/>
      <dgm:spPr/>
      <dgm:t>
        <a:bodyPr/>
        <a:lstStyle/>
        <a:p>
          <a:endParaRPr lang="en-US"/>
        </a:p>
      </dgm:t>
    </dgm:pt>
    <dgm:pt modelId="{3D30A1E8-D32A-454F-91A1-CF285A79654B}">
      <dgm:prSet phldrT="[Text]"/>
      <dgm:spPr/>
      <dgm:t>
        <a:bodyPr/>
        <a:lstStyle/>
        <a:p>
          <a:r>
            <a:rPr lang="en-US" b="1" dirty="0" smtClean="0">
              <a:solidFill>
                <a:schemeClr val="tx2"/>
              </a:solidFill>
            </a:rPr>
            <a:t>Future</a:t>
          </a:r>
          <a:endParaRPr lang="en-US" b="1" dirty="0">
            <a:solidFill>
              <a:schemeClr val="tx2"/>
            </a:solidFill>
          </a:endParaRPr>
        </a:p>
      </dgm:t>
    </dgm:pt>
    <dgm:pt modelId="{0BCE92E2-EB67-4E91-8497-0560B99D1022}" type="parTrans" cxnId="{F860A7AB-9243-4E1A-A604-B6E6F4A544F8}">
      <dgm:prSet/>
      <dgm:spPr/>
      <dgm:t>
        <a:bodyPr/>
        <a:lstStyle/>
        <a:p>
          <a:endParaRPr lang="en-US"/>
        </a:p>
      </dgm:t>
    </dgm:pt>
    <dgm:pt modelId="{097312E6-0398-4216-B6EC-B21D4D58240D}" type="sibTrans" cxnId="{F860A7AB-9243-4E1A-A604-B6E6F4A544F8}">
      <dgm:prSet/>
      <dgm:spPr/>
      <dgm:t>
        <a:bodyPr/>
        <a:lstStyle/>
        <a:p>
          <a:endParaRPr lang="en-US"/>
        </a:p>
      </dgm:t>
    </dgm:pt>
    <dgm:pt modelId="{5969168D-6723-42CA-B699-069B3B6E3F1D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Reflecting on my personal Journey (Metaphor0)</a:t>
          </a:r>
          <a:endParaRPr lang="en-US" b="1" dirty="0">
            <a:solidFill>
              <a:schemeClr val="tx1"/>
            </a:solidFill>
          </a:endParaRPr>
        </a:p>
      </dgm:t>
    </dgm:pt>
    <dgm:pt modelId="{65630749-1CF3-43D7-AF0F-39EE3BCBE642}" type="parTrans" cxnId="{632ADB92-4770-4445-93FC-E3EF87FE0C48}">
      <dgm:prSet/>
      <dgm:spPr/>
      <dgm:t>
        <a:bodyPr/>
        <a:lstStyle/>
        <a:p>
          <a:endParaRPr lang="en-US"/>
        </a:p>
      </dgm:t>
    </dgm:pt>
    <dgm:pt modelId="{FA98C6B1-A5FA-4144-84D0-26CFED259B53}" type="sibTrans" cxnId="{632ADB92-4770-4445-93FC-E3EF87FE0C48}">
      <dgm:prSet/>
      <dgm:spPr/>
      <dgm:t>
        <a:bodyPr/>
        <a:lstStyle/>
        <a:p>
          <a:endParaRPr lang="en-US"/>
        </a:p>
      </dgm:t>
    </dgm:pt>
    <dgm:pt modelId="{A910DC86-68DD-4E6E-A4D3-47E8CF68B2FD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An ongoing process (theories)</a:t>
          </a:r>
          <a:endParaRPr lang="en-US" b="1" dirty="0">
            <a:solidFill>
              <a:schemeClr val="tx1"/>
            </a:solidFill>
          </a:endParaRPr>
        </a:p>
      </dgm:t>
    </dgm:pt>
    <dgm:pt modelId="{974A639C-85EC-4672-BCA9-EAF9DAC991A1}" type="parTrans" cxnId="{D34530C3-121A-43C5-A30E-494472F5716B}">
      <dgm:prSet/>
      <dgm:spPr/>
      <dgm:t>
        <a:bodyPr/>
        <a:lstStyle/>
        <a:p>
          <a:endParaRPr lang="en-US"/>
        </a:p>
      </dgm:t>
    </dgm:pt>
    <dgm:pt modelId="{E449C13E-1445-4530-8636-B5EC71DC9D5C}" type="sibTrans" cxnId="{D34530C3-121A-43C5-A30E-494472F5716B}">
      <dgm:prSet/>
      <dgm:spPr/>
      <dgm:t>
        <a:bodyPr/>
        <a:lstStyle/>
        <a:p>
          <a:endParaRPr lang="en-US"/>
        </a:p>
      </dgm:t>
    </dgm:pt>
    <dgm:pt modelId="{D2992872-A5F0-4A26-A2C5-EDDCEA3CD113}" type="pres">
      <dgm:prSet presAssocID="{642C91B4-CF7E-4DD5-AA1E-90CC27119E3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B84D22E-5B68-4142-A525-3B94BB0B77D8}" type="pres">
      <dgm:prSet presAssocID="{4FFDDA73-42B3-4492-927F-E7C8A2A94F92}" presName="parentLin" presStyleCnt="0"/>
      <dgm:spPr/>
    </dgm:pt>
    <dgm:pt modelId="{0977CB77-D6DC-4E03-A464-EEE726C6FAA2}" type="pres">
      <dgm:prSet presAssocID="{4FFDDA73-42B3-4492-927F-E7C8A2A94F92}" presName="parentLeftMargin" presStyleLbl="node1" presStyleIdx="0" presStyleCnt="5"/>
      <dgm:spPr/>
      <dgm:t>
        <a:bodyPr/>
        <a:lstStyle/>
        <a:p>
          <a:endParaRPr lang="en-US"/>
        </a:p>
      </dgm:t>
    </dgm:pt>
    <dgm:pt modelId="{9FD28ED2-BE7E-4FD2-A320-EFD9372E00DE}" type="pres">
      <dgm:prSet presAssocID="{4FFDDA73-42B3-4492-927F-E7C8A2A94F92}" presName="parentText" presStyleLbl="node1" presStyleIdx="0" presStyleCnt="5" custScaleY="128538" custLinFactY="-100000" custLinFactNeighborX="70875" custLinFactNeighborY="-15413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018B6DC-DF45-4399-94CE-48162C9D5001}" type="pres">
      <dgm:prSet presAssocID="{4FFDDA73-42B3-4492-927F-E7C8A2A94F92}" presName="negativeSpace" presStyleCnt="0"/>
      <dgm:spPr/>
    </dgm:pt>
    <dgm:pt modelId="{D831E1BB-5B35-4E35-876A-BC5FAF2DA5A6}" type="pres">
      <dgm:prSet presAssocID="{4FFDDA73-42B3-4492-927F-E7C8A2A94F92}" presName="childText" presStyleLbl="conFgAcc1" presStyleIdx="0" presStyleCnt="5">
        <dgm:presLayoutVars>
          <dgm:bulletEnabled val="1"/>
        </dgm:presLayoutVars>
      </dgm:prSet>
      <dgm:spPr/>
    </dgm:pt>
    <dgm:pt modelId="{01CD11E9-7F51-4CDD-8987-837B4ACFE315}" type="pres">
      <dgm:prSet presAssocID="{914178C6-6D4A-4932-9532-55B589DDA107}" presName="spaceBetweenRectangles" presStyleCnt="0"/>
      <dgm:spPr/>
    </dgm:pt>
    <dgm:pt modelId="{18130B62-31AB-4491-BEEA-29010FDF95A8}" type="pres">
      <dgm:prSet presAssocID="{B5F07BE3-DA6E-4929-9080-A30C0256FD76}" presName="parentLin" presStyleCnt="0"/>
      <dgm:spPr/>
    </dgm:pt>
    <dgm:pt modelId="{850990A4-31E1-43AB-A55E-FB9E08456268}" type="pres">
      <dgm:prSet presAssocID="{B5F07BE3-DA6E-4929-9080-A30C0256FD76}" presName="parentLeftMargin" presStyleLbl="node1" presStyleIdx="0" presStyleCnt="5"/>
      <dgm:spPr/>
      <dgm:t>
        <a:bodyPr/>
        <a:lstStyle/>
        <a:p>
          <a:endParaRPr lang="en-US"/>
        </a:p>
      </dgm:t>
    </dgm:pt>
    <dgm:pt modelId="{AEDAB4AD-11D6-4956-97D7-ECB93210511B}" type="pres">
      <dgm:prSet presAssocID="{B5F07BE3-DA6E-4929-9080-A30C0256FD76}" presName="parentText" presStyleLbl="node1" presStyleIdx="1" presStyleCnt="5" custScaleY="137810" custLinFactNeighborX="-11372" custLinFactNeighborY="2010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41A6885-7599-4CED-88FE-81FC443A79AD}" type="pres">
      <dgm:prSet presAssocID="{B5F07BE3-DA6E-4929-9080-A30C0256FD76}" presName="negativeSpace" presStyleCnt="0"/>
      <dgm:spPr/>
    </dgm:pt>
    <dgm:pt modelId="{DA5760B7-98E4-4950-979E-A81C6F51DAF4}" type="pres">
      <dgm:prSet presAssocID="{B5F07BE3-DA6E-4929-9080-A30C0256FD76}" presName="childText" presStyleLbl="conFgAcc1" presStyleIdx="1" presStyleCnt="5">
        <dgm:presLayoutVars>
          <dgm:bulletEnabled val="1"/>
        </dgm:presLayoutVars>
      </dgm:prSet>
      <dgm:spPr/>
    </dgm:pt>
    <dgm:pt modelId="{243BA346-FFDF-4F06-B8CD-D64B0ACF9A86}" type="pres">
      <dgm:prSet presAssocID="{D0373C14-152B-4E34-9942-BE2FABBB7375}" presName="spaceBetweenRectangles" presStyleCnt="0"/>
      <dgm:spPr/>
    </dgm:pt>
    <dgm:pt modelId="{0EE1F73A-1AD1-4378-A8A6-FC1A807C9BB1}" type="pres">
      <dgm:prSet presAssocID="{5969168D-6723-42CA-B699-069B3B6E3F1D}" presName="parentLin" presStyleCnt="0"/>
      <dgm:spPr/>
    </dgm:pt>
    <dgm:pt modelId="{87DB28C7-5CF8-4A33-82FA-6EB7AE9D287D}" type="pres">
      <dgm:prSet presAssocID="{5969168D-6723-42CA-B699-069B3B6E3F1D}" presName="parentLeftMargin" presStyleLbl="node1" presStyleIdx="1" presStyleCnt="5"/>
      <dgm:spPr/>
      <dgm:t>
        <a:bodyPr/>
        <a:lstStyle/>
        <a:p>
          <a:endParaRPr lang="en-US"/>
        </a:p>
      </dgm:t>
    </dgm:pt>
    <dgm:pt modelId="{F5646D52-B2B5-447A-9CD3-61B4FD8047FA}" type="pres">
      <dgm:prSet presAssocID="{5969168D-6723-42CA-B699-069B3B6E3F1D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864CAB5-0D9E-4644-943C-7D371781F92B}" type="pres">
      <dgm:prSet presAssocID="{5969168D-6723-42CA-B699-069B3B6E3F1D}" presName="negativeSpace" presStyleCnt="0"/>
      <dgm:spPr/>
    </dgm:pt>
    <dgm:pt modelId="{3FC1318F-D7BB-4FBD-9D14-BCCFF0A069D6}" type="pres">
      <dgm:prSet presAssocID="{5969168D-6723-42CA-B699-069B3B6E3F1D}" presName="childText" presStyleLbl="conFgAcc1" presStyleIdx="2" presStyleCnt="5">
        <dgm:presLayoutVars>
          <dgm:bulletEnabled val="1"/>
        </dgm:presLayoutVars>
      </dgm:prSet>
      <dgm:spPr/>
    </dgm:pt>
    <dgm:pt modelId="{B77D275C-8C97-431D-8000-9914C2E98CA6}" type="pres">
      <dgm:prSet presAssocID="{FA98C6B1-A5FA-4144-84D0-26CFED259B53}" presName="spaceBetweenRectangles" presStyleCnt="0"/>
      <dgm:spPr/>
    </dgm:pt>
    <dgm:pt modelId="{EDC861CE-51B9-464A-BEB2-B30B1D502791}" type="pres">
      <dgm:prSet presAssocID="{A910DC86-68DD-4E6E-A4D3-47E8CF68B2FD}" presName="parentLin" presStyleCnt="0"/>
      <dgm:spPr/>
    </dgm:pt>
    <dgm:pt modelId="{3A75B118-93E3-4EF5-84F4-49DF69F61A85}" type="pres">
      <dgm:prSet presAssocID="{A910DC86-68DD-4E6E-A4D3-47E8CF68B2FD}" presName="parentLeftMargin" presStyleLbl="node1" presStyleIdx="2" presStyleCnt="5"/>
      <dgm:spPr/>
      <dgm:t>
        <a:bodyPr/>
        <a:lstStyle/>
        <a:p>
          <a:endParaRPr lang="en-US"/>
        </a:p>
      </dgm:t>
    </dgm:pt>
    <dgm:pt modelId="{ECC458F8-D13F-4FB4-86FA-8E6E2EE78430}" type="pres">
      <dgm:prSet presAssocID="{A910DC86-68DD-4E6E-A4D3-47E8CF68B2FD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C486C8-BE2D-4170-91DC-017010F26F16}" type="pres">
      <dgm:prSet presAssocID="{A910DC86-68DD-4E6E-A4D3-47E8CF68B2FD}" presName="negativeSpace" presStyleCnt="0"/>
      <dgm:spPr/>
    </dgm:pt>
    <dgm:pt modelId="{012A4B5B-78D3-4063-8A35-EF4686CBD0CF}" type="pres">
      <dgm:prSet presAssocID="{A910DC86-68DD-4E6E-A4D3-47E8CF68B2FD}" presName="childText" presStyleLbl="conFgAcc1" presStyleIdx="3" presStyleCnt="5">
        <dgm:presLayoutVars>
          <dgm:bulletEnabled val="1"/>
        </dgm:presLayoutVars>
      </dgm:prSet>
      <dgm:spPr/>
    </dgm:pt>
    <dgm:pt modelId="{BFF4AD8A-73A3-485F-A2FC-6E1223798265}" type="pres">
      <dgm:prSet presAssocID="{E449C13E-1445-4530-8636-B5EC71DC9D5C}" presName="spaceBetweenRectangles" presStyleCnt="0"/>
      <dgm:spPr/>
    </dgm:pt>
    <dgm:pt modelId="{5F897FAD-051C-4046-84EF-9F8F6A664FFE}" type="pres">
      <dgm:prSet presAssocID="{3D30A1E8-D32A-454F-91A1-CF285A79654B}" presName="parentLin" presStyleCnt="0"/>
      <dgm:spPr/>
    </dgm:pt>
    <dgm:pt modelId="{32F8B655-B99E-40B4-8F49-1053E5DF37D4}" type="pres">
      <dgm:prSet presAssocID="{3D30A1E8-D32A-454F-91A1-CF285A79654B}" presName="parentLeftMargin" presStyleLbl="node1" presStyleIdx="3" presStyleCnt="5"/>
      <dgm:spPr/>
      <dgm:t>
        <a:bodyPr/>
        <a:lstStyle/>
        <a:p>
          <a:endParaRPr lang="en-US"/>
        </a:p>
      </dgm:t>
    </dgm:pt>
    <dgm:pt modelId="{26189D5B-1CF3-4BB3-AE4C-E7CA80E62083}" type="pres">
      <dgm:prSet presAssocID="{3D30A1E8-D32A-454F-91A1-CF285A79654B}" presName="parentText" presStyleLbl="node1" presStyleIdx="4" presStyleCnt="5" custLinFactNeighborX="17515" custLinFactNeighborY="323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EAE4D9-22E9-4579-862C-7CC5D8D71916}" type="pres">
      <dgm:prSet presAssocID="{3D30A1E8-D32A-454F-91A1-CF285A79654B}" presName="negativeSpace" presStyleCnt="0"/>
      <dgm:spPr/>
    </dgm:pt>
    <dgm:pt modelId="{36B1C49D-098D-42EC-91EC-9847B6918953}" type="pres">
      <dgm:prSet presAssocID="{3D30A1E8-D32A-454F-91A1-CF285A79654B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D34530C3-121A-43C5-A30E-494472F5716B}" srcId="{642C91B4-CF7E-4DD5-AA1E-90CC27119E3C}" destId="{A910DC86-68DD-4E6E-A4D3-47E8CF68B2FD}" srcOrd="3" destOrd="0" parTransId="{974A639C-85EC-4672-BCA9-EAF9DAC991A1}" sibTransId="{E449C13E-1445-4530-8636-B5EC71DC9D5C}"/>
    <dgm:cxn modelId="{03059D1F-E368-4786-9A48-6AD5C7199FAF}" type="presOf" srcId="{4FFDDA73-42B3-4492-927F-E7C8A2A94F92}" destId="{0977CB77-D6DC-4E03-A464-EEE726C6FAA2}" srcOrd="0" destOrd="0" presId="urn:microsoft.com/office/officeart/2005/8/layout/list1"/>
    <dgm:cxn modelId="{F860A7AB-9243-4E1A-A604-B6E6F4A544F8}" srcId="{642C91B4-CF7E-4DD5-AA1E-90CC27119E3C}" destId="{3D30A1E8-D32A-454F-91A1-CF285A79654B}" srcOrd="4" destOrd="0" parTransId="{0BCE92E2-EB67-4E91-8497-0560B99D1022}" sibTransId="{097312E6-0398-4216-B6EC-B21D4D58240D}"/>
    <dgm:cxn modelId="{C3AB9C56-FF77-4706-B0AD-F3E20D3FEC9C}" type="presOf" srcId="{3D30A1E8-D32A-454F-91A1-CF285A79654B}" destId="{26189D5B-1CF3-4BB3-AE4C-E7CA80E62083}" srcOrd="1" destOrd="0" presId="urn:microsoft.com/office/officeart/2005/8/layout/list1"/>
    <dgm:cxn modelId="{C59D91D0-B5F2-4EB3-964F-F32F7F12A8BB}" type="presOf" srcId="{642C91B4-CF7E-4DD5-AA1E-90CC27119E3C}" destId="{D2992872-A5F0-4A26-A2C5-EDDCEA3CD113}" srcOrd="0" destOrd="0" presId="urn:microsoft.com/office/officeart/2005/8/layout/list1"/>
    <dgm:cxn modelId="{632ADB92-4770-4445-93FC-E3EF87FE0C48}" srcId="{642C91B4-CF7E-4DD5-AA1E-90CC27119E3C}" destId="{5969168D-6723-42CA-B699-069B3B6E3F1D}" srcOrd="2" destOrd="0" parTransId="{65630749-1CF3-43D7-AF0F-39EE3BCBE642}" sibTransId="{FA98C6B1-A5FA-4144-84D0-26CFED259B53}"/>
    <dgm:cxn modelId="{0B215522-BCF2-4D2F-9CC1-AD62DE875787}" type="presOf" srcId="{4FFDDA73-42B3-4492-927F-E7C8A2A94F92}" destId="{9FD28ED2-BE7E-4FD2-A320-EFD9372E00DE}" srcOrd="1" destOrd="0" presId="urn:microsoft.com/office/officeart/2005/8/layout/list1"/>
    <dgm:cxn modelId="{382B9AFA-33E6-4D01-A6C7-583B68B2757E}" type="presOf" srcId="{5969168D-6723-42CA-B699-069B3B6E3F1D}" destId="{F5646D52-B2B5-447A-9CD3-61B4FD8047FA}" srcOrd="1" destOrd="0" presId="urn:microsoft.com/office/officeart/2005/8/layout/list1"/>
    <dgm:cxn modelId="{089CA79C-6D1C-4735-84EE-9D3308169ACC}" type="presOf" srcId="{5969168D-6723-42CA-B699-069B3B6E3F1D}" destId="{87DB28C7-5CF8-4A33-82FA-6EB7AE9D287D}" srcOrd="0" destOrd="0" presId="urn:microsoft.com/office/officeart/2005/8/layout/list1"/>
    <dgm:cxn modelId="{EB60032F-0FCC-4F31-BD43-756F16C66A34}" type="presOf" srcId="{B5F07BE3-DA6E-4929-9080-A30C0256FD76}" destId="{850990A4-31E1-43AB-A55E-FB9E08456268}" srcOrd="0" destOrd="0" presId="urn:microsoft.com/office/officeart/2005/8/layout/list1"/>
    <dgm:cxn modelId="{4A7F26C2-C871-4B85-AE47-FACEF9BD3C12}" srcId="{642C91B4-CF7E-4DD5-AA1E-90CC27119E3C}" destId="{B5F07BE3-DA6E-4929-9080-A30C0256FD76}" srcOrd="1" destOrd="0" parTransId="{95EDF430-C40C-4F3C-988F-46A542CC401E}" sibTransId="{D0373C14-152B-4E34-9942-BE2FABBB7375}"/>
    <dgm:cxn modelId="{43BD2875-95C9-4C76-8A28-C4CE3D2746D7}" type="presOf" srcId="{B5F07BE3-DA6E-4929-9080-A30C0256FD76}" destId="{AEDAB4AD-11D6-4956-97D7-ECB93210511B}" srcOrd="1" destOrd="0" presId="urn:microsoft.com/office/officeart/2005/8/layout/list1"/>
    <dgm:cxn modelId="{16FBE17F-7802-4E76-A8B2-71966BA15E46}" type="presOf" srcId="{3D30A1E8-D32A-454F-91A1-CF285A79654B}" destId="{32F8B655-B99E-40B4-8F49-1053E5DF37D4}" srcOrd="0" destOrd="0" presId="urn:microsoft.com/office/officeart/2005/8/layout/list1"/>
    <dgm:cxn modelId="{E859FF89-871C-4196-AB81-EF869F3D726D}" type="presOf" srcId="{A910DC86-68DD-4E6E-A4D3-47E8CF68B2FD}" destId="{ECC458F8-D13F-4FB4-86FA-8E6E2EE78430}" srcOrd="1" destOrd="0" presId="urn:microsoft.com/office/officeart/2005/8/layout/list1"/>
    <dgm:cxn modelId="{DC61112A-7FF0-4F66-9730-77983310E61A}" type="presOf" srcId="{A910DC86-68DD-4E6E-A4D3-47E8CF68B2FD}" destId="{3A75B118-93E3-4EF5-84F4-49DF69F61A85}" srcOrd="0" destOrd="0" presId="urn:microsoft.com/office/officeart/2005/8/layout/list1"/>
    <dgm:cxn modelId="{02EA432E-E5B9-4FED-B074-86FECBEA0EB1}" srcId="{642C91B4-CF7E-4DD5-AA1E-90CC27119E3C}" destId="{4FFDDA73-42B3-4492-927F-E7C8A2A94F92}" srcOrd="0" destOrd="0" parTransId="{C7608395-FCE2-4F72-9515-42D41E041460}" sibTransId="{914178C6-6D4A-4932-9532-55B589DDA107}"/>
    <dgm:cxn modelId="{3A162967-EC84-49CF-BFC3-25F0F6D49572}" type="presParOf" srcId="{D2992872-A5F0-4A26-A2C5-EDDCEA3CD113}" destId="{CB84D22E-5B68-4142-A525-3B94BB0B77D8}" srcOrd="0" destOrd="0" presId="urn:microsoft.com/office/officeart/2005/8/layout/list1"/>
    <dgm:cxn modelId="{8178A407-4423-465E-B07E-E6D34F4D0127}" type="presParOf" srcId="{CB84D22E-5B68-4142-A525-3B94BB0B77D8}" destId="{0977CB77-D6DC-4E03-A464-EEE726C6FAA2}" srcOrd="0" destOrd="0" presId="urn:microsoft.com/office/officeart/2005/8/layout/list1"/>
    <dgm:cxn modelId="{A02C0497-DC41-48E4-97D7-DC0AA0DE40E7}" type="presParOf" srcId="{CB84D22E-5B68-4142-A525-3B94BB0B77D8}" destId="{9FD28ED2-BE7E-4FD2-A320-EFD9372E00DE}" srcOrd="1" destOrd="0" presId="urn:microsoft.com/office/officeart/2005/8/layout/list1"/>
    <dgm:cxn modelId="{8C2DA838-1E9B-4E76-AB07-DD414B40F31E}" type="presParOf" srcId="{D2992872-A5F0-4A26-A2C5-EDDCEA3CD113}" destId="{9018B6DC-DF45-4399-94CE-48162C9D5001}" srcOrd="1" destOrd="0" presId="urn:microsoft.com/office/officeart/2005/8/layout/list1"/>
    <dgm:cxn modelId="{3CEB05CB-7044-424F-8478-6B395687AC25}" type="presParOf" srcId="{D2992872-A5F0-4A26-A2C5-EDDCEA3CD113}" destId="{D831E1BB-5B35-4E35-876A-BC5FAF2DA5A6}" srcOrd="2" destOrd="0" presId="urn:microsoft.com/office/officeart/2005/8/layout/list1"/>
    <dgm:cxn modelId="{E0B6C0BC-7C4E-45A4-BF59-31AF0A260858}" type="presParOf" srcId="{D2992872-A5F0-4A26-A2C5-EDDCEA3CD113}" destId="{01CD11E9-7F51-4CDD-8987-837B4ACFE315}" srcOrd="3" destOrd="0" presId="urn:microsoft.com/office/officeart/2005/8/layout/list1"/>
    <dgm:cxn modelId="{1C684BD0-BD79-4D83-A77A-9A7FBD5B08ED}" type="presParOf" srcId="{D2992872-A5F0-4A26-A2C5-EDDCEA3CD113}" destId="{18130B62-31AB-4491-BEEA-29010FDF95A8}" srcOrd="4" destOrd="0" presId="urn:microsoft.com/office/officeart/2005/8/layout/list1"/>
    <dgm:cxn modelId="{DEF6F52B-DA47-4B3B-A65F-A9210AC900AA}" type="presParOf" srcId="{18130B62-31AB-4491-BEEA-29010FDF95A8}" destId="{850990A4-31E1-43AB-A55E-FB9E08456268}" srcOrd="0" destOrd="0" presId="urn:microsoft.com/office/officeart/2005/8/layout/list1"/>
    <dgm:cxn modelId="{8928FA30-4290-4227-A5D2-2FEA07C7A636}" type="presParOf" srcId="{18130B62-31AB-4491-BEEA-29010FDF95A8}" destId="{AEDAB4AD-11D6-4956-97D7-ECB93210511B}" srcOrd="1" destOrd="0" presId="urn:microsoft.com/office/officeart/2005/8/layout/list1"/>
    <dgm:cxn modelId="{424AE926-FCBA-4E09-B1BC-CD963CDADADA}" type="presParOf" srcId="{D2992872-A5F0-4A26-A2C5-EDDCEA3CD113}" destId="{141A6885-7599-4CED-88FE-81FC443A79AD}" srcOrd="5" destOrd="0" presId="urn:microsoft.com/office/officeart/2005/8/layout/list1"/>
    <dgm:cxn modelId="{9111521D-5150-4E2B-A183-DE4F9AD86216}" type="presParOf" srcId="{D2992872-A5F0-4A26-A2C5-EDDCEA3CD113}" destId="{DA5760B7-98E4-4950-979E-A81C6F51DAF4}" srcOrd="6" destOrd="0" presId="urn:microsoft.com/office/officeart/2005/8/layout/list1"/>
    <dgm:cxn modelId="{EA19BC7E-0C4D-4D90-8605-42D0012D6244}" type="presParOf" srcId="{D2992872-A5F0-4A26-A2C5-EDDCEA3CD113}" destId="{243BA346-FFDF-4F06-B8CD-D64B0ACF9A86}" srcOrd="7" destOrd="0" presId="urn:microsoft.com/office/officeart/2005/8/layout/list1"/>
    <dgm:cxn modelId="{88DB0868-03CE-4AFA-A13E-EBA62B352958}" type="presParOf" srcId="{D2992872-A5F0-4A26-A2C5-EDDCEA3CD113}" destId="{0EE1F73A-1AD1-4378-A8A6-FC1A807C9BB1}" srcOrd="8" destOrd="0" presId="urn:microsoft.com/office/officeart/2005/8/layout/list1"/>
    <dgm:cxn modelId="{3A6DADD8-947B-436E-A56B-DE7DB37EE4ED}" type="presParOf" srcId="{0EE1F73A-1AD1-4378-A8A6-FC1A807C9BB1}" destId="{87DB28C7-5CF8-4A33-82FA-6EB7AE9D287D}" srcOrd="0" destOrd="0" presId="urn:microsoft.com/office/officeart/2005/8/layout/list1"/>
    <dgm:cxn modelId="{3AFFB861-5832-4379-B336-BDC1FEE3A037}" type="presParOf" srcId="{0EE1F73A-1AD1-4378-A8A6-FC1A807C9BB1}" destId="{F5646D52-B2B5-447A-9CD3-61B4FD8047FA}" srcOrd="1" destOrd="0" presId="urn:microsoft.com/office/officeart/2005/8/layout/list1"/>
    <dgm:cxn modelId="{9AF8CE6C-723D-47B1-BA01-522E199F955B}" type="presParOf" srcId="{D2992872-A5F0-4A26-A2C5-EDDCEA3CD113}" destId="{3864CAB5-0D9E-4644-943C-7D371781F92B}" srcOrd="9" destOrd="0" presId="urn:microsoft.com/office/officeart/2005/8/layout/list1"/>
    <dgm:cxn modelId="{A9CD9AF0-3E1A-46CA-8FC4-9C069E0326D5}" type="presParOf" srcId="{D2992872-A5F0-4A26-A2C5-EDDCEA3CD113}" destId="{3FC1318F-D7BB-4FBD-9D14-BCCFF0A069D6}" srcOrd="10" destOrd="0" presId="urn:microsoft.com/office/officeart/2005/8/layout/list1"/>
    <dgm:cxn modelId="{687FE23B-6818-482A-AE8E-E3035F876274}" type="presParOf" srcId="{D2992872-A5F0-4A26-A2C5-EDDCEA3CD113}" destId="{B77D275C-8C97-431D-8000-9914C2E98CA6}" srcOrd="11" destOrd="0" presId="urn:microsoft.com/office/officeart/2005/8/layout/list1"/>
    <dgm:cxn modelId="{6A342C29-B25F-41C1-8F4B-40B368644948}" type="presParOf" srcId="{D2992872-A5F0-4A26-A2C5-EDDCEA3CD113}" destId="{EDC861CE-51B9-464A-BEB2-B30B1D502791}" srcOrd="12" destOrd="0" presId="urn:microsoft.com/office/officeart/2005/8/layout/list1"/>
    <dgm:cxn modelId="{72D08C0E-1980-4BA6-83F4-6173AB700F73}" type="presParOf" srcId="{EDC861CE-51B9-464A-BEB2-B30B1D502791}" destId="{3A75B118-93E3-4EF5-84F4-49DF69F61A85}" srcOrd="0" destOrd="0" presId="urn:microsoft.com/office/officeart/2005/8/layout/list1"/>
    <dgm:cxn modelId="{8EFD746B-B47E-4AA0-AACE-79BF93172267}" type="presParOf" srcId="{EDC861CE-51B9-464A-BEB2-B30B1D502791}" destId="{ECC458F8-D13F-4FB4-86FA-8E6E2EE78430}" srcOrd="1" destOrd="0" presId="urn:microsoft.com/office/officeart/2005/8/layout/list1"/>
    <dgm:cxn modelId="{3C5CC7AC-A317-49C9-B07E-572E3C1B4B01}" type="presParOf" srcId="{D2992872-A5F0-4A26-A2C5-EDDCEA3CD113}" destId="{53C486C8-BE2D-4170-91DC-017010F26F16}" srcOrd="13" destOrd="0" presId="urn:microsoft.com/office/officeart/2005/8/layout/list1"/>
    <dgm:cxn modelId="{7316E95D-5B66-4F8A-988D-D0EE7E87B834}" type="presParOf" srcId="{D2992872-A5F0-4A26-A2C5-EDDCEA3CD113}" destId="{012A4B5B-78D3-4063-8A35-EF4686CBD0CF}" srcOrd="14" destOrd="0" presId="urn:microsoft.com/office/officeart/2005/8/layout/list1"/>
    <dgm:cxn modelId="{055FC755-D272-4CBB-9720-54396706CDF2}" type="presParOf" srcId="{D2992872-A5F0-4A26-A2C5-EDDCEA3CD113}" destId="{BFF4AD8A-73A3-485F-A2FC-6E1223798265}" srcOrd="15" destOrd="0" presId="urn:microsoft.com/office/officeart/2005/8/layout/list1"/>
    <dgm:cxn modelId="{F2B5CA1E-5B2E-4480-A7B4-8651C274CC06}" type="presParOf" srcId="{D2992872-A5F0-4A26-A2C5-EDDCEA3CD113}" destId="{5F897FAD-051C-4046-84EF-9F8F6A664FFE}" srcOrd="16" destOrd="0" presId="urn:microsoft.com/office/officeart/2005/8/layout/list1"/>
    <dgm:cxn modelId="{85E9B6EA-D3A0-489E-868D-114F048D38E0}" type="presParOf" srcId="{5F897FAD-051C-4046-84EF-9F8F6A664FFE}" destId="{32F8B655-B99E-40B4-8F49-1053E5DF37D4}" srcOrd="0" destOrd="0" presId="urn:microsoft.com/office/officeart/2005/8/layout/list1"/>
    <dgm:cxn modelId="{B0E9DD61-4B8D-44FC-862A-54AD07440ED6}" type="presParOf" srcId="{5F897FAD-051C-4046-84EF-9F8F6A664FFE}" destId="{26189D5B-1CF3-4BB3-AE4C-E7CA80E62083}" srcOrd="1" destOrd="0" presId="urn:microsoft.com/office/officeart/2005/8/layout/list1"/>
    <dgm:cxn modelId="{E3F982A5-38DA-471A-ABF7-83A103CB0C7F}" type="presParOf" srcId="{D2992872-A5F0-4A26-A2C5-EDDCEA3CD113}" destId="{EDEAE4D9-22E9-4579-862C-7CC5D8D71916}" srcOrd="17" destOrd="0" presId="urn:microsoft.com/office/officeart/2005/8/layout/list1"/>
    <dgm:cxn modelId="{9BE36D3F-B048-43A4-AFE1-F89D8BEB9953}" type="presParOf" srcId="{D2992872-A5F0-4A26-A2C5-EDDCEA3CD113}" destId="{36B1C49D-098D-42EC-91EC-9847B691895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ABEF1A-2593-4D0F-8F1B-7C95CEB31E87}" type="doc">
      <dgm:prSet loTypeId="urn:diagrams.loki3.com/VaryingWidthList" loCatId="officeonline" qsTypeId="urn:microsoft.com/office/officeart/2005/8/quickstyle/3d1" qsCatId="3D" csTypeId="urn:microsoft.com/office/officeart/2005/8/colors/colorful3" csCatId="colorful" phldr="1"/>
      <dgm:spPr/>
    </dgm:pt>
    <dgm:pt modelId="{95761C17-ACAE-4FCD-9BEA-8EB44983B799}" type="pres">
      <dgm:prSet presAssocID="{CEABEF1A-2593-4D0F-8F1B-7C95CEB31E87}" presName="Name0" presStyleCnt="0">
        <dgm:presLayoutVars>
          <dgm:resizeHandles/>
        </dgm:presLayoutVars>
      </dgm:prSet>
      <dgm:spPr/>
    </dgm:pt>
  </dgm:ptLst>
  <dgm:cxnLst>
    <dgm:cxn modelId="{3CE6C008-C8CF-4BD0-8E8B-DF05F6A941B0}" type="presOf" srcId="{CEABEF1A-2593-4D0F-8F1B-7C95CEB31E87}" destId="{95761C17-ACAE-4FCD-9BEA-8EB44983B799}" srcOrd="0" destOrd="0" presId="urn:diagrams.loki3.com/VaryingWidthList"/>
  </dgm:cxnLst>
  <dgm:bg>
    <a:effectLst>
      <a:glow rad="127000">
        <a:srgbClr val="FFFF00"/>
      </a:glow>
      <a:softEdge rad="12700"/>
    </a:effectLst>
  </dgm:bg>
  <dgm:whole>
    <a:effectLst>
      <a:reflection stA="99000" endPos="0" dist="50800" dir="5400000" sy="-100000" algn="bl" rotWithShape="0"/>
    </a:effectLst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391F8C-B7A3-4D42-A037-A0D3C9793684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E532EE0B-F415-4FDB-B0E3-FFC39861C95B}">
      <dgm:prSet phldrT="[Text]"/>
      <dgm:spPr/>
      <dgm:t>
        <a:bodyPr/>
        <a:lstStyle/>
        <a:p>
          <a:r>
            <a:rPr lang="en-US" dirty="0" smtClean="0"/>
            <a:t>Ideal Safe</a:t>
          </a:r>
          <a:endParaRPr lang="en-US" dirty="0"/>
        </a:p>
      </dgm:t>
    </dgm:pt>
    <dgm:pt modelId="{6C289224-91EA-47DF-A576-39E939E9D382}" type="parTrans" cxnId="{9A1FABE2-8FFE-4C23-9583-87784683762B}">
      <dgm:prSet/>
      <dgm:spPr/>
      <dgm:t>
        <a:bodyPr/>
        <a:lstStyle/>
        <a:p>
          <a:endParaRPr lang="en-US"/>
        </a:p>
      </dgm:t>
    </dgm:pt>
    <dgm:pt modelId="{DDCD6645-8486-49F7-A3A5-6620BF6026EA}" type="sibTrans" cxnId="{9A1FABE2-8FFE-4C23-9583-87784683762B}">
      <dgm:prSet/>
      <dgm:spPr/>
      <dgm:t>
        <a:bodyPr/>
        <a:lstStyle/>
        <a:p>
          <a:endParaRPr lang="en-US"/>
        </a:p>
      </dgm:t>
    </dgm:pt>
    <dgm:pt modelId="{FA93FA67-B24C-4E41-817C-8E2A9C7D6852}">
      <dgm:prSet phldrT="[Text]"/>
      <dgm:spPr/>
      <dgm:t>
        <a:bodyPr/>
        <a:lstStyle/>
        <a:p>
          <a:r>
            <a:rPr lang="en-US" dirty="0" smtClean="0"/>
            <a:t>Congruent</a:t>
          </a:r>
          <a:endParaRPr lang="en-US" dirty="0"/>
        </a:p>
      </dgm:t>
    </dgm:pt>
    <dgm:pt modelId="{1ECDCB66-A083-41A9-B829-AF62172DD54F}" type="parTrans" cxnId="{2BA05871-F763-4BEA-8DEC-2A44A9F2BA8C}">
      <dgm:prSet/>
      <dgm:spPr/>
      <dgm:t>
        <a:bodyPr/>
        <a:lstStyle/>
        <a:p>
          <a:endParaRPr lang="en-US"/>
        </a:p>
      </dgm:t>
    </dgm:pt>
    <dgm:pt modelId="{99218C8C-497B-4B41-B1E9-C3D0B6933C49}" type="sibTrans" cxnId="{2BA05871-F763-4BEA-8DEC-2A44A9F2BA8C}">
      <dgm:prSet/>
      <dgm:spPr/>
      <dgm:t>
        <a:bodyPr/>
        <a:lstStyle/>
        <a:p>
          <a:endParaRPr lang="en-US"/>
        </a:p>
      </dgm:t>
    </dgm:pt>
    <dgm:pt modelId="{3F64BD49-ADDF-4B8F-8F17-93F78E6C15A7}">
      <dgm:prSet phldrT="[Text]"/>
      <dgm:spPr/>
      <dgm:t>
        <a:bodyPr/>
        <a:lstStyle/>
        <a:p>
          <a:r>
            <a:rPr lang="en-US" dirty="0" smtClean="0"/>
            <a:t>True Self</a:t>
          </a:r>
          <a:endParaRPr lang="en-US" dirty="0"/>
        </a:p>
      </dgm:t>
    </dgm:pt>
    <dgm:pt modelId="{AA157527-52C1-4588-9E15-B94E4A263289}" type="parTrans" cxnId="{C988850C-6A42-4CD0-8616-63A58C85A238}">
      <dgm:prSet/>
      <dgm:spPr/>
      <dgm:t>
        <a:bodyPr/>
        <a:lstStyle/>
        <a:p>
          <a:endParaRPr lang="en-US"/>
        </a:p>
      </dgm:t>
    </dgm:pt>
    <dgm:pt modelId="{E672810A-A922-400A-89B7-3745C30EA3D8}" type="sibTrans" cxnId="{C988850C-6A42-4CD0-8616-63A58C85A238}">
      <dgm:prSet/>
      <dgm:spPr/>
      <dgm:t>
        <a:bodyPr/>
        <a:lstStyle/>
        <a:p>
          <a:endParaRPr lang="en-US"/>
        </a:p>
      </dgm:t>
    </dgm:pt>
    <dgm:pt modelId="{DFBC716B-7B68-4523-AF76-7B293B65B3F6}" type="pres">
      <dgm:prSet presAssocID="{C8391F8C-B7A3-4D42-A037-A0D3C9793684}" presName="compositeShape" presStyleCnt="0">
        <dgm:presLayoutVars>
          <dgm:chMax val="7"/>
          <dgm:dir/>
          <dgm:resizeHandles val="exact"/>
        </dgm:presLayoutVars>
      </dgm:prSet>
      <dgm:spPr/>
    </dgm:pt>
    <dgm:pt modelId="{01F2021E-0FAE-4169-B9F5-5206850F22BE}" type="pres">
      <dgm:prSet presAssocID="{C8391F8C-B7A3-4D42-A037-A0D3C9793684}" presName="wedge1" presStyleLbl="node1" presStyleIdx="0" presStyleCnt="3" custLinFactNeighborX="-4743" custLinFactNeighborY="-929"/>
      <dgm:spPr/>
      <dgm:t>
        <a:bodyPr/>
        <a:lstStyle/>
        <a:p>
          <a:endParaRPr lang="en-US"/>
        </a:p>
      </dgm:t>
    </dgm:pt>
    <dgm:pt modelId="{7C7EFE6C-2EBF-40B9-AFBB-3B9C51A3CDA6}" type="pres">
      <dgm:prSet presAssocID="{C8391F8C-B7A3-4D42-A037-A0D3C9793684}" presName="dummy1a" presStyleCnt="0"/>
      <dgm:spPr/>
    </dgm:pt>
    <dgm:pt modelId="{714BDBD4-15B4-4D24-9AF8-F003AB44F1F4}" type="pres">
      <dgm:prSet presAssocID="{C8391F8C-B7A3-4D42-A037-A0D3C9793684}" presName="dummy1b" presStyleCnt="0"/>
      <dgm:spPr/>
    </dgm:pt>
    <dgm:pt modelId="{E6E652DE-A3C4-4CC6-BE6D-36BB474308C1}" type="pres">
      <dgm:prSet presAssocID="{C8391F8C-B7A3-4D42-A037-A0D3C9793684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63A471C-B5AB-49CE-AD62-4BBFABF6E916}" type="pres">
      <dgm:prSet presAssocID="{C8391F8C-B7A3-4D42-A037-A0D3C9793684}" presName="wedge2" presStyleLbl="node1" presStyleIdx="1" presStyleCnt="3" custLinFactNeighborX="191" custLinFactNeighborY="-4500"/>
      <dgm:spPr/>
      <dgm:t>
        <a:bodyPr/>
        <a:lstStyle/>
        <a:p>
          <a:endParaRPr lang="en-US"/>
        </a:p>
      </dgm:t>
    </dgm:pt>
    <dgm:pt modelId="{8FA55925-CBB3-4E13-AD6B-A49C4EE26B08}" type="pres">
      <dgm:prSet presAssocID="{C8391F8C-B7A3-4D42-A037-A0D3C9793684}" presName="dummy2a" presStyleCnt="0"/>
      <dgm:spPr/>
    </dgm:pt>
    <dgm:pt modelId="{A7307370-A60C-4BCC-B737-D5D8C84CFFB4}" type="pres">
      <dgm:prSet presAssocID="{C8391F8C-B7A3-4D42-A037-A0D3C9793684}" presName="dummy2b" presStyleCnt="0"/>
      <dgm:spPr/>
    </dgm:pt>
    <dgm:pt modelId="{6D62AC2E-EEB7-4E66-9E14-302AE74D629E}" type="pres">
      <dgm:prSet presAssocID="{C8391F8C-B7A3-4D42-A037-A0D3C9793684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C53EAA-EE86-40E8-AA0F-B53716A5E05D}" type="pres">
      <dgm:prSet presAssocID="{C8391F8C-B7A3-4D42-A037-A0D3C9793684}" presName="wedge3" presStyleLbl="node1" presStyleIdx="2" presStyleCnt="3"/>
      <dgm:spPr/>
      <dgm:t>
        <a:bodyPr/>
        <a:lstStyle/>
        <a:p>
          <a:endParaRPr lang="en-US"/>
        </a:p>
      </dgm:t>
    </dgm:pt>
    <dgm:pt modelId="{424B28DF-1FA2-4950-9E80-E3B49F865300}" type="pres">
      <dgm:prSet presAssocID="{C8391F8C-B7A3-4D42-A037-A0D3C9793684}" presName="dummy3a" presStyleCnt="0"/>
      <dgm:spPr/>
    </dgm:pt>
    <dgm:pt modelId="{5B4C555D-4061-4EE2-915F-10632BA258BC}" type="pres">
      <dgm:prSet presAssocID="{C8391F8C-B7A3-4D42-A037-A0D3C9793684}" presName="dummy3b" presStyleCnt="0"/>
      <dgm:spPr/>
    </dgm:pt>
    <dgm:pt modelId="{F81997DB-B600-4FAD-A8B9-CB59A8974486}" type="pres">
      <dgm:prSet presAssocID="{C8391F8C-B7A3-4D42-A037-A0D3C9793684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C916B96-2368-4589-902A-2A8AE92BEF77}" type="pres">
      <dgm:prSet presAssocID="{DDCD6645-8486-49F7-A3A5-6620BF6026EA}" presName="arrowWedge1" presStyleLbl="fgSibTrans2D1" presStyleIdx="0" presStyleCnt="3"/>
      <dgm:spPr/>
    </dgm:pt>
    <dgm:pt modelId="{FBB3A16F-7139-4C23-9698-41C492A1FD7A}" type="pres">
      <dgm:prSet presAssocID="{99218C8C-497B-4B41-B1E9-C3D0B6933C49}" presName="arrowWedge2" presStyleLbl="fgSibTrans2D1" presStyleIdx="1" presStyleCnt="3"/>
      <dgm:spPr/>
    </dgm:pt>
    <dgm:pt modelId="{DC72A76E-3667-46CC-B3AF-D739FEBEEDF7}" type="pres">
      <dgm:prSet presAssocID="{E672810A-A922-400A-89B7-3745C30EA3D8}" presName="arrowWedge3" presStyleLbl="fgSibTrans2D1" presStyleIdx="2" presStyleCnt="3"/>
      <dgm:spPr/>
    </dgm:pt>
  </dgm:ptLst>
  <dgm:cxnLst>
    <dgm:cxn modelId="{81BBB1D7-8A4D-46CB-AB98-C0796233C896}" type="presOf" srcId="{FA93FA67-B24C-4E41-817C-8E2A9C7D6852}" destId="{963A471C-B5AB-49CE-AD62-4BBFABF6E916}" srcOrd="0" destOrd="0" presId="urn:microsoft.com/office/officeart/2005/8/layout/cycle8"/>
    <dgm:cxn modelId="{40BCDFD5-CC35-46D2-8AA4-B7457AFA3BA1}" type="presOf" srcId="{3F64BD49-ADDF-4B8F-8F17-93F78E6C15A7}" destId="{D5C53EAA-EE86-40E8-AA0F-B53716A5E05D}" srcOrd="0" destOrd="0" presId="urn:microsoft.com/office/officeart/2005/8/layout/cycle8"/>
    <dgm:cxn modelId="{C988850C-6A42-4CD0-8616-63A58C85A238}" srcId="{C8391F8C-B7A3-4D42-A037-A0D3C9793684}" destId="{3F64BD49-ADDF-4B8F-8F17-93F78E6C15A7}" srcOrd="2" destOrd="0" parTransId="{AA157527-52C1-4588-9E15-B94E4A263289}" sibTransId="{E672810A-A922-400A-89B7-3745C30EA3D8}"/>
    <dgm:cxn modelId="{DF6615E6-EB2D-448D-AA34-1D04608346AB}" type="presOf" srcId="{E532EE0B-F415-4FDB-B0E3-FFC39861C95B}" destId="{E6E652DE-A3C4-4CC6-BE6D-36BB474308C1}" srcOrd="1" destOrd="0" presId="urn:microsoft.com/office/officeart/2005/8/layout/cycle8"/>
    <dgm:cxn modelId="{2BA05871-F763-4BEA-8DEC-2A44A9F2BA8C}" srcId="{C8391F8C-B7A3-4D42-A037-A0D3C9793684}" destId="{FA93FA67-B24C-4E41-817C-8E2A9C7D6852}" srcOrd="1" destOrd="0" parTransId="{1ECDCB66-A083-41A9-B829-AF62172DD54F}" sibTransId="{99218C8C-497B-4B41-B1E9-C3D0B6933C49}"/>
    <dgm:cxn modelId="{9A1FABE2-8FFE-4C23-9583-87784683762B}" srcId="{C8391F8C-B7A3-4D42-A037-A0D3C9793684}" destId="{E532EE0B-F415-4FDB-B0E3-FFC39861C95B}" srcOrd="0" destOrd="0" parTransId="{6C289224-91EA-47DF-A576-39E939E9D382}" sibTransId="{DDCD6645-8486-49F7-A3A5-6620BF6026EA}"/>
    <dgm:cxn modelId="{0A1B402A-A966-48F6-9EEB-A45AE0B23AC0}" type="presOf" srcId="{E532EE0B-F415-4FDB-B0E3-FFC39861C95B}" destId="{01F2021E-0FAE-4169-B9F5-5206850F22BE}" srcOrd="0" destOrd="0" presId="urn:microsoft.com/office/officeart/2005/8/layout/cycle8"/>
    <dgm:cxn modelId="{100F8B4F-E8AC-442B-9EA7-065411A2CD52}" type="presOf" srcId="{C8391F8C-B7A3-4D42-A037-A0D3C9793684}" destId="{DFBC716B-7B68-4523-AF76-7B293B65B3F6}" srcOrd="0" destOrd="0" presId="urn:microsoft.com/office/officeart/2005/8/layout/cycle8"/>
    <dgm:cxn modelId="{F170A502-889D-4851-87A4-A93FB801B6F0}" type="presOf" srcId="{3F64BD49-ADDF-4B8F-8F17-93F78E6C15A7}" destId="{F81997DB-B600-4FAD-A8B9-CB59A8974486}" srcOrd="1" destOrd="0" presId="urn:microsoft.com/office/officeart/2005/8/layout/cycle8"/>
    <dgm:cxn modelId="{14440E82-0B9F-4309-94EB-B8173CE99E44}" type="presOf" srcId="{FA93FA67-B24C-4E41-817C-8E2A9C7D6852}" destId="{6D62AC2E-EEB7-4E66-9E14-302AE74D629E}" srcOrd="1" destOrd="0" presId="urn:microsoft.com/office/officeart/2005/8/layout/cycle8"/>
    <dgm:cxn modelId="{D5B67C76-8FE9-4E4E-8A2D-15D46EC3B0C0}" type="presParOf" srcId="{DFBC716B-7B68-4523-AF76-7B293B65B3F6}" destId="{01F2021E-0FAE-4169-B9F5-5206850F22BE}" srcOrd="0" destOrd="0" presId="urn:microsoft.com/office/officeart/2005/8/layout/cycle8"/>
    <dgm:cxn modelId="{7D1CD44E-0131-4653-ADCC-47C50697E669}" type="presParOf" srcId="{DFBC716B-7B68-4523-AF76-7B293B65B3F6}" destId="{7C7EFE6C-2EBF-40B9-AFBB-3B9C51A3CDA6}" srcOrd="1" destOrd="0" presId="urn:microsoft.com/office/officeart/2005/8/layout/cycle8"/>
    <dgm:cxn modelId="{B30DFD94-2D98-4528-A53E-C69A3720F0F8}" type="presParOf" srcId="{DFBC716B-7B68-4523-AF76-7B293B65B3F6}" destId="{714BDBD4-15B4-4D24-9AF8-F003AB44F1F4}" srcOrd="2" destOrd="0" presId="urn:microsoft.com/office/officeart/2005/8/layout/cycle8"/>
    <dgm:cxn modelId="{10F7AACB-A7B7-4FF0-86DA-2FE5F31D44FF}" type="presParOf" srcId="{DFBC716B-7B68-4523-AF76-7B293B65B3F6}" destId="{E6E652DE-A3C4-4CC6-BE6D-36BB474308C1}" srcOrd="3" destOrd="0" presId="urn:microsoft.com/office/officeart/2005/8/layout/cycle8"/>
    <dgm:cxn modelId="{0A140957-32CB-4C40-9BBC-3080C43DB446}" type="presParOf" srcId="{DFBC716B-7B68-4523-AF76-7B293B65B3F6}" destId="{963A471C-B5AB-49CE-AD62-4BBFABF6E916}" srcOrd="4" destOrd="0" presId="urn:microsoft.com/office/officeart/2005/8/layout/cycle8"/>
    <dgm:cxn modelId="{F22376EA-5462-4413-85C5-86CD4B54D0F2}" type="presParOf" srcId="{DFBC716B-7B68-4523-AF76-7B293B65B3F6}" destId="{8FA55925-CBB3-4E13-AD6B-A49C4EE26B08}" srcOrd="5" destOrd="0" presId="urn:microsoft.com/office/officeart/2005/8/layout/cycle8"/>
    <dgm:cxn modelId="{A160A25C-996B-455E-8E1B-345DAA373B0D}" type="presParOf" srcId="{DFBC716B-7B68-4523-AF76-7B293B65B3F6}" destId="{A7307370-A60C-4BCC-B737-D5D8C84CFFB4}" srcOrd="6" destOrd="0" presId="urn:microsoft.com/office/officeart/2005/8/layout/cycle8"/>
    <dgm:cxn modelId="{55B1DDE2-9E3B-477C-A735-76DD70DDB5EB}" type="presParOf" srcId="{DFBC716B-7B68-4523-AF76-7B293B65B3F6}" destId="{6D62AC2E-EEB7-4E66-9E14-302AE74D629E}" srcOrd="7" destOrd="0" presId="urn:microsoft.com/office/officeart/2005/8/layout/cycle8"/>
    <dgm:cxn modelId="{22A85249-1B25-4D68-8659-DEF77FC225DD}" type="presParOf" srcId="{DFBC716B-7B68-4523-AF76-7B293B65B3F6}" destId="{D5C53EAA-EE86-40E8-AA0F-B53716A5E05D}" srcOrd="8" destOrd="0" presId="urn:microsoft.com/office/officeart/2005/8/layout/cycle8"/>
    <dgm:cxn modelId="{4D44B222-E9C7-4FF0-AD2D-5521A1B955A3}" type="presParOf" srcId="{DFBC716B-7B68-4523-AF76-7B293B65B3F6}" destId="{424B28DF-1FA2-4950-9E80-E3B49F865300}" srcOrd="9" destOrd="0" presId="urn:microsoft.com/office/officeart/2005/8/layout/cycle8"/>
    <dgm:cxn modelId="{7BA6ABF0-915E-441D-AEE1-970CF4C8175A}" type="presParOf" srcId="{DFBC716B-7B68-4523-AF76-7B293B65B3F6}" destId="{5B4C555D-4061-4EE2-915F-10632BA258BC}" srcOrd="10" destOrd="0" presId="urn:microsoft.com/office/officeart/2005/8/layout/cycle8"/>
    <dgm:cxn modelId="{7AFA5A9B-4E0F-44B6-A613-7B71DCEBD9D6}" type="presParOf" srcId="{DFBC716B-7B68-4523-AF76-7B293B65B3F6}" destId="{F81997DB-B600-4FAD-A8B9-CB59A8974486}" srcOrd="11" destOrd="0" presId="urn:microsoft.com/office/officeart/2005/8/layout/cycle8"/>
    <dgm:cxn modelId="{38E53762-B7BF-4F62-BDD1-81F559CE78DC}" type="presParOf" srcId="{DFBC716B-7B68-4523-AF76-7B293B65B3F6}" destId="{BC916B96-2368-4589-902A-2A8AE92BEF77}" srcOrd="12" destOrd="0" presId="urn:microsoft.com/office/officeart/2005/8/layout/cycle8"/>
    <dgm:cxn modelId="{EBCF3B81-F3C3-4A54-B943-68F3D56B0461}" type="presParOf" srcId="{DFBC716B-7B68-4523-AF76-7B293B65B3F6}" destId="{FBB3A16F-7139-4C23-9698-41C492A1FD7A}" srcOrd="13" destOrd="0" presId="urn:microsoft.com/office/officeart/2005/8/layout/cycle8"/>
    <dgm:cxn modelId="{E635D6E0-51D0-4FCC-B235-62D2BF7D5059}" type="presParOf" srcId="{DFBC716B-7B68-4523-AF76-7B293B65B3F6}" destId="{DC72A76E-3667-46CC-B3AF-D739FEBEEDF7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31E1BB-5B35-4E35-876A-BC5FAF2DA5A6}">
      <dsp:nvSpPr>
        <dsp:cNvPr id="0" name=""/>
        <dsp:cNvSpPr/>
      </dsp:nvSpPr>
      <dsp:spPr>
        <a:xfrm>
          <a:off x="0" y="517101"/>
          <a:ext cx="96012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D28ED2-BE7E-4FD2-A320-EFD9372E00DE}">
      <dsp:nvSpPr>
        <dsp:cNvPr id="0" name=""/>
        <dsp:cNvSpPr/>
      </dsp:nvSpPr>
      <dsp:spPr>
        <a:xfrm>
          <a:off x="820302" y="0"/>
          <a:ext cx="6720840" cy="834777"/>
        </a:xfrm>
        <a:prstGeom prst="roundRect">
          <a:avLst/>
        </a:prstGeom>
        <a:solidFill>
          <a:srgbClr val="92D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tx1"/>
              </a:solidFill>
            </a:rPr>
            <a:t>Importance of reflective practice</a:t>
          </a:r>
          <a:endParaRPr lang="en-US" sz="2200" b="1" kern="1200" dirty="0">
            <a:solidFill>
              <a:schemeClr val="tx1"/>
            </a:solidFill>
          </a:endParaRPr>
        </a:p>
      </dsp:txBody>
      <dsp:txXfrm>
        <a:off x="861052" y="40750"/>
        <a:ext cx="6639340" cy="753277"/>
      </dsp:txXfrm>
    </dsp:sp>
    <dsp:sp modelId="{DA5760B7-98E4-4950-979E-A81C6F51DAF4}">
      <dsp:nvSpPr>
        <dsp:cNvPr id="0" name=""/>
        <dsp:cNvSpPr/>
      </dsp:nvSpPr>
      <dsp:spPr>
        <a:xfrm>
          <a:off x="0" y="1760575"/>
          <a:ext cx="96012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DAB4AD-11D6-4956-97D7-ECB93210511B}">
      <dsp:nvSpPr>
        <dsp:cNvPr id="0" name=""/>
        <dsp:cNvSpPr/>
      </dsp:nvSpPr>
      <dsp:spPr>
        <a:xfrm>
          <a:off x="425467" y="1320845"/>
          <a:ext cx="6720840" cy="894993"/>
        </a:xfrm>
        <a:prstGeom prst="roundRect">
          <a:avLst/>
        </a:prstGeom>
        <a:solidFill>
          <a:srgbClr val="BAB60E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tx1"/>
              </a:solidFill>
            </a:rPr>
            <a:t>Personal story and journey taken to reach where I am</a:t>
          </a:r>
          <a:r>
            <a:rPr lang="en-US" sz="2200" kern="1200" dirty="0" smtClean="0">
              <a:solidFill>
                <a:schemeClr val="tx1"/>
              </a:solidFill>
            </a:rPr>
            <a:t>.</a:t>
          </a:r>
          <a:endParaRPr lang="en-US" sz="2200" kern="1200" dirty="0">
            <a:solidFill>
              <a:schemeClr val="tx1"/>
            </a:solidFill>
          </a:endParaRPr>
        </a:p>
      </dsp:txBody>
      <dsp:txXfrm>
        <a:off x="469157" y="1364535"/>
        <a:ext cx="6633460" cy="807613"/>
      </dsp:txXfrm>
    </dsp:sp>
    <dsp:sp modelId="{3FC1318F-D7BB-4FBD-9D14-BCCFF0A069D6}">
      <dsp:nvSpPr>
        <dsp:cNvPr id="0" name=""/>
        <dsp:cNvSpPr/>
      </dsp:nvSpPr>
      <dsp:spPr>
        <a:xfrm>
          <a:off x="0" y="2758495"/>
          <a:ext cx="96012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646D52-B2B5-447A-9CD3-61B4FD8047FA}">
      <dsp:nvSpPr>
        <dsp:cNvPr id="0" name=""/>
        <dsp:cNvSpPr/>
      </dsp:nvSpPr>
      <dsp:spPr>
        <a:xfrm>
          <a:off x="480060" y="2433775"/>
          <a:ext cx="6720840" cy="64944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tx1"/>
              </a:solidFill>
            </a:rPr>
            <a:t>Reflecting on my personal Journey (Metaphor0)</a:t>
          </a:r>
          <a:endParaRPr lang="en-US" sz="2200" b="1" kern="1200" dirty="0">
            <a:solidFill>
              <a:schemeClr val="tx1"/>
            </a:solidFill>
          </a:endParaRPr>
        </a:p>
      </dsp:txBody>
      <dsp:txXfrm>
        <a:off x="511763" y="2465478"/>
        <a:ext cx="6657434" cy="586034"/>
      </dsp:txXfrm>
    </dsp:sp>
    <dsp:sp modelId="{012A4B5B-78D3-4063-8A35-EF4686CBD0CF}">
      <dsp:nvSpPr>
        <dsp:cNvPr id="0" name=""/>
        <dsp:cNvSpPr/>
      </dsp:nvSpPr>
      <dsp:spPr>
        <a:xfrm>
          <a:off x="0" y="3756415"/>
          <a:ext cx="96012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458F8-D13F-4FB4-86FA-8E6E2EE78430}">
      <dsp:nvSpPr>
        <dsp:cNvPr id="0" name=""/>
        <dsp:cNvSpPr/>
      </dsp:nvSpPr>
      <dsp:spPr>
        <a:xfrm>
          <a:off x="480060" y="3431695"/>
          <a:ext cx="6720840" cy="649440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tx1"/>
              </a:solidFill>
            </a:rPr>
            <a:t>An ongoing process (theories)</a:t>
          </a:r>
          <a:endParaRPr lang="en-US" sz="2200" b="1" kern="1200" dirty="0">
            <a:solidFill>
              <a:schemeClr val="tx1"/>
            </a:solidFill>
          </a:endParaRPr>
        </a:p>
      </dsp:txBody>
      <dsp:txXfrm>
        <a:off x="511763" y="3463398"/>
        <a:ext cx="6657434" cy="586034"/>
      </dsp:txXfrm>
    </dsp:sp>
    <dsp:sp modelId="{36B1C49D-098D-42EC-91EC-9847B6918953}">
      <dsp:nvSpPr>
        <dsp:cNvPr id="0" name=""/>
        <dsp:cNvSpPr/>
      </dsp:nvSpPr>
      <dsp:spPr>
        <a:xfrm>
          <a:off x="0" y="4754335"/>
          <a:ext cx="96012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189D5B-1CF3-4BB3-AE4C-E7CA80E62083}">
      <dsp:nvSpPr>
        <dsp:cNvPr id="0" name=""/>
        <dsp:cNvSpPr/>
      </dsp:nvSpPr>
      <dsp:spPr>
        <a:xfrm>
          <a:off x="564142" y="4450637"/>
          <a:ext cx="672084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32" tIns="0" rIns="254032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tx2"/>
              </a:solidFill>
            </a:rPr>
            <a:t>Future</a:t>
          </a:r>
          <a:endParaRPr lang="en-US" sz="2200" b="1" kern="1200" dirty="0">
            <a:solidFill>
              <a:schemeClr val="tx2"/>
            </a:solidFill>
          </a:endParaRPr>
        </a:p>
      </dsp:txBody>
      <dsp:txXfrm>
        <a:off x="595845" y="4482340"/>
        <a:ext cx="6657434" cy="5860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F2021E-0FAE-4169-B9F5-5206850F22BE}">
      <dsp:nvSpPr>
        <dsp:cNvPr id="0" name=""/>
        <dsp:cNvSpPr/>
      </dsp:nvSpPr>
      <dsp:spPr>
        <a:xfrm>
          <a:off x="1585005" y="195944"/>
          <a:ext cx="2877693" cy="2877693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smtClean="0"/>
            <a:t>Ideal Safe</a:t>
          </a:r>
          <a:endParaRPr lang="en-US" sz="2700" kern="1200" dirty="0"/>
        </a:p>
      </dsp:txBody>
      <dsp:txXfrm>
        <a:off x="3101618" y="805741"/>
        <a:ext cx="1027747" cy="856456"/>
      </dsp:txXfrm>
    </dsp:sp>
    <dsp:sp modelId="{963A471C-B5AB-49CE-AD62-4BBFABF6E916}">
      <dsp:nvSpPr>
        <dsp:cNvPr id="0" name=""/>
        <dsp:cNvSpPr/>
      </dsp:nvSpPr>
      <dsp:spPr>
        <a:xfrm>
          <a:off x="1667724" y="195957"/>
          <a:ext cx="2877693" cy="2877693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smtClean="0"/>
            <a:t>Congruent</a:t>
          </a:r>
          <a:endParaRPr lang="en-US" sz="2700" kern="1200" dirty="0"/>
        </a:p>
      </dsp:txBody>
      <dsp:txXfrm>
        <a:off x="2352889" y="2063031"/>
        <a:ext cx="1541621" cy="753681"/>
      </dsp:txXfrm>
    </dsp:sp>
    <dsp:sp modelId="{D5C53EAA-EE86-40E8-AA0F-B53716A5E05D}">
      <dsp:nvSpPr>
        <dsp:cNvPr id="0" name=""/>
        <dsp:cNvSpPr/>
      </dsp:nvSpPr>
      <dsp:spPr>
        <a:xfrm>
          <a:off x="1602961" y="222678"/>
          <a:ext cx="2877693" cy="2877693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smtClean="0"/>
            <a:t>True Self</a:t>
          </a:r>
          <a:endParaRPr lang="en-US" sz="2700" kern="1200" dirty="0"/>
        </a:p>
      </dsp:txBody>
      <dsp:txXfrm>
        <a:off x="1936293" y="832475"/>
        <a:ext cx="1027747" cy="856456"/>
      </dsp:txXfrm>
    </dsp:sp>
    <dsp:sp modelId="{BC916B96-2368-4589-902A-2A8AE92BEF77}">
      <dsp:nvSpPr>
        <dsp:cNvPr id="0" name=""/>
        <dsp:cNvSpPr/>
      </dsp:nvSpPr>
      <dsp:spPr>
        <a:xfrm>
          <a:off x="1407100" y="17801"/>
          <a:ext cx="3233978" cy="3233978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3A16F-7139-4C23-9698-41C492A1FD7A}">
      <dsp:nvSpPr>
        <dsp:cNvPr id="0" name=""/>
        <dsp:cNvSpPr/>
      </dsp:nvSpPr>
      <dsp:spPr>
        <a:xfrm>
          <a:off x="1489581" y="17632"/>
          <a:ext cx="3233978" cy="3233978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72A76E-3667-46CC-B3AF-D739FEBEEDF7}">
      <dsp:nvSpPr>
        <dsp:cNvPr id="0" name=""/>
        <dsp:cNvSpPr/>
      </dsp:nvSpPr>
      <dsp:spPr>
        <a:xfrm>
          <a:off x="1424580" y="44535"/>
          <a:ext cx="3233978" cy="3233978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445B-F709-42C7-A397-29C5CB1FE65A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6790EC-029F-4F58-A2F0-72515FA2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734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7AFFB9B-9FB8-469E-96F9-4D32314110B6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4902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60319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6401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98209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34589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16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117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15008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116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531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27390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74015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94842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063427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92953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729228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9278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036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ashHorz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35BB1C6-BF8F-4481-8AB2-603A1C8A906A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319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  <p:sldLayoutId id="2147483754" r:id="rId17"/>
    <p:sldLayoutId id="2147483755" r:id="rId18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25236" y="692294"/>
            <a:ext cx="11055310" cy="2701281"/>
          </a:xfrm>
        </p:spPr>
        <p:txBody>
          <a:bodyPr/>
          <a:lstStyle/>
          <a:p>
            <a:r>
              <a:rPr lang="en-US" dirty="0" smtClean="0"/>
              <a:t>Reflect </a:t>
            </a:r>
            <a:r>
              <a:rPr lang="en-US" smtClean="0"/>
              <a:t>and </a:t>
            </a:r>
            <a:r>
              <a:rPr lang="en-US" smtClean="0"/>
              <a:t>Transition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Student - 0901609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93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journey so far!!</a:t>
            </a:r>
            <a:br>
              <a:rPr lang="en-US" dirty="0" smtClean="0"/>
            </a:br>
            <a:r>
              <a:rPr lang="en-US" dirty="0" smtClean="0"/>
              <a:t>Student ID 0901609</a:t>
            </a:r>
            <a:endParaRPr lang="en-GB" dirty="0"/>
          </a:p>
        </p:txBody>
      </p:sp>
      <p:pic>
        <p:nvPicPr>
          <p:cNvPr id="12" name="Content Placeholder 11" descr="Las aventuras de Alicia en el País de las maravillas, de Lewis Carroll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697" y="2557463"/>
            <a:ext cx="5892606" cy="3317875"/>
          </a:xfrm>
        </p:spPr>
      </p:pic>
      <p:pic>
        <p:nvPicPr>
          <p:cNvPr id="3" name="Alic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89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6512488"/>
              </p:ext>
            </p:extLst>
          </p:nvPr>
        </p:nvGraphicFramePr>
        <p:xfrm>
          <a:off x="1295400" y="559559"/>
          <a:ext cx="9601200" cy="53157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572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reflective practice?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“Reflective practice is a process involved in making sense of events, situations, or actions that occur in practice settings, reflection, in this sense, emphasises a thoughtful approach to understanding experience, whether in real time or retrospectively”</a:t>
            </a:r>
          </a:p>
          <a:p>
            <a:pPr algn="r"/>
            <a:r>
              <a:rPr lang="en-GB" dirty="0"/>
              <a:t>(Boros,2009.p.23) </a:t>
            </a:r>
          </a:p>
        </p:txBody>
      </p:sp>
    </p:spTree>
    <p:extLst>
      <p:ext uri="{BB962C8B-B14F-4D97-AF65-F5344CB8AC3E}">
        <p14:creationId xmlns:p14="http://schemas.microsoft.com/office/powerpoint/2010/main" val="198775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reflection?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42950" y="2114551"/>
            <a:ext cx="10337557" cy="202151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</a:p>
          <a:p>
            <a:pPr marL="3657600" lvl="8" indent="0">
              <a:buNone/>
            </a:pPr>
            <a:endParaRPr lang="en-US" sz="8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“Reflection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could be said to be involved in anticipation and planning, but it needs to be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combined with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imagination to extend its application into the future. The word ‘reflection’ has the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connotation of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a link to the past – going back over ideas and experiences or gathering current ideas so that thinking or learning may be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progressed”</a:t>
            </a:r>
          </a:p>
          <a:p>
            <a:pPr marL="0" indent="0" algn="r">
              <a:buNone/>
            </a:pP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(Moon, 2000, p.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97</a:t>
            </a:r>
            <a:r>
              <a:rPr lang="en-US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62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838504"/>
          </a:xfrm>
        </p:spPr>
        <p:txBody>
          <a:bodyPr/>
          <a:lstStyle/>
          <a:p>
            <a:r>
              <a:rPr lang="en-US" dirty="0" smtClean="0"/>
              <a:t>Theories </a:t>
            </a:r>
            <a:r>
              <a:rPr lang="en-US" smtClean="0"/>
              <a:t>of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Bassot – Metaphorical mirror</a:t>
            </a:r>
          </a:p>
          <a:p>
            <a:endParaRPr lang="en-US" dirty="0"/>
          </a:p>
          <a:p>
            <a:r>
              <a:rPr lang="en-US" dirty="0" smtClean="0"/>
              <a:t>Gibbs’ –reflective cycle</a:t>
            </a:r>
          </a:p>
          <a:p>
            <a:endParaRPr lang="en-US" dirty="0"/>
          </a:p>
          <a:p>
            <a:r>
              <a:rPr lang="en-US" dirty="0"/>
              <a:t>Donald Schön - Reflection-On and Reflection-in </a:t>
            </a:r>
            <a:r>
              <a:rPr lang="en-US" dirty="0" smtClean="0"/>
              <a:t>Action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49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journey so far.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dirty="0"/>
              <a:t>“I have always been better at caring for and looking after other than I have in caring for myself”</a:t>
            </a:r>
          </a:p>
          <a:p>
            <a:r>
              <a:rPr lang="en-US" dirty="0"/>
              <a:t>             (Rogers,1990.p.44)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49806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moment of hope – Mc Donald’s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783999723"/>
              </p:ext>
            </p:extLst>
          </p:nvPr>
        </p:nvGraphicFramePr>
        <p:xfrm>
          <a:off x="685800" y="2063750"/>
          <a:ext cx="10394950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94614" y="2147777"/>
            <a:ext cx="763417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time to ‘Transition’</a:t>
            </a:r>
          </a:p>
          <a:p>
            <a:pPr algn="ctr"/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“…..</a:t>
            </a:r>
            <a:r>
              <a:rPr lang="en-US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transition is a process by which people unplug from an old world and plug into a new world, we can say that transition begins with an ending and finishes with a beginning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”’</a:t>
            </a:r>
          </a:p>
          <a:p>
            <a:pPr algn="r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(Bridges.2017.p.317)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014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of Transition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490387" y="2347793"/>
            <a:ext cx="4785775" cy="27434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09684" y="5401340"/>
            <a:ext cx="5186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Badges (2017) suggests there are three phases of transition.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38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584792"/>
            <a:ext cx="9601196" cy="1122240"/>
          </a:xfrm>
        </p:spPr>
        <p:txBody>
          <a:bodyPr>
            <a:normAutofit/>
          </a:bodyPr>
          <a:lstStyle/>
          <a:p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The first phase of transition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96432" y="1531088"/>
            <a:ext cx="10394707" cy="3844177"/>
          </a:xfrm>
        </p:spPr>
        <p:txBody>
          <a:bodyPr/>
          <a:lstStyle/>
          <a:p>
            <a:r>
              <a:rPr lang="en-US" dirty="0"/>
              <a:t>A moment of </a:t>
            </a:r>
            <a:r>
              <a:rPr lang="en-US" dirty="0" smtClean="0"/>
              <a:t>realization </a:t>
            </a:r>
            <a:r>
              <a:rPr lang="en-US" dirty="0"/>
              <a:t>– Mc </a:t>
            </a:r>
            <a:r>
              <a:rPr lang="en-US" dirty="0" smtClean="0"/>
              <a:t>Donald’s</a:t>
            </a:r>
          </a:p>
          <a:p>
            <a:r>
              <a:rPr lang="en-US" dirty="0" smtClean="0"/>
              <a:t>The first phase of transition – </a:t>
            </a:r>
          </a:p>
          <a:p>
            <a:r>
              <a:rPr lang="en-US" dirty="0" smtClean="0"/>
              <a:t>‘Letting Go’</a:t>
            </a:r>
          </a:p>
          <a:p>
            <a:r>
              <a:rPr lang="en-US" dirty="0" smtClean="0"/>
              <a:t>According to Bridges (2017) this stage is about letting go of my old ways and my identity.</a:t>
            </a:r>
          </a:p>
        </p:txBody>
      </p:sp>
      <p:pic>
        <p:nvPicPr>
          <p:cNvPr id="19" name="Picture 18" descr="saltmarsh caterpillar, Estigmene acrea (Lepidoptera: Arctiidae) - 55064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4140" y="3866253"/>
            <a:ext cx="2962053" cy="1974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532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Second phase -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I </a:t>
            </a:r>
            <a:r>
              <a:rPr lang="en-US" dirty="0"/>
              <a:t>should not leave the neutral zone too soon, as this is the place where things really need to be </a:t>
            </a:r>
            <a:r>
              <a:rPr lang="en-US" dirty="0" smtClean="0"/>
              <a:t>rooted for my </a:t>
            </a:r>
            <a:r>
              <a:rPr lang="en-US" dirty="0"/>
              <a:t>future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Studying to be a ‘Youth Worker’ </a:t>
            </a:r>
          </a:p>
          <a:p>
            <a:pPr marL="0" indent="0">
              <a:buNone/>
            </a:pPr>
            <a:r>
              <a:rPr lang="en-US" dirty="0" smtClean="0"/>
              <a:t>Still need to work (A contingency plan)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5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Third Stage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Developing a new Identity, </a:t>
            </a:r>
          </a:p>
          <a:p>
            <a:r>
              <a:rPr lang="en-US" dirty="0" smtClean="0"/>
              <a:t>Feeling positive</a:t>
            </a:r>
          </a:p>
          <a:p>
            <a:r>
              <a:rPr lang="en-US" dirty="0" smtClean="0"/>
              <a:t>Motivated</a:t>
            </a:r>
          </a:p>
          <a:p>
            <a:r>
              <a:rPr lang="en-US" dirty="0" smtClean="0"/>
              <a:t>Hope</a:t>
            </a:r>
          </a:p>
          <a:p>
            <a:r>
              <a:rPr lang="en-US" dirty="0" smtClean="0"/>
              <a:t>A sense of purpose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07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998460"/>
          </a:xfrm>
        </p:spPr>
        <p:txBody>
          <a:bodyPr>
            <a:normAutofit fontScale="90000"/>
          </a:bodyPr>
          <a:lstStyle/>
          <a:p>
            <a:r>
              <a:rPr lang="en-US" dirty="0"/>
              <a:t>Metaphor</a:t>
            </a:r>
            <a:br>
              <a:rPr lang="en-US" dirty="0"/>
            </a:br>
            <a:r>
              <a:rPr lang="en-US" dirty="0"/>
              <a:t>“You must want to fly so much that you are willing to give up being a </a:t>
            </a:r>
            <a:r>
              <a:rPr lang="en-US" dirty="0" smtClean="0"/>
              <a:t>caterpillar”.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(</a:t>
            </a:r>
            <a:r>
              <a:rPr lang="en-US" dirty="0" smtClean="0"/>
              <a:t>morphtravel.org.2022)</a:t>
            </a:r>
            <a:br>
              <a:rPr lang="en-US" dirty="0" smtClean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270861" y="3180617"/>
            <a:ext cx="5857875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91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5471" y="718458"/>
            <a:ext cx="6074229" cy="963385"/>
          </a:xfrm>
        </p:spPr>
        <p:txBody>
          <a:bodyPr>
            <a:normAutofit/>
          </a:bodyPr>
          <a:lstStyle/>
          <a:p>
            <a:r>
              <a:rPr lang="en-US" dirty="0" smtClean="0"/>
              <a:t>An ongoing process</a:t>
            </a:r>
            <a:endParaRPr lang="en-GB" dirty="0"/>
          </a:p>
        </p:txBody>
      </p:sp>
      <p:pic>
        <p:nvPicPr>
          <p:cNvPr id="7" name="Content Placeholder 6" descr="Chrysalis to Butterfly (#1 of 5) | Flickr - Photo Sharing!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3216" y="1796143"/>
            <a:ext cx="2649220" cy="3311525"/>
          </a:xfrm>
        </p:spPr>
      </p:pic>
      <p:sp>
        <p:nvSpPr>
          <p:cNvPr id="8" name="TextBox 7"/>
          <p:cNvSpPr txBox="1"/>
          <p:nvPr/>
        </p:nvSpPr>
        <p:spPr>
          <a:xfrm>
            <a:off x="5568286" y="1877786"/>
            <a:ext cx="44329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Carl Rogers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834940"/>
              </p:ext>
            </p:extLst>
          </p:nvPr>
        </p:nvGraphicFramePr>
        <p:xfrm>
          <a:off x="6537277" y="1681843"/>
          <a:ext cx="6202149" cy="3425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027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main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My True self/Ideal self</a:t>
            </a:r>
          </a:p>
          <a:p>
            <a:endParaRPr lang="en-US" dirty="0"/>
          </a:p>
          <a:p>
            <a:r>
              <a:rPr lang="en-US" dirty="0" smtClean="0"/>
              <a:t>Values and Ethics</a:t>
            </a:r>
          </a:p>
          <a:p>
            <a:endParaRPr lang="en-US" dirty="0"/>
          </a:p>
          <a:p>
            <a:r>
              <a:rPr lang="en-US" dirty="0" smtClean="0"/>
              <a:t>The future – Would I be a good counsellor? –(Argyris and Schon) Double loop learning (Assumptions).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34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761" y="982132"/>
            <a:ext cx="8202967" cy="1303867"/>
          </a:xfrm>
        </p:spPr>
        <p:txBody>
          <a:bodyPr/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Reflexive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98990" y="2063396"/>
            <a:ext cx="10395752" cy="28691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                                                                                                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065318" y="2618509"/>
            <a:ext cx="356408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4607328" y="4279174"/>
            <a:ext cx="1" cy="65337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488873" y="1953491"/>
            <a:ext cx="41563" cy="75853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065318" y="5195455"/>
            <a:ext cx="33250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Humanistic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 descr="Empathy – Madison's Sit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5628" y="1891128"/>
            <a:ext cx="4167494" cy="3348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1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85926" y="744000"/>
            <a:ext cx="11056702" cy="1138588"/>
          </a:xfrm>
        </p:spPr>
        <p:txBody>
          <a:bodyPr/>
          <a:lstStyle/>
          <a:p>
            <a:r>
              <a:rPr lang="en-US" dirty="0" smtClean="0"/>
              <a:t>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40542"/>
            <a:ext cx="10394707" cy="455824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r">
              <a:buNone/>
            </a:pPr>
            <a:r>
              <a:rPr lang="en-US" i="1" dirty="0" smtClean="0"/>
              <a:t>(</a:t>
            </a:r>
            <a:endParaRPr lang="en-US" i="1" dirty="0"/>
          </a:p>
        </p:txBody>
      </p:sp>
      <p:sp>
        <p:nvSpPr>
          <p:cNvPr id="5" name="Oval 4"/>
          <p:cNvSpPr/>
          <p:nvPr/>
        </p:nvSpPr>
        <p:spPr>
          <a:xfrm>
            <a:off x="3299012" y="2334878"/>
            <a:ext cx="1854476" cy="182436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Congruence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5171244" y="2296799"/>
            <a:ext cx="1731580" cy="1753341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Empathy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4318857" y="3789545"/>
            <a:ext cx="1813002" cy="1813395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Respect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230471" y="5235388"/>
            <a:ext cx="437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Rogers-Facilitation p.24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93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Motivation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Maslow’s hierarchy Intrinsic of needs theory </a:t>
            </a:r>
            <a:r>
              <a:rPr lang="en-GB" i="1" dirty="0"/>
              <a:t> “Intrinsic motivation is the natural tendency to seek out and conquer challenges as we pursue personal interests and exercise capabilities.”</a:t>
            </a:r>
            <a:r>
              <a:rPr lang="en-GB" dirty="0"/>
              <a:t> </a:t>
            </a:r>
          </a:p>
          <a:p>
            <a:pPr algn="r"/>
            <a:r>
              <a:rPr lang="en-GB" dirty="0"/>
              <a:t> {Deci and Ryan, 1985, 2002; Reeve, 1996 cited in Woolfolk et al et al 2008.483)</a:t>
            </a:r>
          </a:p>
          <a:p>
            <a:endParaRPr lang="en-GB" dirty="0"/>
          </a:p>
        </p:txBody>
      </p:sp>
      <p:pic>
        <p:nvPicPr>
          <p:cNvPr id="3" name="Picture 2" descr="The Yellow Brick Road of Grammar. My Apologies. (By Diego Fdez-Sevilla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8152" y="3639206"/>
            <a:ext cx="3594538" cy="239635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93076" y="4235669"/>
            <a:ext cx="49372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“ I've finally decided my future lies</a:t>
            </a: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Beyond the yellow brick road”</a:t>
            </a:r>
          </a:p>
          <a:p>
            <a:pPr algn="r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(Elton, John. 1973</a:t>
            </a:r>
            <a:r>
              <a:rPr lang="en-US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44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0800000" flipV="1">
            <a:off x="1295402" y="798759"/>
            <a:ext cx="9601196" cy="301648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215614"/>
            <a:ext cx="10394707" cy="4873214"/>
          </a:xfrm>
        </p:spPr>
        <p:txBody>
          <a:bodyPr>
            <a:normAutofit fontScale="25000" lnSpcReduction="20000"/>
          </a:bodyPr>
          <a:lstStyle/>
          <a:p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Boros, S. (2009) </a:t>
            </a:r>
            <a:r>
              <a:rPr lang="en-US" sz="5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Exploring Organisational Dynamics.</a:t>
            </a:r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London:Sage</a:t>
            </a:r>
          </a:p>
          <a:p>
            <a:endParaRPr lang="en-US" sz="5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Bassot, B. (2016) The Reflective Practice Guide: An interdisciplinary approach to critical reflection. Abingdon, Oxon: Routledge. </a:t>
            </a:r>
            <a:endParaRPr lang="en-US" sz="5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56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Bridges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W. and Bridges, S. (2017) </a:t>
            </a:r>
            <a:r>
              <a:rPr lang="en-US" sz="5600" i="1" dirty="0">
                <a:latin typeface="Arial" panose="020B0604020202020204" pitchFamily="34" charset="0"/>
                <a:cs typeface="Arial" panose="020B0604020202020204" pitchFamily="34" charset="0"/>
              </a:rPr>
              <a:t>Managing transitions: Making the most of change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. London: Nicholas Brealey Publishing. </a:t>
            </a:r>
            <a:endParaRPr lang="en-US" sz="5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Elinor Vettraino, Warren Linds &amp; Helen Downie (2019) Embodied reflexivity: discerning ethical practice through the Six-Part Story Method, Reflective Practice, 20:2, 218-233, DOI: 10.1080/14623943.2019.1575197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5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P. Wilson (2008) Reflecting‐on‐the‐future: a chronological consideration of reflective practice, Reflective Practice, 9:2, 177-184, DOI: </a:t>
            </a:r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10.1080/14623940802005525</a:t>
            </a:r>
          </a:p>
          <a:p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Johns. (2000). </a:t>
            </a:r>
            <a:r>
              <a:rPr lang="en-US" sz="5600" i="1" dirty="0">
                <a:latin typeface="Arial" panose="020B0604020202020204" pitchFamily="34" charset="0"/>
                <a:cs typeface="Arial" panose="020B0604020202020204" pitchFamily="34" charset="0"/>
              </a:rPr>
              <a:t>Becoming a reflective practitioner : a reflective and </a:t>
            </a:r>
            <a:r>
              <a:rPr lang="en-US" sz="5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holistic </a:t>
            </a:r>
            <a:r>
              <a:rPr lang="en-US" sz="5600" i="1" dirty="0">
                <a:latin typeface="Arial" panose="020B0604020202020204" pitchFamily="34" charset="0"/>
                <a:cs typeface="Arial" panose="020B0604020202020204" pitchFamily="34" charset="0"/>
              </a:rPr>
              <a:t>approach to clinical nursing, practice development and clinical supervision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. Blackwell Science</a:t>
            </a:r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Michael Eraut (1995) Schon Shock: a case for refraining </a:t>
            </a:r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reflection‐in‐action,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Teachers and Teaching, 1:1, 9-22, DOI: </a:t>
            </a:r>
            <a:r>
              <a:rPr lang="en-US" sz="5600" dirty="0" smtClean="0">
                <a:latin typeface="Arial" panose="020B0604020202020204" pitchFamily="34" charset="0"/>
                <a:cs typeface="Arial" panose="020B0604020202020204" pitchFamily="34" charset="0"/>
              </a:rPr>
              <a:t>10.108011354060950010102</a:t>
            </a:r>
          </a:p>
          <a:p>
            <a:endParaRPr lang="en-US" sz="5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295402" y="1446028"/>
            <a:ext cx="3818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8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Continued……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Moon, J. (2000). Reflection in learning and professional development. London: Kogan Page</a:t>
            </a:r>
          </a:p>
          <a:p>
            <a:endParaRPr lang="en-US" dirty="0"/>
          </a:p>
          <a:p>
            <a:r>
              <a:rPr lang="en-US" dirty="0"/>
              <a:t>Oelofsen, N. (2012) Developing reflective practice: A guide for students and practitioners of Health and Social Care. Banbury: Lantern. </a:t>
            </a:r>
          </a:p>
          <a:p>
            <a:endParaRPr lang="en-US" dirty="0"/>
          </a:p>
          <a:p>
            <a:r>
              <a:rPr lang="en-US" dirty="0"/>
              <a:t>Sofie Bager-Charleson (2010) Reflective Practice in Counselling and Psychotherapy. Exeter: Learning Matters (Counselling and Psychotherapy Practice). Available at: https://search-ebscohost-com.ezproxy.uwtsd.ac.uk/login.aspx?direct=true&amp;db=nlebk&amp;AN=411607&amp;site=ehost-live (Accessed: 30 October 2022)</a:t>
            </a:r>
          </a:p>
          <a:p>
            <a:endParaRPr lang="en-US" dirty="0" smtClean="0"/>
          </a:p>
          <a:p>
            <a:r>
              <a:rPr lang="en-US" dirty="0" smtClean="0"/>
              <a:t>Steier</a:t>
            </a:r>
            <a:r>
              <a:rPr lang="en-US" dirty="0"/>
              <a:t>, F. (1991). Research and reflexivity. London: Sage.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531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5624</TotalTime>
  <Words>924</Words>
  <Application>Microsoft Office PowerPoint</Application>
  <PresentationFormat>Widescreen</PresentationFormat>
  <Paragraphs>105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Garamond</vt:lpstr>
      <vt:lpstr>Organic</vt:lpstr>
      <vt:lpstr>Reflect and Transition</vt:lpstr>
      <vt:lpstr>The journey so far!! Student ID 0901609</vt:lpstr>
      <vt:lpstr>PowerPoint Presentation</vt:lpstr>
      <vt:lpstr>What is reflective practice?</vt:lpstr>
      <vt:lpstr>What is reflection?</vt:lpstr>
      <vt:lpstr>Theories of reflection</vt:lpstr>
      <vt:lpstr>A journey so far.</vt:lpstr>
      <vt:lpstr>A moment of hope – Mc Donald’s</vt:lpstr>
      <vt:lpstr>Theory of Transition</vt:lpstr>
      <vt:lpstr>The first phase of transition</vt:lpstr>
      <vt:lpstr>Second phase - Emotions</vt:lpstr>
      <vt:lpstr>Third Stage</vt:lpstr>
      <vt:lpstr>Metaphor “You must want to fly so much that you are willing to give up being a caterpillar”. (morphtravel.org.2022) </vt:lpstr>
      <vt:lpstr>An ongoing process</vt:lpstr>
      <vt:lpstr>The main points</vt:lpstr>
      <vt:lpstr>Reflexive</vt:lpstr>
      <vt:lpstr>Future</vt:lpstr>
      <vt:lpstr>Motivation</vt:lpstr>
      <vt:lpstr>References</vt:lpstr>
      <vt:lpstr>References Continued……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 and achieve</dc:title>
  <dc:creator>Catherine Rogers</dc:creator>
  <cp:lastModifiedBy>Catherine Rogers</cp:lastModifiedBy>
  <cp:revision>76</cp:revision>
  <dcterms:created xsi:type="dcterms:W3CDTF">2022-11-01T18:01:10Z</dcterms:created>
  <dcterms:modified xsi:type="dcterms:W3CDTF">2022-11-08T17:53:28Z</dcterms:modified>
</cp:coreProperties>
</file>