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3D64AD-720F-8307-3DE9-B351674CAA56}" v="129" dt="2022-02-20T12:40:15.545"/>
    <p1510:client id="{C46010AC-1BE5-7F4B-3C57-F1E3BE738E77}" v="1087" dt="2022-02-18T23:05:08.790"/>
    <p1510:client id="{DF9973A2-1E7A-8161-D81E-2C2969AEFE31}" v="139" dt="2022-02-16T14:50:23.431"/>
    <p1510:client id="{F2DD9DD6-3F5F-4021-9BA3-870A989D78D3}" v="112" dt="2022-02-16T14:24:35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ystal Alexis Carty Maxwell (2028055)" userId="S::2028055@student.uwtsd.ac.uk::56df944f-8fc0-4291-96d5-9e8f5d6a1245" providerId="AD" clId="Web-{DF9973A2-1E7A-8161-D81E-2C2969AEFE31}"/>
    <pc:docChg chg="addSld modSld">
      <pc:chgData name="Crystal Alexis Carty Maxwell (2028055)" userId="S::2028055@student.uwtsd.ac.uk::56df944f-8fc0-4291-96d5-9e8f5d6a1245" providerId="AD" clId="Web-{DF9973A2-1E7A-8161-D81E-2C2969AEFE31}" dt="2022-02-16T14:50:21.431" v="135" actId="20577"/>
      <pc:docMkLst>
        <pc:docMk/>
      </pc:docMkLst>
      <pc:sldChg chg="modSp">
        <pc:chgData name="Crystal Alexis Carty Maxwell (2028055)" userId="S::2028055@student.uwtsd.ac.uk::56df944f-8fc0-4291-96d5-9e8f5d6a1245" providerId="AD" clId="Web-{DF9973A2-1E7A-8161-D81E-2C2969AEFE31}" dt="2022-02-16T14:49:44.789" v="122" actId="20577"/>
        <pc:sldMkLst>
          <pc:docMk/>
          <pc:sldMk cId="3137408138" sldId="257"/>
        </pc:sldMkLst>
        <pc:spChg chg="mod">
          <ac:chgData name="Crystal Alexis Carty Maxwell (2028055)" userId="S::2028055@student.uwtsd.ac.uk::56df944f-8fc0-4291-96d5-9e8f5d6a1245" providerId="AD" clId="Web-{DF9973A2-1E7A-8161-D81E-2C2969AEFE31}" dt="2022-02-16T14:45:23.876" v="6" actId="20577"/>
          <ac:spMkLst>
            <pc:docMk/>
            <pc:sldMk cId="3137408138" sldId="257"/>
            <ac:spMk id="2" creationId="{AEC29E90-9401-4F59-9432-6AE5EC1887CE}"/>
          </ac:spMkLst>
        </pc:spChg>
        <pc:spChg chg="mod">
          <ac:chgData name="Crystal Alexis Carty Maxwell (2028055)" userId="S::2028055@student.uwtsd.ac.uk::56df944f-8fc0-4291-96d5-9e8f5d6a1245" providerId="AD" clId="Web-{DF9973A2-1E7A-8161-D81E-2C2969AEFE31}" dt="2022-02-16T14:49:44.789" v="122" actId="20577"/>
          <ac:spMkLst>
            <pc:docMk/>
            <pc:sldMk cId="3137408138" sldId="257"/>
            <ac:spMk id="3" creationId="{F820546B-E73C-45E3-A54E-01213C0F927C}"/>
          </ac:spMkLst>
        </pc:spChg>
      </pc:sldChg>
      <pc:sldChg chg="modSp new">
        <pc:chgData name="Crystal Alexis Carty Maxwell (2028055)" userId="S::2028055@student.uwtsd.ac.uk::56df944f-8fc0-4291-96d5-9e8f5d6a1245" providerId="AD" clId="Web-{DF9973A2-1E7A-8161-D81E-2C2969AEFE31}" dt="2022-02-16T14:50:21.431" v="135" actId="20577"/>
        <pc:sldMkLst>
          <pc:docMk/>
          <pc:sldMk cId="2022462970" sldId="258"/>
        </pc:sldMkLst>
        <pc:spChg chg="mod">
          <ac:chgData name="Crystal Alexis Carty Maxwell (2028055)" userId="S::2028055@student.uwtsd.ac.uk::56df944f-8fc0-4291-96d5-9e8f5d6a1245" providerId="AD" clId="Web-{DF9973A2-1E7A-8161-D81E-2C2969AEFE31}" dt="2022-02-16T14:50:21.431" v="135" actId="20577"/>
          <ac:spMkLst>
            <pc:docMk/>
            <pc:sldMk cId="2022462970" sldId="258"/>
            <ac:spMk id="2" creationId="{5CB2E889-AB33-412F-8C9D-DF3BF8B03396}"/>
          </ac:spMkLst>
        </pc:spChg>
      </pc:sldChg>
    </pc:docChg>
  </pc:docChgLst>
  <pc:docChgLst>
    <pc:chgData name="Crystal Carty Maxwell (2028055)" userId="S::2028055@student.uwtsd.ac.uk::56df944f-8fc0-4291-96d5-9e8f5d6a1245" providerId="AD" clId="Web-{463D64AD-720F-8307-3DE9-B351674CAA56}"/>
    <pc:docChg chg="modSld">
      <pc:chgData name="Crystal Carty Maxwell (2028055)" userId="S::2028055@student.uwtsd.ac.uk::56df944f-8fc0-4291-96d5-9e8f5d6a1245" providerId="AD" clId="Web-{463D64AD-720F-8307-3DE9-B351674CAA56}" dt="2022-02-20T12:40:15.545" v="158" actId="20577"/>
      <pc:docMkLst>
        <pc:docMk/>
      </pc:docMkLst>
      <pc:sldChg chg="modSp">
        <pc:chgData name="Crystal Carty Maxwell (2028055)" userId="S::2028055@student.uwtsd.ac.uk::56df944f-8fc0-4291-96d5-9e8f5d6a1245" providerId="AD" clId="Web-{463D64AD-720F-8307-3DE9-B351674CAA56}" dt="2022-02-20T12:40:15.545" v="158" actId="20577"/>
        <pc:sldMkLst>
          <pc:docMk/>
          <pc:sldMk cId="2832977651" sldId="263"/>
        </pc:sldMkLst>
        <pc:spChg chg="mod">
          <ac:chgData name="Crystal Carty Maxwell (2028055)" userId="S::2028055@student.uwtsd.ac.uk::56df944f-8fc0-4291-96d5-9e8f5d6a1245" providerId="AD" clId="Web-{463D64AD-720F-8307-3DE9-B351674CAA56}" dt="2022-02-20T12:40:15.545" v="158" actId="20577"/>
          <ac:spMkLst>
            <pc:docMk/>
            <pc:sldMk cId="2832977651" sldId="263"/>
            <ac:spMk id="3" creationId="{3A63D1F8-16D2-4D8B-BD95-23390D357A42}"/>
          </ac:spMkLst>
        </pc:spChg>
      </pc:sldChg>
    </pc:docChg>
  </pc:docChgLst>
  <pc:docChgLst>
    <pc:chgData name="Crystal Alexis Carty Maxwell (2028055)" userId="S::2028055@student.uwtsd.ac.uk::56df944f-8fc0-4291-96d5-9e8f5d6a1245" providerId="AD" clId="Web-{F2DD9DD6-3F5F-4021-9BA3-870A989D78D3}"/>
    <pc:docChg chg="addSld modSld addMainMaster delMainMaster">
      <pc:chgData name="Crystal Alexis Carty Maxwell (2028055)" userId="S::2028055@student.uwtsd.ac.uk::56df944f-8fc0-4291-96d5-9e8f5d6a1245" providerId="AD" clId="Web-{F2DD9DD6-3F5F-4021-9BA3-870A989D78D3}" dt="2022-02-16T14:24:35.474" v="112"/>
      <pc:docMkLst>
        <pc:docMk/>
      </pc:docMkLst>
      <pc:sldChg chg="addSp modSp mod setBg modClrScheme chgLayout">
        <pc:chgData name="Crystal Alexis Carty Maxwell (2028055)" userId="S::2028055@student.uwtsd.ac.uk::56df944f-8fc0-4291-96d5-9e8f5d6a1245" providerId="AD" clId="Web-{F2DD9DD6-3F5F-4021-9BA3-870A989D78D3}" dt="2022-02-16T14:23:58.550" v="111" actId="20577"/>
        <pc:sldMkLst>
          <pc:docMk/>
          <pc:sldMk cId="109857222" sldId="256"/>
        </pc:sldMkLst>
        <pc:spChg chg="mod">
          <ac:chgData name="Crystal Alexis Carty Maxwell (2028055)" userId="S::2028055@student.uwtsd.ac.uk::56df944f-8fc0-4291-96d5-9e8f5d6a1245" providerId="AD" clId="Web-{F2DD9DD6-3F5F-4021-9BA3-870A989D78D3}" dt="2022-02-16T14:19:13.968" v="8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ystal Alexis Carty Maxwell (2028055)" userId="S::2028055@student.uwtsd.ac.uk::56df944f-8fc0-4291-96d5-9e8f5d6a1245" providerId="AD" clId="Web-{F2DD9DD6-3F5F-4021-9BA3-870A989D78D3}" dt="2022-02-16T14:23:58.550" v="11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rystal Alexis Carty Maxwell (2028055)" userId="S::2028055@student.uwtsd.ac.uk::56df944f-8fc0-4291-96d5-9e8f5d6a1245" providerId="AD" clId="Web-{F2DD9DD6-3F5F-4021-9BA3-870A989D78D3}" dt="2022-02-16T14:19:13.968" v="82"/>
          <ac:spMkLst>
            <pc:docMk/>
            <pc:sldMk cId="109857222" sldId="256"/>
            <ac:spMk id="9" creationId="{571F2694-AE24-4893-BEF3-43FE324DF02C}"/>
          </ac:spMkLst>
        </pc:spChg>
        <pc:spChg chg="add">
          <ac:chgData name="Crystal Alexis Carty Maxwell (2028055)" userId="S::2028055@student.uwtsd.ac.uk::56df944f-8fc0-4291-96d5-9e8f5d6a1245" providerId="AD" clId="Web-{F2DD9DD6-3F5F-4021-9BA3-870A989D78D3}" dt="2022-02-16T14:19:13.968" v="82"/>
          <ac:spMkLst>
            <pc:docMk/>
            <pc:sldMk cId="109857222" sldId="256"/>
            <ac:spMk id="11" creationId="{6D69FA61-5492-4236-8378-D67E60D7810C}"/>
          </ac:spMkLst>
        </pc:spChg>
        <pc:picChg chg="add">
          <ac:chgData name="Crystal Alexis Carty Maxwell (2028055)" userId="S::2028055@student.uwtsd.ac.uk::56df944f-8fc0-4291-96d5-9e8f5d6a1245" providerId="AD" clId="Web-{F2DD9DD6-3F5F-4021-9BA3-870A989D78D3}" dt="2022-02-16T14:19:13.968" v="82"/>
          <ac:picMkLst>
            <pc:docMk/>
            <pc:sldMk cId="109857222" sldId="256"/>
            <ac:picMk id="4" creationId="{AC0C0B02-49AA-4C7B-A62D-76299E2E056D}"/>
          </ac:picMkLst>
        </pc:picChg>
      </pc:sldChg>
      <pc:sldChg chg="new">
        <pc:chgData name="Crystal Alexis Carty Maxwell (2028055)" userId="S::2028055@student.uwtsd.ac.uk::56df944f-8fc0-4291-96d5-9e8f5d6a1245" providerId="AD" clId="Web-{F2DD9DD6-3F5F-4021-9BA3-870A989D78D3}" dt="2022-02-16T14:24:35.474" v="112"/>
        <pc:sldMkLst>
          <pc:docMk/>
          <pc:sldMk cId="3137408138" sldId="257"/>
        </pc:sldMkLst>
      </pc:sldChg>
      <pc:sldMasterChg chg="del delSldLayout">
        <pc:chgData name="Crystal Alexis Carty Maxwell (2028055)" userId="S::2028055@student.uwtsd.ac.uk::56df944f-8fc0-4291-96d5-9e8f5d6a1245" providerId="AD" clId="Web-{F2DD9DD6-3F5F-4021-9BA3-870A989D78D3}" dt="2022-02-16T14:19:13.968" v="82"/>
        <pc:sldMasterMkLst>
          <pc:docMk/>
          <pc:sldMasterMk cId="2460954070" sldId="2147483660"/>
        </pc:sldMasterMkLst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rystal Alexis Carty Maxwell (2028055)" userId="S::2028055@student.uwtsd.ac.uk::56df944f-8fc0-4291-96d5-9e8f5d6a1245" providerId="AD" clId="Web-{F2DD9DD6-3F5F-4021-9BA3-870A989D78D3}" dt="2022-02-16T14:19:13.968" v="82"/>
        <pc:sldMasterMkLst>
          <pc:docMk/>
          <pc:sldMasterMk cId="1601674354" sldId="2147483685"/>
        </pc:sldMasterMkLst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920022185" sldId="2147483674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1411729929" sldId="2147483675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771638158" sldId="2147483676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4062702741" sldId="2147483677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493766450" sldId="2147483678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469292482" sldId="2147483679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436982090" sldId="2147483680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2961968031" sldId="2147483681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1563933005" sldId="2147483682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2590007477" sldId="2147483683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068250378" sldId="2147483684"/>
          </pc:sldLayoutMkLst>
        </pc:sldLayoutChg>
      </pc:sldMasterChg>
    </pc:docChg>
  </pc:docChgLst>
  <pc:docChgLst>
    <pc:chgData name="Crystal Carty Maxwell (2028055)" userId="S::2028055@student.uwtsd.ac.uk::56df944f-8fc0-4291-96d5-9e8f5d6a1245" providerId="AD" clId="Web-{C46010AC-1BE5-7F4B-3C57-F1E3BE738E77}"/>
    <pc:docChg chg="addSld modSld">
      <pc:chgData name="Crystal Carty Maxwell (2028055)" userId="S::2028055@student.uwtsd.ac.uk::56df944f-8fc0-4291-96d5-9e8f5d6a1245" providerId="AD" clId="Web-{C46010AC-1BE5-7F4B-3C57-F1E3BE738E77}" dt="2022-02-18T23:05:08.790" v="1080" actId="20577"/>
      <pc:docMkLst>
        <pc:docMk/>
      </pc:docMkLst>
      <pc:sldChg chg="modSp">
        <pc:chgData name="Crystal Carty Maxwell (2028055)" userId="S::2028055@student.uwtsd.ac.uk::56df944f-8fc0-4291-96d5-9e8f5d6a1245" providerId="AD" clId="Web-{C46010AC-1BE5-7F4B-3C57-F1E3BE738E77}" dt="2022-02-18T20:35:43.761" v="1" actId="20577"/>
        <pc:sldMkLst>
          <pc:docMk/>
          <pc:sldMk cId="109857222" sldId="256"/>
        </pc:sldMkLst>
        <pc:spChg chg="mod">
          <ac:chgData name="Crystal Carty Maxwell (2028055)" userId="S::2028055@student.uwtsd.ac.uk::56df944f-8fc0-4291-96d5-9e8f5d6a1245" providerId="AD" clId="Web-{C46010AC-1BE5-7F4B-3C57-F1E3BE738E77}" dt="2022-02-18T20:35:43.761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rystal Carty Maxwell (2028055)" userId="S::2028055@student.uwtsd.ac.uk::56df944f-8fc0-4291-96d5-9e8f5d6a1245" providerId="AD" clId="Web-{C46010AC-1BE5-7F4B-3C57-F1E3BE738E77}" dt="2022-02-18T20:55:45.375" v="142" actId="20577"/>
        <pc:sldMkLst>
          <pc:docMk/>
          <pc:sldMk cId="2022462970" sldId="258"/>
        </pc:sldMkLst>
        <pc:spChg chg="mod">
          <ac:chgData name="Crystal Carty Maxwell (2028055)" userId="S::2028055@student.uwtsd.ac.uk::56df944f-8fc0-4291-96d5-9e8f5d6a1245" providerId="AD" clId="Web-{C46010AC-1BE5-7F4B-3C57-F1E3BE738E77}" dt="2022-02-18T20:55:45.375" v="142" actId="20577"/>
          <ac:spMkLst>
            <pc:docMk/>
            <pc:sldMk cId="2022462970" sldId="258"/>
            <ac:spMk id="3" creationId="{24E7EB04-3C87-41EA-9724-E4F96895DA46}"/>
          </ac:spMkLst>
        </pc:spChg>
      </pc:sldChg>
      <pc:sldChg chg="modSp new">
        <pc:chgData name="Crystal Carty Maxwell (2028055)" userId="S::2028055@student.uwtsd.ac.uk::56df944f-8fc0-4291-96d5-9e8f5d6a1245" providerId="AD" clId="Web-{C46010AC-1BE5-7F4B-3C57-F1E3BE738E77}" dt="2022-02-18T21:44:36.335" v="419" actId="20577"/>
        <pc:sldMkLst>
          <pc:docMk/>
          <pc:sldMk cId="3682962851" sldId="259"/>
        </pc:sldMkLst>
        <pc:spChg chg="mod">
          <ac:chgData name="Crystal Carty Maxwell (2028055)" userId="S::2028055@student.uwtsd.ac.uk::56df944f-8fc0-4291-96d5-9e8f5d6a1245" providerId="AD" clId="Web-{C46010AC-1BE5-7F4B-3C57-F1E3BE738E77}" dt="2022-02-18T20:57:45.787" v="182" actId="20577"/>
          <ac:spMkLst>
            <pc:docMk/>
            <pc:sldMk cId="3682962851" sldId="259"/>
            <ac:spMk id="2" creationId="{6B59D4D2-7F89-44E8-AAB2-FD1A0860B4DF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1:44:36.335" v="419" actId="20577"/>
          <ac:spMkLst>
            <pc:docMk/>
            <pc:sldMk cId="3682962851" sldId="259"/>
            <ac:spMk id="3" creationId="{846B6ECE-663D-43C0-A252-F6CC74766EC9}"/>
          </ac:spMkLst>
        </pc:spChg>
      </pc:sldChg>
      <pc:sldChg chg="addSp delSp modSp new mod setBg">
        <pc:chgData name="Crystal Carty Maxwell (2028055)" userId="S::2028055@student.uwtsd.ac.uk::56df944f-8fc0-4291-96d5-9e8f5d6a1245" providerId="AD" clId="Web-{C46010AC-1BE5-7F4B-3C57-F1E3BE738E77}" dt="2022-02-18T21:50:34.582" v="437"/>
        <pc:sldMkLst>
          <pc:docMk/>
          <pc:sldMk cId="4215362283" sldId="260"/>
        </pc:sldMkLst>
        <pc:spChg chg="mod or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" creationId="{63B46B93-EB14-4515-A3A7-A2E2A29FDCB9}"/>
          </ac:spMkLst>
        </pc:spChg>
        <pc:spChg chg="del">
          <ac:chgData name="Crystal Carty Maxwell (2028055)" userId="S::2028055@student.uwtsd.ac.uk::56df944f-8fc0-4291-96d5-9e8f5d6a1245" providerId="AD" clId="Web-{C46010AC-1BE5-7F4B-3C57-F1E3BE738E77}" dt="2022-02-18T21:47:30.943" v="427"/>
          <ac:spMkLst>
            <pc:docMk/>
            <pc:sldMk cId="4215362283" sldId="260"/>
            <ac:spMk id="3" creationId="{E4B1C555-ABEF-4A01-8B74-8D02EBA23A40}"/>
          </ac:spMkLst>
        </pc:spChg>
        <pc:spChg chg="add mo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5" creationId="{1A7F49BE-3937-49B7-B017-DF86F6B1D28E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9" creationId="{FE427D07-A42A-4AA8-9D6C-201E9C8549C0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2" creationId="{0F68CCD9-1CF0-496C-B93A-52C179E7D15A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4" creationId="{ED44D9DE-6A7C-4B79-9784-D35FBEB11B99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6" creationId="{177F6AA2-2C08-4316-B512-A0013FC821C9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8" creationId="{36FDC66C-A447-4AC7-B19C-08F413830123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3" creationId="{F01A671A-E9F8-48FE-9076-96B199CB8BB5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5" creationId="{4B1A419D-6BA8-43D4-A7A7-E8BA38233DB0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7" creationId="{6E9C8EDE-D3F5-488D-9B29-570A4C7A236A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9" creationId="{F15CD2EE-2632-4CEA-B1D4-24613B1B7322}"/>
          </ac:spMkLst>
        </pc:spChg>
        <pc:picChg chg="add mod ord">
          <ac:chgData name="Crystal Carty Maxwell (2028055)" userId="S::2028055@student.uwtsd.ac.uk::56df944f-8fc0-4291-96d5-9e8f5d6a1245" providerId="AD" clId="Web-{C46010AC-1BE5-7F4B-3C57-F1E3BE738E77}" dt="2022-02-18T21:50:34.582" v="437"/>
          <ac:picMkLst>
            <pc:docMk/>
            <pc:sldMk cId="4215362283" sldId="260"/>
            <ac:picMk id="4" creationId="{80A7465D-041E-44FB-8868-ACD67E26987C}"/>
          </ac:picMkLst>
        </pc:picChg>
      </pc:sldChg>
      <pc:sldChg chg="modSp new">
        <pc:chgData name="Crystal Carty Maxwell (2028055)" userId="S::2028055@student.uwtsd.ac.uk::56df944f-8fc0-4291-96d5-9e8f5d6a1245" providerId="AD" clId="Web-{C46010AC-1BE5-7F4B-3C57-F1E3BE738E77}" dt="2022-02-18T22:39:37.401" v="751" actId="20577"/>
        <pc:sldMkLst>
          <pc:docMk/>
          <pc:sldMk cId="360652082" sldId="261"/>
        </pc:sldMkLst>
        <pc:spChg chg="mod">
          <ac:chgData name="Crystal Carty Maxwell (2028055)" userId="S::2028055@student.uwtsd.ac.uk::56df944f-8fc0-4291-96d5-9e8f5d6a1245" providerId="AD" clId="Web-{C46010AC-1BE5-7F4B-3C57-F1E3BE738E77}" dt="2022-02-18T21:55:12.053" v="497" actId="20577"/>
          <ac:spMkLst>
            <pc:docMk/>
            <pc:sldMk cId="360652082" sldId="261"/>
            <ac:spMk id="2" creationId="{347B8DCD-C927-487A-BC95-2B0D175B8062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2:39:37.401" v="751" actId="20577"/>
          <ac:spMkLst>
            <pc:docMk/>
            <pc:sldMk cId="360652082" sldId="261"/>
            <ac:spMk id="3" creationId="{6358318E-B62C-48D5-95DB-DEE57063A182}"/>
          </ac:spMkLst>
        </pc:spChg>
      </pc:sldChg>
      <pc:sldChg chg="modSp new">
        <pc:chgData name="Crystal Carty Maxwell (2028055)" userId="S::2028055@student.uwtsd.ac.uk::56df944f-8fc0-4291-96d5-9e8f5d6a1245" providerId="AD" clId="Web-{C46010AC-1BE5-7F4B-3C57-F1E3BE738E77}" dt="2022-02-18T22:52:19.409" v="977" actId="20577"/>
        <pc:sldMkLst>
          <pc:docMk/>
          <pc:sldMk cId="3494205998" sldId="262"/>
        </pc:sldMkLst>
        <pc:spChg chg="mod">
          <ac:chgData name="Crystal Carty Maxwell (2028055)" userId="S::2028055@student.uwtsd.ac.uk::56df944f-8fc0-4291-96d5-9e8f5d6a1245" providerId="AD" clId="Web-{C46010AC-1BE5-7F4B-3C57-F1E3BE738E77}" dt="2022-02-18T22:39:57.074" v="759" actId="20577"/>
          <ac:spMkLst>
            <pc:docMk/>
            <pc:sldMk cId="3494205998" sldId="262"/>
            <ac:spMk id="2" creationId="{98793E7D-6AFF-4E22-8B13-460D656F3066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2:52:19.409" v="977" actId="20577"/>
          <ac:spMkLst>
            <pc:docMk/>
            <pc:sldMk cId="3494205998" sldId="262"/>
            <ac:spMk id="3" creationId="{8095301C-570A-43DD-86AB-E8CFADCCEADD}"/>
          </ac:spMkLst>
        </pc:spChg>
      </pc:sldChg>
      <pc:sldChg chg="modSp new">
        <pc:chgData name="Crystal Carty Maxwell (2028055)" userId="S::2028055@student.uwtsd.ac.uk::56df944f-8fc0-4291-96d5-9e8f5d6a1245" providerId="AD" clId="Web-{C46010AC-1BE5-7F4B-3C57-F1E3BE738E77}" dt="2022-02-18T23:05:08.790" v="1080" actId="20577"/>
        <pc:sldMkLst>
          <pc:docMk/>
          <pc:sldMk cId="2832977651" sldId="263"/>
        </pc:sldMkLst>
        <pc:spChg chg="mod">
          <ac:chgData name="Crystal Carty Maxwell (2028055)" userId="S::2028055@student.uwtsd.ac.uk::56df944f-8fc0-4291-96d5-9e8f5d6a1245" providerId="AD" clId="Web-{C46010AC-1BE5-7F4B-3C57-F1E3BE738E77}" dt="2022-02-18T22:52:35.410" v="982" actId="20577"/>
          <ac:spMkLst>
            <pc:docMk/>
            <pc:sldMk cId="2832977651" sldId="263"/>
            <ac:spMk id="2" creationId="{AE8685CF-0694-474D-93AA-981F97917749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3:05:08.790" v="1080" actId="20577"/>
          <ac:spMkLst>
            <pc:docMk/>
            <pc:sldMk cId="2832977651" sldId="263"/>
            <ac:spMk id="3" creationId="{3A63D1F8-16D2-4D8B-BD95-23390D357A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1122362"/>
            <a:ext cx="88760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5230134"/>
            <a:ext cx="48768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982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968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933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007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095930"/>
            <a:ext cx="4507931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2938410"/>
            <a:ext cx="4507930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095930"/>
            <a:ext cx="4507932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2938410"/>
            <a:ext cx="4507932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50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022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29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729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63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702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54169"/>
            <a:ext cx="2674301" cy="532279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5800" y="854169"/>
            <a:ext cx="78867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66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4006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2630" y="6356349"/>
            <a:ext cx="30638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pPr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099372" y="4308656"/>
            <a:ext cx="34712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6670" y="6356349"/>
            <a:ext cx="576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6743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4" r:id="rId6"/>
    <p:sldLayoutId id="2147483679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urses.lumenlearning.com/waymaker-psychology/chapter/psychological-perspectives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1F2694-AE24-4893-BEF3-43FE324DF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D69FA61-5492-4236-8378-D67E60D78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1046" y="500156"/>
            <a:ext cx="7480954" cy="6357844"/>
          </a:xfrm>
          <a:custGeom>
            <a:avLst/>
            <a:gdLst>
              <a:gd name="connsiteX0" fmla="*/ 278673 w 7480954"/>
              <a:gd name="connsiteY0" fmla="*/ 0 h 6357844"/>
              <a:gd name="connsiteX1" fmla="*/ 7480954 w 7480954"/>
              <a:gd name="connsiteY1" fmla="*/ 272747 h 6357844"/>
              <a:gd name="connsiteX2" fmla="*/ 7480954 w 7480954"/>
              <a:gd name="connsiteY2" fmla="*/ 6357844 h 6357844"/>
              <a:gd name="connsiteX3" fmla="*/ 3461131 w 7480954"/>
              <a:gd name="connsiteY3" fmla="*/ 6357844 h 6357844"/>
              <a:gd name="connsiteX4" fmla="*/ 0 w 7480954"/>
              <a:gd name="connsiteY4" fmla="*/ 6222887 h 6357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0954" h="6357844">
                <a:moveTo>
                  <a:pt x="278673" y="0"/>
                </a:moveTo>
                <a:lnTo>
                  <a:pt x="7480954" y="272747"/>
                </a:lnTo>
                <a:lnTo>
                  <a:pt x="7480954" y="6357844"/>
                </a:lnTo>
                <a:lnTo>
                  <a:pt x="3461131" y="6357844"/>
                </a:lnTo>
                <a:lnTo>
                  <a:pt x="0" y="6222887"/>
                </a:lnTo>
                <a:close/>
              </a:path>
            </a:pathLst>
          </a:custGeom>
          <a:solidFill>
            <a:srgbClr val="EFEEE9"/>
          </a:solidFill>
          <a:ln w="12700" cap="flat" cmpd="sng" algn="ctr">
            <a:noFill/>
            <a:prstDash val="solid"/>
            <a:miter lim="800000"/>
          </a:ln>
          <a:effectLst>
            <a:outerShdw blurRad="63500" dist="25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Working space background">
            <a:extLst>
              <a:ext uri="{FF2B5EF4-FFF2-40B4-BE49-F238E27FC236}">
                <a16:creationId xmlns:a16="http://schemas.microsoft.com/office/drawing/2014/main" id="{AC0C0B02-49AA-4C7B-A62D-76299E2E05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79" r="2" b="2"/>
          <a:stretch/>
        </p:blipFill>
        <p:spPr>
          <a:xfrm>
            <a:off x="4847442" y="607819"/>
            <a:ext cx="7344558" cy="6250183"/>
          </a:xfrm>
          <a:custGeom>
            <a:avLst/>
            <a:gdLst/>
            <a:ahLst/>
            <a:cxnLst/>
            <a:rect l="l" t="t" r="r" b="b"/>
            <a:pathLst>
              <a:path w="7344558" h="6250183">
                <a:moveTo>
                  <a:pt x="293255" y="12"/>
                </a:moveTo>
                <a:lnTo>
                  <a:pt x="5010383" y="178647"/>
                </a:lnTo>
                <a:lnTo>
                  <a:pt x="5011465" y="178437"/>
                </a:lnTo>
                <a:cubicBezTo>
                  <a:pt x="5054106" y="173641"/>
                  <a:pt x="5171573" y="176792"/>
                  <a:pt x="5165603" y="184356"/>
                </a:cubicBezTo>
                <a:lnTo>
                  <a:pt x="5190960" y="185486"/>
                </a:lnTo>
                <a:lnTo>
                  <a:pt x="5508389" y="197507"/>
                </a:lnTo>
                <a:lnTo>
                  <a:pt x="5990319" y="215757"/>
                </a:lnTo>
                <a:lnTo>
                  <a:pt x="6547813" y="236869"/>
                </a:lnTo>
                <a:lnTo>
                  <a:pt x="6561233" y="235680"/>
                </a:lnTo>
                <a:lnTo>
                  <a:pt x="6613675" y="227162"/>
                </a:lnTo>
                <a:lnTo>
                  <a:pt x="6625038" y="221701"/>
                </a:lnTo>
                <a:lnTo>
                  <a:pt x="6637769" y="227215"/>
                </a:lnTo>
                <a:cubicBezTo>
                  <a:pt x="6639297" y="228756"/>
                  <a:pt x="6640519" y="230467"/>
                  <a:pt x="6641402" y="232289"/>
                </a:cubicBezTo>
                <a:lnTo>
                  <a:pt x="6683183" y="224070"/>
                </a:lnTo>
                <a:lnTo>
                  <a:pt x="6688193" y="223985"/>
                </a:lnTo>
                <a:lnTo>
                  <a:pt x="6722595" y="226674"/>
                </a:lnTo>
                <a:lnTo>
                  <a:pt x="6773536" y="235765"/>
                </a:lnTo>
                <a:lnTo>
                  <a:pt x="6789561" y="246023"/>
                </a:lnTo>
                <a:lnTo>
                  <a:pt x="6981517" y="253293"/>
                </a:lnTo>
                <a:lnTo>
                  <a:pt x="6986824" y="252001"/>
                </a:lnTo>
                <a:cubicBezTo>
                  <a:pt x="6989470" y="250084"/>
                  <a:pt x="6990985" y="246869"/>
                  <a:pt x="6990588" y="241626"/>
                </a:cubicBezTo>
                <a:cubicBezTo>
                  <a:pt x="6996528" y="242374"/>
                  <a:pt x="7002348" y="243980"/>
                  <a:pt x="7008208" y="245802"/>
                </a:cubicBezTo>
                <a:lnTo>
                  <a:pt x="7011277" y="246742"/>
                </a:lnTo>
                <a:lnTo>
                  <a:pt x="7022893" y="245722"/>
                </a:lnTo>
                <a:lnTo>
                  <a:pt x="7027000" y="251414"/>
                </a:lnTo>
                <a:lnTo>
                  <a:pt x="7066230" y="250612"/>
                </a:lnTo>
                <a:cubicBezTo>
                  <a:pt x="7083618" y="236219"/>
                  <a:pt x="7114939" y="244302"/>
                  <a:pt x="7141458" y="238654"/>
                </a:cubicBezTo>
                <a:lnTo>
                  <a:pt x="7153218" y="233040"/>
                </a:lnTo>
                <a:lnTo>
                  <a:pt x="7229682" y="226260"/>
                </a:lnTo>
                <a:lnTo>
                  <a:pt x="7282126" y="217743"/>
                </a:lnTo>
                <a:lnTo>
                  <a:pt x="7293487" y="212281"/>
                </a:lnTo>
                <a:lnTo>
                  <a:pt x="7306220" y="217795"/>
                </a:lnTo>
                <a:cubicBezTo>
                  <a:pt x="7307744" y="219336"/>
                  <a:pt x="7308968" y="221046"/>
                  <a:pt x="7309853" y="222869"/>
                </a:cubicBezTo>
                <a:lnTo>
                  <a:pt x="7344558" y="216041"/>
                </a:lnTo>
                <a:lnTo>
                  <a:pt x="7344558" y="6250183"/>
                </a:lnTo>
                <a:lnTo>
                  <a:pt x="6299708" y="6250183"/>
                </a:lnTo>
                <a:lnTo>
                  <a:pt x="2946685" y="6119754"/>
                </a:lnTo>
                <a:lnTo>
                  <a:pt x="2890409" y="6126736"/>
                </a:lnTo>
                <a:cubicBezTo>
                  <a:pt x="2889464" y="6126757"/>
                  <a:pt x="2866647" y="6125338"/>
                  <a:pt x="2865459" y="6125958"/>
                </a:cubicBezTo>
                <a:lnTo>
                  <a:pt x="2849650" y="6124598"/>
                </a:lnTo>
                <a:lnTo>
                  <a:pt x="2844642" y="6115722"/>
                </a:lnTo>
                <a:cubicBezTo>
                  <a:pt x="2832228" y="6111709"/>
                  <a:pt x="2794354" y="6111126"/>
                  <a:pt x="2772543" y="6109760"/>
                </a:cubicBezTo>
                <a:lnTo>
                  <a:pt x="2706438" y="6111061"/>
                </a:lnTo>
                <a:lnTo>
                  <a:pt x="2696814" y="6106893"/>
                </a:lnTo>
                <a:lnTo>
                  <a:pt x="2629247" y="6107127"/>
                </a:lnTo>
                <a:lnTo>
                  <a:pt x="2609381" y="6103582"/>
                </a:lnTo>
                <a:lnTo>
                  <a:pt x="2338391" y="6093320"/>
                </a:lnTo>
                <a:lnTo>
                  <a:pt x="2330294" y="6095512"/>
                </a:lnTo>
                <a:lnTo>
                  <a:pt x="2288518" y="6102090"/>
                </a:lnTo>
                <a:lnTo>
                  <a:pt x="2228015" y="6107455"/>
                </a:lnTo>
                <a:lnTo>
                  <a:pt x="2186520" y="6114195"/>
                </a:lnTo>
                <a:cubicBezTo>
                  <a:pt x="2175947" y="6114641"/>
                  <a:pt x="2173747" y="6109730"/>
                  <a:pt x="2164581" y="6110137"/>
                </a:cubicBezTo>
                <a:lnTo>
                  <a:pt x="2131523" y="6116642"/>
                </a:lnTo>
                <a:lnTo>
                  <a:pt x="2100339" y="6114580"/>
                </a:lnTo>
                <a:lnTo>
                  <a:pt x="2060032" y="6107388"/>
                </a:lnTo>
                <a:cubicBezTo>
                  <a:pt x="2046810" y="6102506"/>
                  <a:pt x="2035495" y="6084148"/>
                  <a:pt x="2018526" y="6092674"/>
                </a:cubicBezTo>
                <a:lnTo>
                  <a:pt x="1977869" y="6079666"/>
                </a:lnTo>
                <a:lnTo>
                  <a:pt x="1904165" y="6076875"/>
                </a:lnTo>
                <a:lnTo>
                  <a:pt x="1348899" y="6055847"/>
                </a:lnTo>
                <a:cubicBezTo>
                  <a:pt x="1334850" y="6058902"/>
                  <a:pt x="1329510" y="6065400"/>
                  <a:pt x="1306752" y="6065012"/>
                </a:cubicBezTo>
                <a:lnTo>
                  <a:pt x="1266722" y="6052736"/>
                </a:lnTo>
                <a:lnTo>
                  <a:pt x="25653" y="6005737"/>
                </a:lnTo>
                <a:cubicBezTo>
                  <a:pt x="10621" y="6005112"/>
                  <a:pt x="-808" y="5987609"/>
                  <a:pt x="45" y="5966529"/>
                </a:cubicBezTo>
                <a:lnTo>
                  <a:pt x="264242" y="37262"/>
                </a:lnTo>
                <a:cubicBezTo>
                  <a:pt x="265220" y="16144"/>
                  <a:pt x="278186" y="-499"/>
                  <a:pt x="293255" y="12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959" y="702566"/>
            <a:ext cx="5412041" cy="17256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Psychology for Social Worker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5242" y="2658746"/>
            <a:ext cx="3462874" cy="3507704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/>
            <a:r>
              <a:rPr lang="en-US" sz="2400" dirty="0"/>
              <a:t>Name: Crystal A Carty Maxwell</a:t>
            </a:r>
          </a:p>
          <a:p>
            <a:pPr indent="-228600"/>
            <a:r>
              <a:rPr lang="en-US" sz="2400" dirty="0"/>
              <a:t>Student ID: 2028055</a:t>
            </a:r>
          </a:p>
          <a:p>
            <a:pPr indent="-228600"/>
            <a:r>
              <a:rPr lang="en-US" sz="2400" dirty="0"/>
              <a:t>Module Code: BMHP4003</a:t>
            </a:r>
          </a:p>
          <a:p>
            <a:pPr indent="-228600"/>
            <a:r>
              <a:rPr lang="en-US" sz="2400" dirty="0"/>
              <a:t>Lecturer Name: Muhammad Hossain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29E90-9401-4F59-9432-6AE5EC188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0546B-E73C-45E3-A54E-01213C0F9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Psychology of developments </a:t>
            </a:r>
          </a:p>
          <a:p>
            <a:r>
              <a:rPr lang="en-GB" dirty="0"/>
              <a:t>Why is psychology important when working as a social worker</a:t>
            </a:r>
          </a:p>
          <a:p>
            <a:r>
              <a:rPr lang="en-GB" dirty="0"/>
              <a:t>Theories </a:t>
            </a:r>
          </a:p>
          <a:p>
            <a:r>
              <a:rPr lang="en-GB" dirty="0"/>
              <a:t>How professional as a social worker can use their understanding of psychology to support a service user.</a:t>
            </a:r>
          </a:p>
        </p:txBody>
      </p:sp>
    </p:spTree>
    <p:extLst>
      <p:ext uri="{BB962C8B-B14F-4D97-AF65-F5344CB8AC3E}">
        <p14:creationId xmlns:p14="http://schemas.microsoft.com/office/powerpoint/2010/main" val="3137408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2E889-AB33-412F-8C9D-DF3BF8B03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7EB04-3C87-41EA-9724-E4F96895D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Erickson's Theory (1958,1963) was impacted by the work of psychoanalyst </a:t>
            </a:r>
            <a:r>
              <a:rPr lang="en-GB" dirty="0" err="1"/>
              <a:t>sigmund</a:t>
            </a:r>
            <a:r>
              <a:rPr lang="en-GB" dirty="0"/>
              <a:t> feud, social experiences throughout a lifespan of different age groups. Developmental psychology and how changes differ between cultures and groups, as well as our individual experiences.</a:t>
            </a:r>
          </a:p>
        </p:txBody>
      </p:sp>
    </p:spTree>
    <p:extLst>
      <p:ext uri="{BB962C8B-B14F-4D97-AF65-F5344CB8AC3E}">
        <p14:creationId xmlns:p14="http://schemas.microsoft.com/office/powerpoint/2010/main" val="2022462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9D4D2-7F89-44E8-AAB2-FD1A0860B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psychology important when working as a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B6ECE-663D-43C0-A252-F6CC74766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Psychology is defined as a scientific study of behaviour and mental process in humans and animals. The role as a social worker is a person that work with families to support and help improve outcomes in people's lives.</a:t>
            </a:r>
          </a:p>
          <a:p>
            <a:r>
              <a:rPr lang="en-GB" dirty="0"/>
              <a:t>Working with vulnerable people, including children and adults are safeguarded.</a:t>
            </a:r>
          </a:p>
          <a:p>
            <a:r>
              <a:rPr lang="en-GB" dirty="0"/>
              <a:t>Four psychological concepts in a social workers life, stressor, stress, personality, daily hassles.</a:t>
            </a:r>
          </a:p>
        </p:txBody>
      </p:sp>
    </p:spTree>
    <p:extLst>
      <p:ext uri="{BB962C8B-B14F-4D97-AF65-F5344CB8AC3E}">
        <p14:creationId xmlns:p14="http://schemas.microsoft.com/office/powerpoint/2010/main" val="3682962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01A671A-E9F8-48FE-9076-96B199CB8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B1A419D-6BA8-43D4-A7A7-E8BA38233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93573"/>
            <a:ext cx="12192000" cy="2179476"/>
          </a:xfrm>
          <a:custGeom>
            <a:avLst/>
            <a:gdLst>
              <a:gd name="connsiteX0" fmla="*/ 2863153 w 12192000"/>
              <a:gd name="connsiteY0" fmla="*/ 0 h 2194526"/>
              <a:gd name="connsiteX1" fmla="*/ 7352809 w 12192000"/>
              <a:gd name="connsiteY1" fmla="*/ 0 h 2194526"/>
              <a:gd name="connsiteX2" fmla="*/ 7352809 w 12192000"/>
              <a:gd name="connsiteY2" fmla="*/ 439755 h 2194526"/>
              <a:gd name="connsiteX3" fmla="*/ 7380560 w 12192000"/>
              <a:gd name="connsiteY3" fmla="*/ 438794 h 2194526"/>
              <a:gd name="connsiteX4" fmla="*/ 7500925 w 12192000"/>
              <a:gd name="connsiteY4" fmla="*/ 441971 h 2194526"/>
              <a:gd name="connsiteX5" fmla="*/ 7551687 w 12192000"/>
              <a:gd name="connsiteY5" fmla="*/ 458590 h 2194526"/>
              <a:gd name="connsiteX6" fmla="*/ 7655497 w 12192000"/>
              <a:gd name="connsiteY6" fmla="*/ 457591 h 2194526"/>
              <a:gd name="connsiteX7" fmla="*/ 7678276 w 12192000"/>
              <a:gd name="connsiteY7" fmla="*/ 451110 h 2194526"/>
              <a:gd name="connsiteX8" fmla="*/ 7732190 w 12192000"/>
              <a:gd name="connsiteY8" fmla="*/ 445379 h 2194526"/>
              <a:gd name="connsiteX9" fmla="*/ 7812936 w 12192000"/>
              <a:gd name="connsiteY9" fmla="*/ 426611 h 2194526"/>
              <a:gd name="connsiteX10" fmla="*/ 7901019 w 12192000"/>
              <a:gd name="connsiteY10" fmla="*/ 404721 h 2194526"/>
              <a:gd name="connsiteX11" fmla="*/ 7953628 w 12192000"/>
              <a:gd name="connsiteY11" fmla="*/ 393238 h 2194526"/>
              <a:gd name="connsiteX12" fmla="*/ 7959483 w 12192000"/>
              <a:gd name="connsiteY12" fmla="*/ 392181 h 2194526"/>
              <a:gd name="connsiteX13" fmla="*/ 8000268 w 12192000"/>
              <a:gd name="connsiteY13" fmla="*/ 387549 h 2194526"/>
              <a:gd name="connsiteX14" fmla="*/ 8126468 w 12192000"/>
              <a:gd name="connsiteY14" fmla="*/ 389350 h 2194526"/>
              <a:gd name="connsiteX15" fmla="*/ 8163540 w 12192000"/>
              <a:gd name="connsiteY15" fmla="*/ 389680 h 2194526"/>
              <a:gd name="connsiteX16" fmla="*/ 8189733 w 12192000"/>
              <a:gd name="connsiteY16" fmla="*/ 392390 h 2194526"/>
              <a:gd name="connsiteX17" fmla="*/ 8260604 w 12192000"/>
              <a:gd name="connsiteY17" fmla="*/ 386005 h 2194526"/>
              <a:gd name="connsiteX18" fmla="*/ 8379838 w 12192000"/>
              <a:gd name="connsiteY18" fmla="*/ 369868 h 2194526"/>
              <a:gd name="connsiteX19" fmla="*/ 8433895 w 12192000"/>
              <a:gd name="connsiteY19" fmla="*/ 373415 h 2194526"/>
              <a:gd name="connsiteX20" fmla="*/ 8624741 w 12192000"/>
              <a:gd name="connsiteY20" fmla="*/ 352375 h 2194526"/>
              <a:gd name="connsiteX21" fmla="*/ 8786230 w 12192000"/>
              <a:gd name="connsiteY21" fmla="*/ 341567 h 2194526"/>
              <a:gd name="connsiteX22" fmla="*/ 8911903 w 12192000"/>
              <a:gd name="connsiteY22" fmla="*/ 326955 h 2194526"/>
              <a:gd name="connsiteX23" fmla="*/ 9182090 w 12192000"/>
              <a:gd name="connsiteY23" fmla="*/ 289736 h 2194526"/>
              <a:gd name="connsiteX24" fmla="*/ 9196066 w 12192000"/>
              <a:gd name="connsiteY24" fmla="*/ 280767 h 2194526"/>
              <a:gd name="connsiteX25" fmla="*/ 9249142 w 12192000"/>
              <a:gd name="connsiteY25" fmla="*/ 266872 h 2194526"/>
              <a:gd name="connsiteX26" fmla="*/ 9316564 w 12192000"/>
              <a:gd name="connsiteY26" fmla="*/ 251685 h 2194526"/>
              <a:gd name="connsiteX27" fmla="*/ 9317108 w 12192000"/>
              <a:gd name="connsiteY27" fmla="*/ 252553 h 2194526"/>
              <a:gd name="connsiteX28" fmla="*/ 9348338 w 12192000"/>
              <a:gd name="connsiteY28" fmla="*/ 256043 h 2194526"/>
              <a:gd name="connsiteX29" fmla="*/ 9473084 w 12192000"/>
              <a:gd name="connsiteY29" fmla="*/ 257630 h 2194526"/>
              <a:gd name="connsiteX30" fmla="*/ 9478478 w 12192000"/>
              <a:gd name="connsiteY30" fmla="*/ 258305 h 2194526"/>
              <a:gd name="connsiteX31" fmla="*/ 9715853 w 12192000"/>
              <a:gd name="connsiteY31" fmla="*/ 250393 h 2194526"/>
              <a:gd name="connsiteX32" fmla="*/ 9818432 w 12192000"/>
              <a:gd name="connsiteY32" fmla="*/ 245613 h 2194526"/>
              <a:gd name="connsiteX33" fmla="*/ 9904781 w 12192000"/>
              <a:gd name="connsiteY33" fmla="*/ 249961 h 2194526"/>
              <a:gd name="connsiteX34" fmla="*/ 10027169 w 12192000"/>
              <a:gd name="connsiteY34" fmla="*/ 238876 h 2194526"/>
              <a:gd name="connsiteX35" fmla="*/ 10133939 w 12192000"/>
              <a:gd name="connsiteY35" fmla="*/ 202102 h 2194526"/>
              <a:gd name="connsiteX36" fmla="*/ 10149756 w 12192000"/>
              <a:gd name="connsiteY36" fmla="*/ 194691 h 2194526"/>
              <a:gd name="connsiteX37" fmla="*/ 10314272 w 12192000"/>
              <a:gd name="connsiteY37" fmla="*/ 150479 h 2194526"/>
              <a:gd name="connsiteX38" fmla="*/ 10432944 w 12192000"/>
              <a:gd name="connsiteY38" fmla="*/ 126542 h 2194526"/>
              <a:gd name="connsiteX39" fmla="*/ 10554052 w 12192000"/>
              <a:gd name="connsiteY39" fmla="*/ 80826 h 2194526"/>
              <a:gd name="connsiteX40" fmla="*/ 10757451 w 12192000"/>
              <a:gd name="connsiteY40" fmla="*/ 20580 h 2194526"/>
              <a:gd name="connsiteX41" fmla="*/ 10821038 w 12192000"/>
              <a:gd name="connsiteY41" fmla="*/ 17708 h 2194526"/>
              <a:gd name="connsiteX42" fmla="*/ 10835633 w 12192000"/>
              <a:gd name="connsiteY42" fmla="*/ 20028 h 2194526"/>
              <a:gd name="connsiteX43" fmla="*/ 10912235 w 12192000"/>
              <a:gd name="connsiteY43" fmla="*/ 25331 h 2194526"/>
              <a:gd name="connsiteX44" fmla="*/ 10996653 w 12192000"/>
              <a:gd name="connsiteY44" fmla="*/ 42147 h 2194526"/>
              <a:gd name="connsiteX45" fmla="*/ 11221749 w 12192000"/>
              <a:gd name="connsiteY45" fmla="*/ 33707 h 2194526"/>
              <a:gd name="connsiteX46" fmla="*/ 11379086 w 12192000"/>
              <a:gd name="connsiteY46" fmla="*/ 44345 h 2194526"/>
              <a:gd name="connsiteX47" fmla="*/ 11594775 w 12192000"/>
              <a:gd name="connsiteY47" fmla="*/ 72652 h 2194526"/>
              <a:gd name="connsiteX48" fmla="*/ 11671329 w 12192000"/>
              <a:gd name="connsiteY48" fmla="*/ 72671 h 2194526"/>
              <a:gd name="connsiteX49" fmla="*/ 11778165 w 12192000"/>
              <a:gd name="connsiteY49" fmla="*/ 96212 h 2194526"/>
              <a:gd name="connsiteX50" fmla="*/ 11815487 w 12192000"/>
              <a:gd name="connsiteY50" fmla="*/ 98906 h 2194526"/>
              <a:gd name="connsiteX51" fmla="*/ 11918614 w 12192000"/>
              <a:gd name="connsiteY51" fmla="*/ 110058 h 2194526"/>
              <a:gd name="connsiteX52" fmla="*/ 12114359 w 12192000"/>
              <a:gd name="connsiteY52" fmla="*/ 125348 h 2194526"/>
              <a:gd name="connsiteX53" fmla="*/ 12154355 w 12192000"/>
              <a:gd name="connsiteY53" fmla="*/ 136472 h 2194526"/>
              <a:gd name="connsiteX54" fmla="*/ 12187428 w 12192000"/>
              <a:gd name="connsiteY54" fmla="*/ 140665 h 2194526"/>
              <a:gd name="connsiteX55" fmla="*/ 12192000 w 12192000"/>
              <a:gd name="connsiteY55" fmla="*/ 141271 h 2194526"/>
              <a:gd name="connsiteX56" fmla="*/ 12192000 w 12192000"/>
              <a:gd name="connsiteY56" fmla="*/ 2194526 h 2194526"/>
              <a:gd name="connsiteX57" fmla="*/ 0 w 12192000"/>
              <a:gd name="connsiteY57" fmla="*/ 2194526 h 2194526"/>
              <a:gd name="connsiteX58" fmla="*/ 0 w 12192000"/>
              <a:gd name="connsiteY58" fmla="*/ 1463594 h 2194526"/>
              <a:gd name="connsiteX59" fmla="*/ 301314 w 12192000"/>
              <a:gd name="connsiteY59" fmla="*/ 1481625 h 2194526"/>
              <a:gd name="connsiteX60" fmla="*/ 542046 w 12192000"/>
              <a:gd name="connsiteY60" fmla="*/ 1465220 h 2194526"/>
              <a:gd name="connsiteX61" fmla="*/ 631576 w 12192000"/>
              <a:gd name="connsiteY61" fmla="*/ 1466787 h 2194526"/>
              <a:gd name="connsiteX62" fmla="*/ 833545 w 12192000"/>
              <a:gd name="connsiteY62" fmla="*/ 1467200 h 2194526"/>
              <a:gd name="connsiteX63" fmla="*/ 1026791 w 12192000"/>
              <a:gd name="connsiteY63" fmla="*/ 1465975 h 2194526"/>
              <a:gd name="connsiteX64" fmla="*/ 1133245 w 12192000"/>
              <a:gd name="connsiteY64" fmla="*/ 1465231 h 2194526"/>
              <a:gd name="connsiteX65" fmla="*/ 1388954 w 12192000"/>
              <a:gd name="connsiteY65" fmla="*/ 1441190 h 2194526"/>
              <a:gd name="connsiteX66" fmla="*/ 1733238 w 12192000"/>
              <a:gd name="connsiteY66" fmla="*/ 1459604 h 2194526"/>
              <a:gd name="connsiteX67" fmla="*/ 1980800 w 12192000"/>
              <a:gd name="connsiteY67" fmla="*/ 1447820 h 2194526"/>
              <a:gd name="connsiteX68" fmla="*/ 2024005 w 12192000"/>
              <a:gd name="connsiteY68" fmla="*/ 1454309 h 2194526"/>
              <a:gd name="connsiteX69" fmla="*/ 2194956 w 12192000"/>
              <a:gd name="connsiteY69" fmla="*/ 1435546 h 2194526"/>
              <a:gd name="connsiteX70" fmla="*/ 2248113 w 12192000"/>
              <a:gd name="connsiteY70" fmla="*/ 1412185 h 2194526"/>
              <a:gd name="connsiteX71" fmla="*/ 2273752 w 12192000"/>
              <a:gd name="connsiteY71" fmla="*/ 1400036 h 2194526"/>
              <a:gd name="connsiteX72" fmla="*/ 2424909 w 12192000"/>
              <a:gd name="connsiteY72" fmla="*/ 1347576 h 2194526"/>
              <a:gd name="connsiteX73" fmla="*/ 2508995 w 12192000"/>
              <a:gd name="connsiteY73" fmla="*/ 1324637 h 2194526"/>
              <a:gd name="connsiteX74" fmla="*/ 2691501 w 12192000"/>
              <a:gd name="connsiteY74" fmla="*/ 1265727 h 2194526"/>
              <a:gd name="connsiteX75" fmla="*/ 2781983 w 12192000"/>
              <a:gd name="connsiteY75" fmla="*/ 1227540 h 2194526"/>
              <a:gd name="connsiteX76" fmla="*/ 2799081 w 12192000"/>
              <a:gd name="connsiteY76" fmla="*/ 1226834 h 2194526"/>
              <a:gd name="connsiteX77" fmla="*/ 2860515 w 12192000"/>
              <a:gd name="connsiteY77" fmla="*/ 1221520 h 2194526"/>
              <a:gd name="connsiteX78" fmla="*/ 2863153 w 12192000"/>
              <a:gd name="connsiteY78" fmla="*/ 1221224 h 2194526"/>
              <a:gd name="connsiteX0" fmla="*/ 2863153 w 12192000"/>
              <a:gd name="connsiteY0" fmla="*/ 0 h 2194526"/>
              <a:gd name="connsiteX1" fmla="*/ 7352809 w 12192000"/>
              <a:gd name="connsiteY1" fmla="*/ 0 h 2194526"/>
              <a:gd name="connsiteX2" fmla="*/ 7352809 w 12192000"/>
              <a:gd name="connsiteY2" fmla="*/ 439755 h 2194526"/>
              <a:gd name="connsiteX3" fmla="*/ 7380560 w 12192000"/>
              <a:gd name="connsiteY3" fmla="*/ 438794 h 2194526"/>
              <a:gd name="connsiteX4" fmla="*/ 7500925 w 12192000"/>
              <a:gd name="connsiteY4" fmla="*/ 441971 h 2194526"/>
              <a:gd name="connsiteX5" fmla="*/ 7551687 w 12192000"/>
              <a:gd name="connsiteY5" fmla="*/ 458590 h 2194526"/>
              <a:gd name="connsiteX6" fmla="*/ 7655497 w 12192000"/>
              <a:gd name="connsiteY6" fmla="*/ 457591 h 2194526"/>
              <a:gd name="connsiteX7" fmla="*/ 7678276 w 12192000"/>
              <a:gd name="connsiteY7" fmla="*/ 451110 h 2194526"/>
              <a:gd name="connsiteX8" fmla="*/ 7732190 w 12192000"/>
              <a:gd name="connsiteY8" fmla="*/ 445379 h 2194526"/>
              <a:gd name="connsiteX9" fmla="*/ 7812936 w 12192000"/>
              <a:gd name="connsiteY9" fmla="*/ 426611 h 2194526"/>
              <a:gd name="connsiteX10" fmla="*/ 7901019 w 12192000"/>
              <a:gd name="connsiteY10" fmla="*/ 404721 h 2194526"/>
              <a:gd name="connsiteX11" fmla="*/ 7953628 w 12192000"/>
              <a:gd name="connsiteY11" fmla="*/ 393238 h 2194526"/>
              <a:gd name="connsiteX12" fmla="*/ 7959483 w 12192000"/>
              <a:gd name="connsiteY12" fmla="*/ 392181 h 2194526"/>
              <a:gd name="connsiteX13" fmla="*/ 8000268 w 12192000"/>
              <a:gd name="connsiteY13" fmla="*/ 387549 h 2194526"/>
              <a:gd name="connsiteX14" fmla="*/ 8126468 w 12192000"/>
              <a:gd name="connsiteY14" fmla="*/ 389350 h 2194526"/>
              <a:gd name="connsiteX15" fmla="*/ 8163540 w 12192000"/>
              <a:gd name="connsiteY15" fmla="*/ 389680 h 2194526"/>
              <a:gd name="connsiteX16" fmla="*/ 8189733 w 12192000"/>
              <a:gd name="connsiteY16" fmla="*/ 392390 h 2194526"/>
              <a:gd name="connsiteX17" fmla="*/ 8260604 w 12192000"/>
              <a:gd name="connsiteY17" fmla="*/ 386005 h 2194526"/>
              <a:gd name="connsiteX18" fmla="*/ 8379838 w 12192000"/>
              <a:gd name="connsiteY18" fmla="*/ 369868 h 2194526"/>
              <a:gd name="connsiteX19" fmla="*/ 8433895 w 12192000"/>
              <a:gd name="connsiteY19" fmla="*/ 373415 h 2194526"/>
              <a:gd name="connsiteX20" fmla="*/ 8624741 w 12192000"/>
              <a:gd name="connsiteY20" fmla="*/ 352375 h 2194526"/>
              <a:gd name="connsiteX21" fmla="*/ 8786230 w 12192000"/>
              <a:gd name="connsiteY21" fmla="*/ 341567 h 2194526"/>
              <a:gd name="connsiteX22" fmla="*/ 8911903 w 12192000"/>
              <a:gd name="connsiteY22" fmla="*/ 326955 h 2194526"/>
              <a:gd name="connsiteX23" fmla="*/ 9182090 w 12192000"/>
              <a:gd name="connsiteY23" fmla="*/ 289736 h 2194526"/>
              <a:gd name="connsiteX24" fmla="*/ 9196066 w 12192000"/>
              <a:gd name="connsiteY24" fmla="*/ 280767 h 2194526"/>
              <a:gd name="connsiteX25" fmla="*/ 9249142 w 12192000"/>
              <a:gd name="connsiteY25" fmla="*/ 266872 h 2194526"/>
              <a:gd name="connsiteX26" fmla="*/ 9316564 w 12192000"/>
              <a:gd name="connsiteY26" fmla="*/ 251685 h 2194526"/>
              <a:gd name="connsiteX27" fmla="*/ 9317108 w 12192000"/>
              <a:gd name="connsiteY27" fmla="*/ 252553 h 2194526"/>
              <a:gd name="connsiteX28" fmla="*/ 9348338 w 12192000"/>
              <a:gd name="connsiteY28" fmla="*/ 256043 h 2194526"/>
              <a:gd name="connsiteX29" fmla="*/ 9473084 w 12192000"/>
              <a:gd name="connsiteY29" fmla="*/ 257630 h 2194526"/>
              <a:gd name="connsiteX30" fmla="*/ 9478478 w 12192000"/>
              <a:gd name="connsiteY30" fmla="*/ 258305 h 2194526"/>
              <a:gd name="connsiteX31" fmla="*/ 9715853 w 12192000"/>
              <a:gd name="connsiteY31" fmla="*/ 250393 h 2194526"/>
              <a:gd name="connsiteX32" fmla="*/ 9818432 w 12192000"/>
              <a:gd name="connsiteY32" fmla="*/ 245613 h 2194526"/>
              <a:gd name="connsiteX33" fmla="*/ 9904781 w 12192000"/>
              <a:gd name="connsiteY33" fmla="*/ 249961 h 2194526"/>
              <a:gd name="connsiteX34" fmla="*/ 10027169 w 12192000"/>
              <a:gd name="connsiteY34" fmla="*/ 238876 h 2194526"/>
              <a:gd name="connsiteX35" fmla="*/ 10133939 w 12192000"/>
              <a:gd name="connsiteY35" fmla="*/ 202102 h 2194526"/>
              <a:gd name="connsiteX36" fmla="*/ 10149756 w 12192000"/>
              <a:gd name="connsiteY36" fmla="*/ 194691 h 2194526"/>
              <a:gd name="connsiteX37" fmla="*/ 10314272 w 12192000"/>
              <a:gd name="connsiteY37" fmla="*/ 150479 h 2194526"/>
              <a:gd name="connsiteX38" fmla="*/ 10432944 w 12192000"/>
              <a:gd name="connsiteY38" fmla="*/ 126542 h 2194526"/>
              <a:gd name="connsiteX39" fmla="*/ 10554052 w 12192000"/>
              <a:gd name="connsiteY39" fmla="*/ 80826 h 2194526"/>
              <a:gd name="connsiteX40" fmla="*/ 10757451 w 12192000"/>
              <a:gd name="connsiteY40" fmla="*/ 20580 h 2194526"/>
              <a:gd name="connsiteX41" fmla="*/ 10821038 w 12192000"/>
              <a:gd name="connsiteY41" fmla="*/ 17708 h 2194526"/>
              <a:gd name="connsiteX42" fmla="*/ 10835633 w 12192000"/>
              <a:gd name="connsiteY42" fmla="*/ 20028 h 2194526"/>
              <a:gd name="connsiteX43" fmla="*/ 10912235 w 12192000"/>
              <a:gd name="connsiteY43" fmla="*/ 25331 h 2194526"/>
              <a:gd name="connsiteX44" fmla="*/ 10996653 w 12192000"/>
              <a:gd name="connsiteY44" fmla="*/ 42147 h 2194526"/>
              <a:gd name="connsiteX45" fmla="*/ 11221749 w 12192000"/>
              <a:gd name="connsiteY45" fmla="*/ 33707 h 2194526"/>
              <a:gd name="connsiteX46" fmla="*/ 11379086 w 12192000"/>
              <a:gd name="connsiteY46" fmla="*/ 44345 h 2194526"/>
              <a:gd name="connsiteX47" fmla="*/ 11594775 w 12192000"/>
              <a:gd name="connsiteY47" fmla="*/ 72652 h 2194526"/>
              <a:gd name="connsiteX48" fmla="*/ 11671329 w 12192000"/>
              <a:gd name="connsiteY48" fmla="*/ 72671 h 2194526"/>
              <a:gd name="connsiteX49" fmla="*/ 11778165 w 12192000"/>
              <a:gd name="connsiteY49" fmla="*/ 96212 h 2194526"/>
              <a:gd name="connsiteX50" fmla="*/ 11815487 w 12192000"/>
              <a:gd name="connsiteY50" fmla="*/ 98906 h 2194526"/>
              <a:gd name="connsiteX51" fmla="*/ 11918614 w 12192000"/>
              <a:gd name="connsiteY51" fmla="*/ 110058 h 2194526"/>
              <a:gd name="connsiteX52" fmla="*/ 12114359 w 12192000"/>
              <a:gd name="connsiteY52" fmla="*/ 125348 h 2194526"/>
              <a:gd name="connsiteX53" fmla="*/ 12154355 w 12192000"/>
              <a:gd name="connsiteY53" fmla="*/ 136472 h 2194526"/>
              <a:gd name="connsiteX54" fmla="*/ 12187428 w 12192000"/>
              <a:gd name="connsiteY54" fmla="*/ 140665 h 2194526"/>
              <a:gd name="connsiteX55" fmla="*/ 12192000 w 12192000"/>
              <a:gd name="connsiteY55" fmla="*/ 141271 h 2194526"/>
              <a:gd name="connsiteX56" fmla="*/ 12192000 w 12192000"/>
              <a:gd name="connsiteY56" fmla="*/ 2194526 h 2194526"/>
              <a:gd name="connsiteX57" fmla="*/ 0 w 12192000"/>
              <a:gd name="connsiteY57" fmla="*/ 2194526 h 2194526"/>
              <a:gd name="connsiteX58" fmla="*/ 0 w 12192000"/>
              <a:gd name="connsiteY58" fmla="*/ 1463594 h 2194526"/>
              <a:gd name="connsiteX59" fmla="*/ 301314 w 12192000"/>
              <a:gd name="connsiteY59" fmla="*/ 1481625 h 2194526"/>
              <a:gd name="connsiteX60" fmla="*/ 542046 w 12192000"/>
              <a:gd name="connsiteY60" fmla="*/ 1465220 h 2194526"/>
              <a:gd name="connsiteX61" fmla="*/ 631576 w 12192000"/>
              <a:gd name="connsiteY61" fmla="*/ 1466787 h 2194526"/>
              <a:gd name="connsiteX62" fmla="*/ 833545 w 12192000"/>
              <a:gd name="connsiteY62" fmla="*/ 1467200 h 2194526"/>
              <a:gd name="connsiteX63" fmla="*/ 1026791 w 12192000"/>
              <a:gd name="connsiteY63" fmla="*/ 1465975 h 2194526"/>
              <a:gd name="connsiteX64" fmla="*/ 1133245 w 12192000"/>
              <a:gd name="connsiteY64" fmla="*/ 1465231 h 2194526"/>
              <a:gd name="connsiteX65" fmla="*/ 1388954 w 12192000"/>
              <a:gd name="connsiteY65" fmla="*/ 1441190 h 2194526"/>
              <a:gd name="connsiteX66" fmla="*/ 1733238 w 12192000"/>
              <a:gd name="connsiteY66" fmla="*/ 1459604 h 2194526"/>
              <a:gd name="connsiteX67" fmla="*/ 1980800 w 12192000"/>
              <a:gd name="connsiteY67" fmla="*/ 1447820 h 2194526"/>
              <a:gd name="connsiteX68" fmla="*/ 2024005 w 12192000"/>
              <a:gd name="connsiteY68" fmla="*/ 1454309 h 2194526"/>
              <a:gd name="connsiteX69" fmla="*/ 2194956 w 12192000"/>
              <a:gd name="connsiteY69" fmla="*/ 1435546 h 2194526"/>
              <a:gd name="connsiteX70" fmla="*/ 2248113 w 12192000"/>
              <a:gd name="connsiteY70" fmla="*/ 1412185 h 2194526"/>
              <a:gd name="connsiteX71" fmla="*/ 2273752 w 12192000"/>
              <a:gd name="connsiteY71" fmla="*/ 1400036 h 2194526"/>
              <a:gd name="connsiteX72" fmla="*/ 2424909 w 12192000"/>
              <a:gd name="connsiteY72" fmla="*/ 1347576 h 2194526"/>
              <a:gd name="connsiteX73" fmla="*/ 2508995 w 12192000"/>
              <a:gd name="connsiteY73" fmla="*/ 1324637 h 2194526"/>
              <a:gd name="connsiteX74" fmla="*/ 2691501 w 12192000"/>
              <a:gd name="connsiteY74" fmla="*/ 1265727 h 2194526"/>
              <a:gd name="connsiteX75" fmla="*/ 2781983 w 12192000"/>
              <a:gd name="connsiteY75" fmla="*/ 1227540 h 2194526"/>
              <a:gd name="connsiteX76" fmla="*/ 2799081 w 12192000"/>
              <a:gd name="connsiteY76" fmla="*/ 1226834 h 2194526"/>
              <a:gd name="connsiteX77" fmla="*/ 2860515 w 12192000"/>
              <a:gd name="connsiteY77" fmla="*/ 1221520 h 2194526"/>
              <a:gd name="connsiteX78" fmla="*/ 2863153 w 12192000"/>
              <a:gd name="connsiteY78" fmla="*/ 1221224 h 2194526"/>
              <a:gd name="connsiteX79" fmla="*/ 2863153 w 12192000"/>
              <a:gd name="connsiteY79" fmla="*/ 0 h 2194526"/>
              <a:gd name="connsiteX0" fmla="*/ 2863153 w 12192000"/>
              <a:gd name="connsiteY0" fmla="*/ 0 h 2194526"/>
              <a:gd name="connsiteX1" fmla="*/ 7352809 w 12192000"/>
              <a:gd name="connsiteY1" fmla="*/ 439755 h 2194526"/>
              <a:gd name="connsiteX2" fmla="*/ 7380560 w 12192000"/>
              <a:gd name="connsiteY2" fmla="*/ 438794 h 2194526"/>
              <a:gd name="connsiteX3" fmla="*/ 7500925 w 12192000"/>
              <a:gd name="connsiteY3" fmla="*/ 441971 h 2194526"/>
              <a:gd name="connsiteX4" fmla="*/ 7551687 w 12192000"/>
              <a:gd name="connsiteY4" fmla="*/ 458590 h 2194526"/>
              <a:gd name="connsiteX5" fmla="*/ 7655497 w 12192000"/>
              <a:gd name="connsiteY5" fmla="*/ 457591 h 2194526"/>
              <a:gd name="connsiteX6" fmla="*/ 7678276 w 12192000"/>
              <a:gd name="connsiteY6" fmla="*/ 451110 h 2194526"/>
              <a:gd name="connsiteX7" fmla="*/ 7732190 w 12192000"/>
              <a:gd name="connsiteY7" fmla="*/ 445379 h 2194526"/>
              <a:gd name="connsiteX8" fmla="*/ 7812936 w 12192000"/>
              <a:gd name="connsiteY8" fmla="*/ 426611 h 2194526"/>
              <a:gd name="connsiteX9" fmla="*/ 7901019 w 12192000"/>
              <a:gd name="connsiteY9" fmla="*/ 404721 h 2194526"/>
              <a:gd name="connsiteX10" fmla="*/ 7953628 w 12192000"/>
              <a:gd name="connsiteY10" fmla="*/ 393238 h 2194526"/>
              <a:gd name="connsiteX11" fmla="*/ 7959483 w 12192000"/>
              <a:gd name="connsiteY11" fmla="*/ 392181 h 2194526"/>
              <a:gd name="connsiteX12" fmla="*/ 8000268 w 12192000"/>
              <a:gd name="connsiteY12" fmla="*/ 387549 h 2194526"/>
              <a:gd name="connsiteX13" fmla="*/ 8126468 w 12192000"/>
              <a:gd name="connsiteY13" fmla="*/ 389350 h 2194526"/>
              <a:gd name="connsiteX14" fmla="*/ 8163540 w 12192000"/>
              <a:gd name="connsiteY14" fmla="*/ 389680 h 2194526"/>
              <a:gd name="connsiteX15" fmla="*/ 8189733 w 12192000"/>
              <a:gd name="connsiteY15" fmla="*/ 392390 h 2194526"/>
              <a:gd name="connsiteX16" fmla="*/ 8260604 w 12192000"/>
              <a:gd name="connsiteY16" fmla="*/ 386005 h 2194526"/>
              <a:gd name="connsiteX17" fmla="*/ 8379838 w 12192000"/>
              <a:gd name="connsiteY17" fmla="*/ 369868 h 2194526"/>
              <a:gd name="connsiteX18" fmla="*/ 8433895 w 12192000"/>
              <a:gd name="connsiteY18" fmla="*/ 373415 h 2194526"/>
              <a:gd name="connsiteX19" fmla="*/ 8624741 w 12192000"/>
              <a:gd name="connsiteY19" fmla="*/ 352375 h 2194526"/>
              <a:gd name="connsiteX20" fmla="*/ 8786230 w 12192000"/>
              <a:gd name="connsiteY20" fmla="*/ 341567 h 2194526"/>
              <a:gd name="connsiteX21" fmla="*/ 8911903 w 12192000"/>
              <a:gd name="connsiteY21" fmla="*/ 326955 h 2194526"/>
              <a:gd name="connsiteX22" fmla="*/ 9182090 w 12192000"/>
              <a:gd name="connsiteY22" fmla="*/ 289736 h 2194526"/>
              <a:gd name="connsiteX23" fmla="*/ 9196066 w 12192000"/>
              <a:gd name="connsiteY23" fmla="*/ 280767 h 2194526"/>
              <a:gd name="connsiteX24" fmla="*/ 9249142 w 12192000"/>
              <a:gd name="connsiteY24" fmla="*/ 266872 h 2194526"/>
              <a:gd name="connsiteX25" fmla="*/ 9316564 w 12192000"/>
              <a:gd name="connsiteY25" fmla="*/ 251685 h 2194526"/>
              <a:gd name="connsiteX26" fmla="*/ 9317108 w 12192000"/>
              <a:gd name="connsiteY26" fmla="*/ 252553 h 2194526"/>
              <a:gd name="connsiteX27" fmla="*/ 9348338 w 12192000"/>
              <a:gd name="connsiteY27" fmla="*/ 256043 h 2194526"/>
              <a:gd name="connsiteX28" fmla="*/ 9473084 w 12192000"/>
              <a:gd name="connsiteY28" fmla="*/ 257630 h 2194526"/>
              <a:gd name="connsiteX29" fmla="*/ 9478478 w 12192000"/>
              <a:gd name="connsiteY29" fmla="*/ 258305 h 2194526"/>
              <a:gd name="connsiteX30" fmla="*/ 9715853 w 12192000"/>
              <a:gd name="connsiteY30" fmla="*/ 250393 h 2194526"/>
              <a:gd name="connsiteX31" fmla="*/ 9818432 w 12192000"/>
              <a:gd name="connsiteY31" fmla="*/ 245613 h 2194526"/>
              <a:gd name="connsiteX32" fmla="*/ 9904781 w 12192000"/>
              <a:gd name="connsiteY32" fmla="*/ 249961 h 2194526"/>
              <a:gd name="connsiteX33" fmla="*/ 10027169 w 12192000"/>
              <a:gd name="connsiteY33" fmla="*/ 238876 h 2194526"/>
              <a:gd name="connsiteX34" fmla="*/ 10133939 w 12192000"/>
              <a:gd name="connsiteY34" fmla="*/ 202102 h 2194526"/>
              <a:gd name="connsiteX35" fmla="*/ 10149756 w 12192000"/>
              <a:gd name="connsiteY35" fmla="*/ 194691 h 2194526"/>
              <a:gd name="connsiteX36" fmla="*/ 10314272 w 12192000"/>
              <a:gd name="connsiteY36" fmla="*/ 150479 h 2194526"/>
              <a:gd name="connsiteX37" fmla="*/ 10432944 w 12192000"/>
              <a:gd name="connsiteY37" fmla="*/ 126542 h 2194526"/>
              <a:gd name="connsiteX38" fmla="*/ 10554052 w 12192000"/>
              <a:gd name="connsiteY38" fmla="*/ 80826 h 2194526"/>
              <a:gd name="connsiteX39" fmla="*/ 10757451 w 12192000"/>
              <a:gd name="connsiteY39" fmla="*/ 20580 h 2194526"/>
              <a:gd name="connsiteX40" fmla="*/ 10821038 w 12192000"/>
              <a:gd name="connsiteY40" fmla="*/ 17708 h 2194526"/>
              <a:gd name="connsiteX41" fmla="*/ 10835633 w 12192000"/>
              <a:gd name="connsiteY41" fmla="*/ 20028 h 2194526"/>
              <a:gd name="connsiteX42" fmla="*/ 10912235 w 12192000"/>
              <a:gd name="connsiteY42" fmla="*/ 25331 h 2194526"/>
              <a:gd name="connsiteX43" fmla="*/ 10996653 w 12192000"/>
              <a:gd name="connsiteY43" fmla="*/ 42147 h 2194526"/>
              <a:gd name="connsiteX44" fmla="*/ 11221749 w 12192000"/>
              <a:gd name="connsiteY44" fmla="*/ 33707 h 2194526"/>
              <a:gd name="connsiteX45" fmla="*/ 11379086 w 12192000"/>
              <a:gd name="connsiteY45" fmla="*/ 44345 h 2194526"/>
              <a:gd name="connsiteX46" fmla="*/ 11594775 w 12192000"/>
              <a:gd name="connsiteY46" fmla="*/ 72652 h 2194526"/>
              <a:gd name="connsiteX47" fmla="*/ 11671329 w 12192000"/>
              <a:gd name="connsiteY47" fmla="*/ 72671 h 2194526"/>
              <a:gd name="connsiteX48" fmla="*/ 11778165 w 12192000"/>
              <a:gd name="connsiteY48" fmla="*/ 96212 h 2194526"/>
              <a:gd name="connsiteX49" fmla="*/ 11815487 w 12192000"/>
              <a:gd name="connsiteY49" fmla="*/ 98906 h 2194526"/>
              <a:gd name="connsiteX50" fmla="*/ 11918614 w 12192000"/>
              <a:gd name="connsiteY50" fmla="*/ 110058 h 2194526"/>
              <a:gd name="connsiteX51" fmla="*/ 12114359 w 12192000"/>
              <a:gd name="connsiteY51" fmla="*/ 125348 h 2194526"/>
              <a:gd name="connsiteX52" fmla="*/ 12154355 w 12192000"/>
              <a:gd name="connsiteY52" fmla="*/ 136472 h 2194526"/>
              <a:gd name="connsiteX53" fmla="*/ 12187428 w 12192000"/>
              <a:gd name="connsiteY53" fmla="*/ 140665 h 2194526"/>
              <a:gd name="connsiteX54" fmla="*/ 12192000 w 12192000"/>
              <a:gd name="connsiteY54" fmla="*/ 141271 h 2194526"/>
              <a:gd name="connsiteX55" fmla="*/ 12192000 w 12192000"/>
              <a:gd name="connsiteY55" fmla="*/ 2194526 h 2194526"/>
              <a:gd name="connsiteX56" fmla="*/ 0 w 12192000"/>
              <a:gd name="connsiteY56" fmla="*/ 2194526 h 2194526"/>
              <a:gd name="connsiteX57" fmla="*/ 0 w 12192000"/>
              <a:gd name="connsiteY57" fmla="*/ 1463594 h 2194526"/>
              <a:gd name="connsiteX58" fmla="*/ 301314 w 12192000"/>
              <a:gd name="connsiteY58" fmla="*/ 1481625 h 2194526"/>
              <a:gd name="connsiteX59" fmla="*/ 542046 w 12192000"/>
              <a:gd name="connsiteY59" fmla="*/ 1465220 h 2194526"/>
              <a:gd name="connsiteX60" fmla="*/ 631576 w 12192000"/>
              <a:gd name="connsiteY60" fmla="*/ 1466787 h 2194526"/>
              <a:gd name="connsiteX61" fmla="*/ 833545 w 12192000"/>
              <a:gd name="connsiteY61" fmla="*/ 1467200 h 2194526"/>
              <a:gd name="connsiteX62" fmla="*/ 1026791 w 12192000"/>
              <a:gd name="connsiteY62" fmla="*/ 1465975 h 2194526"/>
              <a:gd name="connsiteX63" fmla="*/ 1133245 w 12192000"/>
              <a:gd name="connsiteY63" fmla="*/ 1465231 h 2194526"/>
              <a:gd name="connsiteX64" fmla="*/ 1388954 w 12192000"/>
              <a:gd name="connsiteY64" fmla="*/ 1441190 h 2194526"/>
              <a:gd name="connsiteX65" fmla="*/ 1733238 w 12192000"/>
              <a:gd name="connsiteY65" fmla="*/ 1459604 h 2194526"/>
              <a:gd name="connsiteX66" fmla="*/ 1980800 w 12192000"/>
              <a:gd name="connsiteY66" fmla="*/ 1447820 h 2194526"/>
              <a:gd name="connsiteX67" fmla="*/ 2024005 w 12192000"/>
              <a:gd name="connsiteY67" fmla="*/ 1454309 h 2194526"/>
              <a:gd name="connsiteX68" fmla="*/ 2194956 w 12192000"/>
              <a:gd name="connsiteY68" fmla="*/ 1435546 h 2194526"/>
              <a:gd name="connsiteX69" fmla="*/ 2248113 w 12192000"/>
              <a:gd name="connsiteY69" fmla="*/ 1412185 h 2194526"/>
              <a:gd name="connsiteX70" fmla="*/ 2273752 w 12192000"/>
              <a:gd name="connsiteY70" fmla="*/ 1400036 h 2194526"/>
              <a:gd name="connsiteX71" fmla="*/ 2424909 w 12192000"/>
              <a:gd name="connsiteY71" fmla="*/ 1347576 h 2194526"/>
              <a:gd name="connsiteX72" fmla="*/ 2508995 w 12192000"/>
              <a:gd name="connsiteY72" fmla="*/ 1324637 h 2194526"/>
              <a:gd name="connsiteX73" fmla="*/ 2691501 w 12192000"/>
              <a:gd name="connsiteY73" fmla="*/ 1265727 h 2194526"/>
              <a:gd name="connsiteX74" fmla="*/ 2781983 w 12192000"/>
              <a:gd name="connsiteY74" fmla="*/ 1227540 h 2194526"/>
              <a:gd name="connsiteX75" fmla="*/ 2799081 w 12192000"/>
              <a:gd name="connsiteY75" fmla="*/ 1226834 h 2194526"/>
              <a:gd name="connsiteX76" fmla="*/ 2860515 w 12192000"/>
              <a:gd name="connsiteY76" fmla="*/ 1221520 h 2194526"/>
              <a:gd name="connsiteX77" fmla="*/ 2863153 w 12192000"/>
              <a:gd name="connsiteY77" fmla="*/ 1221224 h 2194526"/>
              <a:gd name="connsiteX78" fmla="*/ 2863153 w 12192000"/>
              <a:gd name="connsiteY78" fmla="*/ 0 h 2194526"/>
              <a:gd name="connsiteX0" fmla="*/ 2863153 w 12192000"/>
              <a:gd name="connsiteY0" fmla="*/ 1206174 h 2179476"/>
              <a:gd name="connsiteX1" fmla="*/ 7352809 w 12192000"/>
              <a:gd name="connsiteY1" fmla="*/ 424705 h 2179476"/>
              <a:gd name="connsiteX2" fmla="*/ 7380560 w 12192000"/>
              <a:gd name="connsiteY2" fmla="*/ 423744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2863153 w 12192000"/>
              <a:gd name="connsiteY77" fmla="*/ 1206174 h 2179476"/>
              <a:gd name="connsiteX0" fmla="*/ 3341832 w 12192000"/>
              <a:gd name="connsiteY0" fmla="*/ 1046614 h 2179476"/>
              <a:gd name="connsiteX1" fmla="*/ 7352809 w 12192000"/>
              <a:gd name="connsiteY1" fmla="*/ 424705 h 2179476"/>
              <a:gd name="connsiteX2" fmla="*/ 7380560 w 12192000"/>
              <a:gd name="connsiteY2" fmla="*/ 423744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7352809 w 12192000"/>
              <a:gd name="connsiteY1" fmla="*/ 424705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281663 w 12192000"/>
              <a:gd name="connsiteY4" fmla="*/ 689016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6973151 w 12192000"/>
              <a:gd name="connsiteY3" fmla="*/ 525111 h 2179476"/>
              <a:gd name="connsiteX4" fmla="*/ 7281663 w 12192000"/>
              <a:gd name="connsiteY4" fmla="*/ 689016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6973151 w 12192000"/>
              <a:gd name="connsiteY3" fmla="*/ 525111 h 2179476"/>
              <a:gd name="connsiteX4" fmla="*/ 7269389 w 12192000"/>
              <a:gd name="connsiteY4" fmla="*/ 566277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12192000" h="2179476">
                <a:moveTo>
                  <a:pt x="3341832" y="1046614"/>
                </a:moveTo>
                <a:lnTo>
                  <a:pt x="5659021" y="670182"/>
                </a:lnTo>
                <a:cubicBezTo>
                  <a:pt x="6020121" y="718957"/>
                  <a:pt x="6381221" y="669541"/>
                  <a:pt x="6742321" y="669221"/>
                </a:cubicBezTo>
                <a:lnTo>
                  <a:pt x="6973151" y="525111"/>
                </a:lnTo>
                <a:cubicBezTo>
                  <a:pt x="7006435" y="529601"/>
                  <a:pt x="7155665" y="580039"/>
                  <a:pt x="7269389" y="566277"/>
                </a:cubicBezTo>
                <a:cubicBezTo>
                  <a:pt x="7383113" y="552515"/>
                  <a:pt x="7639161" y="444978"/>
                  <a:pt x="7655497" y="442541"/>
                </a:cubicBezTo>
                <a:lnTo>
                  <a:pt x="7678276" y="436060"/>
                </a:lnTo>
                <a:lnTo>
                  <a:pt x="7732190" y="430329"/>
                </a:lnTo>
                <a:lnTo>
                  <a:pt x="7812936" y="411561"/>
                </a:lnTo>
                <a:cubicBezTo>
                  <a:pt x="7842297" y="404265"/>
                  <a:pt x="7878802" y="404112"/>
                  <a:pt x="7901019" y="389671"/>
                </a:cubicBezTo>
                <a:cubicBezTo>
                  <a:pt x="7914492" y="386971"/>
                  <a:pt x="7943884" y="380278"/>
                  <a:pt x="7953628" y="378188"/>
                </a:cubicBezTo>
                <a:lnTo>
                  <a:pt x="7959483" y="377131"/>
                </a:lnTo>
                <a:lnTo>
                  <a:pt x="8000268" y="372499"/>
                </a:lnTo>
                <a:lnTo>
                  <a:pt x="8126468" y="374300"/>
                </a:lnTo>
                <a:cubicBezTo>
                  <a:pt x="8122695" y="385457"/>
                  <a:pt x="8155220" y="366846"/>
                  <a:pt x="8163540" y="374630"/>
                </a:cubicBezTo>
                <a:cubicBezTo>
                  <a:pt x="8168776" y="381342"/>
                  <a:pt x="8179862" y="377261"/>
                  <a:pt x="8189733" y="377340"/>
                </a:cubicBezTo>
                <a:cubicBezTo>
                  <a:pt x="8199251" y="382936"/>
                  <a:pt x="8245905" y="376605"/>
                  <a:pt x="8260604" y="370955"/>
                </a:cubicBezTo>
                <a:cubicBezTo>
                  <a:pt x="8300068" y="350638"/>
                  <a:pt x="8347941" y="370288"/>
                  <a:pt x="8379838" y="354818"/>
                </a:cubicBezTo>
                <a:cubicBezTo>
                  <a:pt x="8413482" y="353911"/>
                  <a:pt x="8411898" y="359345"/>
                  <a:pt x="8433895" y="358365"/>
                </a:cubicBezTo>
                <a:cubicBezTo>
                  <a:pt x="8474712" y="355449"/>
                  <a:pt x="8566018" y="342633"/>
                  <a:pt x="8624741" y="337325"/>
                </a:cubicBezTo>
                <a:cubicBezTo>
                  <a:pt x="8679135" y="333000"/>
                  <a:pt x="8728356" y="332812"/>
                  <a:pt x="8786230" y="326517"/>
                </a:cubicBezTo>
                <a:cubicBezTo>
                  <a:pt x="8830973" y="313842"/>
                  <a:pt x="8879561" y="328299"/>
                  <a:pt x="8911903" y="311905"/>
                </a:cubicBezTo>
                <a:cubicBezTo>
                  <a:pt x="9071021" y="287593"/>
                  <a:pt x="9139653" y="298998"/>
                  <a:pt x="9182090" y="274686"/>
                </a:cubicBezTo>
                <a:cubicBezTo>
                  <a:pt x="9186125" y="271094"/>
                  <a:pt x="9190862" y="268164"/>
                  <a:pt x="9196066" y="265717"/>
                </a:cubicBezTo>
                <a:lnTo>
                  <a:pt x="9249142" y="251822"/>
                </a:lnTo>
                <a:lnTo>
                  <a:pt x="9316564" y="236635"/>
                </a:lnTo>
                <a:lnTo>
                  <a:pt x="9317108" y="237503"/>
                </a:lnTo>
                <a:cubicBezTo>
                  <a:pt x="9322404" y="238229"/>
                  <a:pt x="9335211" y="237802"/>
                  <a:pt x="9348338" y="240993"/>
                </a:cubicBezTo>
                <a:lnTo>
                  <a:pt x="9473084" y="242580"/>
                </a:lnTo>
                <a:lnTo>
                  <a:pt x="9478478" y="243255"/>
                </a:lnTo>
                <a:lnTo>
                  <a:pt x="9715853" y="235343"/>
                </a:lnTo>
                <a:cubicBezTo>
                  <a:pt x="9754866" y="220427"/>
                  <a:pt x="9778153" y="234140"/>
                  <a:pt x="9818432" y="230563"/>
                </a:cubicBezTo>
                <a:cubicBezTo>
                  <a:pt x="9849920" y="230491"/>
                  <a:pt x="9883031" y="236839"/>
                  <a:pt x="9904781" y="234911"/>
                </a:cubicBezTo>
                <a:cubicBezTo>
                  <a:pt x="9970026" y="221435"/>
                  <a:pt x="9986373" y="227521"/>
                  <a:pt x="10027169" y="223826"/>
                </a:cubicBezTo>
                <a:cubicBezTo>
                  <a:pt x="10058004" y="216916"/>
                  <a:pt x="10113508" y="194416"/>
                  <a:pt x="10133939" y="187052"/>
                </a:cubicBezTo>
                <a:lnTo>
                  <a:pt x="10149756" y="179641"/>
                </a:lnTo>
                <a:cubicBezTo>
                  <a:pt x="10179424" y="170998"/>
                  <a:pt x="10295649" y="125356"/>
                  <a:pt x="10314272" y="135429"/>
                </a:cubicBezTo>
                <a:cubicBezTo>
                  <a:pt x="10352854" y="134470"/>
                  <a:pt x="10373231" y="127666"/>
                  <a:pt x="10432944" y="111492"/>
                </a:cubicBezTo>
                <a:cubicBezTo>
                  <a:pt x="10472909" y="99884"/>
                  <a:pt x="10500506" y="76965"/>
                  <a:pt x="10554052" y="65776"/>
                </a:cubicBezTo>
                <a:cubicBezTo>
                  <a:pt x="10604694" y="32254"/>
                  <a:pt x="10695759" y="30386"/>
                  <a:pt x="10757451" y="5530"/>
                </a:cubicBezTo>
                <a:cubicBezTo>
                  <a:pt x="10801949" y="-4990"/>
                  <a:pt x="10808008" y="2750"/>
                  <a:pt x="10821038" y="2658"/>
                </a:cubicBezTo>
                <a:lnTo>
                  <a:pt x="10835633" y="4978"/>
                </a:lnTo>
                <a:cubicBezTo>
                  <a:pt x="10850832" y="6249"/>
                  <a:pt x="10885398" y="6594"/>
                  <a:pt x="10912235" y="10281"/>
                </a:cubicBezTo>
                <a:cubicBezTo>
                  <a:pt x="10931890" y="18578"/>
                  <a:pt x="10982150" y="27829"/>
                  <a:pt x="10996653" y="27097"/>
                </a:cubicBezTo>
                <a:cubicBezTo>
                  <a:pt x="11020097" y="22699"/>
                  <a:pt x="11158708" y="17269"/>
                  <a:pt x="11221749" y="18657"/>
                </a:cubicBezTo>
                <a:cubicBezTo>
                  <a:pt x="11278142" y="26397"/>
                  <a:pt x="11334159" y="22165"/>
                  <a:pt x="11379086" y="29295"/>
                </a:cubicBezTo>
                <a:cubicBezTo>
                  <a:pt x="11429033" y="57791"/>
                  <a:pt x="11546068" y="52882"/>
                  <a:pt x="11594775" y="57602"/>
                </a:cubicBezTo>
                <a:cubicBezTo>
                  <a:pt x="11616110" y="61696"/>
                  <a:pt x="11657629" y="57338"/>
                  <a:pt x="11671329" y="57621"/>
                </a:cubicBezTo>
                <a:cubicBezTo>
                  <a:pt x="11736280" y="63023"/>
                  <a:pt x="11742553" y="73314"/>
                  <a:pt x="11778165" y="81162"/>
                </a:cubicBezTo>
                <a:cubicBezTo>
                  <a:pt x="11790041" y="74369"/>
                  <a:pt x="11802378" y="77524"/>
                  <a:pt x="11815487" y="83856"/>
                </a:cubicBezTo>
                <a:cubicBezTo>
                  <a:pt x="11847624" y="81866"/>
                  <a:pt x="11880597" y="91377"/>
                  <a:pt x="11918614" y="95008"/>
                </a:cubicBezTo>
                <a:cubicBezTo>
                  <a:pt x="11968426" y="99415"/>
                  <a:pt x="12075069" y="105895"/>
                  <a:pt x="12114359" y="110298"/>
                </a:cubicBezTo>
                <a:lnTo>
                  <a:pt x="12154355" y="121422"/>
                </a:lnTo>
                <a:cubicBezTo>
                  <a:pt x="12162312" y="127083"/>
                  <a:pt x="12175466" y="125622"/>
                  <a:pt x="12187428" y="125615"/>
                </a:cubicBezTo>
                <a:lnTo>
                  <a:pt x="12192000" y="126221"/>
                </a:lnTo>
                <a:lnTo>
                  <a:pt x="12192000" y="2179476"/>
                </a:lnTo>
                <a:lnTo>
                  <a:pt x="0" y="2179476"/>
                </a:lnTo>
                <a:lnTo>
                  <a:pt x="0" y="1448544"/>
                </a:lnTo>
                <a:cubicBezTo>
                  <a:pt x="157588" y="1442650"/>
                  <a:pt x="200876" y="1460564"/>
                  <a:pt x="301314" y="1466575"/>
                </a:cubicBezTo>
                <a:cubicBezTo>
                  <a:pt x="391655" y="1466845"/>
                  <a:pt x="487002" y="1452643"/>
                  <a:pt x="542046" y="1450170"/>
                </a:cubicBezTo>
                <a:cubicBezTo>
                  <a:pt x="578952" y="1458612"/>
                  <a:pt x="598969" y="1458748"/>
                  <a:pt x="631576" y="1451737"/>
                </a:cubicBezTo>
                <a:cubicBezTo>
                  <a:pt x="703084" y="1452094"/>
                  <a:pt x="742331" y="1427079"/>
                  <a:pt x="833545" y="1452150"/>
                </a:cubicBezTo>
                <a:cubicBezTo>
                  <a:pt x="875767" y="1445181"/>
                  <a:pt x="1007125" y="1464363"/>
                  <a:pt x="1026791" y="1450925"/>
                </a:cubicBezTo>
                <a:cubicBezTo>
                  <a:pt x="1078655" y="1446365"/>
                  <a:pt x="1051750" y="1463310"/>
                  <a:pt x="1133245" y="1450181"/>
                </a:cubicBezTo>
                <a:cubicBezTo>
                  <a:pt x="1218481" y="1442167"/>
                  <a:pt x="1342837" y="1419483"/>
                  <a:pt x="1388954" y="1426140"/>
                </a:cubicBezTo>
                <a:cubicBezTo>
                  <a:pt x="1450148" y="1423642"/>
                  <a:pt x="1651146" y="1443440"/>
                  <a:pt x="1733238" y="1444554"/>
                </a:cubicBezTo>
                <a:cubicBezTo>
                  <a:pt x="1765024" y="1452305"/>
                  <a:pt x="1864758" y="1426732"/>
                  <a:pt x="1980800" y="1432770"/>
                </a:cubicBezTo>
                <a:cubicBezTo>
                  <a:pt x="1996088" y="1438948"/>
                  <a:pt x="2019057" y="1450689"/>
                  <a:pt x="2024005" y="1439259"/>
                </a:cubicBezTo>
                <a:cubicBezTo>
                  <a:pt x="2060029" y="1440080"/>
                  <a:pt x="2160792" y="1423153"/>
                  <a:pt x="2194956" y="1420496"/>
                </a:cubicBezTo>
                <a:cubicBezTo>
                  <a:pt x="2219557" y="1399871"/>
                  <a:pt x="2240669" y="1420646"/>
                  <a:pt x="2248113" y="1397135"/>
                </a:cubicBezTo>
                <a:lnTo>
                  <a:pt x="2273752" y="1384986"/>
                </a:lnTo>
                <a:cubicBezTo>
                  <a:pt x="2318581" y="1388931"/>
                  <a:pt x="2384842" y="1347631"/>
                  <a:pt x="2424909" y="1332526"/>
                </a:cubicBezTo>
                <a:cubicBezTo>
                  <a:pt x="2463257" y="1322498"/>
                  <a:pt x="2477790" y="1343428"/>
                  <a:pt x="2508995" y="1309587"/>
                </a:cubicBezTo>
                <a:cubicBezTo>
                  <a:pt x="2553427" y="1295945"/>
                  <a:pt x="2638668" y="1254635"/>
                  <a:pt x="2691501" y="1250677"/>
                </a:cubicBezTo>
                <a:cubicBezTo>
                  <a:pt x="2740057" y="1239383"/>
                  <a:pt x="2764053" y="1218972"/>
                  <a:pt x="2781983" y="1212490"/>
                </a:cubicBezTo>
                <a:cubicBezTo>
                  <a:pt x="2783640" y="1215996"/>
                  <a:pt x="2796218" y="1215475"/>
                  <a:pt x="2799081" y="1211784"/>
                </a:cubicBezTo>
                <a:lnTo>
                  <a:pt x="2860515" y="1206470"/>
                </a:lnTo>
                <a:lnTo>
                  <a:pt x="3341832" y="1046614"/>
                </a:lnTo>
                <a:close/>
              </a:path>
            </a:pathLst>
          </a:custGeom>
          <a:blipFill>
            <a:blip r:embed="rId2"/>
            <a:tile tx="0" ty="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E9C8EDE-D3F5-488D-9B29-570A4C7A2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82" y="493976"/>
            <a:ext cx="6907276" cy="5424483"/>
          </a:xfrm>
          <a:custGeom>
            <a:avLst/>
            <a:gdLst>
              <a:gd name="connsiteX0" fmla="*/ 0 w 7008507"/>
              <a:gd name="connsiteY0" fmla="*/ 0 h 5446574"/>
              <a:gd name="connsiteX1" fmla="*/ 7008507 w 7008507"/>
              <a:gd name="connsiteY1" fmla="*/ 0 h 5446574"/>
              <a:gd name="connsiteX2" fmla="*/ 7008507 w 7008507"/>
              <a:gd name="connsiteY2" fmla="*/ 5446574 h 5446574"/>
              <a:gd name="connsiteX3" fmla="*/ 0 w 7008507"/>
              <a:gd name="connsiteY3" fmla="*/ 5446574 h 5446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08507" h="5446574">
                <a:moveTo>
                  <a:pt x="0" y="0"/>
                </a:moveTo>
                <a:lnTo>
                  <a:pt x="7008507" y="0"/>
                </a:lnTo>
                <a:lnTo>
                  <a:pt x="7008507" y="5446574"/>
                </a:lnTo>
                <a:lnTo>
                  <a:pt x="0" y="5446574"/>
                </a:lnTo>
                <a:close/>
              </a:path>
            </a:pathLst>
          </a:custGeom>
          <a:solidFill>
            <a:srgbClr val="EFEEE9"/>
          </a:solidFill>
          <a:ln>
            <a:noFill/>
          </a:ln>
          <a:effectLst>
            <a:outerShdw blurRad="63500" dist="127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15CD2EE-2632-4CEA-B1D4-24613B1B7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52" y="602132"/>
            <a:ext cx="6684754" cy="5194194"/>
          </a:xfrm>
          <a:custGeom>
            <a:avLst/>
            <a:gdLst>
              <a:gd name="connsiteX0" fmla="*/ 42297 w 6684754"/>
              <a:gd name="connsiteY0" fmla="*/ 0 h 5238109"/>
              <a:gd name="connsiteX1" fmla="*/ 6635831 w 6684754"/>
              <a:gd name="connsiteY1" fmla="*/ 1 h 5238109"/>
              <a:gd name="connsiteX2" fmla="*/ 6684754 w 6684754"/>
              <a:gd name="connsiteY2" fmla="*/ 49319 h 5238109"/>
              <a:gd name="connsiteX3" fmla="*/ 6684754 w 6684754"/>
              <a:gd name="connsiteY3" fmla="*/ 4177833 h 5238109"/>
              <a:gd name="connsiteX4" fmla="*/ 6680558 w 6684754"/>
              <a:gd name="connsiteY4" fmla="*/ 4188007 h 5238109"/>
              <a:gd name="connsiteX5" fmla="*/ 6680558 w 6684754"/>
              <a:gd name="connsiteY5" fmla="*/ 5128500 h 5238109"/>
              <a:gd name="connsiteX6" fmla="*/ 6628972 w 6684754"/>
              <a:gd name="connsiteY6" fmla="*/ 5185796 h 5238109"/>
              <a:gd name="connsiteX7" fmla="*/ 6576141 w 6684754"/>
              <a:gd name="connsiteY7" fmla="*/ 5183621 h 5238109"/>
              <a:gd name="connsiteX8" fmla="*/ 6520329 w 6684754"/>
              <a:gd name="connsiteY8" fmla="*/ 5183317 h 5238109"/>
              <a:gd name="connsiteX9" fmla="*/ 6520329 w 6684754"/>
              <a:gd name="connsiteY9" fmla="*/ 5238109 h 5238109"/>
              <a:gd name="connsiteX10" fmla="*/ 4326514 w 6684754"/>
              <a:gd name="connsiteY10" fmla="*/ 5238109 h 5238109"/>
              <a:gd name="connsiteX11" fmla="*/ 4326514 w 6684754"/>
              <a:gd name="connsiteY11" fmla="*/ 5194155 h 5238109"/>
              <a:gd name="connsiteX12" fmla="*/ 4234559 w 6684754"/>
              <a:gd name="connsiteY12" fmla="*/ 5194194 h 5238109"/>
              <a:gd name="connsiteX13" fmla="*/ 86137 w 6684754"/>
              <a:gd name="connsiteY13" fmla="*/ 5187003 h 5238109"/>
              <a:gd name="connsiteX14" fmla="*/ 35239 w 6684754"/>
              <a:gd name="connsiteY14" fmla="*/ 5178012 h 5238109"/>
              <a:gd name="connsiteX15" fmla="*/ 0 w 6684754"/>
              <a:gd name="connsiteY15" fmla="*/ 5128498 h 5238109"/>
              <a:gd name="connsiteX16" fmla="*/ 4197 w 6684754"/>
              <a:gd name="connsiteY16" fmla="*/ 38408 h 5238109"/>
              <a:gd name="connsiteX17" fmla="*/ 42297 w 6684754"/>
              <a:gd name="connsiteY17" fmla="*/ 0 h 5238109"/>
              <a:gd name="connsiteX0" fmla="*/ 42297 w 6684754"/>
              <a:gd name="connsiteY0" fmla="*/ 0 h 5238109"/>
              <a:gd name="connsiteX1" fmla="*/ 6635831 w 6684754"/>
              <a:gd name="connsiteY1" fmla="*/ 1 h 5238109"/>
              <a:gd name="connsiteX2" fmla="*/ 6684754 w 6684754"/>
              <a:gd name="connsiteY2" fmla="*/ 49319 h 5238109"/>
              <a:gd name="connsiteX3" fmla="*/ 6684754 w 6684754"/>
              <a:gd name="connsiteY3" fmla="*/ 4177833 h 5238109"/>
              <a:gd name="connsiteX4" fmla="*/ 6680558 w 6684754"/>
              <a:gd name="connsiteY4" fmla="*/ 4188007 h 5238109"/>
              <a:gd name="connsiteX5" fmla="*/ 6680558 w 6684754"/>
              <a:gd name="connsiteY5" fmla="*/ 5128500 h 5238109"/>
              <a:gd name="connsiteX6" fmla="*/ 6628972 w 6684754"/>
              <a:gd name="connsiteY6" fmla="*/ 5185796 h 5238109"/>
              <a:gd name="connsiteX7" fmla="*/ 6576141 w 6684754"/>
              <a:gd name="connsiteY7" fmla="*/ 5183621 h 5238109"/>
              <a:gd name="connsiteX8" fmla="*/ 6520329 w 6684754"/>
              <a:gd name="connsiteY8" fmla="*/ 5183317 h 5238109"/>
              <a:gd name="connsiteX9" fmla="*/ 4326514 w 6684754"/>
              <a:gd name="connsiteY9" fmla="*/ 5238109 h 5238109"/>
              <a:gd name="connsiteX10" fmla="*/ 4326514 w 6684754"/>
              <a:gd name="connsiteY10" fmla="*/ 5194155 h 5238109"/>
              <a:gd name="connsiteX11" fmla="*/ 4234559 w 6684754"/>
              <a:gd name="connsiteY11" fmla="*/ 5194194 h 5238109"/>
              <a:gd name="connsiteX12" fmla="*/ 86137 w 6684754"/>
              <a:gd name="connsiteY12" fmla="*/ 5187003 h 5238109"/>
              <a:gd name="connsiteX13" fmla="*/ 35239 w 6684754"/>
              <a:gd name="connsiteY13" fmla="*/ 5178012 h 5238109"/>
              <a:gd name="connsiteX14" fmla="*/ 0 w 6684754"/>
              <a:gd name="connsiteY14" fmla="*/ 5128498 h 5238109"/>
              <a:gd name="connsiteX15" fmla="*/ 4197 w 6684754"/>
              <a:gd name="connsiteY15" fmla="*/ 38408 h 5238109"/>
              <a:gd name="connsiteX16" fmla="*/ 42297 w 6684754"/>
              <a:gd name="connsiteY16" fmla="*/ 0 h 5238109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4754 w 6684754"/>
              <a:gd name="connsiteY3" fmla="*/ 4177833 h 5194194"/>
              <a:gd name="connsiteX4" fmla="*/ 6680558 w 6684754"/>
              <a:gd name="connsiteY4" fmla="*/ 4188007 h 5194194"/>
              <a:gd name="connsiteX5" fmla="*/ 6680558 w 6684754"/>
              <a:gd name="connsiteY5" fmla="*/ 5128500 h 5194194"/>
              <a:gd name="connsiteX6" fmla="*/ 6628972 w 6684754"/>
              <a:gd name="connsiteY6" fmla="*/ 5185796 h 5194194"/>
              <a:gd name="connsiteX7" fmla="*/ 6576141 w 6684754"/>
              <a:gd name="connsiteY7" fmla="*/ 5183621 h 5194194"/>
              <a:gd name="connsiteX8" fmla="*/ 6520329 w 6684754"/>
              <a:gd name="connsiteY8" fmla="*/ 5183317 h 5194194"/>
              <a:gd name="connsiteX9" fmla="*/ 4326514 w 6684754"/>
              <a:gd name="connsiteY9" fmla="*/ 5194155 h 5194194"/>
              <a:gd name="connsiteX10" fmla="*/ 4234559 w 6684754"/>
              <a:gd name="connsiteY10" fmla="*/ 5194194 h 5194194"/>
              <a:gd name="connsiteX11" fmla="*/ 86137 w 6684754"/>
              <a:gd name="connsiteY11" fmla="*/ 5187003 h 5194194"/>
              <a:gd name="connsiteX12" fmla="*/ 35239 w 6684754"/>
              <a:gd name="connsiteY12" fmla="*/ 5178012 h 5194194"/>
              <a:gd name="connsiteX13" fmla="*/ 0 w 6684754"/>
              <a:gd name="connsiteY13" fmla="*/ 5128498 h 5194194"/>
              <a:gd name="connsiteX14" fmla="*/ 4197 w 6684754"/>
              <a:gd name="connsiteY14" fmla="*/ 38408 h 5194194"/>
              <a:gd name="connsiteX15" fmla="*/ 42297 w 6684754"/>
              <a:gd name="connsiteY15" fmla="*/ 0 h 5194194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4754 w 6684754"/>
              <a:gd name="connsiteY3" fmla="*/ 4177833 h 5194194"/>
              <a:gd name="connsiteX4" fmla="*/ 6680558 w 6684754"/>
              <a:gd name="connsiteY4" fmla="*/ 4188007 h 5194194"/>
              <a:gd name="connsiteX5" fmla="*/ 6680558 w 6684754"/>
              <a:gd name="connsiteY5" fmla="*/ 5128500 h 5194194"/>
              <a:gd name="connsiteX6" fmla="*/ 6628972 w 6684754"/>
              <a:gd name="connsiteY6" fmla="*/ 5185796 h 5194194"/>
              <a:gd name="connsiteX7" fmla="*/ 6576141 w 6684754"/>
              <a:gd name="connsiteY7" fmla="*/ 5183621 h 5194194"/>
              <a:gd name="connsiteX8" fmla="*/ 6520329 w 6684754"/>
              <a:gd name="connsiteY8" fmla="*/ 5183317 h 5194194"/>
              <a:gd name="connsiteX9" fmla="*/ 4234559 w 6684754"/>
              <a:gd name="connsiteY9" fmla="*/ 5194194 h 5194194"/>
              <a:gd name="connsiteX10" fmla="*/ 86137 w 6684754"/>
              <a:gd name="connsiteY10" fmla="*/ 5187003 h 5194194"/>
              <a:gd name="connsiteX11" fmla="*/ 35239 w 6684754"/>
              <a:gd name="connsiteY11" fmla="*/ 5178012 h 5194194"/>
              <a:gd name="connsiteX12" fmla="*/ 0 w 6684754"/>
              <a:gd name="connsiteY12" fmla="*/ 5128498 h 5194194"/>
              <a:gd name="connsiteX13" fmla="*/ 4197 w 6684754"/>
              <a:gd name="connsiteY13" fmla="*/ 38408 h 5194194"/>
              <a:gd name="connsiteX14" fmla="*/ 42297 w 6684754"/>
              <a:gd name="connsiteY14" fmla="*/ 0 h 5194194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4754 w 6684754"/>
              <a:gd name="connsiteY3" fmla="*/ 4177833 h 5194194"/>
              <a:gd name="connsiteX4" fmla="*/ 6680558 w 6684754"/>
              <a:gd name="connsiteY4" fmla="*/ 5128500 h 5194194"/>
              <a:gd name="connsiteX5" fmla="*/ 6628972 w 6684754"/>
              <a:gd name="connsiteY5" fmla="*/ 5185796 h 5194194"/>
              <a:gd name="connsiteX6" fmla="*/ 6576141 w 6684754"/>
              <a:gd name="connsiteY6" fmla="*/ 5183621 h 5194194"/>
              <a:gd name="connsiteX7" fmla="*/ 6520329 w 6684754"/>
              <a:gd name="connsiteY7" fmla="*/ 5183317 h 5194194"/>
              <a:gd name="connsiteX8" fmla="*/ 4234559 w 6684754"/>
              <a:gd name="connsiteY8" fmla="*/ 5194194 h 5194194"/>
              <a:gd name="connsiteX9" fmla="*/ 86137 w 6684754"/>
              <a:gd name="connsiteY9" fmla="*/ 5187003 h 5194194"/>
              <a:gd name="connsiteX10" fmla="*/ 35239 w 6684754"/>
              <a:gd name="connsiteY10" fmla="*/ 5178012 h 5194194"/>
              <a:gd name="connsiteX11" fmla="*/ 0 w 6684754"/>
              <a:gd name="connsiteY11" fmla="*/ 5128498 h 5194194"/>
              <a:gd name="connsiteX12" fmla="*/ 4197 w 6684754"/>
              <a:gd name="connsiteY12" fmla="*/ 38408 h 5194194"/>
              <a:gd name="connsiteX13" fmla="*/ 42297 w 6684754"/>
              <a:gd name="connsiteY13" fmla="*/ 0 h 5194194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0558 w 6684754"/>
              <a:gd name="connsiteY3" fmla="*/ 5128500 h 5194194"/>
              <a:gd name="connsiteX4" fmla="*/ 6628972 w 6684754"/>
              <a:gd name="connsiteY4" fmla="*/ 5185796 h 5194194"/>
              <a:gd name="connsiteX5" fmla="*/ 6576141 w 6684754"/>
              <a:gd name="connsiteY5" fmla="*/ 5183621 h 5194194"/>
              <a:gd name="connsiteX6" fmla="*/ 6520329 w 6684754"/>
              <a:gd name="connsiteY6" fmla="*/ 5183317 h 5194194"/>
              <a:gd name="connsiteX7" fmla="*/ 4234559 w 6684754"/>
              <a:gd name="connsiteY7" fmla="*/ 5194194 h 5194194"/>
              <a:gd name="connsiteX8" fmla="*/ 86137 w 6684754"/>
              <a:gd name="connsiteY8" fmla="*/ 5187003 h 5194194"/>
              <a:gd name="connsiteX9" fmla="*/ 35239 w 6684754"/>
              <a:gd name="connsiteY9" fmla="*/ 5178012 h 5194194"/>
              <a:gd name="connsiteX10" fmla="*/ 0 w 6684754"/>
              <a:gd name="connsiteY10" fmla="*/ 5128498 h 5194194"/>
              <a:gd name="connsiteX11" fmla="*/ 4197 w 6684754"/>
              <a:gd name="connsiteY11" fmla="*/ 38408 h 5194194"/>
              <a:gd name="connsiteX12" fmla="*/ 42297 w 6684754"/>
              <a:gd name="connsiteY12" fmla="*/ 0 h 5194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84754" h="5194194">
                <a:moveTo>
                  <a:pt x="42297" y="0"/>
                </a:moveTo>
                <a:lnTo>
                  <a:pt x="6635831" y="1"/>
                </a:lnTo>
                <a:cubicBezTo>
                  <a:pt x="6656828" y="1"/>
                  <a:pt x="6684754" y="28152"/>
                  <a:pt x="6684754" y="49319"/>
                </a:cubicBezTo>
                <a:cubicBezTo>
                  <a:pt x="6683355" y="1742379"/>
                  <a:pt x="6681957" y="3435440"/>
                  <a:pt x="6680558" y="5128500"/>
                </a:cubicBezTo>
                <a:cubicBezTo>
                  <a:pt x="6674714" y="5192078"/>
                  <a:pt x="6646375" y="5176609"/>
                  <a:pt x="6628972" y="5185796"/>
                </a:cubicBezTo>
                <a:cubicBezTo>
                  <a:pt x="6617591" y="5185727"/>
                  <a:pt x="6587524" y="5183690"/>
                  <a:pt x="6576141" y="5183621"/>
                </a:cubicBezTo>
                <a:lnTo>
                  <a:pt x="6520329" y="5183317"/>
                </a:lnTo>
                <a:lnTo>
                  <a:pt x="4234559" y="5194194"/>
                </a:lnTo>
                <a:lnTo>
                  <a:pt x="86137" y="5187003"/>
                </a:lnTo>
                <a:lnTo>
                  <a:pt x="35239" y="5178012"/>
                </a:lnTo>
                <a:cubicBezTo>
                  <a:pt x="14262" y="5177891"/>
                  <a:pt x="55" y="5149644"/>
                  <a:pt x="0" y="5128498"/>
                </a:cubicBezTo>
                <a:lnTo>
                  <a:pt x="4197" y="38408"/>
                </a:lnTo>
                <a:cubicBezTo>
                  <a:pt x="4251" y="17220"/>
                  <a:pt x="21276" y="61"/>
                  <a:pt x="42297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80A7465D-041E-44FB-8868-ACD67E2698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8945" y="1121082"/>
            <a:ext cx="6316114" cy="416863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B46B93-EB14-4515-A3A7-A2E2A29FD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593" y="3595124"/>
            <a:ext cx="5820308" cy="2587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/>
              <a:t>Theories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7F49BE-3937-49B7-B017-DF86F6B1D28E}"/>
              </a:ext>
            </a:extLst>
          </p:cNvPr>
          <p:cNvSpPr txBox="1"/>
          <p:nvPr/>
        </p:nvSpPr>
        <p:spPr>
          <a:xfrm>
            <a:off x="4127580" y="5089662"/>
            <a:ext cx="296747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5362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B8DCD-C927-487A-BC95-2B0D175B8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professional as a social worker can use their understanding of psychology to support a service user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8318E-B62C-48D5-95DB-DEE57063A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Social worker aim is to improve people lives by helping with social and interpersonal difficulties, promoting human rights and wellbeing.</a:t>
            </a:r>
          </a:p>
          <a:p>
            <a:r>
              <a:rPr lang="en-GB" dirty="0"/>
              <a:t>Supporting someone with mental health problems, social work is a varied demanding, often emotional and very rewarding career.</a:t>
            </a:r>
          </a:p>
          <a:p>
            <a:r>
              <a:rPr lang="en-GB" dirty="0"/>
              <a:t>Maintain appropriate personal/ professional boundaries in more challenging circumstances.</a:t>
            </a:r>
          </a:p>
          <a:p>
            <a:r>
              <a:rPr lang="en-GB" dirty="0"/>
              <a:t>Make skilled use of self as part of my interventions.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2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93E7D-6AFF-4E22-8B13-460D656F3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5301C-570A-43DD-86AB-E8CFADCCE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Social work practice is identified by two broad theories, explanatory theory and interventive theory. Explanatory theory explains factors that shape human behaviours. Interventive theory facilitates changes in human behaviours. A generalised idea to understand human behaviours in different circumstances facilitate change ( Lehmann and Coady, 2001).</a:t>
            </a:r>
          </a:p>
        </p:txBody>
      </p:sp>
    </p:spTree>
    <p:extLst>
      <p:ext uri="{BB962C8B-B14F-4D97-AF65-F5344CB8AC3E}">
        <p14:creationId xmlns:p14="http://schemas.microsoft.com/office/powerpoint/2010/main" val="3494205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685CF-0694-474D-93AA-981F97917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3D1F8-16D2-4D8B-BD95-23390D357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389" y="1901088"/>
            <a:ext cx="9493250" cy="400656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GB" sz="1400" b="1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ea typeface="+mn-lt"/>
                <a:cs typeface="+mn-lt"/>
              </a:rPr>
              <a:t>Sutton, C. (1994) </a:t>
            </a:r>
            <a:r>
              <a:rPr lang="en-GB" sz="4000" i="1" dirty="0">
                <a:ea typeface="+mn-lt"/>
                <a:cs typeface="+mn-lt"/>
              </a:rPr>
              <a:t>Social work, community work and psychology</a:t>
            </a:r>
            <a:r>
              <a:rPr lang="en-GB" sz="4000" dirty="0">
                <a:ea typeface="+mn-lt"/>
                <a:cs typeface="+mn-lt"/>
              </a:rPr>
              <a:t>. Leicester: British Psychological Society.</a:t>
            </a:r>
            <a:endParaRPr lang="en-GB" dirty="0"/>
          </a:p>
          <a:p>
            <a:pPr marL="0" indent="0">
              <a:buNone/>
            </a:pPr>
            <a:endParaRPr lang="en-GB" sz="4000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ea typeface="+mn-lt"/>
                <a:cs typeface="+mn-lt"/>
              </a:rPr>
              <a:t>Riva, G. </a:t>
            </a:r>
            <a:r>
              <a:rPr lang="en-GB" sz="4000" i="1" dirty="0">
                <a:ea typeface="+mn-lt"/>
                <a:cs typeface="+mn-lt"/>
              </a:rPr>
              <a:t>et al.</a:t>
            </a:r>
            <a:r>
              <a:rPr lang="en-GB" sz="4000" dirty="0">
                <a:ea typeface="+mn-lt"/>
                <a:cs typeface="+mn-lt"/>
              </a:rPr>
              <a:t> (2016) </a:t>
            </a:r>
            <a:r>
              <a:rPr lang="en-GB" sz="4000" i="1" dirty="0">
                <a:ea typeface="+mn-lt"/>
                <a:cs typeface="+mn-lt"/>
              </a:rPr>
              <a:t>The psychology of social networking : personal experience in online communities</a:t>
            </a:r>
            <a:r>
              <a:rPr lang="en-GB" sz="4000" dirty="0">
                <a:ea typeface="+mn-lt"/>
                <a:cs typeface="+mn-lt"/>
              </a:rPr>
              <a:t>. Warsaw ;: De Gruyter Open. doi:10.1515/9783110473780.</a:t>
            </a:r>
            <a:endParaRPr lang="en-GB" dirty="0"/>
          </a:p>
          <a:p>
            <a:pPr marL="0" indent="0">
              <a:buNone/>
            </a:pPr>
            <a:endParaRPr lang="en-GB" sz="4000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ea typeface="+mn-lt"/>
                <a:cs typeface="+mn-lt"/>
              </a:rPr>
              <a:t>Carrington, W.L. (1958) </a:t>
            </a:r>
            <a:r>
              <a:rPr lang="en-GB" sz="4000" i="1" dirty="0">
                <a:ea typeface="+mn-lt"/>
                <a:cs typeface="+mn-lt"/>
              </a:rPr>
              <a:t>Psychology, religion and human need : a guide for ministers, doctors, teachers and social workers</a:t>
            </a:r>
            <a:r>
              <a:rPr lang="en-GB" sz="4000" dirty="0">
                <a:ea typeface="+mn-lt"/>
                <a:cs typeface="+mn-lt"/>
              </a:rPr>
              <a:t>. London: Epworth Press.</a:t>
            </a:r>
            <a:endParaRPr lang="en-GB" dirty="0"/>
          </a:p>
          <a:p>
            <a:pPr marL="0" indent="0">
              <a:buNone/>
            </a:pPr>
            <a:endParaRPr lang="en-GB" sz="4000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000" b="1" dirty="0">
              <a:latin typeface="Calibri"/>
              <a:ea typeface="+mn-lt"/>
              <a:cs typeface="Calibri"/>
            </a:endParaRPr>
          </a:p>
          <a:p>
            <a:endParaRPr lang="en-GB" b="1" dirty="0">
              <a:latin typeface="Calibri"/>
              <a:ea typeface="+mn-lt"/>
              <a:cs typeface="Calibri"/>
            </a:endParaRPr>
          </a:p>
          <a:p>
            <a:endParaRPr lang="en-GB" dirty="0">
              <a:latin typeface="Calibri"/>
              <a:ea typeface="+mn-lt"/>
              <a:cs typeface="Calibri"/>
            </a:endParaRPr>
          </a:p>
          <a:p>
            <a:endParaRPr lang="en-GB" dirty="0">
              <a:latin typeface="Calibri"/>
              <a:ea typeface="+mn-lt"/>
              <a:cs typeface="Calibri"/>
            </a:endParaRPr>
          </a:p>
          <a:p>
            <a:endParaRPr lang="en-GB" dirty="0">
              <a:latin typeface="Calibri"/>
              <a:ea typeface="+mn-lt"/>
              <a:cs typeface="Calibri"/>
            </a:endParaRPr>
          </a:p>
          <a:p>
            <a:br>
              <a:rPr lang="en-GB" dirty="0">
                <a:latin typeface="Calibri"/>
                <a:ea typeface="+mn-lt"/>
                <a:cs typeface="Calibri"/>
              </a:rPr>
            </a:br>
            <a:endParaRPr lang="en-GB" dirty="0">
              <a:latin typeface="Calibri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2977651"/>
      </p:ext>
    </p:extLst>
  </p:cSld>
  <p:clrMapOvr>
    <a:masterClrMapping/>
  </p:clrMapOvr>
</p:sld>
</file>

<file path=ppt/theme/theme1.xml><?xml version="1.0" encoding="utf-8"?>
<a:theme xmlns:a="http://schemas.openxmlformats.org/drawingml/2006/main" name="AfterhoursVTI">
  <a:themeElements>
    <a:clrScheme name="Grayscal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B5B5B5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hoursVTI" id="{90A150B1-9C08-42C7-B4E0-C1D732064FA1}" vid="{A6104589-8A83-4A64-B7F1-AAF946A405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AfterhoursVTI</vt:lpstr>
      <vt:lpstr>Psychology for Social Worker</vt:lpstr>
      <vt:lpstr>Introduction</vt:lpstr>
      <vt:lpstr>Psychology development</vt:lpstr>
      <vt:lpstr>Why is psychology important when working as a social worker</vt:lpstr>
      <vt:lpstr>Theories </vt:lpstr>
      <vt:lpstr>How professional as a social worker can use their understanding of psychology to support a service user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412</cp:revision>
  <dcterms:created xsi:type="dcterms:W3CDTF">2022-02-16T14:15:32Z</dcterms:created>
  <dcterms:modified xsi:type="dcterms:W3CDTF">2022-02-20T12:40:16Z</dcterms:modified>
</cp:coreProperties>
</file>