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38"/>
  </p:notesMasterIdLst>
  <p:sldIdLst>
    <p:sldId id="256" r:id="rId2"/>
    <p:sldId id="266" r:id="rId3"/>
    <p:sldId id="260" r:id="rId4"/>
    <p:sldId id="264" r:id="rId5"/>
    <p:sldId id="299" r:id="rId6"/>
    <p:sldId id="259" r:id="rId7"/>
    <p:sldId id="265" r:id="rId8"/>
    <p:sldId id="258" r:id="rId9"/>
    <p:sldId id="290" r:id="rId10"/>
    <p:sldId id="272" r:id="rId11"/>
    <p:sldId id="291" r:id="rId12"/>
    <p:sldId id="267" r:id="rId13"/>
    <p:sldId id="300" r:id="rId14"/>
    <p:sldId id="292" r:id="rId15"/>
    <p:sldId id="293" r:id="rId16"/>
    <p:sldId id="294" r:id="rId17"/>
    <p:sldId id="301" r:id="rId18"/>
    <p:sldId id="302" r:id="rId19"/>
    <p:sldId id="278" r:id="rId20"/>
    <p:sldId id="304" r:id="rId21"/>
    <p:sldId id="279" r:id="rId22"/>
    <p:sldId id="280" r:id="rId23"/>
    <p:sldId id="281" r:id="rId24"/>
    <p:sldId id="282" r:id="rId25"/>
    <p:sldId id="284" r:id="rId26"/>
    <p:sldId id="285" r:id="rId27"/>
    <p:sldId id="296" r:id="rId28"/>
    <p:sldId id="297" r:id="rId29"/>
    <p:sldId id="298" r:id="rId30"/>
    <p:sldId id="275" r:id="rId31"/>
    <p:sldId id="305" r:id="rId32"/>
    <p:sldId id="306" r:id="rId33"/>
    <p:sldId id="307" r:id="rId34"/>
    <p:sldId id="308" r:id="rId35"/>
    <p:sldId id="309" r:id="rId36"/>
    <p:sldId id="310" r:id="rId3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0F7CB-BF5A-EFE7-0E7C-04CF1606C4BC}" v="986" dt="2026-02-08T14:54:53.605"/>
    <p1510:client id="{A90B066A-D7FD-3123-533C-870B44EC21E6}" v="9" dt="2026-02-08T15:32:42.412"/>
    <p1510:client id="{F448A9A9-0AE9-FB7C-4B02-10E53AEAF1F3}" v="255" dt="2026-02-07T08:29:03.7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Chapman (1000843)" userId="S::1000843@student.uwtsd.ac.uk::7e206576-6b83-487c-9f1f-91f5ac4bfff7" providerId="AD" clId="Web-{54340F12-0FD5-040D-2BC3-741C2DE5C02D}"/>
    <pc:docChg chg="addSld delSld modSld">
      <pc:chgData name="Sarah Chapman (1000843)" userId="S::1000843@student.uwtsd.ac.uk::7e206576-6b83-487c-9f1f-91f5ac4bfff7" providerId="AD" clId="Web-{54340F12-0FD5-040D-2BC3-741C2DE5C02D}" dt="2026-02-06T11:59:39.509" v="154" actId="20577"/>
      <pc:docMkLst>
        <pc:docMk/>
      </pc:docMkLst>
      <pc:sldChg chg="modSp">
        <pc:chgData name="Sarah Chapman (1000843)" userId="S::1000843@student.uwtsd.ac.uk::7e206576-6b83-487c-9f1f-91f5ac4bfff7" providerId="AD" clId="Web-{54340F12-0FD5-040D-2BC3-741C2DE5C02D}" dt="2026-02-06T10:44:02.550" v="50" actId="20577"/>
        <pc:sldMkLst>
          <pc:docMk/>
          <pc:sldMk cId="109857222" sldId="256"/>
        </pc:sldMkLst>
        <pc:spChg chg="mod">
          <ac:chgData name="Sarah Chapman (1000843)" userId="S::1000843@student.uwtsd.ac.uk::7e206576-6b83-487c-9f1f-91f5ac4bfff7" providerId="AD" clId="Web-{54340F12-0FD5-040D-2BC3-741C2DE5C02D}" dt="2026-02-06T10:44:02.550" v="5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Notes">
        <pc:chgData name="Sarah Chapman (1000843)" userId="S::1000843@student.uwtsd.ac.uk::7e206576-6b83-487c-9f1f-91f5ac4bfff7" providerId="AD" clId="Web-{54340F12-0FD5-040D-2BC3-741C2DE5C02D}" dt="2026-02-06T11:09:54.498" v="98"/>
        <pc:sldMkLst>
          <pc:docMk/>
          <pc:sldMk cId="566862149" sldId="260"/>
        </pc:sldMkLst>
      </pc:sldChg>
      <pc:sldChg chg="modSp modNotes">
        <pc:chgData name="Sarah Chapman (1000843)" userId="S::1000843@student.uwtsd.ac.uk::7e206576-6b83-487c-9f1f-91f5ac4bfff7" providerId="AD" clId="Web-{54340F12-0FD5-040D-2BC3-741C2DE5C02D}" dt="2026-02-06T11:44:02.358" v="115" actId="14100"/>
        <pc:sldMkLst>
          <pc:docMk/>
          <pc:sldMk cId="2171142361" sldId="264"/>
        </pc:sldMkLst>
        <pc:spChg chg="mod">
          <ac:chgData name="Sarah Chapman (1000843)" userId="S::1000843@student.uwtsd.ac.uk::7e206576-6b83-487c-9f1f-91f5ac4bfff7" providerId="AD" clId="Web-{54340F12-0FD5-040D-2BC3-741C2DE5C02D}" dt="2026-02-06T11:42:25.549" v="107" actId="20577"/>
          <ac:spMkLst>
            <pc:docMk/>
            <pc:sldMk cId="2171142361" sldId="264"/>
            <ac:spMk id="2" creationId="{C92A81D9-6D26-68FB-5D3E-1B3684DC7C9C}"/>
          </ac:spMkLst>
        </pc:spChg>
        <pc:spChg chg="mod">
          <ac:chgData name="Sarah Chapman (1000843)" userId="S::1000843@student.uwtsd.ac.uk::7e206576-6b83-487c-9f1f-91f5ac4bfff7" providerId="AD" clId="Web-{54340F12-0FD5-040D-2BC3-741C2DE5C02D}" dt="2026-02-06T11:43:56.326" v="114" actId="20577"/>
          <ac:spMkLst>
            <pc:docMk/>
            <pc:sldMk cId="2171142361" sldId="264"/>
            <ac:spMk id="3" creationId="{2E43A784-18CC-80FB-7BAA-4BA3DB95C8C3}"/>
          </ac:spMkLst>
        </pc:spChg>
        <pc:picChg chg="mod">
          <ac:chgData name="Sarah Chapman (1000843)" userId="S::1000843@student.uwtsd.ac.uk::7e206576-6b83-487c-9f1f-91f5ac4bfff7" providerId="AD" clId="Web-{54340F12-0FD5-040D-2BC3-741C2DE5C02D}" dt="2026-02-06T11:44:02.358" v="115" actId="14100"/>
          <ac:picMkLst>
            <pc:docMk/>
            <pc:sldMk cId="2171142361" sldId="264"/>
            <ac:picMk id="4" creationId="{749FD308-1892-894D-CBFE-A6BDB7F4C413}"/>
          </ac:picMkLst>
        </pc:picChg>
      </pc:sldChg>
      <pc:sldChg chg="addSp delSp modSp mod setBg modNotes">
        <pc:chgData name="Sarah Chapman (1000843)" userId="S::1000843@student.uwtsd.ac.uk::7e206576-6b83-487c-9f1f-91f5ac4bfff7" providerId="AD" clId="Web-{54340F12-0FD5-040D-2BC3-741C2DE5C02D}" dt="2026-02-06T11:09:18.982" v="97"/>
        <pc:sldMkLst>
          <pc:docMk/>
          <pc:sldMk cId="1752874756" sldId="266"/>
        </pc:sldMkLst>
        <pc:spChg chg="mod">
          <ac:chgData name="Sarah Chapman (1000843)" userId="S::1000843@student.uwtsd.ac.uk::7e206576-6b83-487c-9f1f-91f5ac4bfff7" providerId="AD" clId="Web-{54340F12-0FD5-040D-2BC3-741C2DE5C02D}" dt="2026-02-06T10:50:43.966" v="95"/>
          <ac:spMkLst>
            <pc:docMk/>
            <pc:sldMk cId="1752874756" sldId="266"/>
            <ac:spMk id="2" creationId="{F6642424-B81E-81EB-CEFC-6ED03E33D18D}"/>
          </ac:spMkLst>
        </pc:spChg>
        <pc:spChg chg="mod">
          <ac:chgData name="Sarah Chapman (1000843)" userId="S::1000843@student.uwtsd.ac.uk::7e206576-6b83-487c-9f1f-91f5ac4bfff7" providerId="AD" clId="Web-{54340F12-0FD5-040D-2BC3-741C2DE5C02D}" dt="2026-02-06T10:50:43.966" v="95"/>
          <ac:spMkLst>
            <pc:docMk/>
            <pc:sldMk cId="1752874756" sldId="266"/>
            <ac:spMk id="3" creationId="{DEBEC940-0869-98C3-56CD-9EB5C2B164ED}"/>
          </ac:spMkLst>
        </pc:spChg>
        <pc:picChg chg="add mod">
          <ac:chgData name="Sarah Chapman (1000843)" userId="S::1000843@student.uwtsd.ac.uk::7e206576-6b83-487c-9f1f-91f5ac4bfff7" providerId="AD" clId="Web-{54340F12-0FD5-040D-2BC3-741C2DE5C02D}" dt="2026-02-06T10:50:43.966" v="95"/>
          <ac:picMkLst>
            <pc:docMk/>
            <pc:sldMk cId="1752874756" sldId="266"/>
            <ac:picMk id="7" creationId="{BB12A32D-307B-70E2-7182-DE12EBFE7628}"/>
          </ac:picMkLst>
        </pc:picChg>
      </pc:sldChg>
      <pc:sldChg chg="modNotes">
        <pc:chgData name="Sarah Chapman (1000843)" userId="S::1000843@student.uwtsd.ac.uk::7e206576-6b83-487c-9f1f-91f5ac4bfff7" providerId="AD" clId="Web-{54340F12-0FD5-040D-2BC3-741C2DE5C02D}" dt="2026-02-06T10:30:28.911" v="10"/>
        <pc:sldMkLst>
          <pc:docMk/>
          <pc:sldMk cId="3420397267" sldId="267"/>
        </pc:sldMkLst>
      </pc:sldChg>
      <pc:sldChg chg="modNotes">
        <pc:chgData name="Sarah Chapman (1000843)" userId="S::1000843@student.uwtsd.ac.uk::7e206576-6b83-487c-9f1f-91f5ac4bfff7" providerId="AD" clId="Web-{54340F12-0FD5-040D-2BC3-741C2DE5C02D}" dt="2026-02-06T10:33:42.549" v="18"/>
        <pc:sldMkLst>
          <pc:docMk/>
          <pc:sldMk cId="1830355293" sldId="293"/>
        </pc:sldMkLst>
      </pc:sldChg>
      <pc:sldChg chg="modSp new">
        <pc:chgData name="Sarah Chapman (1000843)" userId="S::1000843@student.uwtsd.ac.uk::7e206576-6b83-487c-9f1f-91f5ac4bfff7" providerId="AD" clId="Web-{54340F12-0FD5-040D-2BC3-741C2DE5C02D}" dt="2026-02-06T11:59:39.509" v="154" actId="20577"/>
        <pc:sldMkLst>
          <pc:docMk/>
          <pc:sldMk cId="3290249554" sldId="299"/>
        </pc:sldMkLst>
        <pc:spChg chg="mod">
          <ac:chgData name="Sarah Chapman (1000843)" userId="S::1000843@student.uwtsd.ac.uk::7e206576-6b83-487c-9f1f-91f5ac4bfff7" providerId="AD" clId="Web-{54340F12-0FD5-040D-2BC3-741C2DE5C02D}" dt="2026-02-06T11:59:11.962" v="139" actId="20577"/>
          <ac:spMkLst>
            <pc:docMk/>
            <pc:sldMk cId="3290249554" sldId="299"/>
            <ac:spMk id="2" creationId="{6CED8578-6BBF-5FDC-2483-00FEAB1AA417}"/>
          </ac:spMkLst>
        </pc:spChg>
        <pc:spChg chg="mod">
          <ac:chgData name="Sarah Chapman (1000843)" userId="S::1000843@student.uwtsd.ac.uk::7e206576-6b83-487c-9f1f-91f5ac4bfff7" providerId="AD" clId="Web-{54340F12-0FD5-040D-2BC3-741C2DE5C02D}" dt="2026-02-06T11:59:39.509" v="154" actId="20577"/>
          <ac:spMkLst>
            <pc:docMk/>
            <pc:sldMk cId="3290249554" sldId="299"/>
            <ac:spMk id="4" creationId="{EDD54CCA-B890-7BEF-3C9F-4C3E04D81BF1}"/>
          </ac:spMkLst>
        </pc:spChg>
      </pc:sldChg>
    </pc:docChg>
  </pc:docChgLst>
  <pc:docChgLst>
    <pc:chgData name="Sarah Chapman (1000843)" userId="S::1000843@student.uwtsd.ac.uk::7e206576-6b83-487c-9f1f-91f5ac4bfff7" providerId="AD" clId="Web-{680310F0-0BD2-584A-94AC-60EBD8ED803A}"/>
    <pc:docChg chg="addSld delSld modSld">
      <pc:chgData name="Sarah Chapman (1000843)" userId="S::1000843@student.uwtsd.ac.uk::7e206576-6b83-487c-9f1f-91f5ac4bfff7" providerId="AD" clId="Web-{680310F0-0BD2-584A-94AC-60EBD8ED803A}" dt="2026-01-18T12:32:44.576" v="3431"/>
      <pc:docMkLst>
        <pc:docMk/>
      </pc:docMkLst>
      <pc:sldChg chg="modSp">
        <pc:chgData name="Sarah Chapman (1000843)" userId="S::1000843@student.uwtsd.ac.uk::7e206576-6b83-487c-9f1f-91f5ac4bfff7" providerId="AD" clId="Web-{680310F0-0BD2-584A-94AC-60EBD8ED803A}" dt="2026-01-18T10:31:30.772" v="1492" actId="20577"/>
        <pc:sldMkLst>
          <pc:docMk/>
          <pc:sldMk cId="2514969817" sldId="258"/>
        </pc:sldMkLst>
        <pc:spChg chg="mod">
          <ac:chgData name="Sarah Chapman (1000843)" userId="S::1000843@student.uwtsd.ac.uk::7e206576-6b83-487c-9f1f-91f5ac4bfff7" providerId="AD" clId="Web-{680310F0-0BD2-584A-94AC-60EBD8ED803A}" dt="2026-01-18T10:31:30.772" v="1492" actId="20577"/>
          <ac:spMkLst>
            <pc:docMk/>
            <pc:sldMk cId="2514969817" sldId="258"/>
            <ac:spMk id="3" creationId="{D963BD7C-D84A-2837-E8D0-1295A0CADF93}"/>
          </ac:spMkLst>
        </pc:spChg>
      </pc:sldChg>
      <pc:sldChg chg="modNotes">
        <pc:chgData name="Sarah Chapman (1000843)" userId="S::1000843@student.uwtsd.ac.uk::7e206576-6b83-487c-9f1f-91f5ac4bfff7" providerId="AD" clId="Web-{680310F0-0BD2-584A-94AC-60EBD8ED803A}" dt="2026-01-18T08:32:25.319" v="71"/>
        <pc:sldMkLst>
          <pc:docMk/>
          <pc:sldMk cId="917986532" sldId="259"/>
        </pc:sldMkLst>
      </pc:sldChg>
      <pc:sldChg chg="modNotes">
        <pc:chgData name="Sarah Chapman (1000843)" userId="S::1000843@student.uwtsd.ac.uk::7e206576-6b83-487c-9f1f-91f5ac4bfff7" providerId="AD" clId="Web-{680310F0-0BD2-584A-94AC-60EBD8ED803A}" dt="2026-01-18T08:35:40.641" v="77"/>
        <pc:sldMkLst>
          <pc:docMk/>
          <pc:sldMk cId="566862149" sldId="260"/>
        </pc:sldMkLst>
      </pc:sldChg>
      <pc:sldChg chg="modNotes">
        <pc:chgData name="Sarah Chapman (1000843)" userId="S::1000843@student.uwtsd.ac.uk::7e206576-6b83-487c-9f1f-91f5ac4bfff7" providerId="AD" clId="Web-{680310F0-0BD2-584A-94AC-60EBD8ED803A}" dt="2026-01-18T08:28:39.475" v="14"/>
        <pc:sldMkLst>
          <pc:docMk/>
          <pc:sldMk cId="2171142361" sldId="264"/>
        </pc:sldMkLst>
      </pc:sldChg>
      <pc:sldChg chg="modSp new modNotes">
        <pc:chgData name="Sarah Chapman (1000843)" userId="S::1000843@student.uwtsd.ac.uk::7e206576-6b83-487c-9f1f-91f5ac4bfff7" providerId="AD" clId="Web-{680310F0-0BD2-584A-94AC-60EBD8ED803A}" dt="2026-01-18T08:52:49.886" v="336" actId="20577"/>
        <pc:sldMkLst>
          <pc:docMk/>
          <pc:sldMk cId="2958666012" sldId="265"/>
        </pc:sldMkLst>
        <pc:spChg chg="mod">
          <ac:chgData name="Sarah Chapman (1000843)" userId="S::1000843@student.uwtsd.ac.uk::7e206576-6b83-487c-9f1f-91f5ac4bfff7" providerId="AD" clId="Web-{680310F0-0BD2-584A-94AC-60EBD8ED803A}" dt="2026-01-18T08:36:21.782" v="90" actId="20577"/>
          <ac:spMkLst>
            <pc:docMk/>
            <pc:sldMk cId="2958666012" sldId="265"/>
            <ac:spMk id="2" creationId="{C31A6221-01C9-B250-7038-EF3309FE90C0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08:52:49.886" v="336" actId="20577"/>
          <ac:spMkLst>
            <pc:docMk/>
            <pc:sldMk cId="2958666012" sldId="265"/>
            <ac:spMk id="3" creationId="{16424FDC-2F32-995F-D33B-61BB5B8734E5}"/>
          </ac:spMkLst>
        </pc:spChg>
      </pc:sldChg>
      <pc:sldChg chg="addSp modSp new">
        <pc:chgData name="Sarah Chapman (1000843)" userId="S::1000843@student.uwtsd.ac.uk::7e206576-6b83-487c-9f1f-91f5ac4bfff7" providerId="AD" clId="Web-{680310F0-0BD2-584A-94AC-60EBD8ED803A}" dt="2026-01-18T08:44:35.696" v="238" actId="1076"/>
        <pc:sldMkLst>
          <pc:docMk/>
          <pc:sldMk cId="1752874756" sldId="266"/>
        </pc:sldMkLst>
        <pc:spChg chg="mod">
          <ac:chgData name="Sarah Chapman (1000843)" userId="S::1000843@student.uwtsd.ac.uk::7e206576-6b83-487c-9f1f-91f5ac4bfff7" providerId="AD" clId="Web-{680310F0-0BD2-584A-94AC-60EBD8ED803A}" dt="2026-01-18T08:42:14.349" v="175" actId="20577"/>
          <ac:spMkLst>
            <pc:docMk/>
            <pc:sldMk cId="1752874756" sldId="266"/>
            <ac:spMk id="2" creationId="{F6642424-B81E-81EB-CEFC-6ED03E33D18D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0:43:46.603" v="1664"/>
        <pc:sldMkLst>
          <pc:docMk/>
          <pc:sldMk cId="3420397267" sldId="267"/>
        </pc:sldMkLst>
        <pc:spChg chg="mod">
          <ac:chgData name="Sarah Chapman (1000843)" userId="S::1000843@student.uwtsd.ac.uk::7e206576-6b83-487c-9f1f-91f5ac4bfff7" providerId="AD" clId="Web-{680310F0-0BD2-584A-94AC-60EBD8ED803A}" dt="2026-01-18T08:54:49.448" v="348" actId="20577"/>
          <ac:spMkLst>
            <pc:docMk/>
            <pc:sldMk cId="3420397267" sldId="267"/>
            <ac:spMk id="2" creationId="{38A4B505-4430-178B-E268-96BC6146BF83}"/>
          </ac:spMkLst>
        </pc:spChg>
      </pc:sldChg>
      <pc:sldChg chg="modSp new">
        <pc:chgData name="Sarah Chapman (1000843)" userId="S::1000843@student.uwtsd.ac.uk::7e206576-6b83-487c-9f1f-91f5ac4bfff7" providerId="AD" clId="Web-{680310F0-0BD2-584A-94AC-60EBD8ED803A}" dt="2026-01-18T10:40:47.506" v="1610" actId="20577"/>
        <pc:sldMkLst>
          <pc:docMk/>
          <pc:sldMk cId="147639088" sldId="275"/>
        </pc:sldMkLst>
        <pc:spChg chg="mod">
          <ac:chgData name="Sarah Chapman (1000843)" userId="S::1000843@student.uwtsd.ac.uk::7e206576-6b83-487c-9f1f-91f5ac4bfff7" providerId="AD" clId="Web-{680310F0-0BD2-584A-94AC-60EBD8ED803A}" dt="2026-01-18T10:40:47.506" v="1610" actId="20577"/>
          <ac:spMkLst>
            <pc:docMk/>
            <pc:sldMk cId="147639088" sldId="275"/>
            <ac:spMk id="2" creationId="{D355604C-0FAB-EFE4-D0C7-59359DFBE21D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09:40:25.126" v="1316" actId="20577"/>
          <ac:spMkLst>
            <pc:docMk/>
            <pc:sldMk cId="147639088" sldId="275"/>
            <ac:spMk id="3" creationId="{4EB74650-640B-7FC9-15F5-4D813F2AE9B9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1:13:09.037" v="1901"/>
        <pc:sldMkLst>
          <pc:docMk/>
          <pc:sldMk cId="784857614" sldId="278"/>
        </pc:sldMkLst>
        <pc:spChg chg="mod">
          <ac:chgData name="Sarah Chapman (1000843)" userId="S::1000843@student.uwtsd.ac.uk::7e206576-6b83-487c-9f1f-91f5ac4bfff7" providerId="AD" clId="Web-{680310F0-0BD2-584A-94AC-60EBD8ED803A}" dt="2026-01-18T10:41:06.131" v="1613" actId="20577"/>
          <ac:spMkLst>
            <pc:docMk/>
            <pc:sldMk cId="784857614" sldId="278"/>
            <ac:spMk id="2" creationId="{91C2F339-82A3-09BF-4A15-98B290F07D60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2:04:44.492" v="2658"/>
        <pc:sldMkLst>
          <pc:docMk/>
          <pc:sldMk cId="1789258359" sldId="279"/>
        </pc:sldMkLst>
        <pc:spChg chg="mod">
          <ac:chgData name="Sarah Chapman (1000843)" userId="S::1000843@student.uwtsd.ac.uk::7e206576-6b83-487c-9f1f-91f5ac4bfff7" providerId="AD" clId="Web-{680310F0-0BD2-584A-94AC-60EBD8ED803A}" dt="2026-01-18T11:14:05.662" v="1925" actId="20577"/>
          <ac:spMkLst>
            <pc:docMk/>
            <pc:sldMk cId="1789258359" sldId="279"/>
            <ac:spMk id="2" creationId="{1ED86489-49F4-0054-6DF7-C9557439849C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12:04:15.366" v="2655" actId="20577"/>
          <ac:spMkLst>
            <pc:docMk/>
            <pc:sldMk cId="1789258359" sldId="279"/>
            <ac:spMk id="3" creationId="{8A6E5255-9181-BF6B-FC38-5AD68AAD08BB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2:23:16.109" v="3093"/>
        <pc:sldMkLst>
          <pc:docMk/>
          <pc:sldMk cId="2770352898" sldId="280"/>
        </pc:sldMkLst>
        <pc:spChg chg="mod">
          <ac:chgData name="Sarah Chapman (1000843)" userId="S::1000843@student.uwtsd.ac.uk::7e206576-6b83-487c-9f1f-91f5ac4bfff7" providerId="AD" clId="Web-{680310F0-0BD2-584A-94AC-60EBD8ED803A}" dt="2026-01-18T11:34:24.759" v="2184" actId="20577"/>
          <ac:spMkLst>
            <pc:docMk/>
            <pc:sldMk cId="2770352898" sldId="280"/>
            <ac:spMk id="2" creationId="{99E50929-314B-00AD-4690-1D664279CBC9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12:22:25.718" v="3084" actId="20577"/>
          <ac:spMkLst>
            <pc:docMk/>
            <pc:sldMk cId="2770352898" sldId="280"/>
            <ac:spMk id="3" creationId="{6B796672-92CB-10CA-12EF-53D989A7C012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1:45:04.446" v="2412"/>
        <pc:sldMkLst>
          <pc:docMk/>
          <pc:sldMk cId="2834418755" sldId="281"/>
        </pc:sldMkLst>
        <pc:spChg chg="mod">
          <ac:chgData name="Sarah Chapman (1000843)" userId="S::1000843@student.uwtsd.ac.uk::7e206576-6b83-487c-9f1f-91f5ac4bfff7" providerId="AD" clId="Web-{680310F0-0BD2-584A-94AC-60EBD8ED803A}" dt="2026-01-18T11:41:36.732" v="2282" actId="20577"/>
          <ac:spMkLst>
            <pc:docMk/>
            <pc:sldMk cId="2834418755" sldId="281"/>
            <ac:spMk id="2" creationId="{83048829-9813-0115-5CFD-A7146A49C290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11:44:43.258" v="2401" actId="20577"/>
          <ac:spMkLst>
            <pc:docMk/>
            <pc:sldMk cId="2834418755" sldId="281"/>
            <ac:spMk id="3" creationId="{835400E9-9E0A-3086-7252-D4A545CBB39C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1:56:11.202" v="2498"/>
        <pc:sldMkLst>
          <pc:docMk/>
          <pc:sldMk cId="3511873674" sldId="282"/>
        </pc:sldMkLst>
        <pc:spChg chg="mod">
          <ac:chgData name="Sarah Chapman (1000843)" userId="S::1000843@student.uwtsd.ac.uk::7e206576-6b83-487c-9f1f-91f5ac4bfff7" providerId="AD" clId="Web-{680310F0-0BD2-584A-94AC-60EBD8ED803A}" dt="2026-01-18T11:45:44.962" v="2431" actId="20577"/>
          <ac:spMkLst>
            <pc:docMk/>
            <pc:sldMk cId="3511873674" sldId="282"/>
            <ac:spMk id="2" creationId="{EF4815E7-0513-A3CA-DD6B-2CA00D90FA66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11:55:59.655" v="2490" actId="20577"/>
          <ac:spMkLst>
            <pc:docMk/>
            <pc:sldMk cId="3511873674" sldId="282"/>
            <ac:spMk id="3" creationId="{A6C111CC-B0A0-E5A5-C8C9-D8613029AC60}"/>
          </ac:spMkLst>
        </pc:spChg>
      </pc:sldChg>
      <pc:sldChg chg="modSp new modNotes">
        <pc:chgData name="Sarah Chapman (1000843)" userId="S::1000843@student.uwtsd.ac.uk::7e206576-6b83-487c-9f1f-91f5ac4bfff7" providerId="AD" clId="Web-{680310F0-0BD2-584A-94AC-60EBD8ED803A}" dt="2026-01-18T12:11:18.876" v="2869"/>
        <pc:sldMkLst>
          <pc:docMk/>
          <pc:sldMk cId="2128473949" sldId="284"/>
        </pc:sldMkLst>
        <pc:spChg chg="mod">
          <ac:chgData name="Sarah Chapman (1000843)" userId="S::1000843@student.uwtsd.ac.uk::7e206576-6b83-487c-9f1f-91f5ac4bfff7" providerId="AD" clId="Web-{680310F0-0BD2-584A-94AC-60EBD8ED803A}" dt="2026-01-18T12:07:58.856" v="2726" actId="20577"/>
          <ac:spMkLst>
            <pc:docMk/>
            <pc:sldMk cId="2128473949" sldId="284"/>
            <ac:spMk id="2" creationId="{B376BD93-7B31-36CE-2E6A-F04500B4DEED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12:10:41.826" v="2855" actId="20577"/>
          <ac:spMkLst>
            <pc:docMk/>
            <pc:sldMk cId="2128473949" sldId="284"/>
            <ac:spMk id="3" creationId="{8FBE2785-2225-2DC0-C2C7-6F1BDCC3C2C1}"/>
          </ac:spMkLst>
        </pc:spChg>
      </pc:sldChg>
      <pc:sldChg chg="modSp new">
        <pc:chgData name="Sarah Chapman (1000843)" userId="S::1000843@student.uwtsd.ac.uk::7e206576-6b83-487c-9f1f-91f5ac4bfff7" providerId="AD" clId="Web-{680310F0-0BD2-584A-94AC-60EBD8ED803A}" dt="2026-01-18T12:12:46.339" v="2900" actId="20577"/>
        <pc:sldMkLst>
          <pc:docMk/>
          <pc:sldMk cId="1093381543" sldId="285"/>
        </pc:sldMkLst>
        <pc:spChg chg="mod">
          <ac:chgData name="Sarah Chapman (1000843)" userId="S::1000843@student.uwtsd.ac.uk::7e206576-6b83-487c-9f1f-91f5ac4bfff7" providerId="AD" clId="Web-{680310F0-0BD2-584A-94AC-60EBD8ED803A}" dt="2026-01-18T12:11:29.503" v="2876" actId="20577"/>
          <ac:spMkLst>
            <pc:docMk/>
            <pc:sldMk cId="1093381543" sldId="285"/>
            <ac:spMk id="2" creationId="{EBA87AAD-32D1-9459-F0AA-5894939636FB}"/>
          </ac:spMkLst>
        </pc:spChg>
        <pc:spChg chg="mod">
          <ac:chgData name="Sarah Chapman (1000843)" userId="S::1000843@student.uwtsd.ac.uk::7e206576-6b83-487c-9f1f-91f5ac4bfff7" providerId="AD" clId="Web-{680310F0-0BD2-584A-94AC-60EBD8ED803A}" dt="2026-01-18T12:12:46.339" v="2900" actId="20577"/>
          <ac:spMkLst>
            <pc:docMk/>
            <pc:sldMk cId="1093381543" sldId="285"/>
            <ac:spMk id="3" creationId="{BA9BC2B9-A05F-A3E3-57BA-1B37C79FA158}"/>
          </ac:spMkLst>
        </pc:spChg>
      </pc:sldChg>
    </pc:docChg>
  </pc:docChgLst>
  <pc:docChgLst>
    <pc:chgData name="Sarah Chapman (1000843)" userId="S::1000843@student.uwtsd.ac.uk::7e206576-6b83-487c-9f1f-91f5ac4bfff7" providerId="AD" clId="Web-{2D212C02-7B66-25C6-664D-37D7DBD79378}"/>
    <pc:docChg chg="addSld delSld modSld">
      <pc:chgData name="Sarah Chapman (1000843)" userId="S::1000843@student.uwtsd.ac.uk::7e206576-6b83-487c-9f1f-91f5ac4bfff7" providerId="AD" clId="Web-{2D212C02-7B66-25C6-664D-37D7DBD79378}" dt="2026-01-31T17:49:28.154" v="5502"/>
      <pc:docMkLst>
        <pc:docMk/>
      </pc:docMkLst>
      <pc:sldChg chg="modSp">
        <pc:chgData name="Sarah Chapman (1000843)" userId="S::1000843@student.uwtsd.ac.uk::7e206576-6b83-487c-9f1f-91f5ac4bfff7" providerId="AD" clId="Web-{2D212C02-7B66-25C6-664D-37D7DBD79378}" dt="2026-01-31T10:08:20.315" v="10" actId="20577"/>
        <pc:sldMkLst>
          <pc:docMk/>
          <pc:sldMk cId="109857222" sldId="256"/>
        </pc:sldMkLst>
        <pc:spChg chg="mod">
          <ac:chgData name="Sarah Chapman (1000843)" userId="S::1000843@student.uwtsd.ac.uk::7e206576-6b83-487c-9f1f-91f5ac4bfff7" providerId="AD" clId="Web-{2D212C02-7B66-25C6-664D-37D7DBD79378}" dt="2026-01-31T10:08:20.315" v="1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Notes">
        <pc:chgData name="Sarah Chapman (1000843)" userId="S::1000843@student.uwtsd.ac.uk::7e206576-6b83-487c-9f1f-91f5ac4bfff7" providerId="AD" clId="Web-{2D212C02-7B66-25C6-664D-37D7DBD79378}" dt="2026-01-31T17:45:29.200" v="5486"/>
        <pc:sldMkLst>
          <pc:docMk/>
          <pc:sldMk cId="2514969817" sldId="258"/>
        </pc:sldMkLst>
        <pc:spChg chg="mod">
          <ac:chgData name="Sarah Chapman (1000843)" userId="S::1000843@student.uwtsd.ac.uk::7e206576-6b83-487c-9f1f-91f5ac4bfff7" providerId="AD" clId="Web-{2D212C02-7B66-25C6-664D-37D7DBD79378}" dt="2026-01-31T12:42:31.043" v="1117" actId="20577"/>
          <ac:spMkLst>
            <pc:docMk/>
            <pc:sldMk cId="2514969817" sldId="258"/>
            <ac:spMk id="2" creationId="{AD3FEE19-70CC-F138-23D7-685DBA580CA5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7:44:30.172" v="5474" actId="20577"/>
          <ac:spMkLst>
            <pc:docMk/>
            <pc:sldMk cId="2514969817" sldId="258"/>
            <ac:spMk id="3" creationId="{D963BD7C-D84A-2837-E8D0-1295A0CADF93}"/>
          </ac:spMkLst>
        </pc:spChg>
        <pc:picChg chg="add mod">
          <ac:chgData name="Sarah Chapman (1000843)" userId="S::1000843@student.uwtsd.ac.uk::7e206576-6b83-487c-9f1f-91f5ac4bfff7" providerId="AD" clId="Web-{2D212C02-7B66-25C6-664D-37D7DBD79378}" dt="2026-01-31T17:45:13.462" v="5483" actId="14100"/>
          <ac:picMkLst>
            <pc:docMk/>
            <pc:sldMk cId="2514969817" sldId="258"/>
            <ac:picMk id="4" creationId="{8EFE987E-FFA0-FE7E-13FD-434F2F31EF04}"/>
          </ac:picMkLst>
        </pc:picChg>
      </pc:sldChg>
      <pc:sldChg chg="addSp modSp mod setBg modNotes">
        <pc:chgData name="Sarah Chapman (1000843)" userId="S::1000843@student.uwtsd.ac.uk::7e206576-6b83-487c-9f1f-91f5ac4bfff7" providerId="AD" clId="Web-{2D212C02-7B66-25C6-664D-37D7DBD79378}" dt="2026-01-31T17:41:44.417" v="5465"/>
        <pc:sldMkLst>
          <pc:docMk/>
          <pc:sldMk cId="917986532" sldId="259"/>
        </pc:sldMkLst>
        <pc:spChg chg="mod">
          <ac:chgData name="Sarah Chapman (1000843)" userId="S::1000843@student.uwtsd.ac.uk::7e206576-6b83-487c-9f1f-91f5ac4bfff7" providerId="AD" clId="Web-{2D212C02-7B66-25C6-664D-37D7DBD79378}" dt="2026-01-31T17:41:44.417" v="5465"/>
          <ac:spMkLst>
            <pc:docMk/>
            <pc:sldMk cId="917986532" sldId="259"/>
            <ac:spMk id="2" creationId="{97339632-FA34-961D-A518-D6B5B1EE38F8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7:41:44.417" v="5465"/>
          <ac:spMkLst>
            <pc:docMk/>
            <pc:sldMk cId="917986532" sldId="259"/>
            <ac:spMk id="3" creationId="{648D363A-ADB2-9376-34E2-37772A67ED52}"/>
          </ac:spMkLst>
        </pc:spChg>
        <pc:spChg chg="add">
          <ac:chgData name="Sarah Chapman (1000843)" userId="S::1000843@student.uwtsd.ac.uk::7e206576-6b83-487c-9f1f-91f5ac4bfff7" providerId="AD" clId="Web-{2D212C02-7B66-25C6-664D-37D7DBD79378}" dt="2026-01-31T17:41:44.417" v="5465"/>
          <ac:spMkLst>
            <pc:docMk/>
            <pc:sldMk cId="917986532" sldId="259"/>
            <ac:spMk id="9" creationId="{BA2AFC67-0973-EC0D-F14E-710D701B20BD}"/>
          </ac:spMkLst>
        </pc:spChg>
        <pc:picChg chg="mod">
          <ac:chgData name="Sarah Chapman (1000843)" userId="S::1000843@student.uwtsd.ac.uk::7e206576-6b83-487c-9f1f-91f5ac4bfff7" providerId="AD" clId="Web-{2D212C02-7B66-25C6-664D-37D7DBD79378}" dt="2026-01-31T17:41:44.417" v="5465"/>
          <ac:picMkLst>
            <pc:docMk/>
            <pc:sldMk cId="917986532" sldId="259"/>
            <ac:picMk id="4" creationId="{504F094B-1D82-3434-7631-549BC1AC294E}"/>
          </ac:picMkLst>
        </pc:picChg>
      </pc:sldChg>
      <pc:sldChg chg="addSp delSp modSp modNotes">
        <pc:chgData name="Sarah Chapman (1000843)" userId="S::1000843@student.uwtsd.ac.uk::7e206576-6b83-487c-9f1f-91f5ac4bfff7" providerId="AD" clId="Web-{2D212C02-7B66-25C6-664D-37D7DBD79378}" dt="2026-01-31T17:39:29.100" v="5459"/>
        <pc:sldMkLst>
          <pc:docMk/>
          <pc:sldMk cId="566862149" sldId="260"/>
        </pc:sldMkLst>
        <pc:spChg chg="mod">
          <ac:chgData name="Sarah Chapman (1000843)" userId="S::1000843@student.uwtsd.ac.uk::7e206576-6b83-487c-9f1f-91f5ac4bfff7" providerId="AD" clId="Web-{2D212C02-7B66-25C6-664D-37D7DBD79378}" dt="2026-01-31T17:39:29.100" v="5459"/>
          <ac:spMkLst>
            <pc:docMk/>
            <pc:sldMk cId="566862149" sldId="260"/>
            <ac:spMk id="3" creationId="{9AB75234-1DBC-79DC-5446-2243FC9814EF}"/>
          </ac:spMkLst>
        </pc:spChg>
        <pc:spChg chg="add">
          <ac:chgData name="Sarah Chapman (1000843)" userId="S::1000843@student.uwtsd.ac.uk::7e206576-6b83-487c-9f1f-91f5ac4bfff7" providerId="AD" clId="Web-{2D212C02-7B66-25C6-664D-37D7DBD79378}" dt="2026-01-31T17:39:29.100" v="5459"/>
          <ac:spMkLst>
            <pc:docMk/>
            <pc:sldMk cId="566862149" sldId="260"/>
            <ac:spMk id="20" creationId="{37B65277-82C6-6D08-6DCA-4A7DCC3B7136}"/>
          </ac:spMkLst>
        </pc:spChg>
      </pc:sldChg>
      <pc:sldChg chg="modSp modNotes">
        <pc:chgData name="Sarah Chapman (1000843)" userId="S::1000843@student.uwtsd.ac.uk::7e206576-6b83-487c-9f1f-91f5ac4bfff7" providerId="AD" clId="Web-{2D212C02-7B66-25C6-664D-37D7DBD79378}" dt="2026-01-31T17:40:27.368" v="5464" actId="1076"/>
        <pc:sldMkLst>
          <pc:docMk/>
          <pc:sldMk cId="2171142361" sldId="264"/>
        </pc:sldMkLst>
        <pc:picChg chg="mod">
          <ac:chgData name="Sarah Chapman (1000843)" userId="S::1000843@student.uwtsd.ac.uk::7e206576-6b83-487c-9f1f-91f5ac4bfff7" providerId="AD" clId="Web-{2D212C02-7B66-25C6-664D-37D7DBD79378}" dt="2026-01-31T17:40:27.368" v="5464" actId="1076"/>
          <ac:picMkLst>
            <pc:docMk/>
            <pc:sldMk cId="2171142361" sldId="264"/>
            <ac:picMk id="4" creationId="{749FD308-1892-894D-CBFE-A6BDB7F4C413}"/>
          </ac:picMkLst>
        </pc:picChg>
      </pc:sldChg>
      <pc:sldChg chg="addSp modSp mod setBg modNotes">
        <pc:chgData name="Sarah Chapman (1000843)" userId="S::1000843@student.uwtsd.ac.uk::7e206576-6b83-487c-9f1f-91f5ac4bfff7" providerId="AD" clId="Web-{2D212C02-7B66-25C6-664D-37D7DBD79378}" dt="2026-01-31T17:42:40.356" v="5466"/>
        <pc:sldMkLst>
          <pc:docMk/>
          <pc:sldMk cId="2958666012" sldId="265"/>
        </pc:sldMkLst>
        <pc:spChg chg="mod">
          <ac:chgData name="Sarah Chapman (1000843)" userId="S::1000843@student.uwtsd.ac.uk::7e206576-6b83-487c-9f1f-91f5ac4bfff7" providerId="AD" clId="Web-{2D212C02-7B66-25C6-664D-37D7DBD79378}" dt="2026-01-31T17:42:40.356" v="5466"/>
          <ac:spMkLst>
            <pc:docMk/>
            <pc:sldMk cId="2958666012" sldId="265"/>
            <ac:spMk id="2" creationId="{C31A6221-01C9-B250-7038-EF3309FE90C0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7:42:40.356" v="5466"/>
          <ac:spMkLst>
            <pc:docMk/>
            <pc:sldMk cId="2958666012" sldId="265"/>
            <ac:spMk id="3" creationId="{16424FDC-2F32-995F-D33B-61BB5B8734E5}"/>
          </ac:spMkLst>
        </pc:spChg>
      </pc:sldChg>
      <pc:sldChg chg="addSp delSp modSp modNotes">
        <pc:chgData name="Sarah Chapman (1000843)" userId="S::1000843@student.uwtsd.ac.uk::7e206576-6b83-487c-9f1f-91f5ac4bfff7" providerId="AD" clId="Web-{2D212C02-7B66-25C6-664D-37D7DBD79378}" dt="2026-01-31T17:39:13.894" v="5458"/>
        <pc:sldMkLst>
          <pc:docMk/>
          <pc:sldMk cId="1752874756" sldId="266"/>
        </pc:sldMkLst>
        <pc:spChg chg="add del mod">
          <ac:chgData name="Sarah Chapman (1000843)" userId="S::1000843@student.uwtsd.ac.uk::7e206576-6b83-487c-9f1f-91f5ac4bfff7" providerId="AD" clId="Web-{2D212C02-7B66-25C6-664D-37D7DBD79378}" dt="2026-01-31T17:39:13.894" v="5458"/>
          <ac:spMkLst>
            <pc:docMk/>
            <pc:sldMk cId="1752874756" sldId="266"/>
            <ac:spMk id="3" creationId="{DEBEC940-0869-98C3-56CD-9EB5C2B164ED}"/>
          </ac:spMkLst>
        </pc:spChg>
      </pc:sldChg>
      <pc:sldChg chg="modSp modNotes">
        <pc:chgData name="Sarah Chapman (1000843)" userId="S::1000843@student.uwtsd.ac.uk::7e206576-6b83-487c-9f1f-91f5ac4bfff7" providerId="AD" clId="Web-{2D212C02-7B66-25C6-664D-37D7DBD79378}" dt="2026-01-31T15:35:53.082" v="3820"/>
        <pc:sldMkLst>
          <pc:docMk/>
          <pc:sldMk cId="3420397267" sldId="267"/>
        </pc:sldMkLst>
        <pc:spChg chg="mod">
          <ac:chgData name="Sarah Chapman (1000843)" userId="S::1000843@student.uwtsd.ac.uk::7e206576-6b83-487c-9f1f-91f5ac4bfff7" providerId="AD" clId="Web-{2D212C02-7B66-25C6-664D-37D7DBD79378}" dt="2026-01-31T15:29:05.223" v="3593" actId="20577"/>
          <ac:spMkLst>
            <pc:docMk/>
            <pc:sldMk cId="3420397267" sldId="267"/>
            <ac:spMk id="2" creationId="{38A4B505-4430-178B-E268-96BC6146BF83}"/>
          </ac:spMkLst>
        </pc:spChg>
      </pc:sldChg>
      <pc:sldChg chg="modSp add del modNotes">
        <pc:chgData name="Sarah Chapman (1000843)" userId="S::1000843@student.uwtsd.ac.uk::7e206576-6b83-487c-9f1f-91f5ac4bfff7" providerId="AD" clId="Web-{2D212C02-7B66-25C6-664D-37D7DBD79378}" dt="2026-01-31T14:45:49.224" v="2827"/>
        <pc:sldMkLst>
          <pc:docMk/>
          <pc:sldMk cId="3873201071" sldId="272"/>
        </pc:sldMkLst>
        <pc:spChg chg="mod">
          <ac:chgData name="Sarah Chapman (1000843)" userId="S::1000843@student.uwtsd.ac.uk::7e206576-6b83-487c-9f1f-91f5ac4bfff7" providerId="AD" clId="Web-{2D212C02-7B66-25C6-664D-37D7DBD79378}" dt="2026-01-31T13:54:49.477" v="1988" actId="20577"/>
          <ac:spMkLst>
            <pc:docMk/>
            <pc:sldMk cId="3873201071" sldId="272"/>
            <ac:spMk id="2" creationId="{C32373DC-4F0D-F005-F75D-272D8402C563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3:55:03.196" v="1990" actId="20577"/>
          <ac:spMkLst>
            <pc:docMk/>
            <pc:sldMk cId="3873201071" sldId="272"/>
            <ac:spMk id="3" creationId="{4564A587-658E-8714-82DD-0C621DAA5956}"/>
          </ac:spMkLst>
        </pc:spChg>
      </pc:sldChg>
      <pc:sldChg chg="modSp modNotes">
        <pc:chgData name="Sarah Chapman (1000843)" userId="S::1000843@student.uwtsd.ac.uk::7e206576-6b83-487c-9f1f-91f5ac4bfff7" providerId="AD" clId="Web-{2D212C02-7B66-25C6-664D-37D7DBD79378}" dt="2026-01-31T17:25:56.958" v="5271" actId="20577"/>
        <pc:sldMkLst>
          <pc:docMk/>
          <pc:sldMk cId="147639088" sldId="275"/>
        </pc:sldMkLst>
        <pc:spChg chg="mod">
          <ac:chgData name="Sarah Chapman (1000843)" userId="S::1000843@student.uwtsd.ac.uk::7e206576-6b83-487c-9f1f-91f5ac4bfff7" providerId="AD" clId="Web-{2D212C02-7B66-25C6-664D-37D7DBD79378}" dt="2026-01-31T17:25:56.958" v="5271" actId="20577"/>
          <ac:spMkLst>
            <pc:docMk/>
            <pc:sldMk cId="147639088" sldId="275"/>
            <ac:spMk id="3" creationId="{4EB74650-640B-7FC9-15F5-4D813F2AE9B9}"/>
          </ac:spMkLst>
        </pc:spChg>
      </pc:sldChg>
      <pc:sldChg chg="addSp delSp modSp new mod setBg modNotes">
        <pc:chgData name="Sarah Chapman (1000843)" userId="S::1000843@student.uwtsd.ac.uk::7e206576-6b83-487c-9f1f-91f5ac4bfff7" providerId="AD" clId="Web-{2D212C02-7B66-25C6-664D-37D7DBD79378}" dt="2026-01-31T17:49:28.154" v="5502"/>
        <pc:sldMkLst>
          <pc:docMk/>
          <pc:sldMk cId="3357964556" sldId="290"/>
        </pc:sldMkLst>
        <pc:spChg chg="mod">
          <ac:chgData name="Sarah Chapman (1000843)" userId="S::1000843@student.uwtsd.ac.uk::7e206576-6b83-487c-9f1f-91f5ac4bfff7" providerId="AD" clId="Web-{2D212C02-7B66-25C6-664D-37D7DBD79378}" dt="2026-01-31T17:49:14.668" v="5498"/>
          <ac:spMkLst>
            <pc:docMk/>
            <pc:sldMk cId="3357964556" sldId="290"/>
            <ac:spMk id="2" creationId="{E5B2E424-7130-C35F-7663-94B28474107F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7:49:14.668" v="5498"/>
          <ac:spMkLst>
            <pc:docMk/>
            <pc:sldMk cId="3357964556" sldId="290"/>
            <ac:spMk id="3" creationId="{2E61518D-8D68-F5A5-D306-90D563883EEB}"/>
          </ac:spMkLst>
        </pc:spChg>
        <pc:spChg chg="add">
          <ac:chgData name="Sarah Chapman (1000843)" userId="S::1000843@student.uwtsd.ac.uk::7e206576-6b83-487c-9f1f-91f5ac4bfff7" providerId="AD" clId="Web-{2D212C02-7B66-25C6-664D-37D7DBD79378}" dt="2026-01-31T17:49:14.668" v="5498"/>
          <ac:spMkLst>
            <pc:docMk/>
            <pc:sldMk cId="3357964556" sldId="290"/>
            <ac:spMk id="10" creationId="{C20CE451-818C-E63D-258B-234B6C543D34}"/>
          </ac:spMkLst>
        </pc:spChg>
        <pc:picChg chg="add mod">
          <ac:chgData name="Sarah Chapman (1000843)" userId="S::1000843@student.uwtsd.ac.uk::7e206576-6b83-487c-9f1f-91f5ac4bfff7" providerId="AD" clId="Web-{2D212C02-7B66-25C6-664D-37D7DBD79378}" dt="2026-01-31T17:49:14.668" v="5498"/>
          <ac:picMkLst>
            <pc:docMk/>
            <pc:sldMk cId="3357964556" sldId="290"/>
            <ac:picMk id="4" creationId="{E1982E48-6F84-53CB-2306-B841D675BD8A}"/>
          </ac:picMkLst>
        </pc:picChg>
      </pc:sldChg>
      <pc:sldChg chg="modSp new modNotes">
        <pc:chgData name="Sarah Chapman (1000843)" userId="S::1000843@student.uwtsd.ac.uk::7e206576-6b83-487c-9f1f-91f5ac4bfff7" providerId="AD" clId="Web-{2D212C02-7B66-25C6-664D-37D7DBD79378}" dt="2026-01-31T15:54:34.379" v="4129"/>
        <pc:sldMkLst>
          <pc:docMk/>
          <pc:sldMk cId="255274861" sldId="291"/>
        </pc:sldMkLst>
        <pc:spChg chg="mod">
          <ac:chgData name="Sarah Chapman (1000843)" userId="S::1000843@student.uwtsd.ac.uk::7e206576-6b83-487c-9f1f-91f5ac4bfff7" providerId="AD" clId="Web-{2D212C02-7B66-25C6-664D-37D7DBD79378}" dt="2026-01-31T14:06:21.977" v="2198" actId="20577"/>
          <ac:spMkLst>
            <pc:docMk/>
            <pc:sldMk cId="255274861" sldId="291"/>
            <ac:spMk id="2" creationId="{4E85EDE5-5A82-D07D-41A0-ACFA5E0A3ACC}"/>
          </ac:spMkLst>
        </pc:spChg>
      </pc:sldChg>
      <pc:sldChg chg="modSp new modNotes">
        <pc:chgData name="Sarah Chapman (1000843)" userId="S::1000843@student.uwtsd.ac.uk::7e206576-6b83-487c-9f1f-91f5ac4bfff7" providerId="AD" clId="Web-{2D212C02-7B66-25C6-664D-37D7DBD79378}" dt="2026-01-31T14:58:31.854" v="3128"/>
        <pc:sldMkLst>
          <pc:docMk/>
          <pc:sldMk cId="1932139" sldId="292"/>
        </pc:sldMkLst>
        <pc:spChg chg="mod">
          <ac:chgData name="Sarah Chapman (1000843)" userId="S::1000843@student.uwtsd.ac.uk::7e206576-6b83-487c-9f1f-91f5ac4bfff7" providerId="AD" clId="Web-{2D212C02-7B66-25C6-664D-37D7DBD79378}" dt="2026-01-31T14:26:46.743" v="2530" actId="20577"/>
          <ac:spMkLst>
            <pc:docMk/>
            <pc:sldMk cId="1932139" sldId="292"/>
            <ac:spMk id="2" creationId="{1D594C0F-1EF5-3807-2229-5E08013BFEB5}"/>
          </ac:spMkLst>
        </pc:spChg>
      </pc:sldChg>
      <pc:sldChg chg="modSp new modNotes">
        <pc:chgData name="Sarah Chapman (1000843)" userId="S::1000843@student.uwtsd.ac.uk::7e206576-6b83-487c-9f1f-91f5ac4bfff7" providerId="AD" clId="Web-{2D212C02-7B66-25C6-664D-37D7DBD79378}" dt="2026-01-31T15:17:33.954" v="3484" actId="20577"/>
        <pc:sldMkLst>
          <pc:docMk/>
          <pc:sldMk cId="1830355293" sldId="293"/>
        </pc:sldMkLst>
        <pc:spChg chg="mod">
          <ac:chgData name="Sarah Chapman (1000843)" userId="S::1000843@student.uwtsd.ac.uk::7e206576-6b83-487c-9f1f-91f5ac4bfff7" providerId="AD" clId="Web-{2D212C02-7B66-25C6-664D-37D7DBD79378}" dt="2026-01-31T14:39:30.359" v="2704" actId="20577"/>
          <ac:spMkLst>
            <pc:docMk/>
            <pc:sldMk cId="1830355293" sldId="293"/>
            <ac:spMk id="2" creationId="{F3756A37-2724-BDCD-8402-9696C19C2C93}"/>
          </ac:spMkLst>
        </pc:spChg>
      </pc:sldChg>
      <pc:sldChg chg="modSp new modNotes">
        <pc:chgData name="Sarah Chapman (1000843)" userId="S::1000843@student.uwtsd.ac.uk::7e206576-6b83-487c-9f1f-91f5ac4bfff7" providerId="AD" clId="Web-{2D212C02-7B66-25C6-664D-37D7DBD79378}" dt="2026-01-31T15:47:08.845" v="4037"/>
        <pc:sldMkLst>
          <pc:docMk/>
          <pc:sldMk cId="422749416" sldId="294"/>
        </pc:sldMkLst>
        <pc:spChg chg="mod">
          <ac:chgData name="Sarah Chapman (1000843)" userId="S::1000843@student.uwtsd.ac.uk::7e206576-6b83-487c-9f1f-91f5ac4bfff7" providerId="AD" clId="Web-{2D212C02-7B66-25C6-664D-37D7DBD79378}" dt="2026-01-31T15:06:02.335" v="3319" actId="20577"/>
          <ac:spMkLst>
            <pc:docMk/>
            <pc:sldMk cId="422749416" sldId="294"/>
            <ac:spMk id="2" creationId="{EDA82290-6D6D-2E92-1F25-342CDA7F8891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5:23:15.996" v="3584" actId="20577"/>
          <ac:spMkLst>
            <pc:docMk/>
            <pc:sldMk cId="422749416" sldId="294"/>
            <ac:spMk id="3" creationId="{D079CA3E-C3F2-7BD1-3FC2-A2E5D8AF1437}"/>
          </ac:spMkLst>
        </pc:spChg>
      </pc:sldChg>
      <pc:sldChg chg="modSp new modNotes">
        <pc:chgData name="Sarah Chapman (1000843)" userId="S::1000843@student.uwtsd.ac.uk::7e206576-6b83-487c-9f1f-91f5ac4bfff7" providerId="AD" clId="Web-{2D212C02-7B66-25C6-664D-37D7DBD79378}" dt="2026-01-31T16:53:23.318" v="4909" actId="20577"/>
        <pc:sldMkLst>
          <pc:docMk/>
          <pc:sldMk cId="1527689275" sldId="296"/>
        </pc:sldMkLst>
        <pc:spChg chg="mod">
          <ac:chgData name="Sarah Chapman (1000843)" userId="S::1000843@student.uwtsd.ac.uk::7e206576-6b83-487c-9f1f-91f5ac4bfff7" providerId="AD" clId="Web-{2D212C02-7B66-25C6-664D-37D7DBD79378}" dt="2026-01-31T16:41:50.946" v="4584" actId="20577"/>
          <ac:spMkLst>
            <pc:docMk/>
            <pc:sldMk cId="1527689275" sldId="296"/>
            <ac:spMk id="2" creationId="{4C918846-406E-A636-91B5-B66227EB2F0E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6:53:23.318" v="4909" actId="20577"/>
          <ac:spMkLst>
            <pc:docMk/>
            <pc:sldMk cId="1527689275" sldId="296"/>
            <ac:spMk id="3" creationId="{1F81D2B3-3086-464D-2633-1A3CE40D4C11}"/>
          </ac:spMkLst>
        </pc:spChg>
      </pc:sldChg>
      <pc:sldChg chg="modSp new modNotes">
        <pc:chgData name="Sarah Chapman (1000843)" userId="S::1000843@student.uwtsd.ac.uk::7e206576-6b83-487c-9f1f-91f5ac4bfff7" providerId="AD" clId="Web-{2D212C02-7B66-25C6-664D-37D7DBD79378}" dt="2026-01-31T17:02:34.242" v="5109" actId="20577"/>
        <pc:sldMkLst>
          <pc:docMk/>
          <pc:sldMk cId="3931297995" sldId="297"/>
        </pc:sldMkLst>
        <pc:spChg chg="mod">
          <ac:chgData name="Sarah Chapman (1000843)" userId="S::1000843@student.uwtsd.ac.uk::7e206576-6b83-487c-9f1f-91f5ac4bfff7" providerId="AD" clId="Web-{2D212C02-7B66-25C6-664D-37D7DBD79378}" dt="2026-01-31T16:56:06.024" v="4914" actId="20577"/>
          <ac:spMkLst>
            <pc:docMk/>
            <pc:sldMk cId="3931297995" sldId="297"/>
            <ac:spMk id="2" creationId="{999E5258-81CF-C4C3-71F9-5040822DAA7D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7:02:34.242" v="5109" actId="20577"/>
          <ac:spMkLst>
            <pc:docMk/>
            <pc:sldMk cId="3931297995" sldId="297"/>
            <ac:spMk id="3" creationId="{A14F7F5D-FC8A-C52A-DA75-E595C2733F2A}"/>
          </ac:spMkLst>
        </pc:spChg>
      </pc:sldChg>
      <pc:sldChg chg="addSp modSp new modNotes">
        <pc:chgData name="Sarah Chapman (1000843)" userId="S::1000843@student.uwtsd.ac.uk::7e206576-6b83-487c-9f1f-91f5ac4bfff7" providerId="AD" clId="Web-{2D212C02-7B66-25C6-664D-37D7DBD79378}" dt="2026-01-31T17:33:34.669" v="5456"/>
        <pc:sldMkLst>
          <pc:docMk/>
          <pc:sldMk cId="1901626564" sldId="298"/>
        </pc:sldMkLst>
        <pc:spChg chg="mod">
          <ac:chgData name="Sarah Chapman (1000843)" userId="S::1000843@student.uwtsd.ac.uk::7e206576-6b83-487c-9f1f-91f5ac4bfff7" providerId="AD" clId="Web-{2D212C02-7B66-25C6-664D-37D7DBD79378}" dt="2026-01-31T17:03:30.682" v="5136" actId="20577"/>
          <ac:spMkLst>
            <pc:docMk/>
            <pc:sldMk cId="1901626564" sldId="298"/>
            <ac:spMk id="2" creationId="{E17ECDBE-2DDD-CC95-3B8D-175F60BBFA05}"/>
          </ac:spMkLst>
        </pc:spChg>
        <pc:spChg chg="mod">
          <ac:chgData name="Sarah Chapman (1000843)" userId="S::1000843@student.uwtsd.ac.uk::7e206576-6b83-487c-9f1f-91f5ac4bfff7" providerId="AD" clId="Web-{2D212C02-7B66-25C6-664D-37D7DBD79378}" dt="2026-01-31T17:26:18.787" v="5277" actId="20577"/>
          <ac:spMkLst>
            <pc:docMk/>
            <pc:sldMk cId="1901626564" sldId="298"/>
            <ac:spMk id="3" creationId="{820D1275-FD60-F1DB-EB6C-63F2BE9D3EFE}"/>
          </ac:spMkLst>
        </pc:spChg>
        <pc:graphicFrameChg chg="add mod modGraphic">
          <ac:chgData name="Sarah Chapman (1000843)" userId="S::1000843@student.uwtsd.ac.uk::7e206576-6b83-487c-9f1f-91f5ac4bfff7" providerId="AD" clId="Web-{2D212C02-7B66-25C6-664D-37D7DBD79378}" dt="2026-01-31T17:29:18.562" v="5305" actId="20577"/>
          <ac:graphicFrameMkLst>
            <pc:docMk/>
            <pc:sldMk cId="1901626564" sldId="298"/>
            <ac:graphicFrameMk id="4" creationId="{35851518-1C3D-6E24-FBAC-D4CFCB9D70E7}"/>
          </ac:graphicFrameMkLst>
        </pc:graphicFrameChg>
      </pc:sldChg>
    </pc:docChg>
  </pc:docChgLst>
  <pc:docChgLst>
    <pc:chgData name="Sarah Chapman (1000843)" userId="S::1000843@student.uwtsd.ac.uk::7e206576-6b83-487c-9f1f-91f5ac4bfff7" providerId="AD" clId="Web-{4B50F7CB-BF5A-EFE7-0E7C-04CF1606C4BC}"/>
    <pc:docChg chg="addSld delSld modSld">
      <pc:chgData name="Sarah Chapman (1000843)" userId="S::1000843@student.uwtsd.ac.uk::7e206576-6b83-487c-9f1f-91f5ac4bfff7" providerId="AD" clId="Web-{4B50F7CB-BF5A-EFE7-0E7C-04CF1606C4BC}" dt="2026-02-08T14:54:41.510" v="1311" actId="20577"/>
      <pc:docMkLst>
        <pc:docMk/>
      </pc:docMkLst>
      <pc:sldChg chg="modSp">
        <pc:chgData name="Sarah Chapman (1000843)" userId="S::1000843@student.uwtsd.ac.uk::7e206576-6b83-487c-9f1f-91f5ac4bfff7" providerId="AD" clId="Web-{4B50F7CB-BF5A-EFE7-0E7C-04CF1606C4BC}" dt="2026-02-07T17:26:56.382" v="642" actId="20577"/>
        <pc:sldMkLst>
          <pc:docMk/>
          <pc:sldMk cId="109857222" sldId="256"/>
        </pc:sldMkLst>
        <pc:spChg chg="mod">
          <ac:chgData name="Sarah Chapman (1000843)" userId="S::1000843@student.uwtsd.ac.uk::7e206576-6b83-487c-9f1f-91f5ac4bfff7" providerId="AD" clId="Web-{4B50F7CB-BF5A-EFE7-0E7C-04CF1606C4BC}" dt="2026-02-07T17:26:56.382" v="64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arah Chapman (1000843)" userId="S::1000843@student.uwtsd.ac.uk::7e206576-6b83-487c-9f1f-91f5ac4bfff7" providerId="AD" clId="Web-{4B50F7CB-BF5A-EFE7-0E7C-04CF1606C4BC}" dt="2026-02-08T09:54:21.799" v="799" actId="20577"/>
        <pc:sldMkLst>
          <pc:docMk/>
          <pc:sldMk cId="2514969817" sldId="258"/>
        </pc:sldMkLst>
        <pc:spChg chg="mod">
          <ac:chgData name="Sarah Chapman (1000843)" userId="S::1000843@student.uwtsd.ac.uk::7e206576-6b83-487c-9f1f-91f5ac4bfff7" providerId="AD" clId="Web-{4B50F7CB-BF5A-EFE7-0E7C-04CF1606C4BC}" dt="2026-02-08T09:54:21.799" v="799" actId="20577"/>
          <ac:spMkLst>
            <pc:docMk/>
            <pc:sldMk cId="2514969817" sldId="258"/>
            <ac:spMk id="3" creationId="{D963BD7C-D84A-2837-E8D0-1295A0CADF93}"/>
          </ac:spMkLst>
        </pc:spChg>
      </pc:sldChg>
      <pc:sldChg chg="modSp modNotes">
        <pc:chgData name="Sarah Chapman (1000843)" userId="S::1000843@student.uwtsd.ac.uk::7e206576-6b83-487c-9f1f-91f5ac4bfff7" providerId="AD" clId="Web-{4B50F7CB-BF5A-EFE7-0E7C-04CF1606C4BC}" dt="2026-02-08T09:47:20.033" v="764" actId="20577"/>
        <pc:sldMkLst>
          <pc:docMk/>
          <pc:sldMk cId="566862149" sldId="260"/>
        </pc:sldMkLst>
        <pc:spChg chg="mod">
          <ac:chgData name="Sarah Chapman (1000843)" userId="S::1000843@student.uwtsd.ac.uk::7e206576-6b83-487c-9f1f-91f5ac4bfff7" providerId="AD" clId="Web-{4B50F7CB-BF5A-EFE7-0E7C-04CF1606C4BC}" dt="2026-02-08T09:47:20.033" v="764" actId="20577"/>
          <ac:spMkLst>
            <pc:docMk/>
            <pc:sldMk cId="566862149" sldId="260"/>
            <ac:spMk id="3" creationId="{9AB75234-1DBC-79DC-5446-2243FC9814EF}"/>
          </ac:spMkLst>
        </pc:spChg>
      </pc:sldChg>
      <pc:sldChg chg="modNotes">
        <pc:chgData name="Sarah Chapman (1000843)" userId="S::1000843@student.uwtsd.ac.uk::7e206576-6b83-487c-9f1f-91f5ac4bfff7" providerId="AD" clId="Web-{4B50F7CB-BF5A-EFE7-0E7C-04CF1606C4BC}" dt="2026-02-08T09:49:18.546" v="778"/>
        <pc:sldMkLst>
          <pc:docMk/>
          <pc:sldMk cId="2171142361" sldId="264"/>
        </pc:sldMkLst>
      </pc:sldChg>
      <pc:sldChg chg="modSp">
        <pc:chgData name="Sarah Chapman (1000843)" userId="S::1000843@student.uwtsd.ac.uk::7e206576-6b83-487c-9f1f-91f5ac4bfff7" providerId="AD" clId="Web-{4B50F7CB-BF5A-EFE7-0E7C-04CF1606C4BC}" dt="2026-02-08T09:53:39.422" v="798" actId="20577"/>
        <pc:sldMkLst>
          <pc:docMk/>
          <pc:sldMk cId="2958666012" sldId="265"/>
        </pc:sldMkLst>
        <pc:spChg chg="mod">
          <ac:chgData name="Sarah Chapman (1000843)" userId="S::1000843@student.uwtsd.ac.uk::7e206576-6b83-487c-9f1f-91f5ac4bfff7" providerId="AD" clId="Web-{4B50F7CB-BF5A-EFE7-0E7C-04CF1606C4BC}" dt="2026-02-08T09:53:39.422" v="798" actId="20577"/>
          <ac:spMkLst>
            <pc:docMk/>
            <pc:sldMk cId="2958666012" sldId="265"/>
            <ac:spMk id="3" creationId="{16424FDC-2F32-995F-D33B-61BB5B8734E5}"/>
          </ac:spMkLst>
        </pc:spChg>
      </pc:sldChg>
      <pc:sldChg chg="addSp delSp modSp modNotes">
        <pc:chgData name="Sarah Chapman (1000843)" userId="S::1000843@student.uwtsd.ac.uk::7e206576-6b83-487c-9f1f-91f5ac4bfff7" providerId="AD" clId="Web-{4B50F7CB-BF5A-EFE7-0E7C-04CF1606C4BC}" dt="2026-02-08T09:42:50.979" v="747"/>
        <pc:sldMkLst>
          <pc:docMk/>
          <pc:sldMk cId="1752874756" sldId="266"/>
        </pc:sldMkLst>
        <pc:spChg chg="mod">
          <ac:chgData name="Sarah Chapman (1000843)" userId="S::1000843@student.uwtsd.ac.uk::7e206576-6b83-487c-9f1f-91f5ac4bfff7" providerId="AD" clId="Web-{4B50F7CB-BF5A-EFE7-0E7C-04CF1606C4BC}" dt="2026-02-08T09:39:49.006" v="723"/>
          <ac:spMkLst>
            <pc:docMk/>
            <pc:sldMk cId="1752874756" sldId="266"/>
            <ac:spMk id="2" creationId="{F6642424-B81E-81EB-CEFC-6ED03E33D18D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09:40:12.726" v="725"/>
          <ac:spMkLst>
            <pc:docMk/>
            <pc:sldMk cId="1752874756" sldId="266"/>
            <ac:spMk id="3" creationId="{DEBEC940-0869-98C3-56CD-9EB5C2B164ED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8T09:40:12.726" v="725"/>
          <ac:spMkLst>
            <pc:docMk/>
            <pc:sldMk cId="1752874756" sldId="266"/>
            <ac:spMk id="14" creationId="{C20CE451-818C-E63D-258B-234B6C543D34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8T09:39:49.006" v="723"/>
          <ac:spMkLst>
            <pc:docMk/>
            <pc:sldMk cId="1752874756" sldId="266"/>
            <ac:spMk id="19" creationId="{37B65277-82C6-6D08-6DCA-4A7DCC3B7136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8T09:40:12.726" v="725"/>
          <ac:spMkLst>
            <pc:docMk/>
            <pc:sldMk cId="1752874756" sldId="266"/>
            <ac:spMk id="21" creationId="{C20CE451-818C-E63D-258B-234B6C543D34}"/>
          </ac:spMkLst>
        </pc:spChg>
        <pc:picChg chg="mod">
          <ac:chgData name="Sarah Chapman (1000843)" userId="S::1000843@student.uwtsd.ac.uk::7e206576-6b83-487c-9f1f-91f5ac4bfff7" providerId="AD" clId="Web-{4B50F7CB-BF5A-EFE7-0E7C-04CF1606C4BC}" dt="2026-02-08T09:40:12.726" v="725"/>
          <ac:picMkLst>
            <pc:docMk/>
            <pc:sldMk cId="1752874756" sldId="266"/>
            <ac:picMk id="7" creationId="{BB12A32D-307B-70E2-7182-DE12EBFE7628}"/>
          </ac:picMkLst>
        </pc:picChg>
      </pc:sldChg>
      <pc:sldChg chg="modNotes">
        <pc:chgData name="Sarah Chapman (1000843)" userId="S::1000843@student.uwtsd.ac.uk::7e206576-6b83-487c-9f1f-91f5ac4bfff7" providerId="AD" clId="Web-{4B50F7CB-BF5A-EFE7-0E7C-04CF1606C4BC}" dt="2026-02-08T10:08:16.025" v="861"/>
        <pc:sldMkLst>
          <pc:docMk/>
          <pc:sldMk cId="3420397267" sldId="267"/>
        </pc:sldMkLst>
      </pc:sldChg>
      <pc:sldChg chg="del">
        <pc:chgData name="Sarah Chapman (1000843)" userId="S::1000843@student.uwtsd.ac.uk::7e206576-6b83-487c-9f1f-91f5ac4bfff7" providerId="AD" clId="Web-{4B50F7CB-BF5A-EFE7-0E7C-04CF1606C4BC}" dt="2026-02-07T08:40:35.657" v="63"/>
        <pc:sldMkLst>
          <pc:docMk/>
          <pc:sldMk cId="81198424" sldId="268"/>
        </pc:sldMkLst>
      </pc:sldChg>
      <pc:sldChg chg="del">
        <pc:chgData name="Sarah Chapman (1000843)" userId="S::1000843@student.uwtsd.ac.uk::7e206576-6b83-487c-9f1f-91f5ac4bfff7" providerId="AD" clId="Web-{4B50F7CB-BF5A-EFE7-0E7C-04CF1606C4BC}" dt="2026-02-07T08:40:01.812" v="60"/>
        <pc:sldMkLst>
          <pc:docMk/>
          <pc:sldMk cId="1469785956" sldId="273"/>
        </pc:sldMkLst>
      </pc:sldChg>
      <pc:sldChg chg="del">
        <pc:chgData name="Sarah Chapman (1000843)" userId="S::1000843@student.uwtsd.ac.uk::7e206576-6b83-487c-9f1f-91f5ac4bfff7" providerId="AD" clId="Web-{4B50F7CB-BF5A-EFE7-0E7C-04CF1606C4BC}" dt="2026-02-07T08:40:21.047" v="62"/>
        <pc:sldMkLst>
          <pc:docMk/>
          <pc:sldMk cId="1207468258" sldId="274"/>
        </pc:sldMkLst>
      </pc:sldChg>
      <pc:sldChg chg="addSp delSp modSp mod setBg">
        <pc:chgData name="Sarah Chapman (1000843)" userId="S::1000843@student.uwtsd.ac.uk::7e206576-6b83-487c-9f1f-91f5ac4bfff7" providerId="AD" clId="Web-{4B50F7CB-BF5A-EFE7-0E7C-04CF1606C4BC}" dt="2026-02-08T11:02:05.112" v="1306"/>
        <pc:sldMkLst>
          <pc:docMk/>
          <pc:sldMk cId="147639088" sldId="275"/>
        </pc:sldMkLst>
        <pc:spChg chg="mod">
          <ac:chgData name="Sarah Chapman (1000843)" userId="S::1000843@student.uwtsd.ac.uk::7e206576-6b83-487c-9f1f-91f5ac4bfff7" providerId="AD" clId="Web-{4B50F7CB-BF5A-EFE7-0E7C-04CF1606C4BC}" dt="2026-02-08T11:01:33.126" v="1300"/>
          <ac:spMkLst>
            <pc:docMk/>
            <pc:sldMk cId="147639088" sldId="275"/>
            <ac:spMk id="2" creationId="{D355604C-0FAB-EFE4-D0C7-59359DFBE21D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8T11:02:04.706" v="1305" actId="20577"/>
          <ac:spMkLst>
            <pc:docMk/>
            <pc:sldMk cId="147639088" sldId="275"/>
            <ac:spMk id="3" creationId="{4EB74650-640B-7FC9-15F5-4D813F2AE9B9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8T11:02:05.112" v="1306"/>
          <ac:spMkLst>
            <pc:docMk/>
            <pc:sldMk cId="147639088" sldId="275"/>
            <ac:spMk id="10" creationId="{6ACA6F80-D392-A64E-3CF8-F28F1CCEE67B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8T11:02:05.112" v="1306"/>
          <ac:spMkLst>
            <pc:docMk/>
            <pc:sldMk cId="147639088" sldId="275"/>
            <ac:spMk id="15" creationId="{6ACA6F80-D392-A64E-3CF8-F28F1CCEE67B}"/>
          </ac:spMkLst>
        </pc:spChg>
        <pc:picChg chg="add">
          <ac:chgData name="Sarah Chapman (1000843)" userId="S::1000843@student.uwtsd.ac.uk::7e206576-6b83-487c-9f1f-91f5ac4bfff7" providerId="AD" clId="Web-{4B50F7CB-BF5A-EFE7-0E7C-04CF1606C4BC}" dt="2026-02-08T11:01:33.126" v="1300"/>
          <ac:picMkLst>
            <pc:docMk/>
            <pc:sldMk cId="147639088" sldId="275"/>
            <ac:picMk id="7" creationId="{1AC8C7DF-AF85-7926-1C88-65BE5B53FCC2}"/>
          </ac:picMkLst>
        </pc:picChg>
      </pc:sldChg>
      <pc:sldChg chg="add del">
        <pc:chgData name="Sarah Chapman (1000843)" userId="S::1000843@student.uwtsd.ac.uk::7e206576-6b83-487c-9f1f-91f5ac4bfff7" providerId="AD" clId="Web-{4B50F7CB-BF5A-EFE7-0E7C-04CF1606C4BC}" dt="2026-02-07T12:02:46.349" v="318"/>
        <pc:sldMkLst>
          <pc:docMk/>
          <pc:sldMk cId="1365698446" sldId="276"/>
        </pc:sldMkLst>
      </pc:sldChg>
      <pc:sldChg chg="add del">
        <pc:chgData name="Sarah Chapman (1000843)" userId="S::1000843@student.uwtsd.ac.uk::7e206576-6b83-487c-9f1f-91f5ac4bfff7" providerId="AD" clId="Web-{4B50F7CB-BF5A-EFE7-0E7C-04CF1606C4BC}" dt="2026-02-07T09:54:23.644" v="193"/>
        <pc:sldMkLst>
          <pc:docMk/>
          <pc:sldMk cId="1653747187" sldId="277"/>
        </pc:sldMkLst>
      </pc:sldChg>
      <pc:sldChg chg="addSp delSp modSp mod setBg modNotes">
        <pc:chgData name="Sarah Chapman (1000843)" userId="S::1000843@student.uwtsd.ac.uk::7e206576-6b83-487c-9f1f-91f5ac4bfff7" providerId="AD" clId="Web-{4B50F7CB-BF5A-EFE7-0E7C-04CF1606C4BC}" dt="2026-02-08T10:33:02.160" v="1091"/>
        <pc:sldMkLst>
          <pc:docMk/>
          <pc:sldMk cId="784857614" sldId="278"/>
        </pc:sldMkLst>
        <pc:spChg chg="mod">
          <ac:chgData name="Sarah Chapman (1000843)" userId="S::1000843@student.uwtsd.ac.uk::7e206576-6b83-487c-9f1f-91f5ac4bfff7" providerId="AD" clId="Web-{4B50F7CB-BF5A-EFE7-0E7C-04CF1606C4BC}" dt="2026-02-07T09:04:56.719" v="91"/>
          <ac:spMkLst>
            <pc:docMk/>
            <pc:sldMk cId="784857614" sldId="278"/>
            <ac:spMk id="2" creationId="{91C2F339-82A3-09BF-4A15-98B290F07D60}"/>
          </ac:spMkLst>
        </pc:spChg>
        <pc:spChg chg="del mod">
          <ac:chgData name="Sarah Chapman (1000843)" userId="S::1000843@student.uwtsd.ac.uk::7e206576-6b83-487c-9f1f-91f5ac4bfff7" providerId="AD" clId="Web-{4B50F7CB-BF5A-EFE7-0E7C-04CF1606C4BC}" dt="2026-02-07T09:04:56.719" v="91"/>
          <ac:spMkLst>
            <pc:docMk/>
            <pc:sldMk cId="784857614" sldId="278"/>
            <ac:spMk id="3" creationId="{1104BC45-A901-304C-745B-E6E350B9BC82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09:04:56.719" v="91"/>
          <ac:spMkLst>
            <pc:docMk/>
            <pc:sldMk cId="784857614" sldId="278"/>
            <ac:spMk id="9" creationId="{951922D2-D397-9EA4-A66D-55B0884D1A6A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7T09:03:53.398" v="82"/>
          <ac:spMkLst>
            <pc:docMk/>
            <pc:sldMk cId="784857614" sldId="278"/>
            <ac:spMk id="10" creationId="{6ACA6F80-D392-A64E-3CF8-F28F1CCEE67B}"/>
          </ac:spMkLst>
        </pc:spChg>
        <pc:graphicFrameChg chg="add">
          <ac:chgData name="Sarah Chapman (1000843)" userId="S::1000843@student.uwtsd.ac.uk::7e206576-6b83-487c-9f1f-91f5ac4bfff7" providerId="AD" clId="Web-{4B50F7CB-BF5A-EFE7-0E7C-04CF1606C4BC}" dt="2026-02-07T09:04:56.719" v="91"/>
          <ac:graphicFrameMkLst>
            <pc:docMk/>
            <pc:sldMk cId="784857614" sldId="278"/>
            <ac:graphicFrameMk id="5" creationId="{9494DF20-7815-0E74-5AD2-09D48D3E81BE}"/>
          </ac:graphicFrameMkLst>
        </pc:graphicFrameChg>
        <pc:picChg chg="add del">
          <ac:chgData name="Sarah Chapman (1000843)" userId="S::1000843@student.uwtsd.ac.uk::7e206576-6b83-487c-9f1f-91f5ac4bfff7" providerId="AD" clId="Web-{4B50F7CB-BF5A-EFE7-0E7C-04CF1606C4BC}" dt="2026-02-07T09:03:53.398" v="82"/>
          <ac:picMkLst>
            <pc:docMk/>
            <pc:sldMk cId="784857614" sldId="278"/>
            <ac:picMk id="7" creationId="{A83E8D9A-5681-ADC8-19AA-ADC4DD9FEE6F}"/>
          </ac:picMkLst>
        </pc:picChg>
      </pc:sldChg>
      <pc:sldChg chg="addSp modSp mod setBg modNotes">
        <pc:chgData name="Sarah Chapman (1000843)" userId="S::1000843@student.uwtsd.ac.uk::7e206576-6b83-487c-9f1f-91f5ac4bfff7" providerId="AD" clId="Web-{4B50F7CB-BF5A-EFE7-0E7C-04CF1606C4BC}" dt="2026-02-08T10:41:01.001" v="1127"/>
        <pc:sldMkLst>
          <pc:docMk/>
          <pc:sldMk cId="1789258359" sldId="279"/>
        </pc:sldMkLst>
        <pc:spChg chg="mod">
          <ac:chgData name="Sarah Chapman (1000843)" userId="S::1000843@student.uwtsd.ac.uk::7e206576-6b83-487c-9f1f-91f5ac4bfff7" providerId="AD" clId="Web-{4B50F7CB-BF5A-EFE7-0E7C-04CF1606C4BC}" dt="2026-02-07T10:04:51.416" v="224"/>
          <ac:spMkLst>
            <pc:docMk/>
            <pc:sldMk cId="1789258359" sldId="279"/>
            <ac:spMk id="2" creationId="{1ED86489-49F4-0054-6DF7-C9557439849C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10:40:45.828" v="1124" actId="20577"/>
          <ac:spMkLst>
            <pc:docMk/>
            <pc:sldMk cId="1789258359" sldId="279"/>
            <ac:spMk id="3" creationId="{8A6E5255-9181-BF6B-FC38-5AD68AAD08BB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0:04:51.416" v="224"/>
          <ac:spMkLst>
            <pc:docMk/>
            <pc:sldMk cId="1789258359" sldId="279"/>
            <ac:spMk id="9" creationId="{6ACA6F80-D392-A64E-3CF8-F28F1CCEE67B}"/>
          </ac:spMkLst>
        </pc:spChg>
        <pc:picChg chg="add mod">
          <ac:chgData name="Sarah Chapman (1000843)" userId="S::1000843@student.uwtsd.ac.uk::7e206576-6b83-487c-9f1f-91f5ac4bfff7" providerId="AD" clId="Web-{4B50F7CB-BF5A-EFE7-0E7C-04CF1606C4BC}" dt="2026-02-07T10:04:51.416" v="224"/>
          <ac:picMkLst>
            <pc:docMk/>
            <pc:sldMk cId="1789258359" sldId="279"/>
            <ac:picMk id="4" creationId="{2C8FC280-96DD-588C-13E6-23D795C89104}"/>
          </ac:picMkLst>
        </pc:picChg>
      </pc:sldChg>
      <pc:sldChg chg="addSp delSp modSp mod setBg">
        <pc:chgData name="Sarah Chapman (1000843)" userId="S::1000843@student.uwtsd.ac.uk::7e206576-6b83-487c-9f1f-91f5ac4bfff7" providerId="AD" clId="Web-{4B50F7CB-BF5A-EFE7-0E7C-04CF1606C4BC}" dt="2026-02-07T10:34:29.888" v="244"/>
        <pc:sldMkLst>
          <pc:docMk/>
          <pc:sldMk cId="2770352898" sldId="280"/>
        </pc:sldMkLst>
        <pc:spChg chg="mod">
          <ac:chgData name="Sarah Chapman (1000843)" userId="S::1000843@student.uwtsd.ac.uk::7e206576-6b83-487c-9f1f-91f5ac4bfff7" providerId="AD" clId="Web-{4B50F7CB-BF5A-EFE7-0E7C-04CF1606C4BC}" dt="2026-02-07T10:34:29.888" v="244"/>
          <ac:spMkLst>
            <pc:docMk/>
            <pc:sldMk cId="2770352898" sldId="280"/>
            <ac:spMk id="2" creationId="{99E50929-314B-00AD-4690-1D664279CBC9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7T10:34:29.888" v="244"/>
          <ac:spMkLst>
            <pc:docMk/>
            <pc:sldMk cId="2770352898" sldId="280"/>
            <ac:spMk id="3" creationId="{6B796672-92CB-10CA-12EF-53D989A7C012}"/>
          </ac:spMkLst>
        </pc:spChg>
        <pc:spChg chg="add del mod">
          <ac:chgData name="Sarah Chapman (1000843)" userId="S::1000843@student.uwtsd.ac.uk::7e206576-6b83-487c-9f1f-91f5ac4bfff7" providerId="AD" clId="Web-{4B50F7CB-BF5A-EFE7-0E7C-04CF1606C4BC}" dt="2026-02-07T10:34:01.246" v="242"/>
          <ac:spMkLst>
            <pc:docMk/>
            <pc:sldMk cId="2770352898" sldId="280"/>
            <ac:spMk id="6" creationId="{8E3D056D-FCEA-5544-A468-4B1EAFF3DCB7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0:34:29.888" v="244"/>
          <ac:spMkLst>
            <pc:docMk/>
            <pc:sldMk cId="2770352898" sldId="280"/>
            <ac:spMk id="10" creationId="{6ACA6F80-D392-A64E-3CF8-F28F1CCEE67B}"/>
          </ac:spMkLst>
        </pc:spChg>
        <pc:picChg chg="add del mod">
          <ac:chgData name="Sarah Chapman (1000843)" userId="S::1000843@student.uwtsd.ac.uk::7e206576-6b83-487c-9f1f-91f5ac4bfff7" providerId="AD" clId="Web-{4B50F7CB-BF5A-EFE7-0E7C-04CF1606C4BC}" dt="2026-02-07T10:33:14.195" v="236"/>
          <ac:picMkLst>
            <pc:docMk/>
            <pc:sldMk cId="2770352898" sldId="280"/>
            <ac:picMk id="4" creationId="{A4D6A52A-6AAB-7DB1-6795-2FF5BBABF85C}"/>
          </ac:picMkLst>
        </pc:picChg>
        <pc:picChg chg="add mod">
          <ac:chgData name="Sarah Chapman (1000843)" userId="S::1000843@student.uwtsd.ac.uk::7e206576-6b83-487c-9f1f-91f5ac4bfff7" providerId="AD" clId="Web-{4B50F7CB-BF5A-EFE7-0E7C-04CF1606C4BC}" dt="2026-02-07T10:34:29.888" v="244"/>
          <ac:picMkLst>
            <pc:docMk/>
            <pc:sldMk cId="2770352898" sldId="280"/>
            <ac:picMk id="5" creationId="{66D3C8AB-4A11-B429-6F3F-79D332BA6365}"/>
          </ac:picMkLst>
        </pc:picChg>
      </pc:sldChg>
      <pc:sldChg chg="addSp modSp mod setBg">
        <pc:chgData name="Sarah Chapman (1000843)" userId="S::1000843@student.uwtsd.ac.uk::7e206576-6b83-487c-9f1f-91f5ac4bfff7" providerId="AD" clId="Web-{4B50F7CB-BF5A-EFE7-0E7C-04CF1606C4BC}" dt="2026-02-07T10:36:39.546" v="249"/>
        <pc:sldMkLst>
          <pc:docMk/>
          <pc:sldMk cId="2834418755" sldId="281"/>
        </pc:sldMkLst>
        <pc:spChg chg="mod">
          <ac:chgData name="Sarah Chapman (1000843)" userId="S::1000843@student.uwtsd.ac.uk::7e206576-6b83-487c-9f1f-91f5ac4bfff7" providerId="AD" clId="Web-{4B50F7CB-BF5A-EFE7-0E7C-04CF1606C4BC}" dt="2026-02-07T10:36:39.546" v="249"/>
          <ac:spMkLst>
            <pc:docMk/>
            <pc:sldMk cId="2834418755" sldId="281"/>
            <ac:spMk id="2" creationId="{83048829-9813-0115-5CFD-A7146A49C290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0:36:39.546" v="249"/>
          <ac:spMkLst>
            <pc:docMk/>
            <pc:sldMk cId="2834418755" sldId="281"/>
            <ac:spMk id="3" creationId="{835400E9-9E0A-3086-7252-D4A545CBB39C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0:36:39.546" v="249"/>
          <ac:spMkLst>
            <pc:docMk/>
            <pc:sldMk cId="2834418755" sldId="281"/>
            <ac:spMk id="9" creationId="{2961259D-605E-E200-FF9F-7C8C71D7C8E4}"/>
          </ac:spMkLst>
        </pc:spChg>
        <pc:picChg chg="add">
          <ac:chgData name="Sarah Chapman (1000843)" userId="S::1000843@student.uwtsd.ac.uk::7e206576-6b83-487c-9f1f-91f5ac4bfff7" providerId="AD" clId="Web-{4B50F7CB-BF5A-EFE7-0E7C-04CF1606C4BC}" dt="2026-02-07T10:36:39.546" v="249"/>
          <ac:picMkLst>
            <pc:docMk/>
            <pc:sldMk cId="2834418755" sldId="281"/>
            <ac:picMk id="5" creationId="{AC810952-9E33-EA10-F519-1A72E78BAA74}"/>
          </ac:picMkLst>
        </pc:picChg>
      </pc:sldChg>
      <pc:sldChg chg="addSp modSp mod setBg">
        <pc:chgData name="Sarah Chapman (1000843)" userId="S::1000843@student.uwtsd.ac.uk::7e206576-6b83-487c-9f1f-91f5ac4bfff7" providerId="AD" clId="Web-{4B50F7CB-BF5A-EFE7-0E7C-04CF1606C4BC}" dt="2026-02-08T10:46:52.785" v="1143" actId="20577"/>
        <pc:sldMkLst>
          <pc:docMk/>
          <pc:sldMk cId="3511873674" sldId="282"/>
        </pc:sldMkLst>
        <pc:spChg chg="mod">
          <ac:chgData name="Sarah Chapman (1000843)" userId="S::1000843@student.uwtsd.ac.uk::7e206576-6b83-487c-9f1f-91f5ac4bfff7" providerId="AD" clId="Web-{4B50F7CB-BF5A-EFE7-0E7C-04CF1606C4BC}" dt="2026-02-08T10:45:57.174" v="1130"/>
          <ac:spMkLst>
            <pc:docMk/>
            <pc:sldMk cId="3511873674" sldId="282"/>
            <ac:spMk id="2" creationId="{EF4815E7-0513-A3CA-DD6B-2CA00D90FA66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10:46:52.785" v="1143" actId="20577"/>
          <ac:spMkLst>
            <pc:docMk/>
            <pc:sldMk cId="3511873674" sldId="282"/>
            <ac:spMk id="3" creationId="{A6C111CC-B0A0-E5A5-C8C9-D8613029AC60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8T10:45:57.174" v="1130"/>
          <ac:spMkLst>
            <pc:docMk/>
            <pc:sldMk cId="3511873674" sldId="282"/>
            <ac:spMk id="9" creationId="{6ACA6F80-D392-A64E-3CF8-F28F1CCEE67B}"/>
          </ac:spMkLst>
        </pc:spChg>
        <pc:picChg chg="add mod">
          <ac:chgData name="Sarah Chapman (1000843)" userId="S::1000843@student.uwtsd.ac.uk::7e206576-6b83-487c-9f1f-91f5ac4bfff7" providerId="AD" clId="Web-{4B50F7CB-BF5A-EFE7-0E7C-04CF1606C4BC}" dt="2026-02-08T10:45:57.174" v="1130"/>
          <ac:picMkLst>
            <pc:docMk/>
            <pc:sldMk cId="3511873674" sldId="282"/>
            <ac:picMk id="4" creationId="{B5B2D188-F27C-91A8-5056-2F6B22EBFC38}"/>
          </ac:picMkLst>
        </pc:picChg>
      </pc:sldChg>
      <pc:sldChg chg="add del">
        <pc:chgData name="Sarah Chapman (1000843)" userId="S::1000843@student.uwtsd.ac.uk::7e206576-6b83-487c-9f1f-91f5ac4bfff7" providerId="AD" clId="Web-{4B50F7CB-BF5A-EFE7-0E7C-04CF1606C4BC}" dt="2026-02-08T10:42:08.662" v="1128"/>
        <pc:sldMkLst>
          <pc:docMk/>
          <pc:sldMk cId="1803873666" sldId="283"/>
        </pc:sldMkLst>
      </pc:sldChg>
      <pc:sldChg chg="addSp delSp modSp mod setBg">
        <pc:chgData name="Sarah Chapman (1000843)" userId="S::1000843@student.uwtsd.ac.uk::7e206576-6b83-487c-9f1f-91f5ac4bfff7" providerId="AD" clId="Web-{4B50F7CB-BF5A-EFE7-0E7C-04CF1606C4BC}" dt="2026-02-08T10:48:20.538" v="1152"/>
        <pc:sldMkLst>
          <pc:docMk/>
          <pc:sldMk cId="2128473949" sldId="284"/>
        </pc:sldMkLst>
        <pc:spChg chg="mod">
          <ac:chgData name="Sarah Chapman (1000843)" userId="S::1000843@student.uwtsd.ac.uk::7e206576-6b83-487c-9f1f-91f5ac4bfff7" providerId="AD" clId="Web-{4B50F7CB-BF5A-EFE7-0E7C-04CF1606C4BC}" dt="2026-02-08T10:48:20.538" v="1152"/>
          <ac:spMkLst>
            <pc:docMk/>
            <pc:sldMk cId="2128473949" sldId="284"/>
            <ac:spMk id="2" creationId="{B376BD93-7B31-36CE-2E6A-F04500B4DEED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10:48:20.538" v="1152"/>
          <ac:spMkLst>
            <pc:docMk/>
            <pc:sldMk cId="2128473949" sldId="284"/>
            <ac:spMk id="3" creationId="{8FBE2785-2225-2DC0-C2C7-6F1BDCC3C2C1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7T11:08:44.527" v="263"/>
          <ac:spMkLst>
            <pc:docMk/>
            <pc:sldMk cId="2128473949" sldId="284"/>
            <ac:spMk id="9" creationId="{92CC1E4F-F1F0-B945-BE50-C72A7103E8AC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7T11:08:52.839" v="265"/>
          <ac:spMkLst>
            <pc:docMk/>
            <pc:sldMk cId="2128473949" sldId="284"/>
            <ac:spMk id="11" creationId="{37B65277-82C6-6D08-6DCA-4A7DCC3B7136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8T10:48:20.538" v="1152"/>
          <ac:spMkLst>
            <pc:docMk/>
            <pc:sldMk cId="2128473949" sldId="284"/>
            <ac:spMk id="13" creationId="{CBB0869A-0BE5-B3E9-F73D-2F3691E4D932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8T10:48:20.538" v="1152"/>
          <ac:spMkLst>
            <pc:docMk/>
            <pc:sldMk cId="2128473949" sldId="284"/>
            <ac:spMk id="18" creationId="{BA2AFC67-0973-EC0D-F14E-710D701B20BD}"/>
          </ac:spMkLst>
        </pc:spChg>
        <pc:picChg chg="add mod">
          <ac:chgData name="Sarah Chapman (1000843)" userId="S::1000843@student.uwtsd.ac.uk::7e206576-6b83-487c-9f1f-91f5ac4bfff7" providerId="AD" clId="Web-{4B50F7CB-BF5A-EFE7-0E7C-04CF1606C4BC}" dt="2026-02-08T10:48:20.538" v="1152"/>
          <ac:picMkLst>
            <pc:docMk/>
            <pc:sldMk cId="2128473949" sldId="284"/>
            <ac:picMk id="4" creationId="{32618296-4B8A-960F-0CAB-174DA476E487}"/>
          </ac:picMkLst>
        </pc:picChg>
      </pc:sldChg>
      <pc:sldChg chg="addSp delSp modSp mod setBg modNotes">
        <pc:chgData name="Sarah Chapman (1000843)" userId="S::1000843@student.uwtsd.ac.uk::7e206576-6b83-487c-9f1f-91f5ac4bfff7" providerId="AD" clId="Web-{4B50F7CB-BF5A-EFE7-0E7C-04CF1606C4BC}" dt="2026-02-07T11:16:03.445" v="291"/>
        <pc:sldMkLst>
          <pc:docMk/>
          <pc:sldMk cId="1093381543" sldId="285"/>
        </pc:sldMkLst>
        <pc:spChg chg="mod">
          <ac:chgData name="Sarah Chapman (1000843)" userId="S::1000843@student.uwtsd.ac.uk::7e206576-6b83-487c-9f1f-91f5ac4bfff7" providerId="AD" clId="Web-{4B50F7CB-BF5A-EFE7-0E7C-04CF1606C4BC}" dt="2026-02-07T11:16:03.445" v="291"/>
          <ac:spMkLst>
            <pc:docMk/>
            <pc:sldMk cId="1093381543" sldId="285"/>
            <ac:spMk id="2" creationId="{EBA87AAD-32D1-9459-F0AA-5894939636FB}"/>
          </ac:spMkLst>
        </pc:spChg>
        <pc:spChg chg="add del mod">
          <ac:chgData name="Sarah Chapman (1000843)" userId="S::1000843@student.uwtsd.ac.uk::7e206576-6b83-487c-9f1f-91f5ac4bfff7" providerId="AD" clId="Web-{4B50F7CB-BF5A-EFE7-0E7C-04CF1606C4BC}" dt="2026-02-07T11:16:03.445" v="291"/>
          <ac:spMkLst>
            <pc:docMk/>
            <pc:sldMk cId="1093381543" sldId="285"/>
            <ac:spMk id="3" creationId="{BA9BC2B9-A05F-A3E3-57BA-1B37C79FA158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7T11:09:37.527" v="278"/>
          <ac:spMkLst>
            <pc:docMk/>
            <pc:sldMk cId="1093381543" sldId="285"/>
            <ac:spMk id="9" creationId="{353CF00F-82D0-0DBA-75D5-1D01B4526C68}"/>
          </ac:spMkLst>
        </pc:spChg>
        <pc:spChg chg="add del mod">
          <ac:chgData name="Sarah Chapman (1000843)" userId="S::1000843@student.uwtsd.ac.uk::7e206576-6b83-487c-9f1f-91f5ac4bfff7" providerId="AD" clId="Web-{4B50F7CB-BF5A-EFE7-0E7C-04CF1606C4BC}" dt="2026-02-07T11:15:49.585" v="290"/>
          <ac:spMkLst>
            <pc:docMk/>
            <pc:sldMk cId="1093381543" sldId="285"/>
            <ac:spMk id="20" creationId="{76E8463F-0D20-10D9-2B7F-5DCC4FB69F92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1:16:03.445" v="291"/>
          <ac:spMkLst>
            <pc:docMk/>
            <pc:sldMk cId="1093381543" sldId="285"/>
            <ac:spMk id="24" creationId="{C20CE451-818C-E63D-258B-234B6C543D34}"/>
          </ac:spMkLst>
        </pc:spChg>
        <pc:graphicFrameChg chg="add del">
          <ac:chgData name="Sarah Chapman (1000843)" userId="S::1000843@student.uwtsd.ac.uk::7e206576-6b83-487c-9f1f-91f5ac4bfff7" providerId="AD" clId="Web-{4B50F7CB-BF5A-EFE7-0E7C-04CF1606C4BC}" dt="2026-02-07T11:09:37.527" v="278"/>
          <ac:graphicFrameMkLst>
            <pc:docMk/>
            <pc:sldMk cId="1093381543" sldId="285"/>
            <ac:graphicFrameMk id="5" creationId="{8EC038E7-1AA5-26CA-2BE3-95AF5370FA3D}"/>
          </ac:graphicFrameMkLst>
        </pc:graphicFrameChg>
        <pc:picChg chg="add mod">
          <ac:chgData name="Sarah Chapman (1000843)" userId="S::1000843@student.uwtsd.ac.uk::7e206576-6b83-487c-9f1f-91f5ac4bfff7" providerId="AD" clId="Web-{4B50F7CB-BF5A-EFE7-0E7C-04CF1606C4BC}" dt="2026-02-07T11:16:03.445" v="291"/>
          <ac:picMkLst>
            <pc:docMk/>
            <pc:sldMk cId="1093381543" sldId="285"/>
            <ac:picMk id="19" creationId="{F77F93D7-58CD-2469-7486-DA10158A2B86}"/>
          </ac:picMkLst>
        </pc:picChg>
      </pc:sldChg>
      <pc:sldChg chg="del">
        <pc:chgData name="Sarah Chapman (1000843)" userId="S::1000843@student.uwtsd.ac.uk::7e206576-6b83-487c-9f1f-91f5ac4bfff7" providerId="AD" clId="Web-{4B50F7CB-BF5A-EFE7-0E7C-04CF1606C4BC}" dt="2026-02-07T10:53:05.529" v="253"/>
        <pc:sldMkLst>
          <pc:docMk/>
          <pc:sldMk cId="3962667601" sldId="286"/>
        </pc:sldMkLst>
      </pc:sldChg>
      <pc:sldChg chg="del">
        <pc:chgData name="Sarah Chapman (1000843)" userId="S::1000843@student.uwtsd.ac.uk::7e206576-6b83-487c-9f1f-91f5ac4bfff7" providerId="AD" clId="Web-{4B50F7CB-BF5A-EFE7-0E7C-04CF1606C4BC}" dt="2026-02-07T10:52:10.059" v="252"/>
        <pc:sldMkLst>
          <pc:docMk/>
          <pc:sldMk cId="166144525" sldId="287"/>
        </pc:sldMkLst>
      </pc:sldChg>
      <pc:sldChg chg="del">
        <pc:chgData name="Sarah Chapman (1000843)" userId="S::1000843@student.uwtsd.ac.uk::7e206576-6b83-487c-9f1f-91f5ac4bfff7" providerId="AD" clId="Web-{4B50F7CB-BF5A-EFE7-0E7C-04CF1606C4BC}" dt="2026-02-07T08:40:07.312" v="61"/>
        <pc:sldMkLst>
          <pc:docMk/>
          <pc:sldMk cId="1951772640" sldId="289"/>
        </pc:sldMkLst>
      </pc:sldChg>
      <pc:sldChg chg="modSp">
        <pc:chgData name="Sarah Chapman (1000843)" userId="S::1000843@student.uwtsd.ac.uk::7e206576-6b83-487c-9f1f-91f5ac4bfff7" providerId="AD" clId="Web-{4B50F7CB-BF5A-EFE7-0E7C-04CF1606C4BC}" dt="2026-02-08T09:56:08.193" v="800" actId="20577"/>
        <pc:sldMkLst>
          <pc:docMk/>
          <pc:sldMk cId="3357964556" sldId="290"/>
        </pc:sldMkLst>
        <pc:spChg chg="mod">
          <ac:chgData name="Sarah Chapman (1000843)" userId="S::1000843@student.uwtsd.ac.uk::7e206576-6b83-487c-9f1f-91f5ac4bfff7" providerId="AD" clId="Web-{4B50F7CB-BF5A-EFE7-0E7C-04CF1606C4BC}" dt="2026-02-08T09:56:08.193" v="800" actId="20577"/>
          <ac:spMkLst>
            <pc:docMk/>
            <pc:sldMk cId="3357964556" sldId="290"/>
            <ac:spMk id="3" creationId="{2E61518D-8D68-F5A5-D306-90D563883EEB}"/>
          </ac:spMkLst>
        </pc:spChg>
      </pc:sldChg>
      <pc:sldChg chg="addSp delSp modSp mod setBg modNotes">
        <pc:chgData name="Sarah Chapman (1000843)" userId="S::1000843@student.uwtsd.ac.uk::7e206576-6b83-487c-9f1f-91f5ac4bfff7" providerId="AD" clId="Web-{4B50F7CB-BF5A-EFE7-0E7C-04CF1606C4BC}" dt="2026-02-08T10:05:56.451" v="846" actId="20577"/>
        <pc:sldMkLst>
          <pc:docMk/>
          <pc:sldMk cId="255274861" sldId="291"/>
        </pc:sldMkLst>
        <pc:spChg chg="mod">
          <ac:chgData name="Sarah Chapman (1000843)" userId="S::1000843@student.uwtsd.ac.uk::7e206576-6b83-487c-9f1f-91f5ac4bfff7" providerId="AD" clId="Web-{4B50F7CB-BF5A-EFE7-0E7C-04CF1606C4BC}" dt="2026-02-07T16:26:32.972" v="594"/>
          <ac:spMkLst>
            <pc:docMk/>
            <pc:sldMk cId="255274861" sldId="291"/>
            <ac:spMk id="2" creationId="{4E85EDE5-5A82-D07D-41A0-ACFA5E0A3ACC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10:05:56.451" v="846" actId="20577"/>
          <ac:spMkLst>
            <pc:docMk/>
            <pc:sldMk cId="255274861" sldId="291"/>
            <ac:spMk id="3" creationId="{565DE589-BFA2-23F3-E0F5-EF6D32137059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7T16:26:32.972" v="593"/>
          <ac:spMkLst>
            <pc:docMk/>
            <pc:sldMk cId="255274861" sldId="291"/>
            <ac:spMk id="9" creationId="{6ACA6F80-D392-A64E-3CF8-F28F1CCEE67B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6:26:32.972" v="594"/>
          <ac:spMkLst>
            <pc:docMk/>
            <pc:sldMk cId="255274861" sldId="291"/>
            <ac:spMk id="11" creationId="{92CC1E4F-F1F0-B945-BE50-C72A7103E8AC}"/>
          </ac:spMkLst>
        </pc:spChg>
        <pc:picChg chg="add mod">
          <ac:chgData name="Sarah Chapman (1000843)" userId="S::1000843@student.uwtsd.ac.uk::7e206576-6b83-487c-9f1f-91f5ac4bfff7" providerId="AD" clId="Web-{4B50F7CB-BF5A-EFE7-0E7C-04CF1606C4BC}" dt="2026-02-07T16:26:32.972" v="594"/>
          <ac:picMkLst>
            <pc:docMk/>
            <pc:sldMk cId="255274861" sldId="291"/>
            <ac:picMk id="4" creationId="{BA3DDF46-6866-C688-E484-03FE59E5BE5D}"/>
          </ac:picMkLst>
        </pc:picChg>
      </pc:sldChg>
      <pc:sldChg chg="modNotes">
        <pc:chgData name="Sarah Chapman (1000843)" userId="S::1000843@student.uwtsd.ac.uk::7e206576-6b83-487c-9f1f-91f5ac4bfff7" providerId="AD" clId="Web-{4B50F7CB-BF5A-EFE7-0E7C-04CF1606C4BC}" dt="2026-02-08T10:11:07.878" v="882"/>
        <pc:sldMkLst>
          <pc:docMk/>
          <pc:sldMk cId="1932139" sldId="292"/>
        </pc:sldMkLst>
      </pc:sldChg>
      <pc:sldChg chg="modNotes">
        <pc:chgData name="Sarah Chapman (1000843)" userId="S::1000843@student.uwtsd.ac.uk::7e206576-6b83-487c-9f1f-91f5ac4bfff7" providerId="AD" clId="Web-{4B50F7CB-BF5A-EFE7-0E7C-04CF1606C4BC}" dt="2026-02-08T10:13:03.585" v="902"/>
        <pc:sldMkLst>
          <pc:docMk/>
          <pc:sldMk cId="1830355293" sldId="293"/>
        </pc:sldMkLst>
      </pc:sldChg>
      <pc:sldChg chg="modNotes">
        <pc:chgData name="Sarah Chapman (1000843)" userId="S::1000843@student.uwtsd.ac.uk::7e206576-6b83-487c-9f1f-91f5ac4bfff7" providerId="AD" clId="Web-{4B50F7CB-BF5A-EFE7-0E7C-04CF1606C4BC}" dt="2026-02-08T10:17:16.733" v="912"/>
        <pc:sldMkLst>
          <pc:docMk/>
          <pc:sldMk cId="422749416" sldId="294"/>
        </pc:sldMkLst>
      </pc:sldChg>
      <pc:sldChg chg="modSp modNotes">
        <pc:chgData name="Sarah Chapman (1000843)" userId="S::1000843@student.uwtsd.ac.uk::7e206576-6b83-487c-9f1f-91f5ac4bfff7" providerId="AD" clId="Web-{4B50F7CB-BF5A-EFE7-0E7C-04CF1606C4BC}" dt="2026-02-08T10:23:42.880" v="945"/>
        <pc:sldMkLst>
          <pc:docMk/>
          <pc:sldMk cId="800603066" sldId="295"/>
        </pc:sldMkLst>
        <pc:spChg chg="mod">
          <ac:chgData name="Sarah Chapman (1000843)" userId="S::1000843@student.uwtsd.ac.uk::7e206576-6b83-487c-9f1f-91f5ac4bfff7" providerId="AD" clId="Web-{4B50F7CB-BF5A-EFE7-0E7C-04CF1606C4BC}" dt="2026-02-08T10:23:19.971" v="930" actId="20577"/>
          <ac:spMkLst>
            <pc:docMk/>
            <pc:sldMk cId="800603066" sldId="295"/>
            <ac:spMk id="3" creationId="{C0BA9194-059F-F359-7810-D36E862248F0}"/>
          </ac:spMkLst>
        </pc:spChg>
      </pc:sldChg>
      <pc:sldChg chg="addSp modSp mod setBg modNotes">
        <pc:chgData name="Sarah Chapman (1000843)" userId="S::1000843@student.uwtsd.ac.uk::7e206576-6b83-487c-9f1f-91f5ac4bfff7" providerId="AD" clId="Web-{4B50F7CB-BF5A-EFE7-0E7C-04CF1606C4BC}" dt="2026-02-08T10:51:27.589" v="1163"/>
        <pc:sldMkLst>
          <pc:docMk/>
          <pc:sldMk cId="1527689275" sldId="296"/>
        </pc:sldMkLst>
        <pc:spChg chg="mod">
          <ac:chgData name="Sarah Chapman (1000843)" userId="S::1000843@student.uwtsd.ac.uk::7e206576-6b83-487c-9f1f-91f5ac4bfff7" providerId="AD" clId="Web-{4B50F7CB-BF5A-EFE7-0E7C-04CF1606C4BC}" dt="2026-02-07T11:34:40.948" v="306"/>
          <ac:spMkLst>
            <pc:docMk/>
            <pc:sldMk cId="1527689275" sldId="296"/>
            <ac:spMk id="2" creationId="{4C918846-406E-A636-91B5-B66227EB2F0E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1:34:40.948" v="306"/>
          <ac:spMkLst>
            <pc:docMk/>
            <pc:sldMk cId="1527689275" sldId="296"/>
            <ac:spMk id="3" creationId="{1F81D2B3-3086-464D-2633-1A3CE40D4C11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1:34:40.948" v="306"/>
          <ac:spMkLst>
            <pc:docMk/>
            <pc:sldMk cId="1527689275" sldId="296"/>
            <ac:spMk id="10" creationId="{6ACA6F80-D392-A64E-3CF8-F28F1CCEE67B}"/>
          </ac:spMkLst>
        </pc:spChg>
        <pc:picChg chg="add">
          <ac:chgData name="Sarah Chapman (1000843)" userId="S::1000843@student.uwtsd.ac.uk::7e206576-6b83-487c-9f1f-91f5ac4bfff7" providerId="AD" clId="Web-{4B50F7CB-BF5A-EFE7-0E7C-04CF1606C4BC}" dt="2026-02-07T11:34:40.948" v="306"/>
          <ac:picMkLst>
            <pc:docMk/>
            <pc:sldMk cId="1527689275" sldId="296"/>
            <ac:picMk id="7" creationId="{06D30CC8-F94C-D732-3F49-66427A135545}"/>
          </ac:picMkLst>
        </pc:picChg>
      </pc:sldChg>
      <pc:sldChg chg="addSp delSp modSp mod setBg">
        <pc:chgData name="Sarah Chapman (1000843)" userId="S::1000843@student.uwtsd.ac.uk::7e206576-6b83-487c-9f1f-91f5ac4bfff7" providerId="AD" clId="Web-{4B50F7CB-BF5A-EFE7-0E7C-04CF1606C4BC}" dt="2026-02-07T11:41:50.656" v="316"/>
        <pc:sldMkLst>
          <pc:docMk/>
          <pc:sldMk cId="3931297995" sldId="297"/>
        </pc:sldMkLst>
        <pc:spChg chg="mod">
          <ac:chgData name="Sarah Chapman (1000843)" userId="S::1000843@student.uwtsd.ac.uk::7e206576-6b83-487c-9f1f-91f5ac4bfff7" providerId="AD" clId="Web-{4B50F7CB-BF5A-EFE7-0E7C-04CF1606C4BC}" dt="2026-02-07T11:41:50.656" v="316"/>
          <ac:spMkLst>
            <pc:docMk/>
            <pc:sldMk cId="3931297995" sldId="297"/>
            <ac:spMk id="2" creationId="{999E5258-81CF-C4C3-71F9-5040822DAA7D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1:41:50.656" v="316"/>
          <ac:spMkLst>
            <pc:docMk/>
            <pc:sldMk cId="3931297995" sldId="297"/>
            <ac:spMk id="3" creationId="{A14F7F5D-FC8A-C52A-DA75-E595C2733F2A}"/>
          </ac:spMkLst>
        </pc:spChg>
        <pc:spChg chg="add del">
          <ac:chgData name="Sarah Chapman (1000843)" userId="S::1000843@student.uwtsd.ac.uk::7e206576-6b83-487c-9f1f-91f5ac4bfff7" providerId="AD" clId="Web-{4B50F7CB-BF5A-EFE7-0E7C-04CF1606C4BC}" dt="2026-02-07T11:41:50.656" v="316"/>
          <ac:spMkLst>
            <pc:docMk/>
            <pc:sldMk cId="3931297995" sldId="297"/>
            <ac:spMk id="9" creationId="{92CC1E4F-F1F0-B945-BE50-C72A7103E8AC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1:41:50.656" v="316"/>
          <ac:spMkLst>
            <pc:docMk/>
            <pc:sldMk cId="3931297995" sldId="297"/>
            <ac:spMk id="14" creationId="{C20CE451-818C-E63D-258B-234B6C543D34}"/>
          </ac:spMkLst>
        </pc:spChg>
        <pc:picChg chg="add mod ord">
          <ac:chgData name="Sarah Chapman (1000843)" userId="S::1000843@student.uwtsd.ac.uk::7e206576-6b83-487c-9f1f-91f5ac4bfff7" providerId="AD" clId="Web-{4B50F7CB-BF5A-EFE7-0E7C-04CF1606C4BC}" dt="2026-02-07T11:41:50.656" v="316"/>
          <ac:picMkLst>
            <pc:docMk/>
            <pc:sldMk cId="3931297995" sldId="297"/>
            <ac:picMk id="5" creationId="{BA6C1343-9C58-CB82-56A0-47A7B307A1B1}"/>
          </ac:picMkLst>
        </pc:picChg>
      </pc:sldChg>
      <pc:sldChg chg="modSp modNotes">
        <pc:chgData name="Sarah Chapman (1000843)" userId="S::1000843@student.uwtsd.ac.uk::7e206576-6b83-487c-9f1f-91f5ac4bfff7" providerId="AD" clId="Web-{4B50F7CB-BF5A-EFE7-0E7C-04CF1606C4BC}" dt="2026-02-08T10:52:44.871" v="1168" actId="20577"/>
        <pc:sldMkLst>
          <pc:docMk/>
          <pc:sldMk cId="1901626564" sldId="298"/>
        </pc:sldMkLst>
        <pc:spChg chg="mod">
          <ac:chgData name="Sarah Chapman (1000843)" userId="S::1000843@student.uwtsd.ac.uk::7e206576-6b83-487c-9f1f-91f5ac4bfff7" providerId="AD" clId="Web-{4B50F7CB-BF5A-EFE7-0E7C-04CF1606C4BC}" dt="2026-02-08T10:52:44.871" v="1168" actId="20577"/>
          <ac:spMkLst>
            <pc:docMk/>
            <pc:sldMk cId="1901626564" sldId="298"/>
            <ac:spMk id="2" creationId="{E17ECDBE-2DDD-CC95-3B8D-175F60BBFA05}"/>
          </ac:spMkLst>
        </pc:spChg>
      </pc:sldChg>
      <pc:sldChg chg="modSp">
        <pc:chgData name="Sarah Chapman (1000843)" userId="S::1000843@student.uwtsd.ac.uk::7e206576-6b83-487c-9f1f-91f5ac4bfff7" providerId="AD" clId="Web-{4B50F7CB-BF5A-EFE7-0E7C-04CF1606C4BC}" dt="2026-02-08T09:50:17.020" v="779" actId="20577"/>
        <pc:sldMkLst>
          <pc:docMk/>
          <pc:sldMk cId="3290249554" sldId="299"/>
        </pc:sldMkLst>
        <pc:spChg chg="mod">
          <ac:chgData name="Sarah Chapman (1000843)" userId="S::1000843@student.uwtsd.ac.uk::7e206576-6b83-487c-9f1f-91f5ac4bfff7" providerId="AD" clId="Web-{4B50F7CB-BF5A-EFE7-0E7C-04CF1606C4BC}" dt="2026-02-08T09:50:17.020" v="779" actId="20577"/>
          <ac:spMkLst>
            <pc:docMk/>
            <pc:sldMk cId="3290249554" sldId="299"/>
            <ac:spMk id="4" creationId="{EDD54CCA-B890-7BEF-3C9F-4C3E04D81BF1}"/>
          </ac:spMkLst>
        </pc:spChg>
      </pc:sldChg>
      <pc:sldChg chg="modNotes">
        <pc:chgData name="Sarah Chapman (1000843)" userId="S::1000843@student.uwtsd.ac.uk::7e206576-6b83-487c-9f1f-91f5ac4bfff7" providerId="AD" clId="Web-{4B50F7CB-BF5A-EFE7-0E7C-04CF1606C4BC}" dt="2026-02-08T10:09:42.468" v="869"/>
        <pc:sldMkLst>
          <pc:docMk/>
          <pc:sldMk cId="1003325025" sldId="300"/>
        </pc:sldMkLst>
      </pc:sldChg>
      <pc:sldChg chg="modNotes">
        <pc:chgData name="Sarah Chapman (1000843)" userId="S::1000843@student.uwtsd.ac.uk::7e206576-6b83-487c-9f1f-91f5ac4bfff7" providerId="AD" clId="Web-{4B50F7CB-BF5A-EFE7-0E7C-04CF1606C4BC}" dt="2026-02-08T10:19:01.501" v="918"/>
        <pc:sldMkLst>
          <pc:docMk/>
          <pc:sldMk cId="3033301467" sldId="301"/>
        </pc:sldMkLst>
      </pc:sldChg>
      <pc:sldChg chg="modNotes">
        <pc:chgData name="Sarah Chapman (1000843)" userId="S::1000843@student.uwtsd.ac.uk::7e206576-6b83-487c-9f1f-91f5ac4bfff7" providerId="AD" clId="Web-{4B50F7CB-BF5A-EFE7-0E7C-04CF1606C4BC}" dt="2026-02-08T10:22:19.246" v="928"/>
        <pc:sldMkLst>
          <pc:docMk/>
          <pc:sldMk cId="3873240482" sldId="302"/>
        </pc:sldMkLst>
      </pc:sldChg>
      <pc:sldChg chg="addSp modSp new mod setBg">
        <pc:chgData name="Sarah Chapman (1000843)" userId="S::1000843@student.uwtsd.ac.uk::7e206576-6b83-487c-9f1f-91f5ac4bfff7" providerId="AD" clId="Web-{4B50F7CB-BF5A-EFE7-0E7C-04CF1606C4BC}" dt="2026-02-08T10:29:31.529" v="1075" actId="20577"/>
        <pc:sldMkLst>
          <pc:docMk/>
          <pc:sldMk cId="689593463" sldId="303"/>
        </pc:sldMkLst>
        <pc:spChg chg="mod">
          <ac:chgData name="Sarah Chapman (1000843)" userId="S::1000843@student.uwtsd.ac.uk::7e206576-6b83-487c-9f1f-91f5ac4bfff7" providerId="AD" clId="Web-{4B50F7CB-BF5A-EFE7-0E7C-04CF1606C4BC}" dt="2026-02-08T10:29:09.575" v="1073"/>
          <ac:spMkLst>
            <pc:docMk/>
            <pc:sldMk cId="689593463" sldId="303"/>
            <ac:spMk id="2" creationId="{FF78380B-5251-3C76-BC32-1CA56A93EB55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8T10:29:31.529" v="1075" actId="20577"/>
          <ac:spMkLst>
            <pc:docMk/>
            <pc:sldMk cId="689593463" sldId="303"/>
            <ac:spMk id="3" creationId="{8A745A5F-05F0-DBC3-F724-FF115F34A06F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8T10:29:09.575" v="1073"/>
          <ac:spMkLst>
            <pc:docMk/>
            <pc:sldMk cId="689593463" sldId="303"/>
            <ac:spMk id="10" creationId="{6ACA6F80-D392-A64E-3CF8-F28F1CCEE67B}"/>
          </ac:spMkLst>
        </pc:spChg>
        <pc:picChg chg="add">
          <ac:chgData name="Sarah Chapman (1000843)" userId="S::1000843@student.uwtsd.ac.uk::7e206576-6b83-487c-9f1f-91f5ac4bfff7" providerId="AD" clId="Web-{4B50F7CB-BF5A-EFE7-0E7C-04CF1606C4BC}" dt="2026-02-08T10:29:09.575" v="1073"/>
          <ac:picMkLst>
            <pc:docMk/>
            <pc:sldMk cId="689593463" sldId="303"/>
            <ac:picMk id="7" creationId="{22223BE9-D859-ABCF-B682-EA8AD78D1C39}"/>
          </ac:picMkLst>
        </pc:picChg>
      </pc:sldChg>
      <pc:sldChg chg="addSp delSp modSp new mod setBg modNotes">
        <pc:chgData name="Sarah Chapman (1000843)" userId="S::1000843@student.uwtsd.ac.uk::7e206576-6b83-487c-9f1f-91f5ac4bfff7" providerId="AD" clId="Web-{4B50F7CB-BF5A-EFE7-0E7C-04CF1606C4BC}" dt="2026-02-08T10:38:44.628" v="1121"/>
        <pc:sldMkLst>
          <pc:docMk/>
          <pc:sldMk cId="3318399127" sldId="304"/>
        </pc:sldMkLst>
        <pc:spChg chg="mod">
          <ac:chgData name="Sarah Chapman (1000843)" userId="S::1000843@student.uwtsd.ac.uk::7e206576-6b83-487c-9f1f-91f5ac4bfff7" providerId="AD" clId="Web-{4B50F7CB-BF5A-EFE7-0E7C-04CF1606C4BC}" dt="2026-02-08T10:33:52.395" v="1108" actId="20577"/>
          <ac:spMkLst>
            <pc:docMk/>
            <pc:sldMk cId="3318399127" sldId="304"/>
            <ac:spMk id="2" creationId="{F93D1E7D-1D1F-1393-774A-702F813CF3A4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10:33:59.943" v="1109" actId="20577"/>
          <ac:spMkLst>
            <pc:docMk/>
            <pc:sldMk cId="3318399127" sldId="304"/>
            <ac:spMk id="3" creationId="{148B15C7-78C0-5922-A9A0-3C8F88A55198}"/>
          </ac:spMkLst>
        </pc:spChg>
        <pc:spChg chg="add del mod">
          <ac:chgData name="Sarah Chapman (1000843)" userId="S::1000843@student.uwtsd.ac.uk::7e206576-6b83-487c-9f1f-91f5ac4bfff7" providerId="AD" clId="Web-{4B50F7CB-BF5A-EFE7-0E7C-04CF1606C4BC}" dt="2026-02-07T09:53:08.108" v="192"/>
          <ac:spMkLst>
            <pc:docMk/>
            <pc:sldMk cId="3318399127" sldId="304"/>
            <ac:spMk id="5" creationId="{4ABD087C-A0E2-F022-14EC-2F15577A931E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09:51:33.405" v="189"/>
          <ac:spMkLst>
            <pc:docMk/>
            <pc:sldMk cId="3318399127" sldId="304"/>
            <ac:spMk id="10" creationId="{5E8D3B17-7638-DFD3-18E4-8A6D611749CF}"/>
          </ac:spMkLst>
        </pc:spChg>
        <pc:picChg chg="add mod">
          <ac:chgData name="Sarah Chapman (1000843)" userId="S::1000843@student.uwtsd.ac.uk::7e206576-6b83-487c-9f1f-91f5ac4bfff7" providerId="AD" clId="Web-{4B50F7CB-BF5A-EFE7-0E7C-04CF1606C4BC}" dt="2026-02-07T09:51:33.405" v="189"/>
          <ac:picMkLst>
            <pc:docMk/>
            <pc:sldMk cId="3318399127" sldId="304"/>
            <ac:picMk id="4" creationId="{395C7017-8ACB-C7E1-563D-97E7A3715D99}"/>
          </ac:picMkLst>
        </pc:picChg>
      </pc:sldChg>
      <pc:sldChg chg="addSp modSp new mod setBg">
        <pc:chgData name="Sarah Chapman (1000843)" userId="S::1000843@student.uwtsd.ac.uk::7e206576-6b83-487c-9f1f-91f5ac4bfff7" providerId="AD" clId="Web-{4B50F7CB-BF5A-EFE7-0E7C-04CF1606C4BC}" dt="2026-02-08T11:02:52.832" v="1307" actId="20577"/>
        <pc:sldMkLst>
          <pc:docMk/>
          <pc:sldMk cId="3192655397" sldId="305"/>
        </pc:sldMkLst>
        <pc:spChg chg="mod">
          <ac:chgData name="Sarah Chapman (1000843)" userId="S::1000843@student.uwtsd.ac.uk::7e206576-6b83-487c-9f1f-91f5ac4bfff7" providerId="AD" clId="Web-{4B50F7CB-BF5A-EFE7-0E7C-04CF1606C4BC}" dt="2026-02-07T12:20:26.629" v="349"/>
          <ac:spMkLst>
            <pc:docMk/>
            <pc:sldMk cId="3192655397" sldId="305"/>
            <ac:spMk id="2" creationId="{9C29AA5F-F2D6-679B-A48A-CFF1195B2DBD}"/>
          </ac:spMkLst>
        </pc:spChg>
        <pc:spChg chg="mod ord">
          <ac:chgData name="Sarah Chapman (1000843)" userId="S::1000843@student.uwtsd.ac.uk::7e206576-6b83-487c-9f1f-91f5ac4bfff7" providerId="AD" clId="Web-{4B50F7CB-BF5A-EFE7-0E7C-04CF1606C4BC}" dt="2026-02-08T11:02:52.832" v="1307" actId="20577"/>
          <ac:spMkLst>
            <pc:docMk/>
            <pc:sldMk cId="3192655397" sldId="305"/>
            <ac:spMk id="3" creationId="{6D975A1D-58AE-10DA-3324-C79AD6E31576}"/>
          </ac:spMkLst>
        </pc:spChg>
        <pc:spChg chg="add">
          <ac:chgData name="Sarah Chapman (1000843)" userId="S::1000843@student.uwtsd.ac.uk::7e206576-6b83-487c-9f1f-91f5ac4bfff7" providerId="AD" clId="Web-{4B50F7CB-BF5A-EFE7-0E7C-04CF1606C4BC}" dt="2026-02-07T12:20:26.629" v="349"/>
          <ac:spMkLst>
            <pc:docMk/>
            <pc:sldMk cId="3192655397" sldId="305"/>
            <ac:spMk id="9" creationId="{92CC1E4F-F1F0-B945-BE50-C72A7103E8AC}"/>
          </ac:spMkLst>
        </pc:spChg>
        <pc:picChg chg="add mod">
          <ac:chgData name="Sarah Chapman (1000843)" userId="S::1000843@student.uwtsd.ac.uk::7e206576-6b83-487c-9f1f-91f5ac4bfff7" providerId="AD" clId="Web-{4B50F7CB-BF5A-EFE7-0E7C-04CF1606C4BC}" dt="2026-02-07T12:20:26.629" v="349"/>
          <ac:picMkLst>
            <pc:docMk/>
            <pc:sldMk cId="3192655397" sldId="305"/>
            <ac:picMk id="4" creationId="{B0ECDA24-2B44-71BD-21EA-C20131A45B84}"/>
          </ac:picMkLst>
        </pc:picChg>
      </pc:sldChg>
      <pc:sldChg chg="modSp new">
        <pc:chgData name="Sarah Chapman (1000843)" userId="S::1000843@student.uwtsd.ac.uk::7e206576-6b83-487c-9f1f-91f5ac4bfff7" providerId="AD" clId="Web-{4B50F7CB-BF5A-EFE7-0E7C-04CF1606C4BC}" dt="2026-02-07T15:22:45.288" v="369" actId="20577"/>
        <pc:sldMkLst>
          <pc:docMk/>
          <pc:sldMk cId="3237394509" sldId="306"/>
        </pc:sldMkLst>
        <pc:spChg chg="mod">
          <ac:chgData name="Sarah Chapman (1000843)" userId="S::1000843@student.uwtsd.ac.uk::7e206576-6b83-487c-9f1f-91f5ac4bfff7" providerId="AD" clId="Web-{4B50F7CB-BF5A-EFE7-0E7C-04CF1606C4BC}" dt="2026-02-07T15:08:13.412" v="356" actId="20577"/>
          <ac:spMkLst>
            <pc:docMk/>
            <pc:sldMk cId="3237394509" sldId="306"/>
            <ac:spMk id="2" creationId="{92989966-89D1-A18E-DE4B-C8AE1BE3BE98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5:22:45.288" v="369" actId="20577"/>
          <ac:spMkLst>
            <pc:docMk/>
            <pc:sldMk cId="3237394509" sldId="306"/>
            <ac:spMk id="3" creationId="{BDADE5A0-39C3-2E4F-D88F-4684256F7975}"/>
          </ac:spMkLst>
        </pc:spChg>
      </pc:sldChg>
      <pc:sldChg chg="modSp new">
        <pc:chgData name="Sarah Chapman (1000843)" userId="S::1000843@student.uwtsd.ac.uk::7e206576-6b83-487c-9f1f-91f5ac4bfff7" providerId="AD" clId="Web-{4B50F7CB-BF5A-EFE7-0E7C-04CF1606C4BC}" dt="2026-02-08T14:54:41.510" v="1311" actId="20577"/>
        <pc:sldMkLst>
          <pc:docMk/>
          <pc:sldMk cId="1464507508" sldId="307"/>
        </pc:sldMkLst>
        <pc:spChg chg="mod">
          <ac:chgData name="Sarah Chapman (1000843)" userId="S::1000843@student.uwtsd.ac.uk::7e206576-6b83-487c-9f1f-91f5ac4bfff7" providerId="AD" clId="Web-{4B50F7CB-BF5A-EFE7-0E7C-04CF1606C4BC}" dt="2026-02-07T15:23:01.116" v="373" actId="20577"/>
          <ac:spMkLst>
            <pc:docMk/>
            <pc:sldMk cId="1464507508" sldId="307"/>
            <ac:spMk id="2" creationId="{7961C210-BCB8-7662-EDB0-C1239D011D45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8T14:54:41.510" v="1311" actId="20577"/>
          <ac:spMkLst>
            <pc:docMk/>
            <pc:sldMk cId="1464507508" sldId="307"/>
            <ac:spMk id="3" creationId="{91B851B6-81DD-3551-6A72-514A6016977A}"/>
          </ac:spMkLst>
        </pc:spChg>
      </pc:sldChg>
      <pc:sldChg chg="modSp new">
        <pc:chgData name="Sarah Chapman (1000843)" userId="S::1000843@student.uwtsd.ac.uk::7e206576-6b83-487c-9f1f-91f5ac4bfff7" providerId="AD" clId="Web-{4B50F7CB-BF5A-EFE7-0E7C-04CF1606C4BC}" dt="2026-02-07T16:14:56.405" v="465" actId="20577"/>
        <pc:sldMkLst>
          <pc:docMk/>
          <pc:sldMk cId="34755825" sldId="308"/>
        </pc:sldMkLst>
        <pc:spChg chg="mod">
          <ac:chgData name="Sarah Chapman (1000843)" userId="S::1000843@student.uwtsd.ac.uk::7e206576-6b83-487c-9f1f-91f5ac4bfff7" providerId="AD" clId="Web-{4B50F7CB-BF5A-EFE7-0E7C-04CF1606C4BC}" dt="2026-02-07T15:26:34.424" v="396" actId="20577"/>
          <ac:spMkLst>
            <pc:docMk/>
            <pc:sldMk cId="34755825" sldId="308"/>
            <ac:spMk id="2" creationId="{2DDE225A-B860-8892-6E95-3D4CBB5A7F30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6:14:56.405" v="465" actId="20577"/>
          <ac:spMkLst>
            <pc:docMk/>
            <pc:sldMk cId="34755825" sldId="308"/>
            <ac:spMk id="3" creationId="{8127BF6D-ADEE-0EB5-64EC-893AFBFD619F}"/>
          </ac:spMkLst>
        </pc:spChg>
      </pc:sldChg>
      <pc:sldChg chg="modSp new del">
        <pc:chgData name="Sarah Chapman (1000843)" userId="S::1000843@student.uwtsd.ac.uk::7e206576-6b83-487c-9f1f-91f5ac4bfff7" providerId="AD" clId="Web-{4B50F7CB-BF5A-EFE7-0E7C-04CF1606C4BC}" dt="2026-02-07T15:26:22.845" v="390"/>
        <pc:sldMkLst>
          <pc:docMk/>
          <pc:sldMk cId="3998242030" sldId="308"/>
        </pc:sldMkLst>
        <pc:spChg chg="mod">
          <ac:chgData name="Sarah Chapman (1000843)" userId="S::1000843@student.uwtsd.ac.uk::7e206576-6b83-487c-9f1f-91f5ac4bfff7" providerId="AD" clId="Web-{4B50F7CB-BF5A-EFE7-0E7C-04CF1606C4BC}" dt="2026-02-07T15:26:00.280" v="389" actId="20577"/>
          <ac:spMkLst>
            <pc:docMk/>
            <pc:sldMk cId="3998242030" sldId="308"/>
            <ac:spMk id="2" creationId="{F2FBF9D8-E12E-736A-F0D2-796F0797B3EB}"/>
          </ac:spMkLst>
        </pc:spChg>
      </pc:sldChg>
      <pc:sldChg chg="modSp new del">
        <pc:chgData name="Sarah Chapman (1000843)" userId="S::1000843@student.uwtsd.ac.uk::7e206576-6b83-487c-9f1f-91f5ac4bfff7" providerId="AD" clId="Web-{4B50F7CB-BF5A-EFE7-0E7C-04CF1606C4BC}" dt="2026-02-07T15:30:18.320" v="417"/>
        <pc:sldMkLst>
          <pc:docMk/>
          <pc:sldMk cId="1915583668" sldId="309"/>
        </pc:sldMkLst>
        <pc:spChg chg="mod">
          <ac:chgData name="Sarah Chapman (1000843)" userId="S::1000843@student.uwtsd.ac.uk::7e206576-6b83-487c-9f1f-91f5ac4bfff7" providerId="AD" clId="Web-{4B50F7CB-BF5A-EFE7-0E7C-04CF1606C4BC}" dt="2026-02-07T15:30:16.320" v="416" actId="20577"/>
          <ac:spMkLst>
            <pc:docMk/>
            <pc:sldMk cId="1915583668" sldId="309"/>
            <ac:spMk id="2" creationId="{592FA35D-F22A-C41C-EC51-A447876060AA}"/>
          </ac:spMkLst>
        </pc:spChg>
      </pc:sldChg>
      <pc:sldChg chg="modSp new">
        <pc:chgData name="Sarah Chapman (1000843)" userId="S::1000843@student.uwtsd.ac.uk::7e206576-6b83-487c-9f1f-91f5ac4bfff7" providerId="AD" clId="Web-{4B50F7CB-BF5A-EFE7-0E7C-04CF1606C4BC}" dt="2026-02-07T16:14:35.998" v="461" actId="20577"/>
        <pc:sldMkLst>
          <pc:docMk/>
          <pc:sldMk cId="2312870222" sldId="309"/>
        </pc:sldMkLst>
        <pc:spChg chg="mod">
          <ac:chgData name="Sarah Chapman (1000843)" userId="S::1000843@student.uwtsd.ac.uk::7e206576-6b83-487c-9f1f-91f5ac4bfff7" providerId="AD" clId="Web-{4B50F7CB-BF5A-EFE7-0E7C-04CF1606C4BC}" dt="2026-02-07T15:30:32.461" v="421" actId="20577"/>
          <ac:spMkLst>
            <pc:docMk/>
            <pc:sldMk cId="2312870222" sldId="309"/>
            <ac:spMk id="2" creationId="{06F21230-8865-BD51-5F66-CADA5870DF83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6:14:35.998" v="461" actId="20577"/>
          <ac:spMkLst>
            <pc:docMk/>
            <pc:sldMk cId="2312870222" sldId="309"/>
            <ac:spMk id="3" creationId="{2E2FD37D-0B99-51ED-888B-CFA929EC27FF}"/>
          </ac:spMkLst>
        </pc:spChg>
      </pc:sldChg>
      <pc:sldChg chg="new del">
        <pc:chgData name="Sarah Chapman (1000843)" userId="S::1000843@student.uwtsd.ac.uk::7e206576-6b83-487c-9f1f-91f5ac4bfff7" providerId="AD" clId="Web-{4B50F7CB-BF5A-EFE7-0E7C-04CF1606C4BC}" dt="2026-02-07T16:12:30.489" v="439"/>
        <pc:sldMkLst>
          <pc:docMk/>
          <pc:sldMk cId="866625621" sldId="310"/>
        </pc:sldMkLst>
      </pc:sldChg>
      <pc:sldChg chg="modSp new">
        <pc:chgData name="Sarah Chapman (1000843)" userId="S::1000843@student.uwtsd.ac.uk::7e206576-6b83-487c-9f1f-91f5ac4bfff7" providerId="AD" clId="Web-{4B50F7CB-BF5A-EFE7-0E7C-04CF1606C4BC}" dt="2026-02-07T16:14:11.527" v="456" actId="20577"/>
        <pc:sldMkLst>
          <pc:docMk/>
          <pc:sldMk cId="902595861" sldId="310"/>
        </pc:sldMkLst>
        <pc:spChg chg="mod">
          <ac:chgData name="Sarah Chapman (1000843)" userId="S::1000843@student.uwtsd.ac.uk::7e206576-6b83-487c-9f1f-91f5ac4bfff7" providerId="AD" clId="Web-{4B50F7CB-BF5A-EFE7-0E7C-04CF1606C4BC}" dt="2026-02-07T16:13:31.822" v="453" actId="20577"/>
          <ac:spMkLst>
            <pc:docMk/>
            <pc:sldMk cId="902595861" sldId="310"/>
            <ac:spMk id="2" creationId="{F45A8E27-13FF-7B19-5E22-8F0A9E353747}"/>
          </ac:spMkLst>
        </pc:spChg>
        <pc:spChg chg="mod">
          <ac:chgData name="Sarah Chapman (1000843)" userId="S::1000843@student.uwtsd.ac.uk::7e206576-6b83-487c-9f1f-91f5ac4bfff7" providerId="AD" clId="Web-{4B50F7CB-BF5A-EFE7-0E7C-04CF1606C4BC}" dt="2026-02-07T16:14:11.527" v="456" actId="20577"/>
          <ac:spMkLst>
            <pc:docMk/>
            <pc:sldMk cId="902595861" sldId="310"/>
            <ac:spMk id="3" creationId="{9DE57FD1-DA43-0D79-0A77-209677EE29D6}"/>
          </ac:spMkLst>
        </pc:spChg>
      </pc:sldChg>
      <pc:sldChg chg="modSp new del">
        <pc:chgData name="Sarah Chapman (1000843)" userId="S::1000843@student.uwtsd.ac.uk::7e206576-6b83-487c-9f1f-91f5ac4bfff7" providerId="AD" clId="Web-{4B50F7CB-BF5A-EFE7-0E7C-04CF1606C4BC}" dt="2026-02-07T16:13:18.758" v="445"/>
        <pc:sldMkLst>
          <pc:docMk/>
          <pc:sldMk cId="3402203453" sldId="310"/>
        </pc:sldMkLst>
        <pc:spChg chg="mod">
          <ac:chgData name="Sarah Chapman (1000843)" userId="S::1000843@student.uwtsd.ac.uk::7e206576-6b83-487c-9f1f-91f5ac4bfff7" providerId="AD" clId="Web-{4B50F7CB-BF5A-EFE7-0E7C-04CF1606C4BC}" dt="2026-02-07T16:12:42.036" v="444" actId="20577"/>
          <ac:spMkLst>
            <pc:docMk/>
            <pc:sldMk cId="3402203453" sldId="310"/>
            <ac:spMk id="2" creationId="{E9CE830F-546C-DC2D-C1BC-93010B02E0BD}"/>
          </ac:spMkLst>
        </pc:spChg>
      </pc:sldChg>
    </pc:docChg>
  </pc:docChgLst>
  <pc:docChgLst>
    <pc:chgData name="Sarah Chapman (1000843)" userId="S::1000843@student.uwtsd.ac.uk::7e206576-6b83-487c-9f1f-91f5ac4bfff7" providerId="AD" clId="Web-{B3781EC4-DF13-03D1-059D-EFABF5D742FA}"/>
    <pc:docChg chg="addSld modSld">
      <pc:chgData name="Sarah Chapman (1000843)" userId="S::1000843@student.uwtsd.ac.uk::7e206576-6b83-487c-9f1f-91f5ac4bfff7" providerId="AD" clId="Web-{B3781EC4-DF13-03D1-059D-EFABF5D742FA}" dt="2026-01-24T11:13:46.267" v="279"/>
      <pc:docMkLst>
        <pc:docMk/>
      </pc:docMkLst>
      <pc:sldChg chg="modSp modNotes">
        <pc:chgData name="Sarah Chapman (1000843)" userId="S::1000843@student.uwtsd.ac.uk::7e206576-6b83-487c-9f1f-91f5ac4bfff7" providerId="AD" clId="Web-{B3781EC4-DF13-03D1-059D-EFABF5D742FA}" dt="2026-01-24T11:05:08.430" v="90"/>
        <pc:sldMkLst>
          <pc:docMk/>
          <pc:sldMk cId="2514969817" sldId="258"/>
        </pc:sldMkLst>
        <pc:spChg chg="mod">
          <ac:chgData name="Sarah Chapman (1000843)" userId="S::1000843@student.uwtsd.ac.uk::7e206576-6b83-487c-9f1f-91f5ac4bfff7" providerId="AD" clId="Web-{B3781EC4-DF13-03D1-059D-EFABF5D742FA}" dt="2026-01-24T11:04:57.038" v="84" actId="20577"/>
          <ac:spMkLst>
            <pc:docMk/>
            <pc:sldMk cId="2514969817" sldId="258"/>
            <ac:spMk id="3" creationId="{D963BD7C-D84A-2837-E8D0-1295A0CADF93}"/>
          </ac:spMkLst>
        </pc:spChg>
      </pc:sldChg>
      <pc:sldChg chg="modNotes">
        <pc:chgData name="Sarah Chapman (1000843)" userId="S::1000843@student.uwtsd.ac.uk::7e206576-6b83-487c-9f1f-91f5ac4bfff7" providerId="AD" clId="Web-{B3781EC4-DF13-03D1-059D-EFABF5D742FA}" dt="2026-01-24T11:05:51.374" v="105"/>
        <pc:sldMkLst>
          <pc:docMk/>
          <pc:sldMk cId="3420397267" sldId="267"/>
        </pc:sldMkLst>
      </pc:sldChg>
    </pc:docChg>
  </pc:docChgLst>
  <pc:docChgLst>
    <pc:chgData name="Sarah Chapman (1000843)" userId="S::1000843@student.uwtsd.ac.uk::7e206576-6b83-487c-9f1f-91f5ac4bfff7" providerId="AD" clId="Web-{A90B066A-D7FD-3123-533C-870B44EC21E6}"/>
    <pc:docChg chg="delSld modSld">
      <pc:chgData name="Sarah Chapman (1000843)" userId="S::1000843@student.uwtsd.ac.uk::7e206576-6b83-487c-9f1f-91f5ac4bfff7" providerId="AD" clId="Web-{A90B066A-D7FD-3123-533C-870B44EC21E6}" dt="2026-02-08T15:32:42.412" v="10"/>
      <pc:docMkLst>
        <pc:docMk/>
      </pc:docMkLst>
      <pc:sldChg chg="modSp">
        <pc:chgData name="Sarah Chapman (1000843)" userId="S::1000843@student.uwtsd.ac.uk::7e206576-6b83-487c-9f1f-91f5ac4bfff7" providerId="AD" clId="Web-{A90B066A-D7FD-3123-533C-870B44EC21E6}" dt="2026-02-08T15:28:10.497" v="7" actId="20577"/>
        <pc:sldMkLst>
          <pc:docMk/>
          <pc:sldMk cId="109857222" sldId="256"/>
        </pc:sldMkLst>
        <pc:spChg chg="mod">
          <ac:chgData name="Sarah Chapman (1000843)" userId="S::1000843@student.uwtsd.ac.uk::7e206576-6b83-487c-9f1f-91f5ac4bfff7" providerId="AD" clId="Web-{A90B066A-D7FD-3123-533C-870B44EC21E6}" dt="2026-02-08T15:28:10.497" v="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Sarah Chapman (1000843)" userId="S::1000843@student.uwtsd.ac.uk::7e206576-6b83-487c-9f1f-91f5ac4bfff7" providerId="AD" clId="Web-{A90B066A-D7FD-3123-533C-870B44EC21E6}" dt="2026-02-08T15:29:02.498" v="8"/>
        <pc:sldMkLst>
          <pc:docMk/>
          <pc:sldMk cId="1752874756" sldId="266"/>
        </pc:sldMkLst>
        <pc:spChg chg="mod">
          <ac:chgData name="Sarah Chapman (1000843)" userId="S::1000843@student.uwtsd.ac.uk::7e206576-6b83-487c-9f1f-91f5ac4bfff7" providerId="AD" clId="Web-{A90B066A-D7FD-3123-533C-870B44EC21E6}" dt="2026-02-08T15:29:02.498" v="8"/>
          <ac:spMkLst>
            <pc:docMk/>
            <pc:sldMk cId="1752874756" sldId="266"/>
            <ac:spMk id="2" creationId="{F6642424-B81E-81EB-CEFC-6ED03E33D18D}"/>
          </ac:spMkLst>
        </pc:spChg>
        <pc:spChg chg="mod ord">
          <ac:chgData name="Sarah Chapman (1000843)" userId="S::1000843@student.uwtsd.ac.uk::7e206576-6b83-487c-9f1f-91f5ac4bfff7" providerId="AD" clId="Web-{A90B066A-D7FD-3123-533C-870B44EC21E6}" dt="2026-02-08T15:29:02.498" v="8"/>
          <ac:spMkLst>
            <pc:docMk/>
            <pc:sldMk cId="1752874756" sldId="266"/>
            <ac:spMk id="3" creationId="{DEBEC940-0869-98C3-56CD-9EB5C2B164ED}"/>
          </ac:spMkLst>
        </pc:spChg>
        <pc:spChg chg="del">
          <ac:chgData name="Sarah Chapman (1000843)" userId="S::1000843@student.uwtsd.ac.uk::7e206576-6b83-487c-9f1f-91f5ac4bfff7" providerId="AD" clId="Web-{A90B066A-D7FD-3123-533C-870B44EC21E6}" dt="2026-02-08T15:29:02.498" v="8"/>
          <ac:spMkLst>
            <pc:docMk/>
            <pc:sldMk cId="1752874756" sldId="266"/>
            <ac:spMk id="14" creationId="{C20CE451-818C-E63D-258B-234B6C543D34}"/>
          </ac:spMkLst>
        </pc:spChg>
        <pc:spChg chg="add">
          <ac:chgData name="Sarah Chapman (1000843)" userId="S::1000843@student.uwtsd.ac.uk::7e206576-6b83-487c-9f1f-91f5ac4bfff7" providerId="AD" clId="Web-{A90B066A-D7FD-3123-533C-870B44EC21E6}" dt="2026-02-08T15:29:02.498" v="8"/>
          <ac:spMkLst>
            <pc:docMk/>
            <pc:sldMk cId="1752874756" sldId="266"/>
            <ac:spMk id="16" creationId="{4E267A9A-3339-F8E6-CD25-1670F4B865F1}"/>
          </ac:spMkLst>
        </pc:spChg>
        <pc:picChg chg="mod">
          <ac:chgData name="Sarah Chapman (1000843)" userId="S::1000843@student.uwtsd.ac.uk::7e206576-6b83-487c-9f1f-91f5ac4bfff7" providerId="AD" clId="Web-{A90B066A-D7FD-3123-533C-870B44EC21E6}" dt="2026-02-08T15:29:02.498" v="8"/>
          <ac:picMkLst>
            <pc:docMk/>
            <pc:sldMk cId="1752874756" sldId="266"/>
            <ac:picMk id="7" creationId="{BB12A32D-307B-70E2-7182-DE12EBFE7628}"/>
          </ac:picMkLst>
        </pc:picChg>
      </pc:sldChg>
      <pc:sldChg chg="del">
        <pc:chgData name="Sarah Chapman (1000843)" userId="S::1000843@student.uwtsd.ac.uk::7e206576-6b83-487c-9f1f-91f5ac4bfff7" providerId="AD" clId="Web-{A90B066A-D7FD-3123-533C-870B44EC21E6}" dt="2026-02-08T15:32:37.302" v="9"/>
        <pc:sldMkLst>
          <pc:docMk/>
          <pc:sldMk cId="800603066" sldId="295"/>
        </pc:sldMkLst>
      </pc:sldChg>
      <pc:sldChg chg="del">
        <pc:chgData name="Sarah Chapman (1000843)" userId="S::1000843@student.uwtsd.ac.uk::7e206576-6b83-487c-9f1f-91f5ac4bfff7" providerId="AD" clId="Web-{A90B066A-D7FD-3123-533C-870B44EC21E6}" dt="2026-02-08T15:32:42.412" v="10"/>
        <pc:sldMkLst>
          <pc:docMk/>
          <pc:sldMk cId="689593463" sldId="303"/>
        </pc:sldMkLst>
      </pc:sldChg>
    </pc:docChg>
  </pc:docChgLst>
  <pc:docChgLst>
    <pc:chgData name="Sarah Chapman (1000843)" userId="S::1000843@student.uwtsd.ac.uk::7e206576-6b83-487c-9f1f-91f5ac4bfff7" providerId="AD" clId="Web-{8109EB23-3CDF-31D7-979E-7745D7C566E5}"/>
    <pc:docChg chg="addSld modSld">
      <pc:chgData name="Sarah Chapman (1000843)" userId="S::1000843@student.uwtsd.ac.uk::7e206576-6b83-487c-9f1f-91f5ac4bfff7" providerId="AD" clId="Web-{8109EB23-3CDF-31D7-979E-7745D7C566E5}" dt="2026-01-09T18:30:48.743" v="172" actId="14100"/>
      <pc:docMkLst>
        <pc:docMk/>
      </pc:docMkLst>
      <pc:sldChg chg="modSp">
        <pc:chgData name="Sarah Chapman (1000843)" userId="S::1000843@student.uwtsd.ac.uk::7e206576-6b83-487c-9f1f-91f5ac4bfff7" providerId="AD" clId="Web-{8109EB23-3CDF-31D7-979E-7745D7C566E5}" dt="2026-01-09T17:59:09.059" v="16" actId="20577"/>
        <pc:sldMkLst>
          <pc:docMk/>
          <pc:sldMk cId="109857222" sldId="256"/>
        </pc:sldMkLst>
        <pc:spChg chg="mod">
          <ac:chgData name="Sarah Chapman (1000843)" userId="S::1000843@student.uwtsd.ac.uk::7e206576-6b83-487c-9f1f-91f5ac4bfff7" providerId="AD" clId="Web-{8109EB23-3CDF-31D7-979E-7745D7C566E5}" dt="2026-01-09T17:59:09.059" v="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Notes">
        <pc:chgData name="Sarah Chapman (1000843)" userId="S::1000843@student.uwtsd.ac.uk::7e206576-6b83-487c-9f1f-91f5ac4bfff7" providerId="AD" clId="Web-{8109EB23-3CDF-31D7-979E-7745D7C566E5}" dt="2026-01-09T18:23:53.446" v="80"/>
        <pc:sldMkLst>
          <pc:docMk/>
          <pc:sldMk cId="566862149" sldId="260"/>
        </pc:sldMkLst>
        <pc:spChg chg="mod">
          <ac:chgData name="Sarah Chapman (1000843)" userId="S::1000843@student.uwtsd.ac.uk::7e206576-6b83-487c-9f1f-91f5ac4bfff7" providerId="AD" clId="Web-{8109EB23-3CDF-31D7-979E-7745D7C566E5}" dt="2026-01-09T18:14:10.820" v="25" actId="20577"/>
          <ac:spMkLst>
            <pc:docMk/>
            <pc:sldMk cId="566862149" sldId="260"/>
            <ac:spMk id="2" creationId="{F4EF1A6A-14D8-A38A-2BE6-8DA8758EB119}"/>
          </ac:spMkLst>
        </pc:spChg>
        <pc:spChg chg="mod">
          <ac:chgData name="Sarah Chapman (1000843)" userId="S::1000843@student.uwtsd.ac.uk::7e206576-6b83-487c-9f1f-91f5ac4bfff7" providerId="AD" clId="Web-{8109EB23-3CDF-31D7-979E-7745D7C566E5}" dt="2026-01-09T18:20:51.367" v="69" actId="20577"/>
          <ac:spMkLst>
            <pc:docMk/>
            <pc:sldMk cId="566862149" sldId="260"/>
            <ac:spMk id="3" creationId="{9AB75234-1DBC-79DC-5446-2243FC9814EF}"/>
          </ac:spMkLst>
        </pc:spChg>
      </pc:sldChg>
      <pc:sldChg chg="addSp modSp new">
        <pc:chgData name="Sarah Chapman (1000843)" userId="S::1000843@student.uwtsd.ac.uk::7e206576-6b83-487c-9f1f-91f5ac4bfff7" providerId="AD" clId="Web-{8109EB23-3CDF-31D7-979E-7745D7C566E5}" dt="2026-01-09T18:30:48.743" v="172" actId="14100"/>
        <pc:sldMkLst>
          <pc:docMk/>
          <pc:sldMk cId="2171142361" sldId="264"/>
        </pc:sldMkLst>
        <pc:spChg chg="mod">
          <ac:chgData name="Sarah Chapman (1000843)" userId="S::1000843@student.uwtsd.ac.uk::7e206576-6b83-487c-9f1f-91f5ac4bfff7" providerId="AD" clId="Web-{8109EB23-3CDF-31D7-979E-7745D7C566E5}" dt="2026-01-09T18:21:11.275" v="75" actId="20577"/>
          <ac:spMkLst>
            <pc:docMk/>
            <pc:sldMk cId="2171142361" sldId="264"/>
            <ac:spMk id="2" creationId="{C92A81D9-6D26-68FB-5D3E-1B3684DC7C9C}"/>
          </ac:spMkLst>
        </pc:spChg>
        <pc:spChg chg="mod">
          <ac:chgData name="Sarah Chapman (1000843)" userId="S::1000843@student.uwtsd.ac.uk::7e206576-6b83-487c-9f1f-91f5ac4bfff7" providerId="AD" clId="Web-{8109EB23-3CDF-31D7-979E-7745D7C566E5}" dt="2026-01-09T18:30:19.508" v="167" actId="20577"/>
          <ac:spMkLst>
            <pc:docMk/>
            <pc:sldMk cId="2171142361" sldId="264"/>
            <ac:spMk id="3" creationId="{2E43A784-18CC-80FB-7BAA-4BA3DB95C8C3}"/>
          </ac:spMkLst>
        </pc:spChg>
        <pc:picChg chg="add mod">
          <ac:chgData name="Sarah Chapman (1000843)" userId="S::1000843@student.uwtsd.ac.uk::7e206576-6b83-487c-9f1f-91f5ac4bfff7" providerId="AD" clId="Web-{8109EB23-3CDF-31D7-979E-7745D7C566E5}" dt="2026-01-09T18:30:48.743" v="172" actId="14100"/>
          <ac:picMkLst>
            <pc:docMk/>
            <pc:sldMk cId="2171142361" sldId="264"/>
            <ac:picMk id="4" creationId="{749FD308-1892-894D-CBFE-A6BDB7F4C413}"/>
          </ac:picMkLst>
        </pc:picChg>
      </pc:sldChg>
    </pc:docChg>
  </pc:docChgLst>
  <pc:docChgLst>
    <pc:chgData name="Sarah Chapman (1000843)" userId="S::1000843@student.uwtsd.ac.uk::7e206576-6b83-487c-9f1f-91f5ac4bfff7" providerId="AD" clId="Web-{F448A9A9-0AE9-FB7C-4B02-10E53AEAF1F3}"/>
    <pc:docChg chg="addSld delSld modSld">
      <pc:chgData name="Sarah Chapman (1000843)" userId="S::1000843@student.uwtsd.ac.uk::7e206576-6b83-487c-9f1f-91f5ac4bfff7" providerId="AD" clId="Web-{F448A9A9-0AE9-FB7C-4B02-10E53AEAF1F3}" dt="2026-02-07T08:29:03.706" v="541"/>
      <pc:docMkLst>
        <pc:docMk/>
      </pc:docMkLst>
      <pc:sldChg chg="modNotes">
        <pc:chgData name="Sarah Chapman (1000843)" userId="S::1000843@student.uwtsd.ac.uk::7e206576-6b83-487c-9f1f-91f5ac4bfff7" providerId="AD" clId="Web-{F448A9A9-0AE9-FB7C-4B02-10E53AEAF1F3}" dt="2026-02-06T12:30:27.016" v="35"/>
        <pc:sldMkLst>
          <pc:docMk/>
          <pc:sldMk cId="2514969817" sldId="258"/>
        </pc:sldMkLst>
      </pc:sldChg>
      <pc:sldChg chg="modNotes">
        <pc:chgData name="Sarah Chapman (1000843)" userId="S::1000843@student.uwtsd.ac.uk::7e206576-6b83-487c-9f1f-91f5ac4bfff7" providerId="AD" clId="Web-{F448A9A9-0AE9-FB7C-4B02-10E53AEAF1F3}" dt="2026-02-06T12:12:51.517" v="11"/>
        <pc:sldMkLst>
          <pc:docMk/>
          <pc:sldMk cId="917986532" sldId="259"/>
        </pc:sldMkLst>
      </pc:sldChg>
      <pc:sldChg chg="addSp delSp modSp modNotes">
        <pc:chgData name="Sarah Chapman (1000843)" userId="S::1000843@student.uwtsd.ac.uk::7e206576-6b83-487c-9f1f-91f5ac4bfff7" providerId="AD" clId="Web-{F448A9A9-0AE9-FB7C-4B02-10E53AEAF1F3}" dt="2026-02-06T12:29:35.859" v="34"/>
        <pc:sldMkLst>
          <pc:docMk/>
          <pc:sldMk cId="2958666012" sldId="265"/>
        </pc:sldMkLst>
        <pc:spChg chg="mod">
          <ac:chgData name="Sarah Chapman (1000843)" userId="S::1000843@student.uwtsd.ac.uk::7e206576-6b83-487c-9f1f-91f5ac4bfff7" providerId="AD" clId="Web-{F448A9A9-0AE9-FB7C-4B02-10E53AEAF1F3}" dt="2026-02-06T12:28:51.765" v="30"/>
          <ac:spMkLst>
            <pc:docMk/>
            <pc:sldMk cId="2958666012" sldId="265"/>
            <ac:spMk id="2" creationId="{C31A6221-01C9-B250-7038-EF3309FE90C0}"/>
          </ac:spMkLst>
        </pc:spChg>
        <pc:spChg chg="mod">
          <ac:chgData name="Sarah Chapman (1000843)" userId="S::1000843@student.uwtsd.ac.uk::7e206576-6b83-487c-9f1f-91f5ac4bfff7" providerId="AD" clId="Web-{F448A9A9-0AE9-FB7C-4B02-10E53AEAF1F3}" dt="2026-02-06T12:29:35.859" v="34"/>
          <ac:spMkLst>
            <pc:docMk/>
            <pc:sldMk cId="2958666012" sldId="265"/>
            <ac:spMk id="3" creationId="{16424FDC-2F32-995F-D33B-61BB5B8734E5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2:29:35.859" v="34"/>
          <ac:spMkLst>
            <pc:docMk/>
            <pc:sldMk cId="2958666012" sldId="265"/>
            <ac:spMk id="37" creationId="{49511223-F73D-772B-6D44-F64267F3BC8A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2:29:35.859" v="34"/>
          <ac:spMkLst>
            <pc:docMk/>
            <pc:sldMk cId="2958666012" sldId="265"/>
            <ac:spMk id="39" creationId="{0008A3A5-CFEE-6C46-1790-319CDA5C688D}"/>
          </ac:spMkLst>
        </pc:spChg>
      </pc:sldChg>
      <pc:sldChg chg="addSp delSp modSp mod setBg modNotes">
        <pc:chgData name="Sarah Chapman (1000843)" userId="S::1000843@student.uwtsd.ac.uk::7e206576-6b83-487c-9f1f-91f5ac4bfff7" providerId="AD" clId="Web-{F448A9A9-0AE9-FB7C-4B02-10E53AEAF1F3}" dt="2026-02-06T13:58:38.534" v="48"/>
        <pc:sldMkLst>
          <pc:docMk/>
          <pc:sldMk cId="3420397267" sldId="267"/>
        </pc:sldMkLst>
        <pc:spChg chg="mod">
          <ac:chgData name="Sarah Chapman (1000843)" userId="S::1000843@student.uwtsd.ac.uk::7e206576-6b83-487c-9f1f-91f5ac4bfff7" providerId="AD" clId="Web-{F448A9A9-0AE9-FB7C-4B02-10E53AEAF1F3}" dt="2026-02-06T13:58:38.534" v="48"/>
          <ac:spMkLst>
            <pc:docMk/>
            <pc:sldMk cId="3420397267" sldId="267"/>
            <ac:spMk id="2" creationId="{38A4B505-4430-178B-E268-96BC6146BF83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3:58:38.534" v="48"/>
          <ac:spMkLst>
            <pc:docMk/>
            <pc:sldMk cId="3420397267" sldId="267"/>
            <ac:spMk id="11" creationId="{951922D2-D397-9EA4-A66D-55B0884D1A6A}"/>
          </ac:spMkLst>
        </pc:spChg>
        <pc:graphicFrameChg chg="add">
          <ac:chgData name="Sarah Chapman (1000843)" userId="S::1000843@student.uwtsd.ac.uk::7e206576-6b83-487c-9f1f-91f5ac4bfff7" providerId="AD" clId="Web-{F448A9A9-0AE9-FB7C-4B02-10E53AEAF1F3}" dt="2026-02-06T13:58:38.534" v="48"/>
          <ac:graphicFrameMkLst>
            <pc:docMk/>
            <pc:sldMk cId="3420397267" sldId="267"/>
            <ac:graphicFrameMk id="12" creationId="{61E8A446-FAD3-535C-EE8D-DCB1ABD6A12F}"/>
          </ac:graphicFrameMkLst>
        </pc:graphicFrameChg>
      </pc:sldChg>
      <pc:sldChg chg="addSp modSp mod setBg modNotes">
        <pc:chgData name="Sarah Chapman (1000843)" userId="S::1000843@student.uwtsd.ac.uk::7e206576-6b83-487c-9f1f-91f5ac4bfff7" providerId="AD" clId="Web-{F448A9A9-0AE9-FB7C-4B02-10E53AEAF1F3}" dt="2026-02-06T13:43:14.498" v="44"/>
        <pc:sldMkLst>
          <pc:docMk/>
          <pc:sldMk cId="3873201071" sldId="272"/>
        </pc:sldMkLst>
        <pc:spChg chg="mod">
          <ac:chgData name="Sarah Chapman (1000843)" userId="S::1000843@student.uwtsd.ac.uk::7e206576-6b83-487c-9f1f-91f5ac4bfff7" providerId="AD" clId="Web-{F448A9A9-0AE9-FB7C-4B02-10E53AEAF1F3}" dt="2026-02-06T13:43:14.498" v="44"/>
          <ac:spMkLst>
            <pc:docMk/>
            <pc:sldMk cId="3873201071" sldId="272"/>
            <ac:spMk id="2" creationId="{C32373DC-4F0D-F005-F75D-272D8402C563}"/>
          </ac:spMkLst>
        </pc:spChg>
        <pc:spChg chg="mod">
          <ac:chgData name="Sarah Chapman (1000843)" userId="S::1000843@student.uwtsd.ac.uk::7e206576-6b83-487c-9f1f-91f5ac4bfff7" providerId="AD" clId="Web-{F448A9A9-0AE9-FB7C-4B02-10E53AEAF1F3}" dt="2026-02-06T13:43:14.498" v="44"/>
          <ac:spMkLst>
            <pc:docMk/>
            <pc:sldMk cId="3873201071" sldId="272"/>
            <ac:spMk id="3" creationId="{4564A587-658E-8714-82DD-0C621DAA5956}"/>
          </ac:spMkLst>
        </pc:spChg>
        <pc:spChg chg="add mod">
          <ac:chgData name="Sarah Chapman (1000843)" userId="S::1000843@student.uwtsd.ac.uk::7e206576-6b83-487c-9f1f-91f5ac4bfff7" providerId="AD" clId="Web-{F448A9A9-0AE9-FB7C-4B02-10E53AEAF1F3}" dt="2026-02-06T13:43:14.498" v="44"/>
          <ac:spMkLst>
            <pc:docMk/>
            <pc:sldMk cId="3873201071" sldId="272"/>
            <ac:spMk id="5" creationId="{56E99858-3DEC-D864-5650-DA836943FC11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3:43:14.498" v="44"/>
          <ac:spMkLst>
            <pc:docMk/>
            <pc:sldMk cId="3873201071" sldId="272"/>
            <ac:spMk id="10" creationId="{C20CE451-818C-E63D-258B-234B6C543D34}"/>
          </ac:spMkLst>
        </pc:spChg>
        <pc:picChg chg="add mod">
          <ac:chgData name="Sarah Chapman (1000843)" userId="S::1000843@student.uwtsd.ac.uk::7e206576-6b83-487c-9f1f-91f5ac4bfff7" providerId="AD" clId="Web-{F448A9A9-0AE9-FB7C-4B02-10E53AEAF1F3}" dt="2026-02-06T13:43:14.498" v="44"/>
          <ac:picMkLst>
            <pc:docMk/>
            <pc:sldMk cId="3873201071" sldId="272"/>
            <ac:picMk id="4" creationId="{9AB9CAC9-18EF-8168-5601-734B859BB215}"/>
          </ac:picMkLst>
        </pc:picChg>
      </pc:sldChg>
      <pc:sldChg chg="add del">
        <pc:chgData name="Sarah Chapman (1000843)" userId="S::1000843@student.uwtsd.ac.uk::7e206576-6b83-487c-9f1f-91f5ac4bfff7" providerId="AD" clId="Web-{F448A9A9-0AE9-FB7C-4B02-10E53AEAF1F3}" dt="2026-02-07T08:29:03.706" v="541"/>
        <pc:sldMkLst>
          <pc:docMk/>
          <pc:sldMk cId="1653747187" sldId="277"/>
        </pc:sldMkLst>
      </pc:sldChg>
      <pc:sldChg chg="modNotes">
        <pc:chgData name="Sarah Chapman (1000843)" userId="S::1000843@student.uwtsd.ac.uk::7e206576-6b83-487c-9f1f-91f5ac4bfff7" providerId="AD" clId="Web-{F448A9A9-0AE9-FB7C-4B02-10E53AEAF1F3}" dt="2026-02-06T13:15:34.900" v="36"/>
        <pc:sldMkLst>
          <pc:docMk/>
          <pc:sldMk cId="3357964556" sldId="290"/>
        </pc:sldMkLst>
      </pc:sldChg>
      <pc:sldChg chg="addSp delSp modSp mod setBg modNotes">
        <pc:chgData name="Sarah Chapman (1000843)" userId="S::1000843@student.uwtsd.ac.uk::7e206576-6b83-487c-9f1f-91f5ac4bfff7" providerId="AD" clId="Web-{F448A9A9-0AE9-FB7C-4B02-10E53AEAF1F3}" dt="2026-02-06T15:45:56.977" v="92"/>
        <pc:sldMkLst>
          <pc:docMk/>
          <pc:sldMk cId="1932139" sldId="292"/>
        </pc:sldMkLst>
        <pc:spChg chg="mod">
          <ac:chgData name="Sarah Chapman (1000843)" userId="S::1000843@student.uwtsd.ac.uk::7e206576-6b83-487c-9f1f-91f5ac4bfff7" providerId="AD" clId="Web-{F448A9A9-0AE9-FB7C-4B02-10E53AEAF1F3}" dt="2026-02-06T15:45:56.977" v="92"/>
          <ac:spMkLst>
            <pc:docMk/>
            <pc:sldMk cId="1932139" sldId="292"/>
            <ac:spMk id="2" creationId="{1D594C0F-1EF5-3807-2229-5E08013BFEB5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5:45:56.977" v="92"/>
          <ac:spMkLst>
            <pc:docMk/>
            <pc:sldMk cId="1932139" sldId="292"/>
            <ac:spMk id="9" creationId="{1A466FCC-26A6-AD0C-513D-472AAABEC282}"/>
          </ac:spMkLst>
        </pc:spChg>
        <pc:graphicFrameChg chg="add">
          <ac:chgData name="Sarah Chapman (1000843)" userId="S::1000843@student.uwtsd.ac.uk::7e206576-6b83-487c-9f1f-91f5ac4bfff7" providerId="AD" clId="Web-{F448A9A9-0AE9-FB7C-4B02-10E53AEAF1F3}" dt="2026-02-06T15:45:56.977" v="92"/>
          <ac:graphicFrameMkLst>
            <pc:docMk/>
            <pc:sldMk cId="1932139" sldId="292"/>
            <ac:graphicFrameMk id="5" creationId="{DF8EFC50-1E65-4B89-BBD1-B5D91D050FEC}"/>
          </ac:graphicFrameMkLst>
        </pc:graphicFrameChg>
      </pc:sldChg>
      <pc:sldChg chg="addSp delSp modSp mod setBg modShow modNotes">
        <pc:chgData name="Sarah Chapman (1000843)" userId="S::1000843@student.uwtsd.ac.uk::7e206576-6b83-487c-9f1f-91f5ac4bfff7" providerId="AD" clId="Web-{F448A9A9-0AE9-FB7C-4B02-10E53AEAF1F3}" dt="2026-02-06T17:18:40.038" v="435"/>
        <pc:sldMkLst>
          <pc:docMk/>
          <pc:sldMk cId="1830355293" sldId="293"/>
        </pc:sldMkLst>
        <pc:spChg chg="mod">
          <ac:chgData name="Sarah Chapman (1000843)" userId="S::1000843@student.uwtsd.ac.uk::7e206576-6b83-487c-9f1f-91f5ac4bfff7" providerId="AD" clId="Web-{F448A9A9-0AE9-FB7C-4B02-10E53AEAF1F3}" dt="2026-02-06T15:52:45.031" v="94"/>
          <ac:spMkLst>
            <pc:docMk/>
            <pc:sldMk cId="1830355293" sldId="293"/>
            <ac:spMk id="2" creationId="{F3756A37-2724-BDCD-8402-9696C19C2C93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5:52:45.031" v="94"/>
          <ac:spMkLst>
            <pc:docMk/>
            <pc:sldMk cId="1830355293" sldId="293"/>
            <ac:spMk id="9" creationId="{600DC1B0-7E1A-BD02-3F93-19E6B1B75075}"/>
          </ac:spMkLst>
        </pc:spChg>
        <pc:graphicFrameChg chg="add del modGraphic">
          <ac:chgData name="Sarah Chapman (1000843)" userId="S::1000843@student.uwtsd.ac.uk::7e206576-6b83-487c-9f1f-91f5ac4bfff7" providerId="AD" clId="Web-{F448A9A9-0AE9-FB7C-4B02-10E53AEAF1F3}" dt="2026-02-06T16:15:35.169" v="325" actId="20577"/>
          <ac:graphicFrameMkLst>
            <pc:docMk/>
            <pc:sldMk cId="1830355293" sldId="293"/>
            <ac:graphicFrameMk id="5" creationId="{29D4CCC2-6170-2A3B-D9D7-34E8897A6A61}"/>
          </ac:graphicFrameMkLst>
        </pc:graphicFrameChg>
      </pc:sldChg>
      <pc:sldChg chg="addSp delSp modSp mod setBg modNotes">
        <pc:chgData name="Sarah Chapman (1000843)" userId="S::1000843@student.uwtsd.ac.uk::7e206576-6b83-487c-9f1f-91f5ac4bfff7" providerId="AD" clId="Web-{F448A9A9-0AE9-FB7C-4B02-10E53AEAF1F3}" dt="2026-02-06T16:50:15.332" v="348" actId="20577"/>
        <pc:sldMkLst>
          <pc:docMk/>
          <pc:sldMk cId="422749416" sldId="294"/>
        </pc:sldMkLst>
        <pc:spChg chg="mod">
          <ac:chgData name="Sarah Chapman (1000843)" userId="S::1000843@student.uwtsd.ac.uk::7e206576-6b83-487c-9f1f-91f5ac4bfff7" providerId="AD" clId="Web-{F448A9A9-0AE9-FB7C-4B02-10E53AEAF1F3}" dt="2026-02-06T16:49:04.950" v="341"/>
          <ac:spMkLst>
            <pc:docMk/>
            <pc:sldMk cId="422749416" sldId="294"/>
            <ac:spMk id="2" creationId="{EDA82290-6D6D-2E92-1F25-342CDA7F8891}"/>
          </ac:spMkLst>
        </pc:spChg>
        <pc:spChg chg="mod ord">
          <ac:chgData name="Sarah Chapman (1000843)" userId="S::1000843@student.uwtsd.ac.uk::7e206576-6b83-487c-9f1f-91f5ac4bfff7" providerId="AD" clId="Web-{F448A9A9-0AE9-FB7C-4B02-10E53AEAF1F3}" dt="2026-02-06T16:50:15.332" v="348" actId="20577"/>
          <ac:spMkLst>
            <pc:docMk/>
            <pc:sldMk cId="422749416" sldId="294"/>
            <ac:spMk id="3" creationId="{D079CA3E-C3F2-7BD1-3FC2-A2E5D8AF1437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6:49:04.950" v="341"/>
          <ac:spMkLst>
            <pc:docMk/>
            <pc:sldMk cId="422749416" sldId="294"/>
            <ac:spMk id="9" creationId="{6ACA6F80-D392-A64E-3CF8-F28F1CCEE67B}"/>
          </ac:spMkLst>
        </pc:spChg>
        <pc:picChg chg="add mod">
          <ac:chgData name="Sarah Chapman (1000843)" userId="S::1000843@student.uwtsd.ac.uk::7e206576-6b83-487c-9f1f-91f5ac4bfff7" providerId="AD" clId="Web-{F448A9A9-0AE9-FB7C-4B02-10E53AEAF1F3}" dt="2026-02-06T16:49:04.950" v="341"/>
          <ac:picMkLst>
            <pc:docMk/>
            <pc:sldMk cId="422749416" sldId="294"/>
            <ac:picMk id="4" creationId="{88F0B706-3ECB-45BC-82CD-EAABE6026C57}"/>
          </ac:picMkLst>
        </pc:picChg>
      </pc:sldChg>
      <pc:sldChg chg="addSp delSp modSp mod setBg">
        <pc:chgData name="Sarah Chapman (1000843)" userId="S::1000843@student.uwtsd.ac.uk::7e206576-6b83-487c-9f1f-91f5ac4bfff7" providerId="AD" clId="Web-{F448A9A9-0AE9-FB7C-4B02-10E53AEAF1F3}" dt="2026-02-06T12:12:18.407" v="10" actId="20577"/>
        <pc:sldMkLst>
          <pc:docMk/>
          <pc:sldMk cId="3290249554" sldId="299"/>
        </pc:sldMkLst>
        <pc:spChg chg="mod">
          <ac:chgData name="Sarah Chapman (1000843)" userId="S::1000843@student.uwtsd.ac.uk::7e206576-6b83-487c-9f1f-91f5ac4bfff7" providerId="AD" clId="Web-{F448A9A9-0AE9-FB7C-4B02-10E53AEAF1F3}" dt="2026-02-06T12:11:56.766" v="8"/>
          <ac:spMkLst>
            <pc:docMk/>
            <pc:sldMk cId="3290249554" sldId="299"/>
            <ac:spMk id="2" creationId="{6CED8578-6BBF-5FDC-2483-00FEAB1AA417}"/>
          </ac:spMkLst>
        </pc:spChg>
        <pc:spChg chg="mod">
          <ac:chgData name="Sarah Chapman (1000843)" userId="S::1000843@student.uwtsd.ac.uk::7e206576-6b83-487c-9f1f-91f5ac4bfff7" providerId="AD" clId="Web-{F448A9A9-0AE9-FB7C-4B02-10E53AEAF1F3}" dt="2026-02-06T12:12:18.407" v="10" actId="20577"/>
          <ac:spMkLst>
            <pc:docMk/>
            <pc:sldMk cId="3290249554" sldId="299"/>
            <ac:spMk id="4" creationId="{EDD54CCA-B890-7BEF-3C9F-4C3E04D81BF1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2:11:56.766" v="8"/>
          <ac:spMkLst>
            <pc:docMk/>
            <pc:sldMk cId="3290249554" sldId="299"/>
            <ac:spMk id="11" creationId="{80B98925-0550-1AFB-C1DC-02792400FB71}"/>
          </ac:spMkLst>
        </pc:spChg>
        <pc:picChg chg="add mod">
          <ac:chgData name="Sarah Chapman (1000843)" userId="S::1000843@student.uwtsd.ac.uk::7e206576-6b83-487c-9f1f-91f5ac4bfff7" providerId="AD" clId="Web-{F448A9A9-0AE9-FB7C-4B02-10E53AEAF1F3}" dt="2026-02-06T12:11:56.766" v="8"/>
          <ac:picMkLst>
            <pc:docMk/>
            <pc:sldMk cId="3290249554" sldId="299"/>
            <ac:picMk id="5" creationId="{4879C2D0-AEF1-8560-F0A6-D3126863A9EA}"/>
          </ac:picMkLst>
        </pc:picChg>
      </pc:sldChg>
      <pc:sldChg chg="addSp delSp modSp new mod setBg">
        <pc:chgData name="Sarah Chapman (1000843)" userId="S::1000843@student.uwtsd.ac.uk::7e206576-6b83-487c-9f1f-91f5ac4bfff7" providerId="AD" clId="Web-{F448A9A9-0AE9-FB7C-4B02-10E53AEAF1F3}" dt="2026-02-06T15:45:31.835" v="91"/>
        <pc:sldMkLst>
          <pc:docMk/>
          <pc:sldMk cId="1003325025" sldId="300"/>
        </pc:sldMkLst>
        <pc:spChg chg="mod">
          <ac:chgData name="Sarah Chapman (1000843)" userId="S::1000843@student.uwtsd.ac.uk::7e206576-6b83-487c-9f1f-91f5ac4bfff7" providerId="AD" clId="Web-{F448A9A9-0AE9-FB7C-4B02-10E53AEAF1F3}" dt="2026-02-06T15:45:31.835" v="91"/>
          <ac:spMkLst>
            <pc:docMk/>
            <pc:sldMk cId="1003325025" sldId="300"/>
            <ac:spMk id="2" creationId="{A797D0F0-4D73-AD1A-2EE1-4EF83C50B3C5}"/>
          </ac:spMkLst>
        </pc:spChg>
        <pc:spChg chg="mod">
          <ac:chgData name="Sarah Chapman (1000843)" userId="S::1000843@student.uwtsd.ac.uk::7e206576-6b83-487c-9f1f-91f5ac4bfff7" providerId="AD" clId="Web-{F448A9A9-0AE9-FB7C-4B02-10E53AEAF1F3}" dt="2026-02-06T15:45:31.835" v="91"/>
          <ac:spMkLst>
            <pc:docMk/>
            <pc:sldMk cId="1003325025" sldId="300"/>
            <ac:spMk id="3" creationId="{9B0A538B-1E56-B628-5483-E50E27F444B9}"/>
          </ac:spMkLst>
        </pc:spChg>
        <pc:spChg chg="add del">
          <ac:chgData name="Sarah Chapman (1000843)" userId="S::1000843@student.uwtsd.ac.uk::7e206576-6b83-487c-9f1f-91f5ac4bfff7" providerId="AD" clId="Web-{F448A9A9-0AE9-FB7C-4B02-10E53AEAF1F3}" dt="2026-02-06T15:45:31.835" v="91"/>
          <ac:spMkLst>
            <pc:docMk/>
            <pc:sldMk cId="1003325025" sldId="300"/>
            <ac:spMk id="10" creationId="{37B65277-82C6-6D08-6DCA-4A7DCC3B7136}"/>
          </ac:spMkLst>
        </pc:spChg>
        <pc:picChg chg="add mod">
          <ac:chgData name="Sarah Chapman (1000843)" userId="S::1000843@student.uwtsd.ac.uk::7e206576-6b83-487c-9f1f-91f5ac4bfff7" providerId="AD" clId="Web-{F448A9A9-0AE9-FB7C-4B02-10E53AEAF1F3}" dt="2026-02-06T15:45:31.835" v="91"/>
          <ac:picMkLst>
            <pc:docMk/>
            <pc:sldMk cId="1003325025" sldId="300"/>
            <ac:picMk id="7" creationId="{A491300C-BF06-F595-5991-17B1781A3568}"/>
          </ac:picMkLst>
        </pc:picChg>
      </pc:sldChg>
      <pc:sldChg chg="addSp delSp modSp new mod setBg modShow modNotes">
        <pc:chgData name="Sarah Chapman (1000843)" userId="S::1000843@student.uwtsd.ac.uk::7e206576-6b83-487c-9f1f-91f5ac4bfff7" providerId="AD" clId="Web-{F448A9A9-0AE9-FB7C-4B02-10E53AEAF1F3}" dt="2026-02-06T17:55:45.974" v="466"/>
        <pc:sldMkLst>
          <pc:docMk/>
          <pc:sldMk cId="3033301467" sldId="301"/>
        </pc:sldMkLst>
        <pc:spChg chg="mod">
          <ac:chgData name="Sarah Chapman (1000843)" userId="S::1000843@student.uwtsd.ac.uk::7e206576-6b83-487c-9f1f-91f5ac4bfff7" providerId="AD" clId="Web-{F448A9A9-0AE9-FB7C-4B02-10E53AEAF1F3}" dt="2026-02-06T17:55:45.974" v="466"/>
          <ac:spMkLst>
            <pc:docMk/>
            <pc:sldMk cId="3033301467" sldId="301"/>
            <ac:spMk id="2" creationId="{E46A9148-AF6C-27D4-C117-8151E6BFAF71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6T17:55:45.974" v="466"/>
          <ac:spMkLst>
            <pc:docMk/>
            <pc:sldMk cId="3033301467" sldId="301"/>
            <ac:spMk id="10" creationId="{6DA9942F-A18C-9E9D-BF08-9291C54E1CC4}"/>
          </ac:spMkLst>
        </pc:spChg>
        <pc:graphicFrameChg chg="add">
          <ac:chgData name="Sarah Chapman (1000843)" userId="S::1000843@student.uwtsd.ac.uk::7e206576-6b83-487c-9f1f-91f5ac4bfff7" providerId="AD" clId="Web-{F448A9A9-0AE9-FB7C-4B02-10E53AEAF1F3}" dt="2026-02-06T17:17:01.394" v="423"/>
          <ac:graphicFrameMkLst>
            <pc:docMk/>
            <pc:sldMk cId="3033301467" sldId="301"/>
            <ac:graphicFrameMk id="5" creationId="{ECBB0ABC-D9A7-9371-C5CD-785094A382B6}"/>
          </ac:graphicFrameMkLst>
        </pc:graphicFrameChg>
      </pc:sldChg>
      <pc:sldChg chg="addSp delSp modSp new mod setBg modNotes">
        <pc:chgData name="Sarah Chapman (1000843)" userId="S::1000843@student.uwtsd.ac.uk::7e206576-6b83-487c-9f1f-91f5ac4bfff7" providerId="AD" clId="Web-{F448A9A9-0AE9-FB7C-4B02-10E53AEAF1F3}" dt="2026-02-07T08:27:11.983" v="539"/>
        <pc:sldMkLst>
          <pc:docMk/>
          <pc:sldMk cId="3873240482" sldId="302"/>
        </pc:sldMkLst>
        <pc:spChg chg="mod">
          <ac:chgData name="Sarah Chapman (1000843)" userId="S::1000843@student.uwtsd.ac.uk::7e206576-6b83-487c-9f1f-91f5ac4bfff7" providerId="AD" clId="Web-{F448A9A9-0AE9-FB7C-4B02-10E53AEAF1F3}" dt="2026-02-07T08:27:11.983" v="539"/>
          <ac:spMkLst>
            <pc:docMk/>
            <pc:sldMk cId="3873240482" sldId="302"/>
            <ac:spMk id="2" creationId="{F8CBFFDC-FA7A-FD53-EC86-CCE50666DC48}"/>
          </ac:spMkLst>
        </pc:spChg>
        <pc:spChg chg="del mod">
          <ac:chgData name="Sarah Chapman (1000843)" userId="S::1000843@student.uwtsd.ac.uk::7e206576-6b83-487c-9f1f-91f5ac4bfff7" providerId="AD" clId="Web-{F448A9A9-0AE9-FB7C-4B02-10E53AEAF1F3}" dt="2026-02-07T08:27:11.983" v="539"/>
          <ac:spMkLst>
            <pc:docMk/>
            <pc:sldMk cId="3873240482" sldId="302"/>
            <ac:spMk id="3" creationId="{D683430B-CF3B-A4F6-2DFC-9287FF7A17C5}"/>
          </ac:spMkLst>
        </pc:spChg>
        <pc:spChg chg="add">
          <ac:chgData name="Sarah Chapman (1000843)" userId="S::1000843@student.uwtsd.ac.uk::7e206576-6b83-487c-9f1f-91f5ac4bfff7" providerId="AD" clId="Web-{F448A9A9-0AE9-FB7C-4B02-10E53AEAF1F3}" dt="2026-02-07T08:27:11.983" v="539"/>
          <ac:spMkLst>
            <pc:docMk/>
            <pc:sldMk cId="3873240482" sldId="302"/>
            <ac:spMk id="9" creationId="{951922D2-D397-9EA4-A66D-55B0884D1A6A}"/>
          </ac:spMkLst>
        </pc:spChg>
        <pc:graphicFrameChg chg="add">
          <ac:chgData name="Sarah Chapman (1000843)" userId="S::1000843@student.uwtsd.ac.uk::7e206576-6b83-487c-9f1f-91f5ac4bfff7" providerId="AD" clId="Web-{F448A9A9-0AE9-FB7C-4B02-10E53AEAF1F3}" dt="2026-02-07T08:27:11.983" v="539"/>
          <ac:graphicFrameMkLst>
            <pc:docMk/>
            <pc:sldMk cId="3873240482" sldId="302"/>
            <ac:graphicFrameMk id="5" creationId="{6A9D38D7-EB17-24E5-22DA-672369F23029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0947F8-1FEB-4CEB-A618-74F582142E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C8A7847-9CF8-475B-8C68-1B14EC08EAF5}">
      <dgm:prSet/>
      <dgm:spPr/>
      <dgm:t>
        <a:bodyPr/>
        <a:lstStyle/>
        <a:p>
          <a:r>
            <a:rPr lang="en-GB"/>
            <a:t>Social isolation</a:t>
          </a:r>
          <a:endParaRPr lang="en-US"/>
        </a:p>
      </dgm:t>
    </dgm:pt>
    <dgm:pt modelId="{D7410D2E-6BD3-4C8B-BDFF-9207819D48C7}" type="parTrans" cxnId="{319F713A-BC94-4958-A3B9-4BBD6248FAEC}">
      <dgm:prSet/>
      <dgm:spPr/>
      <dgm:t>
        <a:bodyPr/>
        <a:lstStyle/>
        <a:p>
          <a:endParaRPr lang="en-US"/>
        </a:p>
      </dgm:t>
    </dgm:pt>
    <dgm:pt modelId="{2B6B8FAD-F8F1-44AA-A813-51C360017F39}" type="sibTrans" cxnId="{319F713A-BC94-4958-A3B9-4BBD6248FAEC}">
      <dgm:prSet/>
      <dgm:spPr/>
      <dgm:t>
        <a:bodyPr/>
        <a:lstStyle/>
        <a:p>
          <a:endParaRPr lang="en-US"/>
        </a:p>
      </dgm:t>
    </dgm:pt>
    <dgm:pt modelId="{9D7A671F-AE62-417A-8DB5-B24BE315398D}">
      <dgm:prSet/>
      <dgm:spPr/>
      <dgm:t>
        <a:bodyPr/>
        <a:lstStyle/>
        <a:p>
          <a:r>
            <a:rPr lang="en-GB"/>
            <a:t>Economic hardship</a:t>
          </a:r>
          <a:endParaRPr lang="en-US"/>
        </a:p>
      </dgm:t>
    </dgm:pt>
    <dgm:pt modelId="{8886D1ED-A0B4-47A5-9A49-0E0B0BB3C857}" type="parTrans" cxnId="{AB98942C-5036-43F8-9155-5D567F96F49E}">
      <dgm:prSet/>
      <dgm:spPr/>
      <dgm:t>
        <a:bodyPr/>
        <a:lstStyle/>
        <a:p>
          <a:endParaRPr lang="en-US"/>
        </a:p>
      </dgm:t>
    </dgm:pt>
    <dgm:pt modelId="{AEB39526-B9DD-4228-B079-4060BC8ABFA9}" type="sibTrans" cxnId="{AB98942C-5036-43F8-9155-5D567F96F49E}">
      <dgm:prSet/>
      <dgm:spPr/>
      <dgm:t>
        <a:bodyPr/>
        <a:lstStyle/>
        <a:p>
          <a:endParaRPr lang="en-US"/>
        </a:p>
      </dgm:t>
    </dgm:pt>
    <dgm:pt modelId="{B79BAB05-C720-45F5-AA23-93DDE7841C80}">
      <dgm:prSet/>
      <dgm:spPr/>
      <dgm:t>
        <a:bodyPr/>
        <a:lstStyle/>
        <a:p>
          <a:r>
            <a:rPr lang="en-GB"/>
            <a:t>Racism/Discrimination</a:t>
          </a:r>
          <a:endParaRPr lang="en-US"/>
        </a:p>
      </dgm:t>
    </dgm:pt>
    <dgm:pt modelId="{204E95E3-24C6-4F36-9C20-148BFEA03C4B}" type="parTrans" cxnId="{44AEC031-3509-4996-B3CD-AA6E979DE3A7}">
      <dgm:prSet/>
      <dgm:spPr/>
      <dgm:t>
        <a:bodyPr/>
        <a:lstStyle/>
        <a:p>
          <a:endParaRPr lang="en-US"/>
        </a:p>
      </dgm:t>
    </dgm:pt>
    <dgm:pt modelId="{F59C3EA1-1060-4FE9-97FB-9FE9F7EEFC6E}" type="sibTrans" cxnId="{44AEC031-3509-4996-B3CD-AA6E979DE3A7}">
      <dgm:prSet/>
      <dgm:spPr/>
      <dgm:t>
        <a:bodyPr/>
        <a:lstStyle/>
        <a:p>
          <a:endParaRPr lang="en-US"/>
        </a:p>
      </dgm:t>
    </dgm:pt>
    <dgm:pt modelId="{44E7A5D7-2BE2-42F1-A792-5A18F7D72702}">
      <dgm:prSet/>
      <dgm:spPr/>
      <dgm:t>
        <a:bodyPr/>
        <a:lstStyle/>
        <a:p>
          <a:r>
            <a:rPr lang="en-GB"/>
            <a:t>Language barriers</a:t>
          </a:r>
          <a:endParaRPr lang="en-US"/>
        </a:p>
      </dgm:t>
    </dgm:pt>
    <dgm:pt modelId="{ECE8EA24-3CC5-4B85-97E5-6CF537EA509E}" type="parTrans" cxnId="{34EA8B7B-0476-45C6-9C11-73A3567A5DB7}">
      <dgm:prSet/>
      <dgm:spPr/>
      <dgm:t>
        <a:bodyPr/>
        <a:lstStyle/>
        <a:p>
          <a:endParaRPr lang="en-US"/>
        </a:p>
      </dgm:t>
    </dgm:pt>
    <dgm:pt modelId="{7AC89C0C-2C78-4CC3-B37E-077703A56DD5}" type="sibTrans" cxnId="{34EA8B7B-0476-45C6-9C11-73A3567A5DB7}">
      <dgm:prSet/>
      <dgm:spPr/>
      <dgm:t>
        <a:bodyPr/>
        <a:lstStyle/>
        <a:p>
          <a:endParaRPr lang="en-US"/>
        </a:p>
      </dgm:t>
    </dgm:pt>
    <dgm:pt modelId="{EADFF55E-CA54-4A67-A592-D8315BCF96D7}">
      <dgm:prSet/>
      <dgm:spPr/>
      <dgm:t>
        <a:bodyPr/>
        <a:lstStyle/>
        <a:p>
          <a:r>
            <a:rPr lang="en-GB"/>
            <a:t>Cultural differences/ignorance </a:t>
          </a:r>
          <a:endParaRPr lang="en-US"/>
        </a:p>
      </dgm:t>
    </dgm:pt>
    <dgm:pt modelId="{3A0D716A-DB0C-4821-9D9B-DC8663272542}" type="parTrans" cxnId="{00A5F197-F780-44E0-B14E-49EE31E694CE}">
      <dgm:prSet/>
      <dgm:spPr/>
      <dgm:t>
        <a:bodyPr/>
        <a:lstStyle/>
        <a:p>
          <a:endParaRPr lang="en-US"/>
        </a:p>
      </dgm:t>
    </dgm:pt>
    <dgm:pt modelId="{DAD4133B-B710-48E2-A433-EF7D0370B0D8}" type="sibTrans" cxnId="{00A5F197-F780-44E0-B14E-49EE31E694CE}">
      <dgm:prSet/>
      <dgm:spPr/>
      <dgm:t>
        <a:bodyPr/>
        <a:lstStyle/>
        <a:p>
          <a:endParaRPr lang="en-US"/>
        </a:p>
      </dgm:t>
    </dgm:pt>
    <dgm:pt modelId="{FA98CA07-689C-4BB9-9B4E-8CFDB92B3EC7}">
      <dgm:prSet/>
      <dgm:spPr/>
      <dgm:t>
        <a:bodyPr/>
        <a:lstStyle/>
        <a:p>
          <a:r>
            <a:rPr lang="en-GB"/>
            <a:t>Family breakdown</a:t>
          </a:r>
          <a:endParaRPr lang="en-US"/>
        </a:p>
      </dgm:t>
    </dgm:pt>
    <dgm:pt modelId="{3F9E7550-A563-40B2-BA7B-4195995C223A}" type="parTrans" cxnId="{4CF94241-BDF3-4F7A-9A20-A41C95764E26}">
      <dgm:prSet/>
      <dgm:spPr/>
      <dgm:t>
        <a:bodyPr/>
        <a:lstStyle/>
        <a:p>
          <a:endParaRPr lang="en-US"/>
        </a:p>
      </dgm:t>
    </dgm:pt>
    <dgm:pt modelId="{A9171D1D-D4CB-4DDB-8939-40950EC3090B}" type="sibTrans" cxnId="{4CF94241-BDF3-4F7A-9A20-A41C95764E26}">
      <dgm:prSet/>
      <dgm:spPr/>
      <dgm:t>
        <a:bodyPr/>
        <a:lstStyle/>
        <a:p>
          <a:endParaRPr lang="en-US"/>
        </a:p>
      </dgm:t>
    </dgm:pt>
    <dgm:pt modelId="{765A22A1-853C-4498-A2EE-D7F835C1630C}">
      <dgm:prSet/>
      <dgm:spPr/>
      <dgm:t>
        <a:bodyPr/>
        <a:lstStyle/>
        <a:p>
          <a:r>
            <a:rPr lang="en-GB"/>
            <a:t>Poor MH/Trauma/Stigma</a:t>
          </a:r>
          <a:endParaRPr lang="en-US"/>
        </a:p>
      </dgm:t>
    </dgm:pt>
    <dgm:pt modelId="{F7A1B730-18DB-4D5E-B951-C8740DB5819C}" type="parTrans" cxnId="{3E283365-9A37-45AA-9B4F-CE566289F55B}">
      <dgm:prSet/>
      <dgm:spPr/>
      <dgm:t>
        <a:bodyPr/>
        <a:lstStyle/>
        <a:p>
          <a:endParaRPr lang="en-US"/>
        </a:p>
      </dgm:t>
    </dgm:pt>
    <dgm:pt modelId="{61B7579E-9410-49B2-9B8B-20875B5C590A}" type="sibTrans" cxnId="{3E283365-9A37-45AA-9B4F-CE566289F55B}">
      <dgm:prSet/>
      <dgm:spPr/>
      <dgm:t>
        <a:bodyPr/>
        <a:lstStyle/>
        <a:p>
          <a:endParaRPr lang="en-US"/>
        </a:p>
      </dgm:t>
    </dgm:pt>
    <dgm:pt modelId="{E157A358-2217-4928-879C-2FDFB16DF922}">
      <dgm:prSet/>
      <dgm:spPr/>
      <dgm:t>
        <a:bodyPr/>
        <a:lstStyle/>
        <a:p>
          <a:r>
            <a:rPr lang="en-GB"/>
            <a:t>Health Literacy</a:t>
          </a:r>
          <a:endParaRPr lang="en-US"/>
        </a:p>
      </dgm:t>
    </dgm:pt>
    <dgm:pt modelId="{8FB0FFC8-FCA6-49B8-838C-EF426ADE447A}" type="parTrans" cxnId="{649882A1-A0A6-45A6-9C10-09C4A98E13B2}">
      <dgm:prSet/>
      <dgm:spPr/>
      <dgm:t>
        <a:bodyPr/>
        <a:lstStyle/>
        <a:p>
          <a:endParaRPr lang="en-US"/>
        </a:p>
      </dgm:t>
    </dgm:pt>
    <dgm:pt modelId="{435F95A4-3BB6-448B-8437-6EF927C86168}" type="sibTrans" cxnId="{649882A1-A0A6-45A6-9C10-09C4A98E13B2}">
      <dgm:prSet/>
      <dgm:spPr/>
      <dgm:t>
        <a:bodyPr/>
        <a:lstStyle/>
        <a:p>
          <a:endParaRPr lang="en-US"/>
        </a:p>
      </dgm:t>
    </dgm:pt>
    <dgm:pt modelId="{8303B703-B3B1-4B83-8F6C-7DF9232FF8D2}">
      <dgm:prSet/>
      <dgm:spPr/>
      <dgm:t>
        <a:bodyPr/>
        <a:lstStyle/>
        <a:p>
          <a:r>
            <a:rPr lang="en-GB"/>
            <a:t>Transport</a:t>
          </a:r>
          <a:endParaRPr lang="en-US"/>
        </a:p>
      </dgm:t>
    </dgm:pt>
    <dgm:pt modelId="{0F2233E4-F1FA-41E4-AA39-465A9397742E}" type="parTrans" cxnId="{373C2A63-9C8E-490A-8D2D-1AA77217637B}">
      <dgm:prSet/>
      <dgm:spPr/>
      <dgm:t>
        <a:bodyPr/>
        <a:lstStyle/>
        <a:p>
          <a:endParaRPr lang="en-US"/>
        </a:p>
      </dgm:t>
    </dgm:pt>
    <dgm:pt modelId="{7BCFFA5B-0888-4A25-B0A8-FC3DB89F6856}" type="sibTrans" cxnId="{373C2A63-9C8E-490A-8D2D-1AA77217637B}">
      <dgm:prSet/>
      <dgm:spPr/>
      <dgm:t>
        <a:bodyPr/>
        <a:lstStyle/>
        <a:p>
          <a:endParaRPr lang="en-US"/>
        </a:p>
      </dgm:t>
    </dgm:pt>
    <dgm:pt modelId="{220FE533-EDEB-4975-94D5-16D11166669A}">
      <dgm:prSet/>
      <dgm:spPr/>
      <dgm:t>
        <a:bodyPr/>
        <a:lstStyle/>
        <a:p>
          <a:r>
            <a:rPr lang="en-GB"/>
            <a:t>Location</a:t>
          </a:r>
          <a:endParaRPr lang="en-US"/>
        </a:p>
      </dgm:t>
    </dgm:pt>
    <dgm:pt modelId="{C612F08B-9C3A-4BE4-81F6-42347008C927}" type="parTrans" cxnId="{336A9FD5-1B32-4F26-A45A-DEC6CB1DD59F}">
      <dgm:prSet/>
      <dgm:spPr/>
      <dgm:t>
        <a:bodyPr/>
        <a:lstStyle/>
        <a:p>
          <a:endParaRPr lang="en-US"/>
        </a:p>
      </dgm:t>
    </dgm:pt>
    <dgm:pt modelId="{44B25654-1C42-464F-B8A2-9CB3634532E5}" type="sibTrans" cxnId="{336A9FD5-1B32-4F26-A45A-DEC6CB1DD59F}">
      <dgm:prSet/>
      <dgm:spPr/>
      <dgm:t>
        <a:bodyPr/>
        <a:lstStyle/>
        <a:p>
          <a:endParaRPr lang="en-US"/>
        </a:p>
      </dgm:t>
    </dgm:pt>
    <dgm:pt modelId="{2213E536-C455-47A9-9EE4-5ED81F8B5ABA}" type="pres">
      <dgm:prSet presAssocID="{EC0947F8-1FEB-4CEB-A618-74F582142E45}" presName="diagram" presStyleCnt="0">
        <dgm:presLayoutVars>
          <dgm:dir/>
          <dgm:resizeHandles val="exact"/>
        </dgm:presLayoutVars>
      </dgm:prSet>
      <dgm:spPr/>
    </dgm:pt>
    <dgm:pt modelId="{EC6E91A5-B73D-4BDB-BCAE-9D1BB18A2955}" type="pres">
      <dgm:prSet presAssocID="{CC8A7847-9CF8-475B-8C68-1B14EC08EAF5}" presName="node" presStyleLbl="node1" presStyleIdx="0" presStyleCnt="10">
        <dgm:presLayoutVars>
          <dgm:bulletEnabled val="1"/>
        </dgm:presLayoutVars>
      </dgm:prSet>
      <dgm:spPr/>
    </dgm:pt>
    <dgm:pt modelId="{9329989A-7F6F-4929-80F5-142B953A8C64}" type="pres">
      <dgm:prSet presAssocID="{2B6B8FAD-F8F1-44AA-A813-51C360017F39}" presName="sibTrans" presStyleCnt="0"/>
      <dgm:spPr/>
    </dgm:pt>
    <dgm:pt modelId="{7F269B3A-E39A-400B-8FA5-BCAAC35118D9}" type="pres">
      <dgm:prSet presAssocID="{9D7A671F-AE62-417A-8DB5-B24BE315398D}" presName="node" presStyleLbl="node1" presStyleIdx="1" presStyleCnt="10">
        <dgm:presLayoutVars>
          <dgm:bulletEnabled val="1"/>
        </dgm:presLayoutVars>
      </dgm:prSet>
      <dgm:spPr/>
    </dgm:pt>
    <dgm:pt modelId="{3423C1B0-4A33-4BBE-A9D4-4D6E46E0D1FF}" type="pres">
      <dgm:prSet presAssocID="{AEB39526-B9DD-4228-B079-4060BC8ABFA9}" presName="sibTrans" presStyleCnt="0"/>
      <dgm:spPr/>
    </dgm:pt>
    <dgm:pt modelId="{AB58903F-6F67-4604-B85C-430EA83AF240}" type="pres">
      <dgm:prSet presAssocID="{B79BAB05-C720-45F5-AA23-93DDE7841C80}" presName="node" presStyleLbl="node1" presStyleIdx="2" presStyleCnt="10">
        <dgm:presLayoutVars>
          <dgm:bulletEnabled val="1"/>
        </dgm:presLayoutVars>
      </dgm:prSet>
      <dgm:spPr/>
    </dgm:pt>
    <dgm:pt modelId="{C06795FF-F5CF-4C82-B73B-492BBE291EC5}" type="pres">
      <dgm:prSet presAssocID="{F59C3EA1-1060-4FE9-97FB-9FE9F7EEFC6E}" presName="sibTrans" presStyleCnt="0"/>
      <dgm:spPr/>
    </dgm:pt>
    <dgm:pt modelId="{ED731E1B-DD82-47A8-BA65-225E74A6494A}" type="pres">
      <dgm:prSet presAssocID="{44E7A5D7-2BE2-42F1-A792-5A18F7D72702}" presName="node" presStyleLbl="node1" presStyleIdx="3" presStyleCnt="10">
        <dgm:presLayoutVars>
          <dgm:bulletEnabled val="1"/>
        </dgm:presLayoutVars>
      </dgm:prSet>
      <dgm:spPr/>
    </dgm:pt>
    <dgm:pt modelId="{72962CCE-EE14-4039-A504-00AECAC29837}" type="pres">
      <dgm:prSet presAssocID="{7AC89C0C-2C78-4CC3-B37E-077703A56DD5}" presName="sibTrans" presStyleCnt="0"/>
      <dgm:spPr/>
    </dgm:pt>
    <dgm:pt modelId="{2C4520BB-CF86-46E0-91A7-2AE8BE3A29E7}" type="pres">
      <dgm:prSet presAssocID="{EADFF55E-CA54-4A67-A592-D8315BCF96D7}" presName="node" presStyleLbl="node1" presStyleIdx="4" presStyleCnt="10">
        <dgm:presLayoutVars>
          <dgm:bulletEnabled val="1"/>
        </dgm:presLayoutVars>
      </dgm:prSet>
      <dgm:spPr/>
    </dgm:pt>
    <dgm:pt modelId="{BA2CC34F-0B72-4B08-AF93-2D066AA0038F}" type="pres">
      <dgm:prSet presAssocID="{DAD4133B-B710-48E2-A433-EF7D0370B0D8}" presName="sibTrans" presStyleCnt="0"/>
      <dgm:spPr/>
    </dgm:pt>
    <dgm:pt modelId="{A64EB6B6-174D-4C15-94A5-49BABB3CEDBB}" type="pres">
      <dgm:prSet presAssocID="{FA98CA07-689C-4BB9-9B4E-8CFDB92B3EC7}" presName="node" presStyleLbl="node1" presStyleIdx="5" presStyleCnt="10">
        <dgm:presLayoutVars>
          <dgm:bulletEnabled val="1"/>
        </dgm:presLayoutVars>
      </dgm:prSet>
      <dgm:spPr/>
    </dgm:pt>
    <dgm:pt modelId="{A4574EE0-C1AB-4ADF-A2E8-52CDF02AEC16}" type="pres">
      <dgm:prSet presAssocID="{A9171D1D-D4CB-4DDB-8939-40950EC3090B}" presName="sibTrans" presStyleCnt="0"/>
      <dgm:spPr/>
    </dgm:pt>
    <dgm:pt modelId="{C1AF5441-AF22-41D1-87FD-1C8E2DBA50E3}" type="pres">
      <dgm:prSet presAssocID="{765A22A1-853C-4498-A2EE-D7F835C1630C}" presName="node" presStyleLbl="node1" presStyleIdx="6" presStyleCnt="10">
        <dgm:presLayoutVars>
          <dgm:bulletEnabled val="1"/>
        </dgm:presLayoutVars>
      </dgm:prSet>
      <dgm:spPr/>
    </dgm:pt>
    <dgm:pt modelId="{3607711A-8926-4B9D-8EDC-964D3100D7F3}" type="pres">
      <dgm:prSet presAssocID="{61B7579E-9410-49B2-9B8B-20875B5C590A}" presName="sibTrans" presStyleCnt="0"/>
      <dgm:spPr/>
    </dgm:pt>
    <dgm:pt modelId="{268266D8-9FA0-438D-96B8-534780EC2C0B}" type="pres">
      <dgm:prSet presAssocID="{E157A358-2217-4928-879C-2FDFB16DF922}" presName="node" presStyleLbl="node1" presStyleIdx="7" presStyleCnt="10">
        <dgm:presLayoutVars>
          <dgm:bulletEnabled val="1"/>
        </dgm:presLayoutVars>
      </dgm:prSet>
      <dgm:spPr/>
    </dgm:pt>
    <dgm:pt modelId="{131C3CE7-1DF0-488A-B843-8123E78116E3}" type="pres">
      <dgm:prSet presAssocID="{435F95A4-3BB6-448B-8437-6EF927C86168}" presName="sibTrans" presStyleCnt="0"/>
      <dgm:spPr/>
    </dgm:pt>
    <dgm:pt modelId="{E7F631F7-A7E7-4FEA-AE42-5A3BC5B3508C}" type="pres">
      <dgm:prSet presAssocID="{8303B703-B3B1-4B83-8F6C-7DF9232FF8D2}" presName="node" presStyleLbl="node1" presStyleIdx="8" presStyleCnt="10">
        <dgm:presLayoutVars>
          <dgm:bulletEnabled val="1"/>
        </dgm:presLayoutVars>
      </dgm:prSet>
      <dgm:spPr/>
    </dgm:pt>
    <dgm:pt modelId="{31B4698C-67AC-421D-88A4-838288B05F58}" type="pres">
      <dgm:prSet presAssocID="{7BCFFA5B-0888-4A25-B0A8-FC3DB89F6856}" presName="sibTrans" presStyleCnt="0"/>
      <dgm:spPr/>
    </dgm:pt>
    <dgm:pt modelId="{687160CC-967A-4D95-97DD-A77FC297D636}" type="pres">
      <dgm:prSet presAssocID="{220FE533-EDEB-4975-94D5-16D11166669A}" presName="node" presStyleLbl="node1" presStyleIdx="9" presStyleCnt="10">
        <dgm:presLayoutVars>
          <dgm:bulletEnabled val="1"/>
        </dgm:presLayoutVars>
      </dgm:prSet>
      <dgm:spPr/>
    </dgm:pt>
  </dgm:ptLst>
  <dgm:cxnLst>
    <dgm:cxn modelId="{AB98942C-5036-43F8-9155-5D567F96F49E}" srcId="{EC0947F8-1FEB-4CEB-A618-74F582142E45}" destId="{9D7A671F-AE62-417A-8DB5-B24BE315398D}" srcOrd="1" destOrd="0" parTransId="{8886D1ED-A0B4-47A5-9A49-0E0B0BB3C857}" sibTransId="{AEB39526-B9DD-4228-B079-4060BC8ABFA9}"/>
    <dgm:cxn modelId="{44AEC031-3509-4996-B3CD-AA6E979DE3A7}" srcId="{EC0947F8-1FEB-4CEB-A618-74F582142E45}" destId="{B79BAB05-C720-45F5-AA23-93DDE7841C80}" srcOrd="2" destOrd="0" parTransId="{204E95E3-24C6-4F36-9C20-148BFEA03C4B}" sibTransId="{F59C3EA1-1060-4FE9-97FB-9FE9F7EEFC6E}"/>
    <dgm:cxn modelId="{DB19D334-115A-4CEC-99BA-9E3347D8F8EF}" type="presOf" srcId="{9D7A671F-AE62-417A-8DB5-B24BE315398D}" destId="{7F269B3A-E39A-400B-8FA5-BCAAC35118D9}" srcOrd="0" destOrd="0" presId="urn:microsoft.com/office/officeart/2005/8/layout/default"/>
    <dgm:cxn modelId="{319F713A-BC94-4958-A3B9-4BBD6248FAEC}" srcId="{EC0947F8-1FEB-4CEB-A618-74F582142E45}" destId="{CC8A7847-9CF8-475B-8C68-1B14EC08EAF5}" srcOrd="0" destOrd="0" parTransId="{D7410D2E-6BD3-4C8B-BDFF-9207819D48C7}" sibTransId="{2B6B8FAD-F8F1-44AA-A813-51C360017F39}"/>
    <dgm:cxn modelId="{4CF94241-BDF3-4F7A-9A20-A41C95764E26}" srcId="{EC0947F8-1FEB-4CEB-A618-74F582142E45}" destId="{FA98CA07-689C-4BB9-9B4E-8CFDB92B3EC7}" srcOrd="5" destOrd="0" parTransId="{3F9E7550-A563-40B2-BA7B-4195995C223A}" sibTransId="{A9171D1D-D4CB-4DDB-8939-40950EC3090B}"/>
    <dgm:cxn modelId="{373C2A63-9C8E-490A-8D2D-1AA77217637B}" srcId="{EC0947F8-1FEB-4CEB-A618-74F582142E45}" destId="{8303B703-B3B1-4B83-8F6C-7DF9232FF8D2}" srcOrd="8" destOrd="0" parTransId="{0F2233E4-F1FA-41E4-AA39-465A9397742E}" sibTransId="{7BCFFA5B-0888-4A25-B0A8-FC3DB89F6856}"/>
    <dgm:cxn modelId="{3E283365-9A37-45AA-9B4F-CE566289F55B}" srcId="{EC0947F8-1FEB-4CEB-A618-74F582142E45}" destId="{765A22A1-853C-4498-A2EE-D7F835C1630C}" srcOrd="6" destOrd="0" parTransId="{F7A1B730-18DB-4D5E-B951-C8740DB5819C}" sibTransId="{61B7579E-9410-49B2-9B8B-20875B5C590A}"/>
    <dgm:cxn modelId="{1035C049-30FE-4A8B-AB75-059DB9EF4A69}" type="presOf" srcId="{CC8A7847-9CF8-475B-8C68-1B14EC08EAF5}" destId="{EC6E91A5-B73D-4BDB-BCAE-9D1BB18A2955}" srcOrd="0" destOrd="0" presId="urn:microsoft.com/office/officeart/2005/8/layout/default"/>
    <dgm:cxn modelId="{34EA8B7B-0476-45C6-9C11-73A3567A5DB7}" srcId="{EC0947F8-1FEB-4CEB-A618-74F582142E45}" destId="{44E7A5D7-2BE2-42F1-A792-5A18F7D72702}" srcOrd="3" destOrd="0" parTransId="{ECE8EA24-3CC5-4B85-97E5-6CF537EA509E}" sibTransId="{7AC89C0C-2C78-4CC3-B37E-077703A56DD5}"/>
    <dgm:cxn modelId="{0D535E82-0153-4FFB-81D4-AE02789C6B01}" type="presOf" srcId="{EC0947F8-1FEB-4CEB-A618-74F582142E45}" destId="{2213E536-C455-47A9-9EE4-5ED81F8B5ABA}" srcOrd="0" destOrd="0" presId="urn:microsoft.com/office/officeart/2005/8/layout/default"/>
    <dgm:cxn modelId="{00A5F197-F780-44E0-B14E-49EE31E694CE}" srcId="{EC0947F8-1FEB-4CEB-A618-74F582142E45}" destId="{EADFF55E-CA54-4A67-A592-D8315BCF96D7}" srcOrd="4" destOrd="0" parTransId="{3A0D716A-DB0C-4821-9D9B-DC8663272542}" sibTransId="{DAD4133B-B710-48E2-A433-EF7D0370B0D8}"/>
    <dgm:cxn modelId="{649882A1-A0A6-45A6-9C10-09C4A98E13B2}" srcId="{EC0947F8-1FEB-4CEB-A618-74F582142E45}" destId="{E157A358-2217-4928-879C-2FDFB16DF922}" srcOrd="7" destOrd="0" parTransId="{8FB0FFC8-FCA6-49B8-838C-EF426ADE447A}" sibTransId="{435F95A4-3BB6-448B-8437-6EF927C86168}"/>
    <dgm:cxn modelId="{6A4814B0-CC08-4D10-A627-9BFC6289E7FB}" type="presOf" srcId="{220FE533-EDEB-4975-94D5-16D11166669A}" destId="{687160CC-967A-4D95-97DD-A77FC297D636}" srcOrd="0" destOrd="0" presId="urn:microsoft.com/office/officeart/2005/8/layout/default"/>
    <dgm:cxn modelId="{FEB797B0-B27A-4B3B-BBB3-73072C43466E}" type="presOf" srcId="{FA98CA07-689C-4BB9-9B4E-8CFDB92B3EC7}" destId="{A64EB6B6-174D-4C15-94A5-49BABB3CEDBB}" srcOrd="0" destOrd="0" presId="urn:microsoft.com/office/officeart/2005/8/layout/default"/>
    <dgm:cxn modelId="{2B6C29B3-D368-4777-B96A-98C06A2C96E9}" type="presOf" srcId="{EADFF55E-CA54-4A67-A592-D8315BCF96D7}" destId="{2C4520BB-CF86-46E0-91A7-2AE8BE3A29E7}" srcOrd="0" destOrd="0" presId="urn:microsoft.com/office/officeart/2005/8/layout/default"/>
    <dgm:cxn modelId="{6F1B6DBB-6F34-49FC-9C90-7C4F3BC9711B}" type="presOf" srcId="{E157A358-2217-4928-879C-2FDFB16DF922}" destId="{268266D8-9FA0-438D-96B8-534780EC2C0B}" srcOrd="0" destOrd="0" presId="urn:microsoft.com/office/officeart/2005/8/layout/default"/>
    <dgm:cxn modelId="{BB4F79BB-D00A-4DA9-8F83-315CA3BBCBC3}" type="presOf" srcId="{765A22A1-853C-4498-A2EE-D7F835C1630C}" destId="{C1AF5441-AF22-41D1-87FD-1C8E2DBA50E3}" srcOrd="0" destOrd="0" presId="urn:microsoft.com/office/officeart/2005/8/layout/default"/>
    <dgm:cxn modelId="{B06AFBBF-EEDA-45DC-A291-87947960A762}" type="presOf" srcId="{8303B703-B3B1-4B83-8F6C-7DF9232FF8D2}" destId="{E7F631F7-A7E7-4FEA-AE42-5A3BC5B3508C}" srcOrd="0" destOrd="0" presId="urn:microsoft.com/office/officeart/2005/8/layout/default"/>
    <dgm:cxn modelId="{665A04D5-5F28-4E41-837C-8244D6C65E42}" type="presOf" srcId="{44E7A5D7-2BE2-42F1-A792-5A18F7D72702}" destId="{ED731E1B-DD82-47A8-BA65-225E74A6494A}" srcOrd="0" destOrd="0" presId="urn:microsoft.com/office/officeart/2005/8/layout/default"/>
    <dgm:cxn modelId="{336A9FD5-1B32-4F26-A45A-DEC6CB1DD59F}" srcId="{EC0947F8-1FEB-4CEB-A618-74F582142E45}" destId="{220FE533-EDEB-4975-94D5-16D11166669A}" srcOrd="9" destOrd="0" parTransId="{C612F08B-9C3A-4BE4-81F6-42347008C927}" sibTransId="{44B25654-1C42-464F-B8A2-9CB3634532E5}"/>
    <dgm:cxn modelId="{196946F9-1CDD-41E6-ACC1-2DCF4717572D}" type="presOf" srcId="{B79BAB05-C720-45F5-AA23-93DDE7841C80}" destId="{AB58903F-6F67-4604-B85C-430EA83AF240}" srcOrd="0" destOrd="0" presId="urn:microsoft.com/office/officeart/2005/8/layout/default"/>
    <dgm:cxn modelId="{09FEDAA9-F874-46C2-8066-5E1C093977E7}" type="presParOf" srcId="{2213E536-C455-47A9-9EE4-5ED81F8B5ABA}" destId="{EC6E91A5-B73D-4BDB-BCAE-9D1BB18A2955}" srcOrd="0" destOrd="0" presId="urn:microsoft.com/office/officeart/2005/8/layout/default"/>
    <dgm:cxn modelId="{F91F7A1D-8F79-47CE-BF62-C2805FDF8164}" type="presParOf" srcId="{2213E536-C455-47A9-9EE4-5ED81F8B5ABA}" destId="{9329989A-7F6F-4929-80F5-142B953A8C64}" srcOrd="1" destOrd="0" presId="urn:microsoft.com/office/officeart/2005/8/layout/default"/>
    <dgm:cxn modelId="{8238D96C-2F62-44B5-8A26-A84E08C62291}" type="presParOf" srcId="{2213E536-C455-47A9-9EE4-5ED81F8B5ABA}" destId="{7F269B3A-E39A-400B-8FA5-BCAAC35118D9}" srcOrd="2" destOrd="0" presId="urn:microsoft.com/office/officeart/2005/8/layout/default"/>
    <dgm:cxn modelId="{5EA3E0AD-044C-4386-BB40-1BCCEDE0F7FD}" type="presParOf" srcId="{2213E536-C455-47A9-9EE4-5ED81F8B5ABA}" destId="{3423C1B0-4A33-4BBE-A9D4-4D6E46E0D1FF}" srcOrd="3" destOrd="0" presId="urn:microsoft.com/office/officeart/2005/8/layout/default"/>
    <dgm:cxn modelId="{18F089E5-6B2A-43A8-9B1D-48D166F69D11}" type="presParOf" srcId="{2213E536-C455-47A9-9EE4-5ED81F8B5ABA}" destId="{AB58903F-6F67-4604-B85C-430EA83AF240}" srcOrd="4" destOrd="0" presId="urn:microsoft.com/office/officeart/2005/8/layout/default"/>
    <dgm:cxn modelId="{9D83989A-CE42-4C0D-952B-BFECD2CE62E1}" type="presParOf" srcId="{2213E536-C455-47A9-9EE4-5ED81F8B5ABA}" destId="{C06795FF-F5CF-4C82-B73B-492BBE291EC5}" srcOrd="5" destOrd="0" presId="urn:microsoft.com/office/officeart/2005/8/layout/default"/>
    <dgm:cxn modelId="{9532F036-DF9D-4305-A612-E8FF7D741DCA}" type="presParOf" srcId="{2213E536-C455-47A9-9EE4-5ED81F8B5ABA}" destId="{ED731E1B-DD82-47A8-BA65-225E74A6494A}" srcOrd="6" destOrd="0" presId="urn:microsoft.com/office/officeart/2005/8/layout/default"/>
    <dgm:cxn modelId="{D31952A7-5856-410D-A9FB-5414F78AA789}" type="presParOf" srcId="{2213E536-C455-47A9-9EE4-5ED81F8B5ABA}" destId="{72962CCE-EE14-4039-A504-00AECAC29837}" srcOrd="7" destOrd="0" presId="urn:microsoft.com/office/officeart/2005/8/layout/default"/>
    <dgm:cxn modelId="{C0A574F5-3E90-4753-B1BC-513A33702178}" type="presParOf" srcId="{2213E536-C455-47A9-9EE4-5ED81F8B5ABA}" destId="{2C4520BB-CF86-46E0-91A7-2AE8BE3A29E7}" srcOrd="8" destOrd="0" presId="urn:microsoft.com/office/officeart/2005/8/layout/default"/>
    <dgm:cxn modelId="{9A7B20D6-C35E-4F50-B3E8-677B45C3CF38}" type="presParOf" srcId="{2213E536-C455-47A9-9EE4-5ED81F8B5ABA}" destId="{BA2CC34F-0B72-4B08-AF93-2D066AA0038F}" srcOrd="9" destOrd="0" presId="urn:microsoft.com/office/officeart/2005/8/layout/default"/>
    <dgm:cxn modelId="{1A4208E7-4E97-4B83-BA40-992FF3E87759}" type="presParOf" srcId="{2213E536-C455-47A9-9EE4-5ED81F8B5ABA}" destId="{A64EB6B6-174D-4C15-94A5-49BABB3CEDBB}" srcOrd="10" destOrd="0" presId="urn:microsoft.com/office/officeart/2005/8/layout/default"/>
    <dgm:cxn modelId="{2C152E1C-29D2-4D46-9AAA-866491318433}" type="presParOf" srcId="{2213E536-C455-47A9-9EE4-5ED81F8B5ABA}" destId="{A4574EE0-C1AB-4ADF-A2E8-52CDF02AEC16}" srcOrd="11" destOrd="0" presId="urn:microsoft.com/office/officeart/2005/8/layout/default"/>
    <dgm:cxn modelId="{9D855B9E-FDCC-42F9-8019-8743246948CE}" type="presParOf" srcId="{2213E536-C455-47A9-9EE4-5ED81F8B5ABA}" destId="{C1AF5441-AF22-41D1-87FD-1C8E2DBA50E3}" srcOrd="12" destOrd="0" presId="urn:microsoft.com/office/officeart/2005/8/layout/default"/>
    <dgm:cxn modelId="{E9B26F4F-4ED5-4149-8E4E-B77C7AA7D817}" type="presParOf" srcId="{2213E536-C455-47A9-9EE4-5ED81F8B5ABA}" destId="{3607711A-8926-4B9D-8EDC-964D3100D7F3}" srcOrd="13" destOrd="0" presId="urn:microsoft.com/office/officeart/2005/8/layout/default"/>
    <dgm:cxn modelId="{9DC1145E-0014-4FCA-9BF5-E89C7870B95D}" type="presParOf" srcId="{2213E536-C455-47A9-9EE4-5ED81F8B5ABA}" destId="{268266D8-9FA0-438D-96B8-534780EC2C0B}" srcOrd="14" destOrd="0" presId="urn:microsoft.com/office/officeart/2005/8/layout/default"/>
    <dgm:cxn modelId="{2E9C172E-BFE6-4554-BE30-CFE41D34AF37}" type="presParOf" srcId="{2213E536-C455-47A9-9EE4-5ED81F8B5ABA}" destId="{131C3CE7-1DF0-488A-B843-8123E78116E3}" srcOrd="15" destOrd="0" presId="urn:microsoft.com/office/officeart/2005/8/layout/default"/>
    <dgm:cxn modelId="{3D2C063C-9DDB-4B20-B75D-0822CFD46394}" type="presParOf" srcId="{2213E536-C455-47A9-9EE4-5ED81F8B5ABA}" destId="{E7F631F7-A7E7-4FEA-AE42-5A3BC5B3508C}" srcOrd="16" destOrd="0" presId="urn:microsoft.com/office/officeart/2005/8/layout/default"/>
    <dgm:cxn modelId="{914F8C6C-F092-4DC1-8C71-6A5C5FC2DAD5}" type="presParOf" srcId="{2213E536-C455-47A9-9EE4-5ED81F8B5ABA}" destId="{31B4698C-67AC-421D-88A4-838288B05F58}" srcOrd="17" destOrd="0" presId="urn:microsoft.com/office/officeart/2005/8/layout/default"/>
    <dgm:cxn modelId="{897F14AC-B594-4883-9A52-6BA5AA25E8AF}" type="presParOf" srcId="{2213E536-C455-47A9-9EE4-5ED81F8B5ABA}" destId="{687160CC-967A-4D95-97DD-A77FC297D636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EC5342-9EAA-4331-91E8-C59495D0684F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5429285-4E5F-45A4-8484-0B478AA78514}">
      <dgm:prSet/>
      <dgm:spPr/>
      <dgm:t>
        <a:bodyPr/>
        <a:lstStyle/>
        <a:p>
          <a:r>
            <a:rPr lang="en-GB"/>
            <a:t>Largest group of displaced people are hosted in resource poor countries (Brandenberger et al, 2019).</a:t>
          </a:r>
          <a:endParaRPr lang="en-US"/>
        </a:p>
      </dgm:t>
    </dgm:pt>
    <dgm:pt modelId="{86BA4944-AB4A-4D26-A767-F83E66D1AE0C}" type="parTrans" cxnId="{E9B89137-F406-4137-A80F-C2457F22441D}">
      <dgm:prSet/>
      <dgm:spPr/>
      <dgm:t>
        <a:bodyPr/>
        <a:lstStyle/>
        <a:p>
          <a:endParaRPr lang="en-US"/>
        </a:p>
      </dgm:t>
    </dgm:pt>
    <dgm:pt modelId="{689319AC-873D-4135-9121-549FB50CE183}" type="sibTrans" cxnId="{E9B89137-F406-4137-A80F-C2457F22441D}">
      <dgm:prSet/>
      <dgm:spPr/>
      <dgm:t>
        <a:bodyPr/>
        <a:lstStyle/>
        <a:p>
          <a:endParaRPr lang="en-US"/>
        </a:p>
      </dgm:t>
    </dgm:pt>
    <dgm:pt modelId="{FBF65B1E-5B0A-46C3-87AF-A621AAF01DCB}">
      <dgm:prSet/>
      <dgm:spPr/>
      <dgm:t>
        <a:bodyPr/>
        <a:lstStyle/>
        <a:p>
          <a:r>
            <a:rPr lang="en-GB"/>
            <a:t>Health and social care systems already at breaking point</a:t>
          </a:r>
          <a:endParaRPr lang="en-US"/>
        </a:p>
      </dgm:t>
    </dgm:pt>
    <dgm:pt modelId="{EB2F2CD5-F94D-4498-8A6A-6B265884EC01}" type="parTrans" cxnId="{0DF6E052-C190-4EEE-848E-4DB7527A7F04}">
      <dgm:prSet/>
      <dgm:spPr/>
      <dgm:t>
        <a:bodyPr/>
        <a:lstStyle/>
        <a:p>
          <a:endParaRPr lang="en-US"/>
        </a:p>
      </dgm:t>
    </dgm:pt>
    <dgm:pt modelId="{E72BCC9E-AAB2-4091-BD24-A583230088BA}" type="sibTrans" cxnId="{0DF6E052-C190-4EEE-848E-4DB7527A7F04}">
      <dgm:prSet/>
      <dgm:spPr/>
      <dgm:t>
        <a:bodyPr/>
        <a:lstStyle/>
        <a:p>
          <a:endParaRPr lang="en-US"/>
        </a:p>
      </dgm:t>
    </dgm:pt>
    <dgm:pt modelId="{9855566A-80A4-4538-9E74-27142972A0A2}">
      <dgm:prSet/>
      <dgm:spPr/>
      <dgm:t>
        <a:bodyPr/>
        <a:lstStyle/>
        <a:p>
          <a:r>
            <a:rPr lang="en-GB"/>
            <a:t>COVID</a:t>
          </a:r>
          <a:endParaRPr lang="en-US"/>
        </a:p>
      </dgm:t>
    </dgm:pt>
    <dgm:pt modelId="{35E2C694-73A1-4221-A7A0-94D9BE689284}" type="parTrans" cxnId="{D872FE67-2F10-4008-8F20-18885C6EED65}">
      <dgm:prSet/>
      <dgm:spPr/>
      <dgm:t>
        <a:bodyPr/>
        <a:lstStyle/>
        <a:p>
          <a:endParaRPr lang="en-US"/>
        </a:p>
      </dgm:t>
    </dgm:pt>
    <dgm:pt modelId="{9EBC1991-02C8-4992-99A0-E1A0EC6F2350}" type="sibTrans" cxnId="{D872FE67-2F10-4008-8F20-18885C6EED65}">
      <dgm:prSet/>
      <dgm:spPr/>
      <dgm:t>
        <a:bodyPr/>
        <a:lstStyle/>
        <a:p>
          <a:endParaRPr lang="en-US"/>
        </a:p>
      </dgm:t>
    </dgm:pt>
    <dgm:pt modelId="{91CE5A5A-F0A1-4E8F-AAB7-CC7D207DFE18}">
      <dgm:prSet/>
      <dgm:spPr/>
      <dgm:t>
        <a:bodyPr/>
        <a:lstStyle/>
        <a:p>
          <a:r>
            <a:rPr lang="en-GB"/>
            <a:t>Worker burn-out</a:t>
          </a:r>
          <a:endParaRPr lang="en-US"/>
        </a:p>
      </dgm:t>
    </dgm:pt>
    <dgm:pt modelId="{7BF87724-1551-4E6B-BA8A-07A34C30336F}" type="parTrans" cxnId="{C9B8D5CF-C40F-4CA0-AF1B-C6EB8BEE8216}">
      <dgm:prSet/>
      <dgm:spPr/>
      <dgm:t>
        <a:bodyPr/>
        <a:lstStyle/>
        <a:p>
          <a:endParaRPr lang="en-US"/>
        </a:p>
      </dgm:t>
    </dgm:pt>
    <dgm:pt modelId="{F4117C89-1E87-4223-B7FC-B58A5DC0B7B6}" type="sibTrans" cxnId="{C9B8D5CF-C40F-4CA0-AF1B-C6EB8BEE8216}">
      <dgm:prSet/>
      <dgm:spPr/>
      <dgm:t>
        <a:bodyPr/>
        <a:lstStyle/>
        <a:p>
          <a:endParaRPr lang="en-US"/>
        </a:p>
      </dgm:t>
    </dgm:pt>
    <dgm:pt modelId="{0C07AA9F-15C4-4105-9832-421A2B01C724}">
      <dgm:prSet/>
      <dgm:spPr/>
      <dgm:t>
        <a:bodyPr/>
        <a:lstStyle/>
        <a:p>
          <a:r>
            <a:rPr lang="en-GB"/>
            <a:t>Constraints and resources </a:t>
          </a:r>
          <a:endParaRPr lang="en-US"/>
        </a:p>
      </dgm:t>
    </dgm:pt>
    <dgm:pt modelId="{D5963D54-CCFE-40DA-8793-773B28161823}" type="parTrans" cxnId="{63077D1E-1724-4589-8A24-510398704D19}">
      <dgm:prSet/>
      <dgm:spPr/>
      <dgm:t>
        <a:bodyPr/>
        <a:lstStyle/>
        <a:p>
          <a:endParaRPr lang="en-US"/>
        </a:p>
      </dgm:t>
    </dgm:pt>
    <dgm:pt modelId="{70FB6DEB-1070-40CA-B70D-CC9BE5CD3BCF}" type="sibTrans" cxnId="{63077D1E-1724-4589-8A24-510398704D19}">
      <dgm:prSet/>
      <dgm:spPr/>
      <dgm:t>
        <a:bodyPr/>
        <a:lstStyle/>
        <a:p>
          <a:endParaRPr lang="en-US"/>
        </a:p>
      </dgm:t>
    </dgm:pt>
    <dgm:pt modelId="{AE1CC4F1-7432-4CA3-8768-D96CF23E8E74}" type="pres">
      <dgm:prSet presAssocID="{97EC5342-9EAA-4331-91E8-C59495D0684F}" presName="Name0" presStyleCnt="0">
        <dgm:presLayoutVars>
          <dgm:dir/>
          <dgm:animLvl val="lvl"/>
          <dgm:resizeHandles val="exact"/>
        </dgm:presLayoutVars>
      </dgm:prSet>
      <dgm:spPr/>
    </dgm:pt>
    <dgm:pt modelId="{7396D029-3E2C-4945-B59E-5BA32B7B33C0}" type="pres">
      <dgm:prSet presAssocID="{0C07AA9F-15C4-4105-9832-421A2B01C724}" presName="boxAndChildren" presStyleCnt="0"/>
      <dgm:spPr/>
    </dgm:pt>
    <dgm:pt modelId="{2552EF57-D91D-471B-88F2-3496C72986D2}" type="pres">
      <dgm:prSet presAssocID="{0C07AA9F-15C4-4105-9832-421A2B01C724}" presName="parentTextBox" presStyleLbl="node1" presStyleIdx="0" presStyleCnt="5"/>
      <dgm:spPr/>
    </dgm:pt>
    <dgm:pt modelId="{F95F5EF7-7B40-4592-B552-4A0092640E72}" type="pres">
      <dgm:prSet presAssocID="{F4117C89-1E87-4223-B7FC-B58A5DC0B7B6}" presName="sp" presStyleCnt="0"/>
      <dgm:spPr/>
    </dgm:pt>
    <dgm:pt modelId="{EF2C8526-9CAA-49DA-8DA7-85A8FB494EA2}" type="pres">
      <dgm:prSet presAssocID="{91CE5A5A-F0A1-4E8F-AAB7-CC7D207DFE18}" presName="arrowAndChildren" presStyleCnt="0"/>
      <dgm:spPr/>
    </dgm:pt>
    <dgm:pt modelId="{67DBD246-7A85-4BD1-A508-B131FEC7272D}" type="pres">
      <dgm:prSet presAssocID="{91CE5A5A-F0A1-4E8F-AAB7-CC7D207DFE18}" presName="parentTextArrow" presStyleLbl="node1" presStyleIdx="1" presStyleCnt="5"/>
      <dgm:spPr/>
    </dgm:pt>
    <dgm:pt modelId="{928A7F15-8815-4FBC-BCA2-F5AF341DED28}" type="pres">
      <dgm:prSet presAssocID="{9EBC1991-02C8-4992-99A0-E1A0EC6F2350}" presName="sp" presStyleCnt="0"/>
      <dgm:spPr/>
    </dgm:pt>
    <dgm:pt modelId="{C65A10CF-C3CB-492E-90BF-BDC05CFB124B}" type="pres">
      <dgm:prSet presAssocID="{9855566A-80A4-4538-9E74-27142972A0A2}" presName="arrowAndChildren" presStyleCnt="0"/>
      <dgm:spPr/>
    </dgm:pt>
    <dgm:pt modelId="{6804A835-97EC-4B4E-B54F-3EEFD6840EE8}" type="pres">
      <dgm:prSet presAssocID="{9855566A-80A4-4538-9E74-27142972A0A2}" presName="parentTextArrow" presStyleLbl="node1" presStyleIdx="2" presStyleCnt="5"/>
      <dgm:spPr/>
    </dgm:pt>
    <dgm:pt modelId="{A6A2175B-6734-4095-AD5F-EB22BF2E8E8D}" type="pres">
      <dgm:prSet presAssocID="{E72BCC9E-AAB2-4091-BD24-A583230088BA}" presName="sp" presStyleCnt="0"/>
      <dgm:spPr/>
    </dgm:pt>
    <dgm:pt modelId="{BDB231EA-AE97-446B-88E5-1D92F2492216}" type="pres">
      <dgm:prSet presAssocID="{FBF65B1E-5B0A-46C3-87AF-A621AAF01DCB}" presName="arrowAndChildren" presStyleCnt="0"/>
      <dgm:spPr/>
    </dgm:pt>
    <dgm:pt modelId="{D30BB06D-46DB-42AE-8340-56542CF7A18F}" type="pres">
      <dgm:prSet presAssocID="{FBF65B1E-5B0A-46C3-87AF-A621AAF01DCB}" presName="parentTextArrow" presStyleLbl="node1" presStyleIdx="3" presStyleCnt="5"/>
      <dgm:spPr/>
    </dgm:pt>
    <dgm:pt modelId="{410D9D89-7797-43E0-B143-36B545838E3E}" type="pres">
      <dgm:prSet presAssocID="{689319AC-873D-4135-9121-549FB50CE183}" presName="sp" presStyleCnt="0"/>
      <dgm:spPr/>
    </dgm:pt>
    <dgm:pt modelId="{652831D8-78A2-4782-98FE-9AB6DFD7EABB}" type="pres">
      <dgm:prSet presAssocID="{85429285-4E5F-45A4-8484-0B478AA78514}" presName="arrowAndChildren" presStyleCnt="0"/>
      <dgm:spPr/>
    </dgm:pt>
    <dgm:pt modelId="{6BEA0E1B-AC81-423C-90E6-0A335599EA41}" type="pres">
      <dgm:prSet presAssocID="{85429285-4E5F-45A4-8484-0B478AA78514}" presName="parentTextArrow" presStyleLbl="node1" presStyleIdx="4" presStyleCnt="5"/>
      <dgm:spPr/>
    </dgm:pt>
  </dgm:ptLst>
  <dgm:cxnLst>
    <dgm:cxn modelId="{63077D1E-1724-4589-8A24-510398704D19}" srcId="{97EC5342-9EAA-4331-91E8-C59495D0684F}" destId="{0C07AA9F-15C4-4105-9832-421A2B01C724}" srcOrd="4" destOrd="0" parTransId="{D5963D54-CCFE-40DA-8793-773B28161823}" sibTransId="{70FB6DEB-1070-40CA-B70D-CC9BE5CD3BCF}"/>
    <dgm:cxn modelId="{E9B89137-F406-4137-A80F-C2457F22441D}" srcId="{97EC5342-9EAA-4331-91E8-C59495D0684F}" destId="{85429285-4E5F-45A4-8484-0B478AA78514}" srcOrd="0" destOrd="0" parTransId="{86BA4944-AB4A-4D26-A767-F83E66D1AE0C}" sibTransId="{689319AC-873D-4135-9121-549FB50CE183}"/>
    <dgm:cxn modelId="{90A1943B-E05F-4622-A8EE-B37FAA85EA4E}" type="presOf" srcId="{85429285-4E5F-45A4-8484-0B478AA78514}" destId="{6BEA0E1B-AC81-423C-90E6-0A335599EA41}" srcOrd="0" destOrd="0" presId="urn:microsoft.com/office/officeart/2005/8/layout/process4"/>
    <dgm:cxn modelId="{D872FE67-2F10-4008-8F20-18885C6EED65}" srcId="{97EC5342-9EAA-4331-91E8-C59495D0684F}" destId="{9855566A-80A4-4538-9E74-27142972A0A2}" srcOrd="2" destOrd="0" parTransId="{35E2C694-73A1-4221-A7A0-94D9BE689284}" sibTransId="{9EBC1991-02C8-4992-99A0-E1A0EC6F2350}"/>
    <dgm:cxn modelId="{EFB6C551-606E-4FD3-A1DF-2EC6D30D4B41}" type="presOf" srcId="{FBF65B1E-5B0A-46C3-87AF-A621AAF01DCB}" destId="{D30BB06D-46DB-42AE-8340-56542CF7A18F}" srcOrd="0" destOrd="0" presId="urn:microsoft.com/office/officeart/2005/8/layout/process4"/>
    <dgm:cxn modelId="{0DF6E052-C190-4EEE-848E-4DB7527A7F04}" srcId="{97EC5342-9EAA-4331-91E8-C59495D0684F}" destId="{FBF65B1E-5B0A-46C3-87AF-A621AAF01DCB}" srcOrd="1" destOrd="0" parTransId="{EB2F2CD5-F94D-4498-8A6A-6B265884EC01}" sibTransId="{E72BCC9E-AAB2-4091-BD24-A583230088BA}"/>
    <dgm:cxn modelId="{3B4F8176-405C-4463-8129-06BA5688A491}" type="presOf" srcId="{9855566A-80A4-4538-9E74-27142972A0A2}" destId="{6804A835-97EC-4B4E-B54F-3EEFD6840EE8}" srcOrd="0" destOrd="0" presId="urn:microsoft.com/office/officeart/2005/8/layout/process4"/>
    <dgm:cxn modelId="{1912537E-90F8-42B5-8AE3-39A46E2DCCBD}" type="presOf" srcId="{0C07AA9F-15C4-4105-9832-421A2B01C724}" destId="{2552EF57-D91D-471B-88F2-3496C72986D2}" srcOrd="0" destOrd="0" presId="urn:microsoft.com/office/officeart/2005/8/layout/process4"/>
    <dgm:cxn modelId="{319D9091-3120-4CE1-8713-571FEB357326}" type="presOf" srcId="{97EC5342-9EAA-4331-91E8-C59495D0684F}" destId="{AE1CC4F1-7432-4CA3-8768-D96CF23E8E74}" srcOrd="0" destOrd="0" presId="urn:microsoft.com/office/officeart/2005/8/layout/process4"/>
    <dgm:cxn modelId="{3EFA5293-73D6-4534-ACF9-2A6CA06F8DD6}" type="presOf" srcId="{91CE5A5A-F0A1-4E8F-AAB7-CC7D207DFE18}" destId="{67DBD246-7A85-4BD1-A508-B131FEC7272D}" srcOrd="0" destOrd="0" presId="urn:microsoft.com/office/officeart/2005/8/layout/process4"/>
    <dgm:cxn modelId="{C9B8D5CF-C40F-4CA0-AF1B-C6EB8BEE8216}" srcId="{97EC5342-9EAA-4331-91E8-C59495D0684F}" destId="{91CE5A5A-F0A1-4E8F-AAB7-CC7D207DFE18}" srcOrd="3" destOrd="0" parTransId="{7BF87724-1551-4E6B-BA8A-07A34C30336F}" sibTransId="{F4117C89-1E87-4223-B7FC-B58A5DC0B7B6}"/>
    <dgm:cxn modelId="{031843B0-048D-47F2-A33E-B9FEB3AA7B93}" type="presParOf" srcId="{AE1CC4F1-7432-4CA3-8768-D96CF23E8E74}" destId="{7396D029-3E2C-4945-B59E-5BA32B7B33C0}" srcOrd="0" destOrd="0" presId="urn:microsoft.com/office/officeart/2005/8/layout/process4"/>
    <dgm:cxn modelId="{D7BBA1E1-80F1-4CAF-9484-4B810A3BE585}" type="presParOf" srcId="{7396D029-3E2C-4945-B59E-5BA32B7B33C0}" destId="{2552EF57-D91D-471B-88F2-3496C72986D2}" srcOrd="0" destOrd="0" presId="urn:microsoft.com/office/officeart/2005/8/layout/process4"/>
    <dgm:cxn modelId="{28B50857-A786-4218-9D16-6B1D99D1CF8A}" type="presParOf" srcId="{AE1CC4F1-7432-4CA3-8768-D96CF23E8E74}" destId="{F95F5EF7-7B40-4592-B552-4A0092640E72}" srcOrd="1" destOrd="0" presId="urn:microsoft.com/office/officeart/2005/8/layout/process4"/>
    <dgm:cxn modelId="{9CBD0026-537A-4FD1-93FC-AAE95C10E2B0}" type="presParOf" srcId="{AE1CC4F1-7432-4CA3-8768-D96CF23E8E74}" destId="{EF2C8526-9CAA-49DA-8DA7-85A8FB494EA2}" srcOrd="2" destOrd="0" presId="urn:microsoft.com/office/officeart/2005/8/layout/process4"/>
    <dgm:cxn modelId="{80185C7F-4FE2-4793-A3A0-94C6349AA21B}" type="presParOf" srcId="{EF2C8526-9CAA-49DA-8DA7-85A8FB494EA2}" destId="{67DBD246-7A85-4BD1-A508-B131FEC7272D}" srcOrd="0" destOrd="0" presId="urn:microsoft.com/office/officeart/2005/8/layout/process4"/>
    <dgm:cxn modelId="{F4CB187C-F682-4A14-858F-83A0A02DC0E1}" type="presParOf" srcId="{AE1CC4F1-7432-4CA3-8768-D96CF23E8E74}" destId="{928A7F15-8815-4FBC-BCA2-F5AF341DED28}" srcOrd="3" destOrd="0" presId="urn:microsoft.com/office/officeart/2005/8/layout/process4"/>
    <dgm:cxn modelId="{22BC536B-4D97-4342-A7E9-CEC8959ED759}" type="presParOf" srcId="{AE1CC4F1-7432-4CA3-8768-D96CF23E8E74}" destId="{C65A10CF-C3CB-492E-90BF-BDC05CFB124B}" srcOrd="4" destOrd="0" presId="urn:microsoft.com/office/officeart/2005/8/layout/process4"/>
    <dgm:cxn modelId="{74EEB565-EBCC-4770-8C29-013D528568A6}" type="presParOf" srcId="{C65A10CF-C3CB-492E-90BF-BDC05CFB124B}" destId="{6804A835-97EC-4B4E-B54F-3EEFD6840EE8}" srcOrd="0" destOrd="0" presId="urn:microsoft.com/office/officeart/2005/8/layout/process4"/>
    <dgm:cxn modelId="{48B9B2C5-C366-4382-8FBE-B3547FBCBC8E}" type="presParOf" srcId="{AE1CC4F1-7432-4CA3-8768-D96CF23E8E74}" destId="{A6A2175B-6734-4095-AD5F-EB22BF2E8E8D}" srcOrd="5" destOrd="0" presId="urn:microsoft.com/office/officeart/2005/8/layout/process4"/>
    <dgm:cxn modelId="{E04C5B82-41D4-49E0-9D61-618C7482F80A}" type="presParOf" srcId="{AE1CC4F1-7432-4CA3-8768-D96CF23E8E74}" destId="{BDB231EA-AE97-446B-88E5-1D92F2492216}" srcOrd="6" destOrd="0" presId="urn:microsoft.com/office/officeart/2005/8/layout/process4"/>
    <dgm:cxn modelId="{5AF0B5D0-E329-412D-90BD-AD7E606681D4}" type="presParOf" srcId="{BDB231EA-AE97-446B-88E5-1D92F2492216}" destId="{D30BB06D-46DB-42AE-8340-56542CF7A18F}" srcOrd="0" destOrd="0" presId="urn:microsoft.com/office/officeart/2005/8/layout/process4"/>
    <dgm:cxn modelId="{B80DA471-A93D-42C0-A45F-E6038F53938F}" type="presParOf" srcId="{AE1CC4F1-7432-4CA3-8768-D96CF23E8E74}" destId="{410D9D89-7797-43E0-B143-36B545838E3E}" srcOrd="7" destOrd="0" presId="urn:microsoft.com/office/officeart/2005/8/layout/process4"/>
    <dgm:cxn modelId="{C8CD333F-3A41-4481-845B-86DAB1F94545}" type="presParOf" srcId="{AE1CC4F1-7432-4CA3-8768-D96CF23E8E74}" destId="{652831D8-78A2-4782-98FE-9AB6DFD7EABB}" srcOrd="8" destOrd="0" presId="urn:microsoft.com/office/officeart/2005/8/layout/process4"/>
    <dgm:cxn modelId="{57418633-93E2-456E-9E6E-09983F8CC2C4}" type="presParOf" srcId="{652831D8-78A2-4782-98FE-9AB6DFD7EABB}" destId="{6BEA0E1B-AC81-423C-90E6-0A335599EA4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F17F9A-2A47-4547-B30B-562CEE631A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E7C8A25-4F6A-4BE8-8C89-D5C1711CEC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</a:t>
          </a:r>
          <a:endParaRPr lang="en-US"/>
        </a:p>
      </dgm:t>
    </dgm:pt>
    <dgm:pt modelId="{554F7D58-2201-46CA-9D01-A541DD4C05D2}" type="parTrans" cxnId="{75797496-192C-4077-8948-B5BB3F28AFD3}">
      <dgm:prSet/>
      <dgm:spPr/>
      <dgm:t>
        <a:bodyPr/>
        <a:lstStyle/>
        <a:p>
          <a:endParaRPr lang="en-US"/>
        </a:p>
      </dgm:t>
    </dgm:pt>
    <dgm:pt modelId="{4379DB71-766F-40EE-8A43-CC9950479173}" type="sibTrans" cxnId="{75797496-192C-4077-8948-B5BB3F28AFD3}">
      <dgm:prSet/>
      <dgm:spPr/>
      <dgm:t>
        <a:bodyPr/>
        <a:lstStyle/>
        <a:p>
          <a:endParaRPr lang="en-US"/>
        </a:p>
      </dgm:t>
    </dgm:pt>
    <dgm:pt modelId="{106BCAB1-EF12-4B29-B9B9-92B28D4CFB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Language skills</a:t>
          </a:r>
          <a:endParaRPr lang="en-US"/>
        </a:p>
      </dgm:t>
    </dgm:pt>
    <dgm:pt modelId="{1CFA879E-3A99-44C4-BD16-BEE8B9F8ED7A}" type="parTrans" cxnId="{3468D7B9-47EA-41D5-AEB1-EDA713A68B1D}">
      <dgm:prSet/>
      <dgm:spPr/>
      <dgm:t>
        <a:bodyPr/>
        <a:lstStyle/>
        <a:p>
          <a:endParaRPr lang="en-US"/>
        </a:p>
      </dgm:t>
    </dgm:pt>
    <dgm:pt modelId="{4D6102DD-41A2-498A-AFD2-006AB0D9A789}" type="sibTrans" cxnId="{3468D7B9-47EA-41D5-AEB1-EDA713A68B1D}">
      <dgm:prSet/>
      <dgm:spPr/>
      <dgm:t>
        <a:bodyPr/>
        <a:lstStyle/>
        <a:p>
          <a:endParaRPr lang="en-US"/>
        </a:p>
      </dgm:t>
    </dgm:pt>
    <dgm:pt modelId="{B216825E-37EA-4ED7-96D9-1375EDE12A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Interpreters</a:t>
          </a:r>
          <a:endParaRPr lang="en-US"/>
        </a:p>
      </dgm:t>
    </dgm:pt>
    <dgm:pt modelId="{A87B9015-62D3-45FE-92A3-D03F0BC75848}" type="parTrans" cxnId="{44138557-041C-4750-AE92-1E1D07152912}">
      <dgm:prSet/>
      <dgm:spPr/>
      <dgm:t>
        <a:bodyPr/>
        <a:lstStyle/>
        <a:p>
          <a:endParaRPr lang="en-US"/>
        </a:p>
      </dgm:t>
    </dgm:pt>
    <dgm:pt modelId="{94FAE967-CA2A-4BF7-8214-35BD6EAFED82}" type="sibTrans" cxnId="{44138557-041C-4750-AE92-1E1D07152912}">
      <dgm:prSet/>
      <dgm:spPr/>
      <dgm:t>
        <a:bodyPr/>
        <a:lstStyle/>
        <a:p>
          <a:endParaRPr lang="en-US"/>
        </a:p>
      </dgm:t>
    </dgm:pt>
    <dgm:pt modelId="{D88E481A-3F8E-4AA9-A316-7DC0103DEB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on the health system – health literacy</a:t>
          </a:r>
          <a:endParaRPr lang="en-US"/>
        </a:p>
      </dgm:t>
    </dgm:pt>
    <dgm:pt modelId="{08F91DE0-F4D3-4EC8-9D46-64648F526D30}" type="parTrans" cxnId="{EFD0FB10-433E-4FDC-9EA5-3BA69C5A17AD}">
      <dgm:prSet/>
      <dgm:spPr/>
      <dgm:t>
        <a:bodyPr/>
        <a:lstStyle/>
        <a:p>
          <a:endParaRPr lang="en-US"/>
        </a:p>
      </dgm:t>
    </dgm:pt>
    <dgm:pt modelId="{9EC9B386-D44A-416B-9982-42987032347E}" type="sibTrans" cxnId="{EFD0FB10-433E-4FDC-9EA5-3BA69C5A17AD}">
      <dgm:prSet/>
      <dgm:spPr/>
      <dgm:t>
        <a:bodyPr/>
        <a:lstStyle/>
        <a:p>
          <a:endParaRPr lang="en-US"/>
        </a:p>
      </dgm:t>
    </dgm:pt>
    <dgm:pt modelId="{D779CA9B-4BD9-4DDE-8704-31602C8D53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Neue Haas Grotesk Text Pro"/>
            </a:rPr>
            <a:t>Continuity of care</a:t>
          </a:r>
          <a:endParaRPr lang="en-US"/>
        </a:p>
      </dgm:t>
    </dgm:pt>
    <dgm:pt modelId="{8803760D-D9E3-49DE-A5D9-21237DE52E81}" type="parTrans" cxnId="{AD2C23FD-7E77-43D5-8E6C-A629132D5FF6}">
      <dgm:prSet/>
      <dgm:spPr/>
      <dgm:t>
        <a:bodyPr/>
        <a:lstStyle/>
        <a:p>
          <a:endParaRPr lang="en-US"/>
        </a:p>
      </dgm:t>
    </dgm:pt>
    <dgm:pt modelId="{24C3F0A1-E5C8-482F-8CA0-231FF9BBF013}" type="sibTrans" cxnId="{AD2C23FD-7E77-43D5-8E6C-A629132D5FF6}">
      <dgm:prSet/>
      <dgm:spPr/>
      <dgm:t>
        <a:bodyPr/>
        <a:lstStyle/>
        <a:p>
          <a:endParaRPr lang="en-US"/>
        </a:p>
      </dgm:t>
    </dgm:pt>
    <dgm:pt modelId="{4C0B8497-5DAB-4C51-A74F-2177F014EA5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Neue Haas Grotesk Text Pro"/>
            </a:rPr>
            <a:t>Information regarding healthcare systems</a:t>
          </a:r>
          <a:endParaRPr lang="en-GB" dirty="0"/>
        </a:p>
      </dgm:t>
    </dgm:pt>
    <dgm:pt modelId="{60E0BB79-1286-4927-8683-35347DE00257}" type="parTrans" cxnId="{CD6B00D3-BD8A-4299-9292-5FFD0C434315}">
      <dgm:prSet/>
      <dgm:spPr/>
      <dgm:t>
        <a:bodyPr/>
        <a:lstStyle/>
        <a:p>
          <a:endParaRPr lang="en-US"/>
        </a:p>
      </dgm:t>
    </dgm:pt>
    <dgm:pt modelId="{32378F2A-0CF9-4826-8C87-78D31147314C}" type="sibTrans" cxnId="{CD6B00D3-BD8A-4299-9292-5FFD0C434315}">
      <dgm:prSet/>
      <dgm:spPr/>
      <dgm:t>
        <a:bodyPr/>
        <a:lstStyle/>
        <a:p>
          <a:endParaRPr lang="en-US"/>
        </a:p>
      </dgm:t>
    </dgm:pt>
    <dgm:pt modelId="{255213FE-E717-4198-B6B9-4772C6DE4834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Neue Haas Grotesk Text Pro"/>
            </a:rPr>
            <a:t>Accessing medical records</a:t>
          </a:r>
          <a:endParaRPr lang="en-GB" dirty="0"/>
        </a:p>
      </dgm:t>
    </dgm:pt>
    <dgm:pt modelId="{54148378-C4D1-446B-A361-58F2E7C8F1CD}" type="parTrans" cxnId="{01142DD5-5533-4FCB-9ED9-79C89129363A}">
      <dgm:prSet/>
      <dgm:spPr/>
      <dgm:t>
        <a:bodyPr/>
        <a:lstStyle/>
        <a:p>
          <a:endParaRPr lang="en-US"/>
        </a:p>
      </dgm:t>
    </dgm:pt>
    <dgm:pt modelId="{6DD62722-5633-4695-BF95-2F44BACE3DBE}" type="sibTrans" cxnId="{01142DD5-5533-4FCB-9ED9-79C89129363A}">
      <dgm:prSet/>
      <dgm:spPr/>
      <dgm:t>
        <a:bodyPr/>
        <a:lstStyle/>
        <a:p>
          <a:endParaRPr lang="en-US"/>
        </a:p>
      </dgm:t>
    </dgm:pt>
    <dgm:pt modelId="{91915DD9-92FD-44D1-BA3A-FEFEFCC963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Neue Haas Grotesk Text Pro"/>
            </a:rPr>
            <a:t>Confidence </a:t>
          </a:r>
          <a:endParaRPr lang="en-US"/>
        </a:p>
      </dgm:t>
    </dgm:pt>
    <dgm:pt modelId="{469FB16F-CA37-47DF-9B4B-06BA15277B72}" type="parTrans" cxnId="{CCDFC47E-7EA5-4666-A444-3ABD0FF7F6A9}">
      <dgm:prSet/>
      <dgm:spPr/>
      <dgm:t>
        <a:bodyPr/>
        <a:lstStyle/>
        <a:p>
          <a:endParaRPr lang="en-US"/>
        </a:p>
      </dgm:t>
    </dgm:pt>
    <dgm:pt modelId="{538399A2-2E35-4BF9-AA40-0BAF22D784B6}" type="sibTrans" cxnId="{CCDFC47E-7EA5-4666-A444-3ABD0FF7F6A9}">
      <dgm:prSet/>
      <dgm:spPr/>
      <dgm:t>
        <a:bodyPr/>
        <a:lstStyle/>
        <a:p>
          <a:endParaRPr lang="en-US"/>
        </a:p>
      </dgm:t>
    </dgm:pt>
    <dgm:pt modelId="{A0B5D635-A53B-43BF-A1CA-11F420D520B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Neue Haas Grotesk Text Pro"/>
            </a:rPr>
            <a:t>Trust</a:t>
          </a:r>
          <a:endParaRPr lang="en-US" dirty="0"/>
        </a:p>
      </dgm:t>
    </dgm:pt>
    <dgm:pt modelId="{54C68E17-7D62-463C-8030-1959E8CB4A9B}" type="parTrans" cxnId="{6B6250A5-2719-406C-981A-47F547F3E16B}">
      <dgm:prSet/>
      <dgm:spPr/>
      <dgm:t>
        <a:bodyPr/>
        <a:lstStyle/>
        <a:p>
          <a:endParaRPr lang="en-US"/>
        </a:p>
      </dgm:t>
    </dgm:pt>
    <dgm:pt modelId="{7813DA93-5B55-405D-8818-A299E814D812}" type="sibTrans" cxnId="{6B6250A5-2719-406C-981A-47F547F3E16B}">
      <dgm:prSet/>
      <dgm:spPr/>
      <dgm:t>
        <a:bodyPr/>
        <a:lstStyle/>
        <a:p>
          <a:endParaRPr lang="en-US"/>
        </a:p>
      </dgm:t>
    </dgm:pt>
    <dgm:pt modelId="{F96B2397-2ECE-44E4-B9DE-20784045404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Neue Haas Grotesk Text Pro"/>
            </a:rPr>
            <a:t>Control</a:t>
          </a:r>
          <a:endParaRPr lang="en-US" sz="1800" dirty="0"/>
        </a:p>
      </dgm:t>
    </dgm:pt>
    <dgm:pt modelId="{28D42E26-CCA5-473F-8258-9937CFAB6A66}" type="parTrans" cxnId="{C0DCBF19-5363-4EF8-B02D-BB4925398FF6}">
      <dgm:prSet/>
      <dgm:spPr/>
      <dgm:t>
        <a:bodyPr/>
        <a:lstStyle/>
        <a:p>
          <a:endParaRPr lang="en-US"/>
        </a:p>
      </dgm:t>
    </dgm:pt>
    <dgm:pt modelId="{5A110A73-CA16-4F70-BC33-C6549430FD48}" type="sibTrans" cxnId="{C0DCBF19-5363-4EF8-B02D-BB4925398FF6}">
      <dgm:prSet/>
      <dgm:spPr/>
      <dgm:t>
        <a:bodyPr/>
        <a:lstStyle/>
        <a:p>
          <a:endParaRPr lang="en-US"/>
        </a:p>
      </dgm:t>
    </dgm:pt>
    <dgm:pt modelId="{CFA65526-1A17-4781-A67B-C73443980C8D}" type="pres">
      <dgm:prSet presAssocID="{6BF17F9A-2A47-4547-B30B-562CEE631A74}" presName="root" presStyleCnt="0">
        <dgm:presLayoutVars>
          <dgm:dir/>
          <dgm:resizeHandles val="exact"/>
        </dgm:presLayoutVars>
      </dgm:prSet>
      <dgm:spPr/>
    </dgm:pt>
    <dgm:pt modelId="{194471D9-2BEB-44CF-A7AD-9CC17126F0D7}" type="pres">
      <dgm:prSet presAssocID="{8E7C8A25-4F6A-4BE8-8C89-D5C1711CEC8D}" presName="compNode" presStyleCnt="0"/>
      <dgm:spPr/>
    </dgm:pt>
    <dgm:pt modelId="{6186F600-BDFD-458C-A511-BBFD4C97A96A}" type="pres">
      <dgm:prSet presAssocID="{8E7C8A25-4F6A-4BE8-8C89-D5C1711CEC8D}" presName="bgRect" presStyleLbl="bgShp" presStyleIdx="0" presStyleCnt="3"/>
      <dgm:spPr/>
    </dgm:pt>
    <dgm:pt modelId="{7E6B423F-6400-444A-BCDF-C2D84C8DAA61}" type="pres">
      <dgm:prSet presAssocID="{8E7C8A25-4F6A-4BE8-8C89-D5C1711CEC8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D0C0902-E467-4979-A347-C5D6C1DB31F7}" type="pres">
      <dgm:prSet presAssocID="{8E7C8A25-4F6A-4BE8-8C89-D5C1711CEC8D}" presName="spaceRect" presStyleCnt="0"/>
      <dgm:spPr/>
    </dgm:pt>
    <dgm:pt modelId="{332EB3C3-217A-4DE6-B102-7B5825D3F419}" type="pres">
      <dgm:prSet presAssocID="{8E7C8A25-4F6A-4BE8-8C89-D5C1711CEC8D}" presName="parTx" presStyleLbl="revTx" presStyleIdx="0" presStyleCnt="6">
        <dgm:presLayoutVars>
          <dgm:chMax val="0"/>
          <dgm:chPref val="0"/>
        </dgm:presLayoutVars>
      </dgm:prSet>
      <dgm:spPr/>
    </dgm:pt>
    <dgm:pt modelId="{B0C86440-EBBA-498C-81B8-48BCE0430DB5}" type="pres">
      <dgm:prSet presAssocID="{8E7C8A25-4F6A-4BE8-8C89-D5C1711CEC8D}" presName="desTx" presStyleLbl="revTx" presStyleIdx="1" presStyleCnt="6">
        <dgm:presLayoutVars/>
      </dgm:prSet>
      <dgm:spPr/>
    </dgm:pt>
    <dgm:pt modelId="{1EDE4210-AA2D-4576-BB53-BD48784EA418}" type="pres">
      <dgm:prSet presAssocID="{4379DB71-766F-40EE-8A43-CC9950479173}" presName="sibTrans" presStyleCnt="0"/>
      <dgm:spPr/>
    </dgm:pt>
    <dgm:pt modelId="{DDF6718D-F92B-46C7-BB77-221124C821AE}" type="pres">
      <dgm:prSet presAssocID="{D779CA9B-4BD9-4DDE-8704-31602C8D5327}" presName="compNode" presStyleCnt="0"/>
      <dgm:spPr/>
    </dgm:pt>
    <dgm:pt modelId="{F01A2C37-D84F-4681-9064-22F73BC0F709}" type="pres">
      <dgm:prSet presAssocID="{D779CA9B-4BD9-4DDE-8704-31602C8D5327}" presName="bgRect" presStyleLbl="bgShp" presStyleIdx="1" presStyleCnt="3"/>
      <dgm:spPr/>
    </dgm:pt>
    <dgm:pt modelId="{376408B2-F143-4F0E-A1AC-DF51D9A58A77}" type="pres">
      <dgm:prSet presAssocID="{D779CA9B-4BD9-4DDE-8704-31602C8D532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C004ACA-1F27-49FF-98FD-FCD494B659AB}" type="pres">
      <dgm:prSet presAssocID="{D779CA9B-4BD9-4DDE-8704-31602C8D5327}" presName="spaceRect" presStyleCnt="0"/>
      <dgm:spPr/>
    </dgm:pt>
    <dgm:pt modelId="{9A560329-FAE6-40F0-A2BC-1A3AD3611EF1}" type="pres">
      <dgm:prSet presAssocID="{D779CA9B-4BD9-4DDE-8704-31602C8D5327}" presName="parTx" presStyleLbl="revTx" presStyleIdx="2" presStyleCnt="6">
        <dgm:presLayoutVars>
          <dgm:chMax val="0"/>
          <dgm:chPref val="0"/>
        </dgm:presLayoutVars>
      </dgm:prSet>
      <dgm:spPr/>
    </dgm:pt>
    <dgm:pt modelId="{98B07DD1-FD4B-4436-B86B-DCFF6BF59185}" type="pres">
      <dgm:prSet presAssocID="{D779CA9B-4BD9-4DDE-8704-31602C8D5327}" presName="desTx" presStyleLbl="revTx" presStyleIdx="3" presStyleCnt="6">
        <dgm:presLayoutVars/>
      </dgm:prSet>
      <dgm:spPr/>
    </dgm:pt>
    <dgm:pt modelId="{4AA902E4-98C3-4F8D-8BB3-EBFDABA05562}" type="pres">
      <dgm:prSet presAssocID="{24C3F0A1-E5C8-482F-8CA0-231FF9BBF013}" presName="sibTrans" presStyleCnt="0"/>
      <dgm:spPr/>
    </dgm:pt>
    <dgm:pt modelId="{E29EC2C7-4503-4809-B718-3550EBD1232D}" type="pres">
      <dgm:prSet presAssocID="{91915DD9-92FD-44D1-BA3A-FEFEFCC96302}" presName="compNode" presStyleCnt="0"/>
      <dgm:spPr/>
    </dgm:pt>
    <dgm:pt modelId="{C3AEFFDC-FEB9-4B8D-824E-E581C6C5D6AD}" type="pres">
      <dgm:prSet presAssocID="{91915DD9-92FD-44D1-BA3A-FEFEFCC96302}" presName="bgRect" presStyleLbl="bgShp" presStyleIdx="2" presStyleCnt="3"/>
      <dgm:spPr/>
    </dgm:pt>
    <dgm:pt modelId="{720C3FA3-6558-45B8-8CA1-BFA75FCBABAD}" type="pres">
      <dgm:prSet presAssocID="{91915DD9-92FD-44D1-BA3A-FEFEFCC963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C2492F0-10CC-408E-99D0-07BC1B395BC4}" type="pres">
      <dgm:prSet presAssocID="{91915DD9-92FD-44D1-BA3A-FEFEFCC96302}" presName="spaceRect" presStyleCnt="0"/>
      <dgm:spPr/>
    </dgm:pt>
    <dgm:pt modelId="{DF382AF9-B625-4772-8B72-A4AB0412C071}" type="pres">
      <dgm:prSet presAssocID="{91915DD9-92FD-44D1-BA3A-FEFEFCC96302}" presName="parTx" presStyleLbl="revTx" presStyleIdx="4" presStyleCnt="6">
        <dgm:presLayoutVars>
          <dgm:chMax val="0"/>
          <dgm:chPref val="0"/>
        </dgm:presLayoutVars>
      </dgm:prSet>
      <dgm:spPr/>
    </dgm:pt>
    <dgm:pt modelId="{54007FA3-3B43-4F79-9510-79C348DAD027}" type="pres">
      <dgm:prSet presAssocID="{91915DD9-92FD-44D1-BA3A-FEFEFCC96302}" presName="desTx" presStyleLbl="revTx" presStyleIdx="5" presStyleCnt="6">
        <dgm:presLayoutVars/>
      </dgm:prSet>
      <dgm:spPr/>
    </dgm:pt>
  </dgm:ptLst>
  <dgm:cxnLst>
    <dgm:cxn modelId="{66407206-FE17-4EE7-AD4E-176659C20465}" type="presOf" srcId="{A0B5D635-A53B-43BF-A1CA-11F420D520B9}" destId="{54007FA3-3B43-4F79-9510-79C348DAD027}" srcOrd="0" destOrd="0" presId="urn:microsoft.com/office/officeart/2018/2/layout/IconVerticalSolidList"/>
    <dgm:cxn modelId="{EFD0FB10-433E-4FDC-9EA5-3BA69C5A17AD}" srcId="{8E7C8A25-4F6A-4BE8-8C89-D5C1711CEC8D}" destId="{D88E481A-3F8E-4AA9-A316-7DC0103DEB94}" srcOrd="2" destOrd="0" parTransId="{08F91DE0-F4D3-4EC8-9D46-64648F526D30}" sibTransId="{9EC9B386-D44A-416B-9982-42987032347E}"/>
    <dgm:cxn modelId="{21B87216-5630-45B1-BD35-6E25290FF2AF}" type="presOf" srcId="{4C0B8497-5DAB-4C51-A74F-2177F014EA59}" destId="{98B07DD1-FD4B-4436-B86B-DCFF6BF59185}" srcOrd="0" destOrd="0" presId="urn:microsoft.com/office/officeart/2018/2/layout/IconVerticalSolidList"/>
    <dgm:cxn modelId="{C0DCBF19-5363-4EF8-B02D-BB4925398FF6}" srcId="{91915DD9-92FD-44D1-BA3A-FEFEFCC96302}" destId="{F96B2397-2ECE-44E4-B9DE-20784045404A}" srcOrd="1" destOrd="0" parTransId="{28D42E26-CCA5-473F-8258-9937CFAB6A66}" sibTransId="{5A110A73-CA16-4F70-BC33-C6549430FD48}"/>
    <dgm:cxn modelId="{8EBB2B27-B3B2-4C6E-88EF-17A4A26494CE}" type="presOf" srcId="{91915DD9-92FD-44D1-BA3A-FEFEFCC96302}" destId="{DF382AF9-B625-4772-8B72-A4AB0412C071}" srcOrd="0" destOrd="0" presId="urn:microsoft.com/office/officeart/2018/2/layout/IconVerticalSolidList"/>
    <dgm:cxn modelId="{31F9E730-5889-4383-B1B5-D07C7420B33D}" type="presOf" srcId="{8E7C8A25-4F6A-4BE8-8C89-D5C1711CEC8D}" destId="{332EB3C3-217A-4DE6-B102-7B5825D3F419}" srcOrd="0" destOrd="0" presId="urn:microsoft.com/office/officeart/2018/2/layout/IconVerticalSolidList"/>
    <dgm:cxn modelId="{5B6A1D31-979A-42B6-B06A-AC3D6327EDC1}" type="presOf" srcId="{D779CA9B-4BD9-4DDE-8704-31602C8D5327}" destId="{9A560329-FAE6-40F0-A2BC-1A3AD3611EF1}" srcOrd="0" destOrd="0" presId="urn:microsoft.com/office/officeart/2018/2/layout/IconVerticalSolidList"/>
    <dgm:cxn modelId="{90A81E35-B132-4BD9-9048-0DEA561040A3}" type="presOf" srcId="{B216825E-37EA-4ED7-96D9-1375EDE12A1E}" destId="{B0C86440-EBBA-498C-81B8-48BCE0430DB5}" srcOrd="0" destOrd="1" presId="urn:microsoft.com/office/officeart/2018/2/layout/IconVerticalSolidList"/>
    <dgm:cxn modelId="{6D55C246-B620-42B6-856D-9ABC7FCED111}" type="presOf" srcId="{6BF17F9A-2A47-4547-B30B-562CEE631A74}" destId="{CFA65526-1A17-4781-A67B-C73443980C8D}" srcOrd="0" destOrd="0" presId="urn:microsoft.com/office/officeart/2018/2/layout/IconVerticalSolidList"/>
    <dgm:cxn modelId="{B7CD4172-3143-4E5E-86E9-F0A6E1DDEFB4}" type="presOf" srcId="{106BCAB1-EF12-4B29-B9B9-92B28D4CFB70}" destId="{B0C86440-EBBA-498C-81B8-48BCE0430DB5}" srcOrd="0" destOrd="0" presId="urn:microsoft.com/office/officeart/2018/2/layout/IconVerticalSolidList"/>
    <dgm:cxn modelId="{44138557-041C-4750-AE92-1E1D07152912}" srcId="{8E7C8A25-4F6A-4BE8-8C89-D5C1711CEC8D}" destId="{B216825E-37EA-4ED7-96D9-1375EDE12A1E}" srcOrd="1" destOrd="0" parTransId="{A87B9015-62D3-45FE-92A3-D03F0BC75848}" sibTransId="{94FAE967-CA2A-4BF7-8214-35BD6EAFED82}"/>
    <dgm:cxn modelId="{CCDFC47E-7EA5-4666-A444-3ABD0FF7F6A9}" srcId="{6BF17F9A-2A47-4547-B30B-562CEE631A74}" destId="{91915DD9-92FD-44D1-BA3A-FEFEFCC96302}" srcOrd="2" destOrd="0" parTransId="{469FB16F-CA37-47DF-9B4B-06BA15277B72}" sibTransId="{538399A2-2E35-4BF9-AA40-0BAF22D784B6}"/>
    <dgm:cxn modelId="{75797496-192C-4077-8948-B5BB3F28AFD3}" srcId="{6BF17F9A-2A47-4547-B30B-562CEE631A74}" destId="{8E7C8A25-4F6A-4BE8-8C89-D5C1711CEC8D}" srcOrd="0" destOrd="0" parTransId="{554F7D58-2201-46CA-9D01-A541DD4C05D2}" sibTransId="{4379DB71-766F-40EE-8A43-CC9950479173}"/>
    <dgm:cxn modelId="{6B6250A5-2719-406C-981A-47F547F3E16B}" srcId="{91915DD9-92FD-44D1-BA3A-FEFEFCC96302}" destId="{A0B5D635-A53B-43BF-A1CA-11F420D520B9}" srcOrd="0" destOrd="0" parTransId="{54C68E17-7D62-463C-8030-1959E8CB4A9B}" sibTransId="{7813DA93-5B55-405D-8818-A299E814D812}"/>
    <dgm:cxn modelId="{506CECB6-1753-442B-893A-02E1D4D4FD06}" type="presOf" srcId="{255213FE-E717-4198-B6B9-4772C6DE4834}" destId="{98B07DD1-FD4B-4436-B86B-DCFF6BF59185}" srcOrd="0" destOrd="1" presId="urn:microsoft.com/office/officeart/2018/2/layout/IconVerticalSolidList"/>
    <dgm:cxn modelId="{3468D7B9-47EA-41D5-AEB1-EDA713A68B1D}" srcId="{8E7C8A25-4F6A-4BE8-8C89-D5C1711CEC8D}" destId="{106BCAB1-EF12-4B29-B9B9-92B28D4CFB70}" srcOrd="0" destOrd="0" parTransId="{1CFA879E-3A99-44C4-BD16-BEE8B9F8ED7A}" sibTransId="{4D6102DD-41A2-498A-AFD2-006AB0D9A789}"/>
    <dgm:cxn modelId="{CD6B00D3-BD8A-4299-9292-5FFD0C434315}" srcId="{D779CA9B-4BD9-4DDE-8704-31602C8D5327}" destId="{4C0B8497-5DAB-4C51-A74F-2177F014EA59}" srcOrd="0" destOrd="0" parTransId="{60E0BB79-1286-4927-8683-35347DE00257}" sibTransId="{32378F2A-0CF9-4826-8C87-78D31147314C}"/>
    <dgm:cxn modelId="{01142DD5-5533-4FCB-9ED9-79C89129363A}" srcId="{D779CA9B-4BD9-4DDE-8704-31602C8D5327}" destId="{255213FE-E717-4198-B6B9-4772C6DE4834}" srcOrd="1" destOrd="0" parTransId="{54148378-C4D1-446B-A361-58F2E7C8F1CD}" sibTransId="{6DD62722-5633-4695-BF95-2F44BACE3DBE}"/>
    <dgm:cxn modelId="{A69D61EE-B1CA-4123-B6DD-6C31C71DAB66}" type="presOf" srcId="{F96B2397-2ECE-44E4-B9DE-20784045404A}" destId="{54007FA3-3B43-4F79-9510-79C348DAD027}" srcOrd="0" destOrd="1" presId="urn:microsoft.com/office/officeart/2018/2/layout/IconVerticalSolidList"/>
    <dgm:cxn modelId="{9DB4FEF9-39E1-41E0-9DD9-EFCC21D846D7}" type="presOf" srcId="{D88E481A-3F8E-4AA9-A316-7DC0103DEB94}" destId="{B0C86440-EBBA-498C-81B8-48BCE0430DB5}" srcOrd="0" destOrd="2" presId="urn:microsoft.com/office/officeart/2018/2/layout/IconVerticalSolidList"/>
    <dgm:cxn modelId="{AD2C23FD-7E77-43D5-8E6C-A629132D5FF6}" srcId="{6BF17F9A-2A47-4547-B30B-562CEE631A74}" destId="{D779CA9B-4BD9-4DDE-8704-31602C8D5327}" srcOrd="1" destOrd="0" parTransId="{8803760D-D9E3-49DE-A5D9-21237DE52E81}" sibTransId="{24C3F0A1-E5C8-482F-8CA0-231FF9BBF013}"/>
    <dgm:cxn modelId="{5D83F83D-FB9A-4896-98B6-3F1F0233083A}" type="presParOf" srcId="{CFA65526-1A17-4781-A67B-C73443980C8D}" destId="{194471D9-2BEB-44CF-A7AD-9CC17126F0D7}" srcOrd="0" destOrd="0" presId="urn:microsoft.com/office/officeart/2018/2/layout/IconVerticalSolidList"/>
    <dgm:cxn modelId="{40ECF60C-E37F-4D6C-9036-1E3CCCD9737D}" type="presParOf" srcId="{194471D9-2BEB-44CF-A7AD-9CC17126F0D7}" destId="{6186F600-BDFD-458C-A511-BBFD4C97A96A}" srcOrd="0" destOrd="0" presId="urn:microsoft.com/office/officeart/2018/2/layout/IconVerticalSolidList"/>
    <dgm:cxn modelId="{1ABC8C70-C48A-4261-908B-4A8381C43EEC}" type="presParOf" srcId="{194471D9-2BEB-44CF-A7AD-9CC17126F0D7}" destId="{7E6B423F-6400-444A-BCDF-C2D84C8DAA61}" srcOrd="1" destOrd="0" presId="urn:microsoft.com/office/officeart/2018/2/layout/IconVerticalSolidList"/>
    <dgm:cxn modelId="{C2011F74-D09A-4EB4-B93E-FCF507500FAD}" type="presParOf" srcId="{194471D9-2BEB-44CF-A7AD-9CC17126F0D7}" destId="{0D0C0902-E467-4979-A347-C5D6C1DB31F7}" srcOrd="2" destOrd="0" presId="urn:microsoft.com/office/officeart/2018/2/layout/IconVerticalSolidList"/>
    <dgm:cxn modelId="{3129A876-AB12-4AAB-8E1A-F3266EAA952F}" type="presParOf" srcId="{194471D9-2BEB-44CF-A7AD-9CC17126F0D7}" destId="{332EB3C3-217A-4DE6-B102-7B5825D3F419}" srcOrd="3" destOrd="0" presId="urn:microsoft.com/office/officeart/2018/2/layout/IconVerticalSolidList"/>
    <dgm:cxn modelId="{9769E911-DF1B-480F-A960-1F0A0ECF4AC6}" type="presParOf" srcId="{194471D9-2BEB-44CF-A7AD-9CC17126F0D7}" destId="{B0C86440-EBBA-498C-81B8-48BCE0430DB5}" srcOrd="4" destOrd="0" presId="urn:microsoft.com/office/officeart/2018/2/layout/IconVerticalSolidList"/>
    <dgm:cxn modelId="{E9960450-BD55-4E3A-B010-880985985D85}" type="presParOf" srcId="{CFA65526-1A17-4781-A67B-C73443980C8D}" destId="{1EDE4210-AA2D-4576-BB53-BD48784EA418}" srcOrd="1" destOrd="0" presId="urn:microsoft.com/office/officeart/2018/2/layout/IconVerticalSolidList"/>
    <dgm:cxn modelId="{8D170670-0967-48CB-BBC1-A6936A573FE5}" type="presParOf" srcId="{CFA65526-1A17-4781-A67B-C73443980C8D}" destId="{DDF6718D-F92B-46C7-BB77-221124C821AE}" srcOrd="2" destOrd="0" presId="urn:microsoft.com/office/officeart/2018/2/layout/IconVerticalSolidList"/>
    <dgm:cxn modelId="{DB65A9E7-EAF7-47B2-A5BE-B8FB6E1081AC}" type="presParOf" srcId="{DDF6718D-F92B-46C7-BB77-221124C821AE}" destId="{F01A2C37-D84F-4681-9064-22F73BC0F709}" srcOrd="0" destOrd="0" presId="urn:microsoft.com/office/officeart/2018/2/layout/IconVerticalSolidList"/>
    <dgm:cxn modelId="{CA340E52-F66A-4141-8B57-63AC2EC91110}" type="presParOf" srcId="{DDF6718D-F92B-46C7-BB77-221124C821AE}" destId="{376408B2-F143-4F0E-A1AC-DF51D9A58A77}" srcOrd="1" destOrd="0" presId="urn:microsoft.com/office/officeart/2018/2/layout/IconVerticalSolidList"/>
    <dgm:cxn modelId="{629BC1C6-9540-41ED-8177-6B4CB8A142C3}" type="presParOf" srcId="{DDF6718D-F92B-46C7-BB77-221124C821AE}" destId="{3C004ACA-1F27-49FF-98FD-FCD494B659AB}" srcOrd="2" destOrd="0" presId="urn:microsoft.com/office/officeart/2018/2/layout/IconVerticalSolidList"/>
    <dgm:cxn modelId="{928B4A9D-638E-48CB-B469-E6A44C6682C8}" type="presParOf" srcId="{DDF6718D-F92B-46C7-BB77-221124C821AE}" destId="{9A560329-FAE6-40F0-A2BC-1A3AD3611EF1}" srcOrd="3" destOrd="0" presId="urn:microsoft.com/office/officeart/2018/2/layout/IconVerticalSolidList"/>
    <dgm:cxn modelId="{30B17B53-A3D3-4EF7-8720-47B59E482E0E}" type="presParOf" srcId="{DDF6718D-F92B-46C7-BB77-221124C821AE}" destId="{98B07DD1-FD4B-4436-B86B-DCFF6BF59185}" srcOrd="4" destOrd="0" presId="urn:microsoft.com/office/officeart/2018/2/layout/IconVerticalSolidList"/>
    <dgm:cxn modelId="{1FAC0108-5CBB-4305-BB2D-4525A393D038}" type="presParOf" srcId="{CFA65526-1A17-4781-A67B-C73443980C8D}" destId="{4AA902E4-98C3-4F8D-8BB3-EBFDABA05562}" srcOrd="3" destOrd="0" presId="urn:microsoft.com/office/officeart/2018/2/layout/IconVerticalSolidList"/>
    <dgm:cxn modelId="{EDEE3E14-E2B1-4BD3-9832-F2B97D98A070}" type="presParOf" srcId="{CFA65526-1A17-4781-A67B-C73443980C8D}" destId="{E29EC2C7-4503-4809-B718-3550EBD1232D}" srcOrd="4" destOrd="0" presId="urn:microsoft.com/office/officeart/2018/2/layout/IconVerticalSolidList"/>
    <dgm:cxn modelId="{E3F3B5F9-F11E-4EF7-86B2-E51230C1F886}" type="presParOf" srcId="{E29EC2C7-4503-4809-B718-3550EBD1232D}" destId="{C3AEFFDC-FEB9-4B8D-824E-E581C6C5D6AD}" srcOrd="0" destOrd="0" presId="urn:microsoft.com/office/officeart/2018/2/layout/IconVerticalSolidList"/>
    <dgm:cxn modelId="{7BC31009-C3E4-4249-B4C4-F3A7A418B04E}" type="presParOf" srcId="{E29EC2C7-4503-4809-B718-3550EBD1232D}" destId="{720C3FA3-6558-45B8-8CA1-BFA75FCBABAD}" srcOrd="1" destOrd="0" presId="urn:microsoft.com/office/officeart/2018/2/layout/IconVerticalSolidList"/>
    <dgm:cxn modelId="{228031DC-DA03-4707-BDC9-D426C39D21E8}" type="presParOf" srcId="{E29EC2C7-4503-4809-B718-3550EBD1232D}" destId="{8C2492F0-10CC-408E-99D0-07BC1B395BC4}" srcOrd="2" destOrd="0" presId="urn:microsoft.com/office/officeart/2018/2/layout/IconVerticalSolidList"/>
    <dgm:cxn modelId="{EDE765C5-AE84-4ACA-8F96-53D607D7FCD5}" type="presParOf" srcId="{E29EC2C7-4503-4809-B718-3550EBD1232D}" destId="{DF382AF9-B625-4772-8B72-A4AB0412C071}" srcOrd="3" destOrd="0" presId="urn:microsoft.com/office/officeart/2018/2/layout/IconVerticalSolidList"/>
    <dgm:cxn modelId="{CBDC682A-BE87-447D-9F57-79610FE07FC7}" type="presParOf" srcId="{E29EC2C7-4503-4809-B718-3550EBD1232D}" destId="{54007FA3-3B43-4F79-9510-79C348DAD02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03FB31-8BC3-49C7-AA68-4A9F0B663CC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F9273E7-6819-483D-9D7C-E7C1B8B2AE93}">
      <dgm:prSet/>
      <dgm:spPr/>
      <dgm:t>
        <a:bodyPr/>
        <a:lstStyle/>
        <a:p>
          <a:r>
            <a:rPr lang="en-GB"/>
            <a:t>Information regarding health system</a:t>
          </a:r>
          <a:endParaRPr lang="en-US"/>
        </a:p>
      </dgm:t>
    </dgm:pt>
    <dgm:pt modelId="{7E18E534-35AD-4B23-AB33-5CE060A7DABA}" type="parTrans" cxnId="{2A339898-FF27-406B-AE32-2E55284C7D48}">
      <dgm:prSet/>
      <dgm:spPr/>
      <dgm:t>
        <a:bodyPr/>
        <a:lstStyle/>
        <a:p>
          <a:endParaRPr lang="en-US"/>
        </a:p>
      </dgm:t>
    </dgm:pt>
    <dgm:pt modelId="{454039AA-A923-4A84-9F42-1E95C4F9B450}" type="sibTrans" cxnId="{2A339898-FF27-406B-AE32-2E55284C7D48}">
      <dgm:prSet/>
      <dgm:spPr/>
      <dgm:t>
        <a:bodyPr/>
        <a:lstStyle/>
        <a:p>
          <a:endParaRPr lang="en-US"/>
        </a:p>
      </dgm:t>
    </dgm:pt>
    <dgm:pt modelId="{810F645C-40B8-4CB2-B01D-255719479A61}">
      <dgm:prSet/>
      <dgm:spPr/>
      <dgm:t>
        <a:bodyPr/>
        <a:lstStyle/>
        <a:p>
          <a:r>
            <a:rPr lang="en-GB"/>
            <a:t>Ease of access to facilities</a:t>
          </a:r>
          <a:endParaRPr lang="en-US"/>
        </a:p>
      </dgm:t>
    </dgm:pt>
    <dgm:pt modelId="{5D52FFEC-D907-4DA0-85FB-3E165B9A2361}" type="parTrans" cxnId="{3BB11686-8C68-4811-947D-B711DA2BF861}">
      <dgm:prSet/>
      <dgm:spPr/>
      <dgm:t>
        <a:bodyPr/>
        <a:lstStyle/>
        <a:p>
          <a:endParaRPr lang="en-US"/>
        </a:p>
      </dgm:t>
    </dgm:pt>
    <dgm:pt modelId="{413143F5-A978-41D2-A6F3-B985B38C0420}" type="sibTrans" cxnId="{3BB11686-8C68-4811-947D-B711DA2BF861}">
      <dgm:prSet/>
      <dgm:spPr/>
      <dgm:t>
        <a:bodyPr/>
        <a:lstStyle/>
        <a:p>
          <a:endParaRPr lang="en-US"/>
        </a:p>
      </dgm:t>
    </dgm:pt>
    <dgm:pt modelId="{BD4FA162-8498-44E2-BD85-6B780E8798AD}">
      <dgm:prSet/>
      <dgm:spPr/>
      <dgm:t>
        <a:bodyPr/>
        <a:lstStyle/>
        <a:p>
          <a:r>
            <a:rPr lang="en-GB"/>
            <a:t>Integration of appointments</a:t>
          </a:r>
          <a:endParaRPr lang="en-US"/>
        </a:p>
      </dgm:t>
    </dgm:pt>
    <dgm:pt modelId="{B78F60C0-86C9-4371-9354-3C558C57878D}" type="parTrans" cxnId="{B126B5E4-6EB8-451E-B48B-6D9260844AEA}">
      <dgm:prSet/>
      <dgm:spPr/>
      <dgm:t>
        <a:bodyPr/>
        <a:lstStyle/>
        <a:p>
          <a:endParaRPr lang="en-US"/>
        </a:p>
      </dgm:t>
    </dgm:pt>
    <dgm:pt modelId="{DADC1CD2-5C3F-4670-9ED6-038955783BF0}" type="sibTrans" cxnId="{B126B5E4-6EB8-451E-B48B-6D9260844AEA}">
      <dgm:prSet/>
      <dgm:spPr/>
      <dgm:t>
        <a:bodyPr/>
        <a:lstStyle/>
        <a:p>
          <a:endParaRPr lang="en-US"/>
        </a:p>
      </dgm:t>
    </dgm:pt>
    <dgm:pt modelId="{3DE2D06E-3678-461B-88F5-52095C6070F0}">
      <dgm:prSet/>
      <dgm:spPr/>
      <dgm:t>
        <a:bodyPr/>
        <a:lstStyle/>
        <a:p>
          <a:r>
            <a:rPr lang="en-GB"/>
            <a:t>Collaboration of institutions </a:t>
          </a:r>
          <a:endParaRPr lang="en-US"/>
        </a:p>
      </dgm:t>
    </dgm:pt>
    <dgm:pt modelId="{0B50078D-2791-4BAD-9082-985644527C6D}" type="parTrans" cxnId="{90ADA798-34B8-4E31-AA29-B0850E4DFA4C}">
      <dgm:prSet/>
      <dgm:spPr/>
      <dgm:t>
        <a:bodyPr/>
        <a:lstStyle/>
        <a:p>
          <a:endParaRPr lang="en-US"/>
        </a:p>
      </dgm:t>
    </dgm:pt>
    <dgm:pt modelId="{454CA79F-BD0C-4E69-B287-BE91C730A2AB}" type="sibTrans" cxnId="{90ADA798-34B8-4E31-AA29-B0850E4DFA4C}">
      <dgm:prSet/>
      <dgm:spPr/>
      <dgm:t>
        <a:bodyPr/>
        <a:lstStyle/>
        <a:p>
          <a:endParaRPr lang="en-US"/>
        </a:p>
      </dgm:t>
    </dgm:pt>
    <dgm:pt modelId="{A5BF54AE-444E-43CB-9431-4D826718F64D}">
      <dgm:prSet/>
      <dgm:spPr/>
      <dgm:t>
        <a:bodyPr/>
        <a:lstStyle/>
        <a:p>
          <a:r>
            <a:rPr lang="en-GB"/>
            <a:t>Access to medical records</a:t>
          </a:r>
          <a:endParaRPr lang="en-US"/>
        </a:p>
      </dgm:t>
    </dgm:pt>
    <dgm:pt modelId="{8DED2BF6-B5AF-42E8-9F91-EC35AAB97668}" type="parTrans" cxnId="{CD7010A6-1B7E-4F6E-916D-07187BD2B69B}">
      <dgm:prSet/>
      <dgm:spPr/>
      <dgm:t>
        <a:bodyPr/>
        <a:lstStyle/>
        <a:p>
          <a:endParaRPr lang="en-US"/>
        </a:p>
      </dgm:t>
    </dgm:pt>
    <dgm:pt modelId="{9F96E2B7-DD02-40D7-9552-F0B6FB8BED0E}" type="sibTrans" cxnId="{CD7010A6-1B7E-4F6E-916D-07187BD2B69B}">
      <dgm:prSet/>
      <dgm:spPr/>
      <dgm:t>
        <a:bodyPr/>
        <a:lstStyle/>
        <a:p>
          <a:endParaRPr lang="en-US"/>
        </a:p>
      </dgm:t>
    </dgm:pt>
    <dgm:pt modelId="{D4E57B00-B784-4EF2-A232-FD98688EFB6A}" type="pres">
      <dgm:prSet presAssocID="{D203FB31-8BC3-49C7-AA68-4A9F0B663CCE}" presName="vert0" presStyleCnt="0">
        <dgm:presLayoutVars>
          <dgm:dir/>
          <dgm:animOne val="branch"/>
          <dgm:animLvl val="lvl"/>
        </dgm:presLayoutVars>
      </dgm:prSet>
      <dgm:spPr/>
    </dgm:pt>
    <dgm:pt modelId="{2E4DD020-4538-4CC8-B6C2-2FA9FE825C95}" type="pres">
      <dgm:prSet presAssocID="{3F9273E7-6819-483D-9D7C-E7C1B8B2AE93}" presName="thickLine" presStyleLbl="alignNode1" presStyleIdx="0" presStyleCnt="5"/>
      <dgm:spPr/>
    </dgm:pt>
    <dgm:pt modelId="{27B1B573-44AA-42EC-9FAF-9FD652AE8E0A}" type="pres">
      <dgm:prSet presAssocID="{3F9273E7-6819-483D-9D7C-E7C1B8B2AE93}" presName="horz1" presStyleCnt="0"/>
      <dgm:spPr/>
    </dgm:pt>
    <dgm:pt modelId="{0D2CA2C9-40AD-4FAB-9FF2-BFEEDE63D9FF}" type="pres">
      <dgm:prSet presAssocID="{3F9273E7-6819-483D-9D7C-E7C1B8B2AE93}" presName="tx1" presStyleLbl="revTx" presStyleIdx="0" presStyleCnt="5"/>
      <dgm:spPr/>
    </dgm:pt>
    <dgm:pt modelId="{A4A30576-B0E4-47CD-ABEE-780BB3C53343}" type="pres">
      <dgm:prSet presAssocID="{3F9273E7-6819-483D-9D7C-E7C1B8B2AE93}" presName="vert1" presStyleCnt="0"/>
      <dgm:spPr/>
    </dgm:pt>
    <dgm:pt modelId="{06B4DD30-C518-40EE-9DA1-9DA3BE624671}" type="pres">
      <dgm:prSet presAssocID="{810F645C-40B8-4CB2-B01D-255719479A61}" presName="thickLine" presStyleLbl="alignNode1" presStyleIdx="1" presStyleCnt="5"/>
      <dgm:spPr/>
    </dgm:pt>
    <dgm:pt modelId="{54EE7ADD-035C-4C25-91A9-5A61CC52FE91}" type="pres">
      <dgm:prSet presAssocID="{810F645C-40B8-4CB2-B01D-255719479A61}" presName="horz1" presStyleCnt="0"/>
      <dgm:spPr/>
    </dgm:pt>
    <dgm:pt modelId="{49182FFD-7761-43FA-B5C9-A841F5A6026C}" type="pres">
      <dgm:prSet presAssocID="{810F645C-40B8-4CB2-B01D-255719479A61}" presName="tx1" presStyleLbl="revTx" presStyleIdx="1" presStyleCnt="5"/>
      <dgm:spPr/>
    </dgm:pt>
    <dgm:pt modelId="{A7E8AF79-FC96-4BCC-B321-0F475B85F37A}" type="pres">
      <dgm:prSet presAssocID="{810F645C-40B8-4CB2-B01D-255719479A61}" presName="vert1" presStyleCnt="0"/>
      <dgm:spPr/>
    </dgm:pt>
    <dgm:pt modelId="{ACC8DEBE-A8E0-4313-9CF3-DCAE42C7D33E}" type="pres">
      <dgm:prSet presAssocID="{BD4FA162-8498-44E2-BD85-6B780E8798AD}" presName="thickLine" presStyleLbl="alignNode1" presStyleIdx="2" presStyleCnt="5"/>
      <dgm:spPr/>
    </dgm:pt>
    <dgm:pt modelId="{BA3B90A6-EFCE-4B6E-AA75-1297AE7F0A06}" type="pres">
      <dgm:prSet presAssocID="{BD4FA162-8498-44E2-BD85-6B780E8798AD}" presName="horz1" presStyleCnt="0"/>
      <dgm:spPr/>
    </dgm:pt>
    <dgm:pt modelId="{85AAFA66-DD84-47E4-9AE4-35905AEA013F}" type="pres">
      <dgm:prSet presAssocID="{BD4FA162-8498-44E2-BD85-6B780E8798AD}" presName="tx1" presStyleLbl="revTx" presStyleIdx="2" presStyleCnt="5"/>
      <dgm:spPr/>
    </dgm:pt>
    <dgm:pt modelId="{04AC771A-138F-407D-94EC-E93999D3BBC7}" type="pres">
      <dgm:prSet presAssocID="{BD4FA162-8498-44E2-BD85-6B780E8798AD}" presName="vert1" presStyleCnt="0"/>
      <dgm:spPr/>
    </dgm:pt>
    <dgm:pt modelId="{3BB9DA03-FA25-4A31-BD24-E2F25C0FFEDB}" type="pres">
      <dgm:prSet presAssocID="{3DE2D06E-3678-461B-88F5-52095C6070F0}" presName="thickLine" presStyleLbl="alignNode1" presStyleIdx="3" presStyleCnt="5"/>
      <dgm:spPr/>
    </dgm:pt>
    <dgm:pt modelId="{9FF65908-C465-44F6-B44A-A7C9768C1A53}" type="pres">
      <dgm:prSet presAssocID="{3DE2D06E-3678-461B-88F5-52095C6070F0}" presName="horz1" presStyleCnt="0"/>
      <dgm:spPr/>
    </dgm:pt>
    <dgm:pt modelId="{0543DD54-C825-4E97-9C86-EB81765CBA85}" type="pres">
      <dgm:prSet presAssocID="{3DE2D06E-3678-461B-88F5-52095C6070F0}" presName="tx1" presStyleLbl="revTx" presStyleIdx="3" presStyleCnt="5"/>
      <dgm:spPr/>
    </dgm:pt>
    <dgm:pt modelId="{937653FF-AC1C-4647-9E9E-4E2FEF49EE5F}" type="pres">
      <dgm:prSet presAssocID="{3DE2D06E-3678-461B-88F5-52095C6070F0}" presName="vert1" presStyleCnt="0"/>
      <dgm:spPr/>
    </dgm:pt>
    <dgm:pt modelId="{919066D9-03C5-4689-AD8F-96AA812D3403}" type="pres">
      <dgm:prSet presAssocID="{A5BF54AE-444E-43CB-9431-4D826718F64D}" presName="thickLine" presStyleLbl="alignNode1" presStyleIdx="4" presStyleCnt="5"/>
      <dgm:spPr/>
    </dgm:pt>
    <dgm:pt modelId="{B344BE05-D115-43C3-9637-6595E9C44F8B}" type="pres">
      <dgm:prSet presAssocID="{A5BF54AE-444E-43CB-9431-4D826718F64D}" presName="horz1" presStyleCnt="0"/>
      <dgm:spPr/>
    </dgm:pt>
    <dgm:pt modelId="{9F80A1E9-D340-4FAB-A57B-1D036734D74A}" type="pres">
      <dgm:prSet presAssocID="{A5BF54AE-444E-43CB-9431-4D826718F64D}" presName="tx1" presStyleLbl="revTx" presStyleIdx="4" presStyleCnt="5"/>
      <dgm:spPr/>
    </dgm:pt>
    <dgm:pt modelId="{DF4D3D6F-7CE7-4A44-B0DE-C20420A84798}" type="pres">
      <dgm:prSet presAssocID="{A5BF54AE-444E-43CB-9431-4D826718F64D}" presName="vert1" presStyleCnt="0"/>
      <dgm:spPr/>
    </dgm:pt>
  </dgm:ptLst>
  <dgm:cxnLst>
    <dgm:cxn modelId="{D5889414-8283-4969-8691-38B5E71C38B5}" type="presOf" srcId="{A5BF54AE-444E-43CB-9431-4D826718F64D}" destId="{9F80A1E9-D340-4FAB-A57B-1D036734D74A}" srcOrd="0" destOrd="0" presId="urn:microsoft.com/office/officeart/2008/layout/LinedList"/>
    <dgm:cxn modelId="{88A69348-46C5-437B-8C0D-8CF30EC9D09F}" type="presOf" srcId="{810F645C-40B8-4CB2-B01D-255719479A61}" destId="{49182FFD-7761-43FA-B5C9-A841F5A6026C}" srcOrd="0" destOrd="0" presId="urn:microsoft.com/office/officeart/2008/layout/LinedList"/>
    <dgm:cxn modelId="{2C63FA77-3A1B-44E7-B5FD-1B775E1C6D2A}" type="presOf" srcId="{BD4FA162-8498-44E2-BD85-6B780E8798AD}" destId="{85AAFA66-DD84-47E4-9AE4-35905AEA013F}" srcOrd="0" destOrd="0" presId="urn:microsoft.com/office/officeart/2008/layout/LinedList"/>
    <dgm:cxn modelId="{3BB11686-8C68-4811-947D-B711DA2BF861}" srcId="{D203FB31-8BC3-49C7-AA68-4A9F0B663CCE}" destId="{810F645C-40B8-4CB2-B01D-255719479A61}" srcOrd="1" destOrd="0" parTransId="{5D52FFEC-D907-4DA0-85FB-3E165B9A2361}" sibTransId="{413143F5-A978-41D2-A6F3-B985B38C0420}"/>
    <dgm:cxn modelId="{CE18D496-6E93-4467-A575-1822FA68AB09}" type="presOf" srcId="{3F9273E7-6819-483D-9D7C-E7C1B8B2AE93}" destId="{0D2CA2C9-40AD-4FAB-9FF2-BFEEDE63D9FF}" srcOrd="0" destOrd="0" presId="urn:microsoft.com/office/officeart/2008/layout/LinedList"/>
    <dgm:cxn modelId="{2A339898-FF27-406B-AE32-2E55284C7D48}" srcId="{D203FB31-8BC3-49C7-AA68-4A9F0B663CCE}" destId="{3F9273E7-6819-483D-9D7C-E7C1B8B2AE93}" srcOrd="0" destOrd="0" parTransId="{7E18E534-35AD-4B23-AB33-5CE060A7DABA}" sibTransId="{454039AA-A923-4A84-9F42-1E95C4F9B450}"/>
    <dgm:cxn modelId="{90ADA798-34B8-4E31-AA29-B0850E4DFA4C}" srcId="{D203FB31-8BC3-49C7-AA68-4A9F0B663CCE}" destId="{3DE2D06E-3678-461B-88F5-52095C6070F0}" srcOrd="3" destOrd="0" parTransId="{0B50078D-2791-4BAD-9082-985644527C6D}" sibTransId="{454CA79F-BD0C-4E69-B287-BE91C730A2AB}"/>
    <dgm:cxn modelId="{CD7010A6-1B7E-4F6E-916D-07187BD2B69B}" srcId="{D203FB31-8BC3-49C7-AA68-4A9F0B663CCE}" destId="{A5BF54AE-444E-43CB-9431-4D826718F64D}" srcOrd="4" destOrd="0" parTransId="{8DED2BF6-B5AF-42E8-9F91-EC35AAB97668}" sibTransId="{9F96E2B7-DD02-40D7-9552-F0B6FB8BED0E}"/>
    <dgm:cxn modelId="{DE3998BC-280A-41B5-9EF6-3E4A5B07C5B4}" type="presOf" srcId="{3DE2D06E-3678-461B-88F5-52095C6070F0}" destId="{0543DD54-C825-4E97-9C86-EB81765CBA85}" srcOrd="0" destOrd="0" presId="urn:microsoft.com/office/officeart/2008/layout/LinedList"/>
    <dgm:cxn modelId="{E300C3D0-1EB6-443A-BEF8-9A2290D17208}" type="presOf" srcId="{D203FB31-8BC3-49C7-AA68-4A9F0B663CCE}" destId="{D4E57B00-B784-4EF2-A232-FD98688EFB6A}" srcOrd="0" destOrd="0" presId="urn:microsoft.com/office/officeart/2008/layout/LinedList"/>
    <dgm:cxn modelId="{B126B5E4-6EB8-451E-B48B-6D9260844AEA}" srcId="{D203FB31-8BC3-49C7-AA68-4A9F0B663CCE}" destId="{BD4FA162-8498-44E2-BD85-6B780E8798AD}" srcOrd="2" destOrd="0" parTransId="{B78F60C0-86C9-4371-9354-3C558C57878D}" sibTransId="{DADC1CD2-5C3F-4670-9ED6-038955783BF0}"/>
    <dgm:cxn modelId="{70CDE02C-BACF-498E-87C5-B34165204BB6}" type="presParOf" srcId="{D4E57B00-B784-4EF2-A232-FD98688EFB6A}" destId="{2E4DD020-4538-4CC8-B6C2-2FA9FE825C95}" srcOrd="0" destOrd="0" presId="urn:microsoft.com/office/officeart/2008/layout/LinedList"/>
    <dgm:cxn modelId="{EC9796D1-8222-4658-9DA5-4196F313D9F8}" type="presParOf" srcId="{D4E57B00-B784-4EF2-A232-FD98688EFB6A}" destId="{27B1B573-44AA-42EC-9FAF-9FD652AE8E0A}" srcOrd="1" destOrd="0" presId="urn:microsoft.com/office/officeart/2008/layout/LinedList"/>
    <dgm:cxn modelId="{97F47ADE-46D6-4E25-91A4-09A856AA43D1}" type="presParOf" srcId="{27B1B573-44AA-42EC-9FAF-9FD652AE8E0A}" destId="{0D2CA2C9-40AD-4FAB-9FF2-BFEEDE63D9FF}" srcOrd="0" destOrd="0" presId="urn:microsoft.com/office/officeart/2008/layout/LinedList"/>
    <dgm:cxn modelId="{A6B194D5-5E18-4B3A-A06D-4B733FED8568}" type="presParOf" srcId="{27B1B573-44AA-42EC-9FAF-9FD652AE8E0A}" destId="{A4A30576-B0E4-47CD-ABEE-780BB3C53343}" srcOrd="1" destOrd="0" presId="urn:microsoft.com/office/officeart/2008/layout/LinedList"/>
    <dgm:cxn modelId="{3BB38BB7-FB9A-4DD1-960D-DB6E49F3C93D}" type="presParOf" srcId="{D4E57B00-B784-4EF2-A232-FD98688EFB6A}" destId="{06B4DD30-C518-40EE-9DA1-9DA3BE624671}" srcOrd="2" destOrd="0" presId="urn:microsoft.com/office/officeart/2008/layout/LinedList"/>
    <dgm:cxn modelId="{8E50E0E3-7B3B-40AF-8D4E-3930C48C1F9C}" type="presParOf" srcId="{D4E57B00-B784-4EF2-A232-FD98688EFB6A}" destId="{54EE7ADD-035C-4C25-91A9-5A61CC52FE91}" srcOrd="3" destOrd="0" presId="urn:microsoft.com/office/officeart/2008/layout/LinedList"/>
    <dgm:cxn modelId="{343F86EB-EC95-4A1E-AE55-28C5A5BAF4E9}" type="presParOf" srcId="{54EE7ADD-035C-4C25-91A9-5A61CC52FE91}" destId="{49182FFD-7761-43FA-B5C9-A841F5A6026C}" srcOrd="0" destOrd="0" presId="urn:microsoft.com/office/officeart/2008/layout/LinedList"/>
    <dgm:cxn modelId="{A68D0BE8-87E7-4E0D-97A8-758204FD9E85}" type="presParOf" srcId="{54EE7ADD-035C-4C25-91A9-5A61CC52FE91}" destId="{A7E8AF79-FC96-4BCC-B321-0F475B85F37A}" srcOrd="1" destOrd="0" presId="urn:microsoft.com/office/officeart/2008/layout/LinedList"/>
    <dgm:cxn modelId="{B30BD69C-B8EF-4CCB-A59F-1929D162D4C7}" type="presParOf" srcId="{D4E57B00-B784-4EF2-A232-FD98688EFB6A}" destId="{ACC8DEBE-A8E0-4313-9CF3-DCAE42C7D33E}" srcOrd="4" destOrd="0" presId="urn:microsoft.com/office/officeart/2008/layout/LinedList"/>
    <dgm:cxn modelId="{61568879-4A9D-4739-A044-298F150FEB43}" type="presParOf" srcId="{D4E57B00-B784-4EF2-A232-FD98688EFB6A}" destId="{BA3B90A6-EFCE-4B6E-AA75-1297AE7F0A06}" srcOrd="5" destOrd="0" presId="urn:microsoft.com/office/officeart/2008/layout/LinedList"/>
    <dgm:cxn modelId="{E406F97E-9A0E-49F4-98DF-BF481FDE069F}" type="presParOf" srcId="{BA3B90A6-EFCE-4B6E-AA75-1297AE7F0A06}" destId="{85AAFA66-DD84-47E4-9AE4-35905AEA013F}" srcOrd="0" destOrd="0" presId="urn:microsoft.com/office/officeart/2008/layout/LinedList"/>
    <dgm:cxn modelId="{8000BB6F-C2C5-44D3-816D-319A8FAA661F}" type="presParOf" srcId="{BA3B90A6-EFCE-4B6E-AA75-1297AE7F0A06}" destId="{04AC771A-138F-407D-94EC-E93999D3BBC7}" srcOrd="1" destOrd="0" presId="urn:microsoft.com/office/officeart/2008/layout/LinedList"/>
    <dgm:cxn modelId="{A6456683-E5BD-4209-8654-3A9B78DF3C96}" type="presParOf" srcId="{D4E57B00-B784-4EF2-A232-FD98688EFB6A}" destId="{3BB9DA03-FA25-4A31-BD24-E2F25C0FFEDB}" srcOrd="6" destOrd="0" presId="urn:microsoft.com/office/officeart/2008/layout/LinedList"/>
    <dgm:cxn modelId="{5E23583C-9541-418D-920D-663EC3DD72E2}" type="presParOf" srcId="{D4E57B00-B784-4EF2-A232-FD98688EFB6A}" destId="{9FF65908-C465-44F6-B44A-A7C9768C1A53}" srcOrd="7" destOrd="0" presId="urn:microsoft.com/office/officeart/2008/layout/LinedList"/>
    <dgm:cxn modelId="{9D5FD740-5301-4FF8-BBCD-3EAB9B02C2F1}" type="presParOf" srcId="{9FF65908-C465-44F6-B44A-A7C9768C1A53}" destId="{0543DD54-C825-4E97-9C86-EB81765CBA85}" srcOrd="0" destOrd="0" presId="urn:microsoft.com/office/officeart/2008/layout/LinedList"/>
    <dgm:cxn modelId="{DBA865C1-C660-4DAA-8650-367B0130ED75}" type="presParOf" srcId="{9FF65908-C465-44F6-B44A-A7C9768C1A53}" destId="{937653FF-AC1C-4647-9E9E-4E2FEF49EE5F}" srcOrd="1" destOrd="0" presId="urn:microsoft.com/office/officeart/2008/layout/LinedList"/>
    <dgm:cxn modelId="{4D7F50A6-7D82-4978-9BB8-326C546B815B}" type="presParOf" srcId="{D4E57B00-B784-4EF2-A232-FD98688EFB6A}" destId="{919066D9-03C5-4689-AD8F-96AA812D3403}" srcOrd="8" destOrd="0" presId="urn:microsoft.com/office/officeart/2008/layout/LinedList"/>
    <dgm:cxn modelId="{CFCC160A-7E22-4A4A-ABEF-DA6F5222CC9F}" type="presParOf" srcId="{D4E57B00-B784-4EF2-A232-FD98688EFB6A}" destId="{B344BE05-D115-43C3-9637-6595E9C44F8B}" srcOrd="9" destOrd="0" presId="urn:microsoft.com/office/officeart/2008/layout/LinedList"/>
    <dgm:cxn modelId="{7F8FDE19-3175-4468-B7F1-6FD9D582114B}" type="presParOf" srcId="{B344BE05-D115-43C3-9637-6595E9C44F8B}" destId="{9F80A1E9-D340-4FAB-A57B-1D036734D74A}" srcOrd="0" destOrd="0" presId="urn:microsoft.com/office/officeart/2008/layout/LinedList"/>
    <dgm:cxn modelId="{8AFCB854-09F3-4C9B-912B-105488ABD54E}" type="presParOf" srcId="{B344BE05-D115-43C3-9637-6595E9C44F8B}" destId="{DF4D3D6F-7CE7-4A44-B0DE-C20420A847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EE4EE6-40F7-4DCE-A7B8-D22EBEE130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4AA8DA6-68D7-4C9F-899A-8B99DCDD2FD3}">
      <dgm:prSet/>
      <dgm:spPr/>
      <dgm:t>
        <a:bodyPr/>
        <a:lstStyle/>
        <a:p>
          <a:r>
            <a:rPr lang="en-GB" b="1"/>
            <a:t>Trust and Control</a:t>
          </a:r>
          <a:endParaRPr lang="en-US"/>
        </a:p>
      </dgm:t>
    </dgm:pt>
    <dgm:pt modelId="{2832F230-6DDA-4255-8A27-F7CF7009A388}" type="parTrans" cxnId="{E98D1F18-6402-4C9C-ACEE-C1DAD468545F}">
      <dgm:prSet/>
      <dgm:spPr/>
      <dgm:t>
        <a:bodyPr/>
        <a:lstStyle/>
        <a:p>
          <a:endParaRPr lang="en-US"/>
        </a:p>
      </dgm:t>
    </dgm:pt>
    <dgm:pt modelId="{8833EF84-89F1-49A4-A73E-946236B69CCD}" type="sibTrans" cxnId="{E98D1F18-6402-4C9C-ACEE-C1DAD468545F}">
      <dgm:prSet/>
      <dgm:spPr/>
      <dgm:t>
        <a:bodyPr/>
        <a:lstStyle/>
        <a:p>
          <a:endParaRPr lang="en-US"/>
        </a:p>
      </dgm:t>
    </dgm:pt>
    <dgm:pt modelId="{0CB4166A-9EF2-475D-9BB0-756EB9D818A2}">
      <dgm:prSet/>
      <dgm:spPr/>
      <dgm:t>
        <a:bodyPr/>
        <a:lstStyle/>
        <a:p>
          <a:r>
            <a:rPr lang="en-GB"/>
            <a:t>Intercultural training </a:t>
          </a:r>
          <a:endParaRPr lang="en-US"/>
        </a:p>
      </dgm:t>
    </dgm:pt>
    <dgm:pt modelId="{9510C088-4CB0-4EF2-9412-4C7DEEE16484}" type="parTrans" cxnId="{95ECBEF2-6FA6-43E9-AFDC-4CC361ADB0B4}">
      <dgm:prSet/>
      <dgm:spPr/>
      <dgm:t>
        <a:bodyPr/>
        <a:lstStyle/>
        <a:p>
          <a:endParaRPr lang="en-US"/>
        </a:p>
      </dgm:t>
    </dgm:pt>
    <dgm:pt modelId="{A2506790-88AD-4604-A635-D8E765D33D8F}" type="sibTrans" cxnId="{95ECBEF2-6FA6-43E9-AFDC-4CC361ADB0B4}">
      <dgm:prSet/>
      <dgm:spPr/>
      <dgm:t>
        <a:bodyPr/>
        <a:lstStyle/>
        <a:p>
          <a:endParaRPr lang="en-US"/>
        </a:p>
      </dgm:t>
    </dgm:pt>
    <dgm:pt modelId="{B03996A1-9EB7-4A7D-AED4-6C58E00C1F60}">
      <dgm:prSet/>
      <dgm:spPr/>
      <dgm:t>
        <a:bodyPr/>
        <a:lstStyle/>
        <a:p>
          <a:r>
            <a:rPr lang="en-GB"/>
            <a:t>Find a common ground </a:t>
          </a:r>
          <a:endParaRPr lang="en-US"/>
        </a:p>
      </dgm:t>
    </dgm:pt>
    <dgm:pt modelId="{DD601A8D-B7E2-4738-BFC6-01354F3EC31D}" type="parTrans" cxnId="{284196CE-086F-45AA-9BB3-C1F27A6B51F5}">
      <dgm:prSet/>
      <dgm:spPr/>
      <dgm:t>
        <a:bodyPr/>
        <a:lstStyle/>
        <a:p>
          <a:endParaRPr lang="en-US"/>
        </a:p>
      </dgm:t>
    </dgm:pt>
    <dgm:pt modelId="{88CCD2FB-CFB2-47BB-8D48-EDF1577E82D3}" type="sibTrans" cxnId="{284196CE-086F-45AA-9BB3-C1F27A6B51F5}">
      <dgm:prSet/>
      <dgm:spPr/>
      <dgm:t>
        <a:bodyPr/>
        <a:lstStyle/>
        <a:p>
          <a:endParaRPr lang="en-US"/>
        </a:p>
      </dgm:t>
    </dgm:pt>
    <dgm:pt modelId="{CB41536F-A2AD-41AF-8D09-BA006C84DB24}">
      <dgm:prSet/>
      <dgm:spPr/>
      <dgm:t>
        <a:bodyPr/>
        <a:lstStyle/>
        <a:p>
          <a:r>
            <a:rPr lang="en-GB"/>
            <a:t>Social connectiveness pivital in fostering resilience</a:t>
          </a:r>
          <a:endParaRPr lang="en-US"/>
        </a:p>
      </dgm:t>
    </dgm:pt>
    <dgm:pt modelId="{A194991A-EA51-4169-9C02-5641C23A8BF1}" type="parTrans" cxnId="{836925F9-51A2-4858-B8EE-A1CED25E1F15}">
      <dgm:prSet/>
      <dgm:spPr/>
      <dgm:t>
        <a:bodyPr/>
        <a:lstStyle/>
        <a:p>
          <a:endParaRPr lang="en-US"/>
        </a:p>
      </dgm:t>
    </dgm:pt>
    <dgm:pt modelId="{27FF1FC6-382A-4E68-A15D-78A98F7A8970}" type="sibTrans" cxnId="{836925F9-51A2-4858-B8EE-A1CED25E1F15}">
      <dgm:prSet/>
      <dgm:spPr/>
      <dgm:t>
        <a:bodyPr/>
        <a:lstStyle/>
        <a:p>
          <a:endParaRPr lang="en-US"/>
        </a:p>
      </dgm:t>
    </dgm:pt>
    <dgm:pt modelId="{7D7C7C0C-2CFA-48AB-9B67-685AA94B544A}">
      <dgm:prSet/>
      <dgm:spPr/>
      <dgm:t>
        <a:bodyPr/>
        <a:lstStyle/>
        <a:p>
          <a:r>
            <a:rPr lang="en-GB"/>
            <a:t>Kind caring empathetic staff </a:t>
          </a:r>
          <a:endParaRPr lang="en-US"/>
        </a:p>
      </dgm:t>
    </dgm:pt>
    <dgm:pt modelId="{0A7185A7-44C7-4A1C-9D69-23C9285B3BD8}" type="parTrans" cxnId="{48FCB2AE-9C93-45B5-AD02-20FF678CBF79}">
      <dgm:prSet/>
      <dgm:spPr/>
      <dgm:t>
        <a:bodyPr/>
        <a:lstStyle/>
        <a:p>
          <a:endParaRPr lang="en-US"/>
        </a:p>
      </dgm:t>
    </dgm:pt>
    <dgm:pt modelId="{9B3BF03A-C1E2-4086-8796-1E66862A76E1}" type="sibTrans" cxnId="{48FCB2AE-9C93-45B5-AD02-20FF678CBF79}">
      <dgm:prSet/>
      <dgm:spPr/>
      <dgm:t>
        <a:bodyPr/>
        <a:lstStyle/>
        <a:p>
          <a:endParaRPr lang="en-US"/>
        </a:p>
      </dgm:t>
    </dgm:pt>
    <dgm:pt modelId="{514C8872-19F9-412A-A190-3B81EDEF244E}">
      <dgm:prSet/>
      <dgm:spPr/>
      <dgm:t>
        <a:bodyPr/>
        <a:lstStyle/>
        <a:p>
          <a:r>
            <a:rPr lang="en-GB"/>
            <a:t>Utilizing other refugees for peer support </a:t>
          </a:r>
          <a:endParaRPr lang="en-US"/>
        </a:p>
      </dgm:t>
    </dgm:pt>
    <dgm:pt modelId="{D2438522-13C6-45FA-840F-9449B5CEF8E7}" type="parTrans" cxnId="{2EB239D7-E545-444A-8893-54A25E3D5D06}">
      <dgm:prSet/>
      <dgm:spPr/>
      <dgm:t>
        <a:bodyPr/>
        <a:lstStyle/>
        <a:p>
          <a:endParaRPr lang="en-US"/>
        </a:p>
      </dgm:t>
    </dgm:pt>
    <dgm:pt modelId="{A822678A-C2E2-4B87-A409-4F9A6F18964D}" type="sibTrans" cxnId="{2EB239D7-E545-444A-8893-54A25E3D5D06}">
      <dgm:prSet/>
      <dgm:spPr/>
      <dgm:t>
        <a:bodyPr/>
        <a:lstStyle/>
        <a:p>
          <a:endParaRPr lang="en-US"/>
        </a:p>
      </dgm:t>
    </dgm:pt>
    <dgm:pt modelId="{7FB1CF39-AF90-44D9-AE08-34FF8B5C242C}" type="pres">
      <dgm:prSet presAssocID="{60EE4EE6-40F7-4DCE-A7B8-D22EBEE13087}" presName="root" presStyleCnt="0">
        <dgm:presLayoutVars>
          <dgm:dir/>
          <dgm:resizeHandles val="exact"/>
        </dgm:presLayoutVars>
      </dgm:prSet>
      <dgm:spPr/>
    </dgm:pt>
    <dgm:pt modelId="{332F2E5B-9BE9-4850-B293-DAFD49875557}" type="pres">
      <dgm:prSet presAssocID="{14AA8DA6-68D7-4C9F-899A-8B99DCDD2FD3}" presName="compNode" presStyleCnt="0"/>
      <dgm:spPr/>
    </dgm:pt>
    <dgm:pt modelId="{4FA43396-DE56-4772-A4E7-EA93E4495DE7}" type="pres">
      <dgm:prSet presAssocID="{14AA8DA6-68D7-4C9F-899A-8B99DCDD2FD3}" presName="bgRect" presStyleLbl="bgShp" presStyleIdx="0" presStyleCnt="6"/>
      <dgm:spPr/>
    </dgm:pt>
    <dgm:pt modelId="{6D940229-B48E-4F64-B30B-0A7EA538552E}" type="pres">
      <dgm:prSet presAssocID="{14AA8DA6-68D7-4C9F-899A-8B99DCDD2FD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C00C541-5626-4DBE-85A4-15C2F7CA4D23}" type="pres">
      <dgm:prSet presAssocID="{14AA8DA6-68D7-4C9F-899A-8B99DCDD2FD3}" presName="spaceRect" presStyleCnt="0"/>
      <dgm:spPr/>
    </dgm:pt>
    <dgm:pt modelId="{22FF6107-97ED-4BE9-99A9-2E32FCA308BB}" type="pres">
      <dgm:prSet presAssocID="{14AA8DA6-68D7-4C9F-899A-8B99DCDD2FD3}" presName="parTx" presStyleLbl="revTx" presStyleIdx="0" presStyleCnt="6">
        <dgm:presLayoutVars>
          <dgm:chMax val="0"/>
          <dgm:chPref val="0"/>
        </dgm:presLayoutVars>
      </dgm:prSet>
      <dgm:spPr/>
    </dgm:pt>
    <dgm:pt modelId="{1BC64F68-3E11-4AAE-8771-7AA937013A4B}" type="pres">
      <dgm:prSet presAssocID="{8833EF84-89F1-49A4-A73E-946236B69CCD}" presName="sibTrans" presStyleCnt="0"/>
      <dgm:spPr/>
    </dgm:pt>
    <dgm:pt modelId="{694DE5A4-1485-45F6-8DF3-8AAE35D78B43}" type="pres">
      <dgm:prSet presAssocID="{0CB4166A-9EF2-475D-9BB0-756EB9D818A2}" presName="compNode" presStyleCnt="0"/>
      <dgm:spPr/>
    </dgm:pt>
    <dgm:pt modelId="{DBEC4582-DE4E-4446-86D8-658F8F7AB470}" type="pres">
      <dgm:prSet presAssocID="{0CB4166A-9EF2-475D-9BB0-756EB9D818A2}" presName="bgRect" presStyleLbl="bgShp" presStyleIdx="1" presStyleCnt="6"/>
      <dgm:spPr/>
    </dgm:pt>
    <dgm:pt modelId="{85133A0B-4CA6-4A9E-A6BA-33E09EE06699}" type="pres">
      <dgm:prSet presAssocID="{0CB4166A-9EF2-475D-9BB0-756EB9D818A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CAB3751-C7C3-4BEB-BB86-B756C097A202}" type="pres">
      <dgm:prSet presAssocID="{0CB4166A-9EF2-475D-9BB0-756EB9D818A2}" presName="spaceRect" presStyleCnt="0"/>
      <dgm:spPr/>
    </dgm:pt>
    <dgm:pt modelId="{D02A961B-5928-4878-B901-32A0302554E9}" type="pres">
      <dgm:prSet presAssocID="{0CB4166A-9EF2-475D-9BB0-756EB9D818A2}" presName="parTx" presStyleLbl="revTx" presStyleIdx="1" presStyleCnt="6">
        <dgm:presLayoutVars>
          <dgm:chMax val="0"/>
          <dgm:chPref val="0"/>
        </dgm:presLayoutVars>
      </dgm:prSet>
      <dgm:spPr/>
    </dgm:pt>
    <dgm:pt modelId="{225ABF41-A812-4B19-BFA0-3010568E7849}" type="pres">
      <dgm:prSet presAssocID="{A2506790-88AD-4604-A635-D8E765D33D8F}" presName="sibTrans" presStyleCnt="0"/>
      <dgm:spPr/>
    </dgm:pt>
    <dgm:pt modelId="{61B43781-94B1-4E2E-80DB-F032D1958AC1}" type="pres">
      <dgm:prSet presAssocID="{B03996A1-9EB7-4A7D-AED4-6C58E00C1F60}" presName="compNode" presStyleCnt="0"/>
      <dgm:spPr/>
    </dgm:pt>
    <dgm:pt modelId="{FCBA72BA-BE79-419D-B304-7CEC27EC76F1}" type="pres">
      <dgm:prSet presAssocID="{B03996A1-9EB7-4A7D-AED4-6C58E00C1F60}" presName="bgRect" presStyleLbl="bgShp" presStyleIdx="2" presStyleCnt="6"/>
      <dgm:spPr/>
    </dgm:pt>
    <dgm:pt modelId="{EED360F8-DA4C-465D-81A0-F2D1D293F46F}" type="pres">
      <dgm:prSet presAssocID="{B03996A1-9EB7-4A7D-AED4-6C58E00C1F6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CB83932-2995-4B6B-BB2E-7A123EF59DE5}" type="pres">
      <dgm:prSet presAssocID="{B03996A1-9EB7-4A7D-AED4-6C58E00C1F60}" presName="spaceRect" presStyleCnt="0"/>
      <dgm:spPr/>
    </dgm:pt>
    <dgm:pt modelId="{A7C3BEC3-B926-4EF9-9ADC-3AE184CF6A17}" type="pres">
      <dgm:prSet presAssocID="{B03996A1-9EB7-4A7D-AED4-6C58E00C1F60}" presName="parTx" presStyleLbl="revTx" presStyleIdx="2" presStyleCnt="6">
        <dgm:presLayoutVars>
          <dgm:chMax val="0"/>
          <dgm:chPref val="0"/>
        </dgm:presLayoutVars>
      </dgm:prSet>
      <dgm:spPr/>
    </dgm:pt>
    <dgm:pt modelId="{A3B26B7D-2EBB-4E14-83E8-F295F23624AC}" type="pres">
      <dgm:prSet presAssocID="{88CCD2FB-CFB2-47BB-8D48-EDF1577E82D3}" presName="sibTrans" presStyleCnt="0"/>
      <dgm:spPr/>
    </dgm:pt>
    <dgm:pt modelId="{283C12BD-5F74-4F1E-9C10-347A928FAFB4}" type="pres">
      <dgm:prSet presAssocID="{CB41536F-A2AD-41AF-8D09-BA006C84DB24}" presName="compNode" presStyleCnt="0"/>
      <dgm:spPr/>
    </dgm:pt>
    <dgm:pt modelId="{050A6110-66C6-4F71-9384-0678EF8188B6}" type="pres">
      <dgm:prSet presAssocID="{CB41536F-A2AD-41AF-8D09-BA006C84DB24}" presName="bgRect" presStyleLbl="bgShp" presStyleIdx="3" presStyleCnt="6"/>
      <dgm:spPr/>
    </dgm:pt>
    <dgm:pt modelId="{31B1D2CA-5E39-4F35-A5D6-5AB55B3FF07E}" type="pres">
      <dgm:prSet presAssocID="{CB41536F-A2AD-41AF-8D09-BA006C84DB2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6264802-0FB5-4B2D-BC57-4FBFF11210D3}" type="pres">
      <dgm:prSet presAssocID="{CB41536F-A2AD-41AF-8D09-BA006C84DB24}" presName="spaceRect" presStyleCnt="0"/>
      <dgm:spPr/>
    </dgm:pt>
    <dgm:pt modelId="{92601559-A4B7-4F19-B0B5-287534AFA0F9}" type="pres">
      <dgm:prSet presAssocID="{CB41536F-A2AD-41AF-8D09-BA006C84DB24}" presName="parTx" presStyleLbl="revTx" presStyleIdx="3" presStyleCnt="6">
        <dgm:presLayoutVars>
          <dgm:chMax val="0"/>
          <dgm:chPref val="0"/>
        </dgm:presLayoutVars>
      </dgm:prSet>
      <dgm:spPr/>
    </dgm:pt>
    <dgm:pt modelId="{1D3E1E96-58FA-420F-93DB-C3285369D48C}" type="pres">
      <dgm:prSet presAssocID="{27FF1FC6-382A-4E68-A15D-78A98F7A8970}" presName="sibTrans" presStyleCnt="0"/>
      <dgm:spPr/>
    </dgm:pt>
    <dgm:pt modelId="{4D0E200F-874C-490C-9969-4FF1557B3E91}" type="pres">
      <dgm:prSet presAssocID="{7D7C7C0C-2CFA-48AB-9B67-685AA94B544A}" presName="compNode" presStyleCnt="0"/>
      <dgm:spPr/>
    </dgm:pt>
    <dgm:pt modelId="{BC1FF89B-93DF-4FDD-B84A-E9F0A2A16FBC}" type="pres">
      <dgm:prSet presAssocID="{7D7C7C0C-2CFA-48AB-9B67-685AA94B544A}" presName="bgRect" presStyleLbl="bgShp" presStyleIdx="4" presStyleCnt="6"/>
      <dgm:spPr/>
    </dgm:pt>
    <dgm:pt modelId="{4DB39A6C-576C-4D61-9A31-0712C158EE31}" type="pres">
      <dgm:prSet presAssocID="{7D7C7C0C-2CFA-48AB-9B67-685AA94B544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BABD05C8-C9C9-43BD-AB10-7602F7F8084B}" type="pres">
      <dgm:prSet presAssocID="{7D7C7C0C-2CFA-48AB-9B67-685AA94B544A}" presName="spaceRect" presStyleCnt="0"/>
      <dgm:spPr/>
    </dgm:pt>
    <dgm:pt modelId="{1BF15C92-B511-49DC-8885-D281635917E5}" type="pres">
      <dgm:prSet presAssocID="{7D7C7C0C-2CFA-48AB-9B67-685AA94B544A}" presName="parTx" presStyleLbl="revTx" presStyleIdx="4" presStyleCnt="6">
        <dgm:presLayoutVars>
          <dgm:chMax val="0"/>
          <dgm:chPref val="0"/>
        </dgm:presLayoutVars>
      </dgm:prSet>
      <dgm:spPr/>
    </dgm:pt>
    <dgm:pt modelId="{ED593F8B-9A4C-44EE-B3A1-A11E725E9C4D}" type="pres">
      <dgm:prSet presAssocID="{9B3BF03A-C1E2-4086-8796-1E66862A76E1}" presName="sibTrans" presStyleCnt="0"/>
      <dgm:spPr/>
    </dgm:pt>
    <dgm:pt modelId="{82F41341-6E9E-446C-A93B-25F424789673}" type="pres">
      <dgm:prSet presAssocID="{514C8872-19F9-412A-A190-3B81EDEF244E}" presName="compNode" presStyleCnt="0"/>
      <dgm:spPr/>
    </dgm:pt>
    <dgm:pt modelId="{CE89843D-2F47-43B3-8487-6E8DDF0A3836}" type="pres">
      <dgm:prSet presAssocID="{514C8872-19F9-412A-A190-3B81EDEF244E}" presName="bgRect" presStyleLbl="bgShp" presStyleIdx="5" presStyleCnt="6"/>
      <dgm:spPr/>
    </dgm:pt>
    <dgm:pt modelId="{DB284636-2E86-403B-8D87-39141B0484F3}" type="pres">
      <dgm:prSet presAssocID="{514C8872-19F9-412A-A190-3B81EDEF244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F3D0F841-C17D-4BED-A3C9-033EFAEF2DAB}" type="pres">
      <dgm:prSet presAssocID="{514C8872-19F9-412A-A190-3B81EDEF244E}" presName="spaceRect" presStyleCnt="0"/>
      <dgm:spPr/>
    </dgm:pt>
    <dgm:pt modelId="{C29E08E8-EE34-4AF9-A214-9E80F98346A1}" type="pres">
      <dgm:prSet presAssocID="{514C8872-19F9-412A-A190-3B81EDEF244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98D1F18-6402-4C9C-ACEE-C1DAD468545F}" srcId="{60EE4EE6-40F7-4DCE-A7B8-D22EBEE13087}" destId="{14AA8DA6-68D7-4C9F-899A-8B99DCDD2FD3}" srcOrd="0" destOrd="0" parTransId="{2832F230-6DDA-4255-8A27-F7CF7009A388}" sibTransId="{8833EF84-89F1-49A4-A73E-946236B69CCD}"/>
    <dgm:cxn modelId="{B71E4127-A387-44B6-B024-1C396E501434}" type="presOf" srcId="{B03996A1-9EB7-4A7D-AED4-6C58E00C1F60}" destId="{A7C3BEC3-B926-4EF9-9ADC-3AE184CF6A17}" srcOrd="0" destOrd="0" presId="urn:microsoft.com/office/officeart/2018/2/layout/IconVerticalSolidList"/>
    <dgm:cxn modelId="{38268E6A-2516-444F-A17F-055D5E2C7B3D}" type="presOf" srcId="{14AA8DA6-68D7-4C9F-899A-8B99DCDD2FD3}" destId="{22FF6107-97ED-4BE9-99A9-2E32FCA308BB}" srcOrd="0" destOrd="0" presId="urn:microsoft.com/office/officeart/2018/2/layout/IconVerticalSolidList"/>
    <dgm:cxn modelId="{351E514C-F72F-4740-AFAD-6CF064E408E3}" type="presOf" srcId="{0CB4166A-9EF2-475D-9BB0-756EB9D818A2}" destId="{D02A961B-5928-4878-B901-32A0302554E9}" srcOrd="0" destOrd="0" presId="urn:microsoft.com/office/officeart/2018/2/layout/IconVerticalSolidList"/>
    <dgm:cxn modelId="{96E7BA9D-A725-4031-A5DF-EA6D7A4BD95B}" type="presOf" srcId="{CB41536F-A2AD-41AF-8D09-BA006C84DB24}" destId="{92601559-A4B7-4F19-B0B5-287534AFA0F9}" srcOrd="0" destOrd="0" presId="urn:microsoft.com/office/officeart/2018/2/layout/IconVerticalSolidList"/>
    <dgm:cxn modelId="{48FCB2AE-9C93-45B5-AD02-20FF678CBF79}" srcId="{60EE4EE6-40F7-4DCE-A7B8-D22EBEE13087}" destId="{7D7C7C0C-2CFA-48AB-9B67-685AA94B544A}" srcOrd="4" destOrd="0" parTransId="{0A7185A7-44C7-4A1C-9D69-23C9285B3BD8}" sibTransId="{9B3BF03A-C1E2-4086-8796-1E66862A76E1}"/>
    <dgm:cxn modelId="{42D673BB-3A80-4F47-8CFB-3F31CBD2E8E2}" type="presOf" srcId="{7D7C7C0C-2CFA-48AB-9B67-685AA94B544A}" destId="{1BF15C92-B511-49DC-8885-D281635917E5}" srcOrd="0" destOrd="0" presId="urn:microsoft.com/office/officeart/2018/2/layout/IconVerticalSolidList"/>
    <dgm:cxn modelId="{284196CE-086F-45AA-9BB3-C1F27A6B51F5}" srcId="{60EE4EE6-40F7-4DCE-A7B8-D22EBEE13087}" destId="{B03996A1-9EB7-4A7D-AED4-6C58E00C1F60}" srcOrd="2" destOrd="0" parTransId="{DD601A8D-B7E2-4738-BFC6-01354F3EC31D}" sibTransId="{88CCD2FB-CFB2-47BB-8D48-EDF1577E82D3}"/>
    <dgm:cxn modelId="{5364B9D2-9B84-445E-9C59-EADC4793691F}" type="presOf" srcId="{60EE4EE6-40F7-4DCE-A7B8-D22EBEE13087}" destId="{7FB1CF39-AF90-44D9-AE08-34FF8B5C242C}" srcOrd="0" destOrd="0" presId="urn:microsoft.com/office/officeart/2018/2/layout/IconVerticalSolidList"/>
    <dgm:cxn modelId="{2EB239D7-E545-444A-8893-54A25E3D5D06}" srcId="{60EE4EE6-40F7-4DCE-A7B8-D22EBEE13087}" destId="{514C8872-19F9-412A-A190-3B81EDEF244E}" srcOrd="5" destOrd="0" parTransId="{D2438522-13C6-45FA-840F-9449B5CEF8E7}" sibTransId="{A822678A-C2E2-4B87-A409-4F9A6F18964D}"/>
    <dgm:cxn modelId="{95ECBEF2-6FA6-43E9-AFDC-4CC361ADB0B4}" srcId="{60EE4EE6-40F7-4DCE-A7B8-D22EBEE13087}" destId="{0CB4166A-9EF2-475D-9BB0-756EB9D818A2}" srcOrd="1" destOrd="0" parTransId="{9510C088-4CB0-4EF2-9412-4C7DEEE16484}" sibTransId="{A2506790-88AD-4604-A635-D8E765D33D8F}"/>
    <dgm:cxn modelId="{3FABFDF3-D1D3-4888-AE00-F85240DC43F7}" type="presOf" srcId="{514C8872-19F9-412A-A190-3B81EDEF244E}" destId="{C29E08E8-EE34-4AF9-A214-9E80F98346A1}" srcOrd="0" destOrd="0" presId="urn:microsoft.com/office/officeart/2018/2/layout/IconVerticalSolidList"/>
    <dgm:cxn modelId="{836925F9-51A2-4858-B8EE-A1CED25E1F15}" srcId="{60EE4EE6-40F7-4DCE-A7B8-D22EBEE13087}" destId="{CB41536F-A2AD-41AF-8D09-BA006C84DB24}" srcOrd="3" destOrd="0" parTransId="{A194991A-EA51-4169-9C02-5641C23A8BF1}" sibTransId="{27FF1FC6-382A-4E68-A15D-78A98F7A8970}"/>
    <dgm:cxn modelId="{F51195CC-66C7-43EB-A2B0-6BC10C600C89}" type="presParOf" srcId="{7FB1CF39-AF90-44D9-AE08-34FF8B5C242C}" destId="{332F2E5B-9BE9-4850-B293-DAFD49875557}" srcOrd="0" destOrd="0" presId="urn:microsoft.com/office/officeart/2018/2/layout/IconVerticalSolidList"/>
    <dgm:cxn modelId="{33D77EE4-8CEA-4CAD-B212-3C8614C6F731}" type="presParOf" srcId="{332F2E5B-9BE9-4850-B293-DAFD49875557}" destId="{4FA43396-DE56-4772-A4E7-EA93E4495DE7}" srcOrd="0" destOrd="0" presId="urn:microsoft.com/office/officeart/2018/2/layout/IconVerticalSolidList"/>
    <dgm:cxn modelId="{C26B2D21-F21E-4346-8A74-E7AA341698B8}" type="presParOf" srcId="{332F2E5B-9BE9-4850-B293-DAFD49875557}" destId="{6D940229-B48E-4F64-B30B-0A7EA538552E}" srcOrd="1" destOrd="0" presId="urn:microsoft.com/office/officeart/2018/2/layout/IconVerticalSolidList"/>
    <dgm:cxn modelId="{38F7477F-1E03-4615-BA89-575DC324CC07}" type="presParOf" srcId="{332F2E5B-9BE9-4850-B293-DAFD49875557}" destId="{0C00C541-5626-4DBE-85A4-15C2F7CA4D23}" srcOrd="2" destOrd="0" presId="urn:microsoft.com/office/officeart/2018/2/layout/IconVerticalSolidList"/>
    <dgm:cxn modelId="{AFF987A1-5D95-40AB-A08D-E875C2917550}" type="presParOf" srcId="{332F2E5B-9BE9-4850-B293-DAFD49875557}" destId="{22FF6107-97ED-4BE9-99A9-2E32FCA308BB}" srcOrd="3" destOrd="0" presId="urn:microsoft.com/office/officeart/2018/2/layout/IconVerticalSolidList"/>
    <dgm:cxn modelId="{5F267944-154C-41C3-A710-AFAC6F7EB8B7}" type="presParOf" srcId="{7FB1CF39-AF90-44D9-AE08-34FF8B5C242C}" destId="{1BC64F68-3E11-4AAE-8771-7AA937013A4B}" srcOrd="1" destOrd="0" presId="urn:microsoft.com/office/officeart/2018/2/layout/IconVerticalSolidList"/>
    <dgm:cxn modelId="{1FEDE56E-708B-4F78-A91E-49EDBC428191}" type="presParOf" srcId="{7FB1CF39-AF90-44D9-AE08-34FF8B5C242C}" destId="{694DE5A4-1485-45F6-8DF3-8AAE35D78B43}" srcOrd="2" destOrd="0" presId="urn:microsoft.com/office/officeart/2018/2/layout/IconVerticalSolidList"/>
    <dgm:cxn modelId="{73320ADA-FF09-49B3-A679-5397C5F744F0}" type="presParOf" srcId="{694DE5A4-1485-45F6-8DF3-8AAE35D78B43}" destId="{DBEC4582-DE4E-4446-86D8-658F8F7AB470}" srcOrd="0" destOrd="0" presId="urn:microsoft.com/office/officeart/2018/2/layout/IconVerticalSolidList"/>
    <dgm:cxn modelId="{0EDCB69C-8161-47FC-AEB9-C98397C9462E}" type="presParOf" srcId="{694DE5A4-1485-45F6-8DF3-8AAE35D78B43}" destId="{85133A0B-4CA6-4A9E-A6BA-33E09EE06699}" srcOrd="1" destOrd="0" presId="urn:microsoft.com/office/officeart/2018/2/layout/IconVerticalSolidList"/>
    <dgm:cxn modelId="{8F466717-1EEB-4A80-8DBA-E066BD32D8ED}" type="presParOf" srcId="{694DE5A4-1485-45F6-8DF3-8AAE35D78B43}" destId="{0CAB3751-C7C3-4BEB-BB86-B756C097A202}" srcOrd="2" destOrd="0" presId="urn:microsoft.com/office/officeart/2018/2/layout/IconVerticalSolidList"/>
    <dgm:cxn modelId="{DB33DCF6-A05B-4C62-BDBF-65D39D61F6BF}" type="presParOf" srcId="{694DE5A4-1485-45F6-8DF3-8AAE35D78B43}" destId="{D02A961B-5928-4878-B901-32A0302554E9}" srcOrd="3" destOrd="0" presId="urn:microsoft.com/office/officeart/2018/2/layout/IconVerticalSolidList"/>
    <dgm:cxn modelId="{6340503C-4B71-4C85-B234-6D762221F1B0}" type="presParOf" srcId="{7FB1CF39-AF90-44D9-AE08-34FF8B5C242C}" destId="{225ABF41-A812-4B19-BFA0-3010568E7849}" srcOrd="3" destOrd="0" presId="urn:microsoft.com/office/officeart/2018/2/layout/IconVerticalSolidList"/>
    <dgm:cxn modelId="{C00858BF-2621-4536-B9C2-9F25933389E7}" type="presParOf" srcId="{7FB1CF39-AF90-44D9-AE08-34FF8B5C242C}" destId="{61B43781-94B1-4E2E-80DB-F032D1958AC1}" srcOrd="4" destOrd="0" presId="urn:microsoft.com/office/officeart/2018/2/layout/IconVerticalSolidList"/>
    <dgm:cxn modelId="{9E46B0CB-6B94-4432-85A9-0E177306B4C5}" type="presParOf" srcId="{61B43781-94B1-4E2E-80DB-F032D1958AC1}" destId="{FCBA72BA-BE79-419D-B304-7CEC27EC76F1}" srcOrd="0" destOrd="0" presId="urn:microsoft.com/office/officeart/2018/2/layout/IconVerticalSolidList"/>
    <dgm:cxn modelId="{5929E550-80A3-4228-8157-983A0B97293F}" type="presParOf" srcId="{61B43781-94B1-4E2E-80DB-F032D1958AC1}" destId="{EED360F8-DA4C-465D-81A0-F2D1D293F46F}" srcOrd="1" destOrd="0" presId="urn:microsoft.com/office/officeart/2018/2/layout/IconVerticalSolidList"/>
    <dgm:cxn modelId="{0FFB5EA6-26F3-4E5E-891D-9CDA2F1E6E69}" type="presParOf" srcId="{61B43781-94B1-4E2E-80DB-F032D1958AC1}" destId="{CCB83932-2995-4B6B-BB2E-7A123EF59DE5}" srcOrd="2" destOrd="0" presId="urn:microsoft.com/office/officeart/2018/2/layout/IconVerticalSolidList"/>
    <dgm:cxn modelId="{E947720B-BF95-460B-B149-F4473FF13E89}" type="presParOf" srcId="{61B43781-94B1-4E2E-80DB-F032D1958AC1}" destId="{A7C3BEC3-B926-4EF9-9ADC-3AE184CF6A17}" srcOrd="3" destOrd="0" presId="urn:microsoft.com/office/officeart/2018/2/layout/IconVerticalSolidList"/>
    <dgm:cxn modelId="{1CAAE64D-2965-463F-BB43-3AA863CD5755}" type="presParOf" srcId="{7FB1CF39-AF90-44D9-AE08-34FF8B5C242C}" destId="{A3B26B7D-2EBB-4E14-83E8-F295F23624AC}" srcOrd="5" destOrd="0" presId="urn:microsoft.com/office/officeart/2018/2/layout/IconVerticalSolidList"/>
    <dgm:cxn modelId="{339C6FE1-FAAD-4E1F-B98A-5B617B554126}" type="presParOf" srcId="{7FB1CF39-AF90-44D9-AE08-34FF8B5C242C}" destId="{283C12BD-5F74-4F1E-9C10-347A928FAFB4}" srcOrd="6" destOrd="0" presId="urn:microsoft.com/office/officeart/2018/2/layout/IconVerticalSolidList"/>
    <dgm:cxn modelId="{D926A718-FB14-48E6-AC03-A6835B39EDA3}" type="presParOf" srcId="{283C12BD-5F74-4F1E-9C10-347A928FAFB4}" destId="{050A6110-66C6-4F71-9384-0678EF8188B6}" srcOrd="0" destOrd="0" presId="urn:microsoft.com/office/officeart/2018/2/layout/IconVerticalSolidList"/>
    <dgm:cxn modelId="{83858D63-9857-463C-9752-A7AF5B07D288}" type="presParOf" srcId="{283C12BD-5F74-4F1E-9C10-347A928FAFB4}" destId="{31B1D2CA-5E39-4F35-A5D6-5AB55B3FF07E}" srcOrd="1" destOrd="0" presId="urn:microsoft.com/office/officeart/2018/2/layout/IconVerticalSolidList"/>
    <dgm:cxn modelId="{EF846BBF-6446-4E99-91BC-7FFA1B925874}" type="presParOf" srcId="{283C12BD-5F74-4F1E-9C10-347A928FAFB4}" destId="{C6264802-0FB5-4B2D-BC57-4FBFF11210D3}" srcOrd="2" destOrd="0" presId="urn:microsoft.com/office/officeart/2018/2/layout/IconVerticalSolidList"/>
    <dgm:cxn modelId="{35B95CA2-1BAF-4BC9-A803-8416957E8F33}" type="presParOf" srcId="{283C12BD-5F74-4F1E-9C10-347A928FAFB4}" destId="{92601559-A4B7-4F19-B0B5-287534AFA0F9}" srcOrd="3" destOrd="0" presId="urn:microsoft.com/office/officeart/2018/2/layout/IconVerticalSolidList"/>
    <dgm:cxn modelId="{93502B4B-D300-46F3-9ACE-FF7DD301FAE4}" type="presParOf" srcId="{7FB1CF39-AF90-44D9-AE08-34FF8B5C242C}" destId="{1D3E1E96-58FA-420F-93DB-C3285369D48C}" srcOrd="7" destOrd="0" presId="urn:microsoft.com/office/officeart/2018/2/layout/IconVerticalSolidList"/>
    <dgm:cxn modelId="{66770328-F7E9-4993-A508-8807A70D479C}" type="presParOf" srcId="{7FB1CF39-AF90-44D9-AE08-34FF8B5C242C}" destId="{4D0E200F-874C-490C-9969-4FF1557B3E91}" srcOrd="8" destOrd="0" presId="urn:microsoft.com/office/officeart/2018/2/layout/IconVerticalSolidList"/>
    <dgm:cxn modelId="{AB09884E-00DE-490F-A06F-B41FF681FC97}" type="presParOf" srcId="{4D0E200F-874C-490C-9969-4FF1557B3E91}" destId="{BC1FF89B-93DF-4FDD-B84A-E9F0A2A16FBC}" srcOrd="0" destOrd="0" presId="urn:microsoft.com/office/officeart/2018/2/layout/IconVerticalSolidList"/>
    <dgm:cxn modelId="{A00199EB-C0AB-4DC7-A185-D0E294B7D9F3}" type="presParOf" srcId="{4D0E200F-874C-490C-9969-4FF1557B3E91}" destId="{4DB39A6C-576C-4D61-9A31-0712C158EE31}" srcOrd="1" destOrd="0" presId="urn:microsoft.com/office/officeart/2018/2/layout/IconVerticalSolidList"/>
    <dgm:cxn modelId="{EC74EF20-43A9-4EE9-B107-673F55080395}" type="presParOf" srcId="{4D0E200F-874C-490C-9969-4FF1557B3E91}" destId="{BABD05C8-C9C9-43BD-AB10-7602F7F8084B}" srcOrd="2" destOrd="0" presId="urn:microsoft.com/office/officeart/2018/2/layout/IconVerticalSolidList"/>
    <dgm:cxn modelId="{7703F1B6-98E8-45E7-BD51-80654CBC0E96}" type="presParOf" srcId="{4D0E200F-874C-490C-9969-4FF1557B3E91}" destId="{1BF15C92-B511-49DC-8885-D281635917E5}" srcOrd="3" destOrd="0" presId="urn:microsoft.com/office/officeart/2018/2/layout/IconVerticalSolidList"/>
    <dgm:cxn modelId="{84D67D94-39E2-4980-81D3-9B5796AAC345}" type="presParOf" srcId="{7FB1CF39-AF90-44D9-AE08-34FF8B5C242C}" destId="{ED593F8B-9A4C-44EE-B3A1-A11E725E9C4D}" srcOrd="9" destOrd="0" presId="urn:microsoft.com/office/officeart/2018/2/layout/IconVerticalSolidList"/>
    <dgm:cxn modelId="{3946C057-9FDE-4108-A120-01708BF38425}" type="presParOf" srcId="{7FB1CF39-AF90-44D9-AE08-34FF8B5C242C}" destId="{82F41341-6E9E-446C-A93B-25F424789673}" srcOrd="10" destOrd="0" presId="urn:microsoft.com/office/officeart/2018/2/layout/IconVerticalSolidList"/>
    <dgm:cxn modelId="{4D369BAA-60FC-4791-9660-CF56013AD7D1}" type="presParOf" srcId="{82F41341-6E9E-446C-A93B-25F424789673}" destId="{CE89843D-2F47-43B3-8487-6E8DDF0A3836}" srcOrd="0" destOrd="0" presId="urn:microsoft.com/office/officeart/2018/2/layout/IconVerticalSolidList"/>
    <dgm:cxn modelId="{4D28DE24-49D9-4697-8896-04AF463AE9EB}" type="presParOf" srcId="{82F41341-6E9E-446C-A93B-25F424789673}" destId="{DB284636-2E86-403B-8D87-39141B0484F3}" srcOrd="1" destOrd="0" presId="urn:microsoft.com/office/officeart/2018/2/layout/IconVerticalSolidList"/>
    <dgm:cxn modelId="{E359D752-5FAC-4086-A385-60CFF2E20D0C}" type="presParOf" srcId="{82F41341-6E9E-446C-A93B-25F424789673}" destId="{F3D0F841-C17D-4BED-A3C9-033EFAEF2DAB}" srcOrd="2" destOrd="0" presId="urn:microsoft.com/office/officeart/2018/2/layout/IconVerticalSolidList"/>
    <dgm:cxn modelId="{384BA8C6-031D-4565-B14C-BE95F95617E0}" type="presParOf" srcId="{82F41341-6E9E-446C-A93B-25F424789673}" destId="{C29E08E8-EE34-4AF9-A214-9E80F98346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BED5C0-8D54-4BB0-B8E7-5AC7CBE6F752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CA1F224-F9D1-40E8-9E11-07B24CE06D7F}">
      <dgm:prSet/>
      <dgm:spPr/>
      <dgm:t>
        <a:bodyPr/>
        <a:lstStyle/>
        <a:p>
          <a:r>
            <a:rPr lang="en-GB"/>
            <a:t>Critisized by the UN on exclusionary approach to asylum seekers </a:t>
          </a:r>
          <a:endParaRPr lang="en-US"/>
        </a:p>
      </dgm:t>
    </dgm:pt>
    <dgm:pt modelId="{C5093C10-B1CC-4CDD-81D0-580BFE640D81}" type="parTrans" cxnId="{62CE6086-3103-4B88-8521-A3530E77212C}">
      <dgm:prSet/>
      <dgm:spPr/>
      <dgm:t>
        <a:bodyPr/>
        <a:lstStyle/>
        <a:p>
          <a:endParaRPr lang="en-US"/>
        </a:p>
      </dgm:t>
    </dgm:pt>
    <dgm:pt modelId="{39C19AD8-7DBC-412C-8471-2BF99ADD8CA1}" type="sibTrans" cxnId="{62CE6086-3103-4B88-8521-A3530E77212C}">
      <dgm:prSet/>
      <dgm:spPr/>
      <dgm:t>
        <a:bodyPr/>
        <a:lstStyle/>
        <a:p>
          <a:endParaRPr lang="en-US"/>
        </a:p>
      </dgm:t>
    </dgm:pt>
    <dgm:pt modelId="{2D67ADA4-9167-41EA-9A09-FC2235C68095}">
      <dgm:prSet/>
      <dgm:spPr/>
      <dgm:t>
        <a:bodyPr/>
        <a:lstStyle/>
        <a:p>
          <a:r>
            <a:rPr lang="en-GB"/>
            <a:t>Points to structural inequalities in society in terms of power</a:t>
          </a:r>
          <a:endParaRPr lang="en-US"/>
        </a:p>
      </dgm:t>
    </dgm:pt>
    <dgm:pt modelId="{C8160CF1-5C54-4F34-B685-B79F5BC7A647}" type="parTrans" cxnId="{6D035531-7F4A-4827-9303-ACBE7BE77FE3}">
      <dgm:prSet/>
      <dgm:spPr/>
      <dgm:t>
        <a:bodyPr/>
        <a:lstStyle/>
        <a:p>
          <a:endParaRPr lang="en-US"/>
        </a:p>
      </dgm:t>
    </dgm:pt>
    <dgm:pt modelId="{B359183A-35D3-4ED0-A312-907C9B89FAA8}" type="sibTrans" cxnId="{6D035531-7F4A-4827-9303-ACBE7BE77FE3}">
      <dgm:prSet/>
      <dgm:spPr/>
      <dgm:t>
        <a:bodyPr/>
        <a:lstStyle/>
        <a:p>
          <a:endParaRPr lang="en-US"/>
        </a:p>
      </dgm:t>
    </dgm:pt>
    <dgm:pt modelId="{D5B7150F-98C3-4345-9C6C-DB82393A40E2}">
      <dgm:prSet/>
      <dgm:spPr/>
      <dgm:t>
        <a:bodyPr/>
        <a:lstStyle/>
        <a:p>
          <a:r>
            <a:rPr lang="en-GB"/>
            <a:t>Bound to issues of </a:t>
          </a:r>
          <a:endParaRPr lang="en-US"/>
        </a:p>
      </dgm:t>
    </dgm:pt>
    <dgm:pt modelId="{475AE347-667A-457B-ACAA-837A3F2054C2}" type="parTrans" cxnId="{35A379B7-0043-4094-A868-01EFE55C66C6}">
      <dgm:prSet/>
      <dgm:spPr/>
      <dgm:t>
        <a:bodyPr/>
        <a:lstStyle/>
        <a:p>
          <a:endParaRPr lang="en-US"/>
        </a:p>
      </dgm:t>
    </dgm:pt>
    <dgm:pt modelId="{CDAA29CE-5310-43F8-9453-4E6F9DB97E0D}" type="sibTrans" cxnId="{35A379B7-0043-4094-A868-01EFE55C66C6}">
      <dgm:prSet/>
      <dgm:spPr/>
      <dgm:t>
        <a:bodyPr/>
        <a:lstStyle/>
        <a:p>
          <a:endParaRPr lang="en-US"/>
        </a:p>
      </dgm:t>
    </dgm:pt>
    <dgm:pt modelId="{E52701ED-B3B7-4D12-9630-94809C3404FD}">
      <dgm:prSet/>
      <dgm:spPr/>
      <dgm:t>
        <a:bodyPr/>
        <a:lstStyle/>
        <a:p>
          <a:r>
            <a:rPr lang="en-GB"/>
            <a:t>Deservedness</a:t>
          </a:r>
          <a:endParaRPr lang="en-US"/>
        </a:p>
      </dgm:t>
    </dgm:pt>
    <dgm:pt modelId="{329FD275-64B0-43D1-9848-7A6B8EC25019}" type="parTrans" cxnId="{5281C180-862D-465C-ADAC-D6C001E84C15}">
      <dgm:prSet/>
      <dgm:spPr/>
      <dgm:t>
        <a:bodyPr/>
        <a:lstStyle/>
        <a:p>
          <a:endParaRPr lang="en-US"/>
        </a:p>
      </dgm:t>
    </dgm:pt>
    <dgm:pt modelId="{7C0D3113-D589-4F7B-955C-54163F5BD6F2}" type="sibTrans" cxnId="{5281C180-862D-465C-ADAC-D6C001E84C15}">
      <dgm:prSet/>
      <dgm:spPr/>
      <dgm:t>
        <a:bodyPr/>
        <a:lstStyle/>
        <a:p>
          <a:endParaRPr lang="en-US"/>
        </a:p>
      </dgm:t>
    </dgm:pt>
    <dgm:pt modelId="{3CFB2A90-BE97-43A8-BA96-3357177BE2B1}">
      <dgm:prSet/>
      <dgm:spPr/>
      <dgm:t>
        <a:bodyPr/>
        <a:lstStyle/>
        <a:p>
          <a:r>
            <a:rPr lang="en-GB"/>
            <a:t>Citizenship</a:t>
          </a:r>
          <a:endParaRPr lang="en-US"/>
        </a:p>
      </dgm:t>
    </dgm:pt>
    <dgm:pt modelId="{C84606E4-3504-4756-8C9B-43F217FFE735}" type="parTrans" cxnId="{BDA52F61-5D3D-4D24-A72F-6CF4BB3C7D52}">
      <dgm:prSet/>
      <dgm:spPr/>
      <dgm:t>
        <a:bodyPr/>
        <a:lstStyle/>
        <a:p>
          <a:endParaRPr lang="en-US"/>
        </a:p>
      </dgm:t>
    </dgm:pt>
    <dgm:pt modelId="{AE5500F3-73F2-463F-ADA8-6C11EB75392B}" type="sibTrans" cxnId="{BDA52F61-5D3D-4D24-A72F-6CF4BB3C7D52}">
      <dgm:prSet/>
      <dgm:spPr/>
      <dgm:t>
        <a:bodyPr/>
        <a:lstStyle/>
        <a:p>
          <a:endParaRPr lang="en-US"/>
        </a:p>
      </dgm:t>
    </dgm:pt>
    <dgm:pt modelId="{F1F24137-5C90-42BA-A76A-9A79B6B6249C}">
      <dgm:prSet/>
      <dgm:spPr/>
      <dgm:t>
        <a:bodyPr/>
        <a:lstStyle/>
        <a:p>
          <a:r>
            <a:rPr lang="en-GB"/>
            <a:t>Settlement </a:t>
          </a:r>
          <a:endParaRPr lang="en-US"/>
        </a:p>
      </dgm:t>
    </dgm:pt>
    <dgm:pt modelId="{81030D23-125A-41B8-B85F-7D25AA728BD8}" type="parTrans" cxnId="{3917511C-161E-4E9A-BFCF-AAFA17008CAA}">
      <dgm:prSet/>
      <dgm:spPr/>
      <dgm:t>
        <a:bodyPr/>
        <a:lstStyle/>
        <a:p>
          <a:endParaRPr lang="en-US"/>
        </a:p>
      </dgm:t>
    </dgm:pt>
    <dgm:pt modelId="{25A2210A-F6A6-41F0-9D7C-15A3F01C091A}" type="sibTrans" cxnId="{3917511C-161E-4E9A-BFCF-AAFA17008CAA}">
      <dgm:prSet/>
      <dgm:spPr/>
      <dgm:t>
        <a:bodyPr/>
        <a:lstStyle/>
        <a:p>
          <a:endParaRPr lang="en-US"/>
        </a:p>
      </dgm:t>
    </dgm:pt>
    <dgm:pt modelId="{DDAD9C55-4C32-4E50-A537-949544BA29EE}" type="pres">
      <dgm:prSet presAssocID="{B2BED5C0-8D54-4BB0-B8E7-5AC7CBE6F75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038150F-3BC6-4603-8FC8-43547EBD81E2}" type="pres">
      <dgm:prSet presAssocID="{7CA1F224-F9D1-40E8-9E11-07B24CE06D7F}" presName="hierRoot1" presStyleCnt="0">
        <dgm:presLayoutVars>
          <dgm:hierBranch val="init"/>
        </dgm:presLayoutVars>
      </dgm:prSet>
      <dgm:spPr/>
    </dgm:pt>
    <dgm:pt modelId="{C25A585A-757D-4ACF-B3CE-72DBFAA5A1CE}" type="pres">
      <dgm:prSet presAssocID="{7CA1F224-F9D1-40E8-9E11-07B24CE06D7F}" presName="rootComposite1" presStyleCnt="0"/>
      <dgm:spPr/>
    </dgm:pt>
    <dgm:pt modelId="{9A004E21-7965-4430-8BCA-F5EB85B9E607}" type="pres">
      <dgm:prSet presAssocID="{7CA1F224-F9D1-40E8-9E11-07B24CE06D7F}" presName="rootText1" presStyleLbl="node0" presStyleIdx="0" presStyleCnt="3">
        <dgm:presLayoutVars>
          <dgm:chPref val="3"/>
        </dgm:presLayoutVars>
      </dgm:prSet>
      <dgm:spPr/>
    </dgm:pt>
    <dgm:pt modelId="{D07DAF31-88EF-436E-A804-C73C00AF4873}" type="pres">
      <dgm:prSet presAssocID="{7CA1F224-F9D1-40E8-9E11-07B24CE06D7F}" presName="rootConnector1" presStyleLbl="node1" presStyleIdx="0" presStyleCnt="0"/>
      <dgm:spPr/>
    </dgm:pt>
    <dgm:pt modelId="{53FEE8C1-5EEF-4B94-9136-8BB300806ED2}" type="pres">
      <dgm:prSet presAssocID="{7CA1F224-F9D1-40E8-9E11-07B24CE06D7F}" presName="hierChild2" presStyleCnt="0"/>
      <dgm:spPr/>
    </dgm:pt>
    <dgm:pt modelId="{C3186A5B-9A5F-4B4D-B1E6-A85C1667F156}" type="pres">
      <dgm:prSet presAssocID="{7CA1F224-F9D1-40E8-9E11-07B24CE06D7F}" presName="hierChild3" presStyleCnt="0"/>
      <dgm:spPr/>
    </dgm:pt>
    <dgm:pt modelId="{C6EFD02A-7A34-442B-9A3C-310C6B3C3A82}" type="pres">
      <dgm:prSet presAssocID="{2D67ADA4-9167-41EA-9A09-FC2235C68095}" presName="hierRoot1" presStyleCnt="0">
        <dgm:presLayoutVars>
          <dgm:hierBranch val="init"/>
        </dgm:presLayoutVars>
      </dgm:prSet>
      <dgm:spPr/>
    </dgm:pt>
    <dgm:pt modelId="{81EFFA06-8666-46E8-812C-160FC234C543}" type="pres">
      <dgm:prSet presAssocID="{2D67ADA4-9167-41EA-9A09-FC2235C68095}" presName="rootComposite1" presStyleCnt="0"/>
      <dgm:spPr/>
    </dgm:pt>
    <dgm:pt modelId="{626F6E95-7AE8-44D1-82F6-05E582198FB0}" type="pres">
      <dgm:prSet presAssocID="{2D67ADA4-9167-41EA-9A09-FC2235C68095}" presName="rootText1" presStyleLbl="node0" presStyleIdx="1" presStyleCnt="3">
        <dgm:presLayoutVars>
          <dgm:chPref val="3"/>
        </dgm:presLayoutVars>
      </dgm:prSet>
      <dgm:spPr/>
    </dgm:pt>
    <dgm:pt modelId="{B2ED35C0-9AFC-4AE3-B5C8-A43EF91F7186}" type="pres">
      <dgm:prSet presAssocID="{2D67ADA4-9167-41EA-9A09-FC2235C68095}" presName="rootConnector1" presStyleLbl="node1" presStyleIdx="0" presStyleCnt="0"/>
      <dgm:spPr/>
    </dgm:pt>
    <dgm:pt modelId="{FE2E6D52-87E3-4E70-8A28-5377890B96F1}" type="pres">
      <dgm:prSet presAssocID="{2D67ADA4-9167-41EA-9A09-FC2235C68095}" presName="hierChild2" presStyleCnt="0"/>
      <dgm:spPr/>
    </dgm:pt>
    <dgm:pt modelId="{1894914C-CEAA-4B3C-AA9F-AAC1E099432C}" type="pres">
      <dgm:prSet presAssocID="{2D67ADA4-9167-41EA-9A09-FC2235C68095}" presName="hierChild3" presStyleCnt="0"/>
      <dgm:spPr/>
    </dgm:pt>
    <dgm:pt modelId="{E8ECF18D-C756-43F3-B997-C1312A60C6C0}" type="pres">
      <dgm:prSet presAssocID="{D5B7150F-98C3-4345-9C6C-DB82393A40E2}" presName="hierRoot1" presStyleCnt="0">
        <dgm:presLayoutVars>
          <dgm:hierBranch val="init"/>
        </dgm:presLayoutVars>
      </dgm:prSet>
      <dgm:spPr/>
    </dgm:pt>
    <dgm:pt modelId="{ABBB6E2E-3EAD-437D-A440-5C29A9D1BB57}" type="pres">
      <dgm:prSet presAssocID="{D5B7150F-98C3-4345-9C6C-DB82393A40E2}" presName="rootComposite1" presStyleCnt="0"/>
      <dgm:spPr/>
    </dgm:pt>
    <dgm:pt modelId="{627E64B0-4475-4F49-BD5C-7C587EB907CB}" type="pres">
      <dgm:prSet presAssocID="{D5B7150F-98C3-4345-9C6C-DB82393A40E2}" presName="rootText1" presStyleLbl="node0" presStyleIdx="2" presStyleCnt="3">
        <dgm:presLayoutVars>
          <dgm:chPref val="3"/>
        </dgm:presLayoutVars>
      </dgm:prSet>
      <dgm:spPr/>
    </dgm:pt>
    <dgm:pt modelId="{E51CE835-DE78-4588-A68E-858D36761674}" type="pres">
      <dgm:prSet presAssocID="{D5B7150F-98C3-4345-9C6C-DB82393A40E2}" presName="rootConnector1" presStyleLbl="node1" presStyleIdx="0" presStyleCnt="0"/>
      <dgm:spPr/>
    </dgm:pt>
    <dgm:pt modelId="{0ED76D25-E0E3-44A6-9A9E-780C56F2A764}" type="pres">
      <dgm:prSet presAssocID="{D5B7150F-98C3-4345-9C6C-DB82393A40E2}" presName="hierChild2" presStyleCnt="0"/>
      <dgm:spPr/>
    </dgm:pt>
    <dgm:pt modelId="{101CC87B-9240-47B6-8D9C-3BB73FCAA15B}" type="pres">
      <dgm:prSet presAssocID="{329FD275-64B0-43D1-9848-7A6B8EC25019}" presName="Name64" presStyleLbl="parChTrans1D2" presStyleIdx="0" presStyleCnt="3"/>
      <dgm:spPr/>
    </dgm:pt>
    <dgm:pt modelId="{682CF946-26C4-4BE7-B487-89A676675F0A}" type="pres">
      <dgm:prSet presAssocID="{E52701ED-B3B7-4D12-9630-94809C3404FD}" presName="hierRoot2" presStyleCnt="0">
        <dgm:presLayoutVars>
          <dgm:hierBranch val="init"/>
        </dgm:presLayoutVars>
      </dgm:prSet>
      <dgm:spPr/>
    </dgm:pt>
    <dgm:pt modelId="{FDEB1875-6035-4F65-9BDF-A18E3A83A360}" type="pres">
      <dgm:prSet presAssocID="{E52701ED-B3B7-4D12-9630-94809C3404FD}" presName="rootComposite" presStyleCnt="0"/>
      <dgm:spPr/>
    </dgm:pt>
    <dgm:pt modelId="{5AEEAD6A-AA08-46D0-8ED9-971B1E8151E7}" type="pres">
      <dgm:prSet presAssocID="{E52701ED-B3B7-4D12-9630-94809C3404FD}" presName="rootText" presStyleLbl="node2" presStyleIdx="0" presStyleCnt="3">
        <dgm:presLayoutVars>
          <dgm:chPref val="3"/>
        </dgm:presLayoutVars>
      </dgm:prSet>
      <dgm:spPr/>
    </dgm:pt>
    <dgm:pt modelId="{B75E4480-4A6B-4502-9E70-EDC874234F5E}" type="pres">
      <dgm:prSet presAssocID="{E52701ED-B3B7-4D12-9630-94809C3404FD}" presName="rootConnector" presStyleLbl="node2" presStyleIdx="0" presStyleCnt="3"/>
      <dgm:spPr/>
    </dgm:pt>
    <dgm:pt modelId="{1891A310-4B75-411C-8705-D8AB97B47DBC}" type="pres">
      <dgm:prSet presAssocID="{E52701ED-B3B7-4D12-9630-94809C3404FD}" presName="hierChild4" presStyleCnt="0"/>
      <dgm:spPr/>
    </dgm:pt>
    <dgm:pt modelId="{4A6B6479-A2FC-405E-AE7C-3309B0387755}" type="pres">
      <dgm:prSet presAssocID="{E52701ED-B3B7-4D12-9630-94809C3404FD}" presName="hierChild5" presStyleCnt="0"/>
      <dgm:spPr/>
    </dgm:pt>
    <dgm:pt modelId="{853987EC-DD77-42E4-8D8D-F5DFB203F9EE}" type="pres">
      <dgm:prSet presAssocID="{C84606E4-3504-4756-8C9B-43F217FFE735}" presName="Name64" presStyleLbl="parChTrans1D2" presStyleIdx="1" presStyleCnt="3"/>
      <dgm:spPr/>
    </dgm:pt>
    <dgm:pt modelId="{7DB4662B-957E-461F-8B59-6B0D075D472E}" type="pres">
      <dgm:prSet presAssocID="{3CFB2A90-BE97-43A8-BA96-3357177BE2B1}" presName="hierRoot2" presStyleCnt="0">
        <dgm:presLayoutVars>
          <dgm:hierBranch val="init"/>
        </dgm:presLayoutVars>
      </dgm:prSet>
      <dgm:spPr/>
    </dgm:pt>
    <dgm:pt modelId="{958505BD-A265-4A65-AA79-64426AC81D87}" type="pres">
      <dgm:prSet presAssocID="{3CFB2A90-BE97-43A8-BA96-3357177BE2B1}" presName="rootComposite" presStyleCnt="0"/>
      <dgm:spPr/>
    </dgm:pt>
    <dgm:pt modelId="{BC3ADC35-7000-4C49-AF47-1462D5F3ECE2}" type="pres">
      <dgm:prSet presAssocID="{3CFB2A90-BE97-43A8-BA96-3357177BE2B1}" presName="rootText" presStyleLbl="node2" presStyleIdx="1" presStyleCnt="3">
        <dgm:presLayoutVars>
          <dgm:chPref val="3"/>
        </dgm:presLayoutVars>
      </dgm:prSet>
      <dgm:spPr/>
    </dgm:pt>
    <dgm:pt modelId="{411E56AC-EDDD-40C9-BA32-C642534C7175}" type="pres">
      <dgm:prSet presAssocID="{3CFB2A90-BE97-43A8-BA96-3357177BE2B1}" presName="rootConnector" presStyleLbl="node2" presStyleIdx="1" presStyleCnt="3"/>
      <dgm:spPr/>
    </dgm:pt>
    <dgm:pt modelId="{4FF04255-24C3-4C85-8ABB-D03103CE05BE}" type="pres">
      <dgm:prSet presAssocID="{3CFB2A90-BE97-43A8-BA96-3357177BE2B1}" presName="hierChild4" presStyleCnt="0"/>
      <dgm:spPr/>
    </dgm:pt>
    <dgm:pt modelId="{CB36A679-82E4-4736-9F88-B3E51A6A022C}" type="pres">
      <dgm:prSet presAssocID="{3CFB2A90-BE97-43A8-BA96-3357177BE2B1}" presName="hierChild5" presStyleCnt="0"/>
      <dgm:spPr/>
    </dgm:pt>
    <dgm:pt modelId="{EC7EA777-2469-498E-AEAD-E3403C5D2497}" type="pres">
      <dgm:prSet presAssocID="{81030D23-125A-41B8-B85F-7D25AA728BD8}" presName="Name64" presStyleLbl="parChTrans1D2" presStyleIdx="2" presStyleCnt="3"/>
      <dgm:spPr/>
    </dgm:pt>
    <dgm:pt modelId="{9B3CDD19-B74C-4753-AC73-E9C7E81CDB75}" type="pres">
      <dgm:prSet presAssocID="{F1F24137-5C90-42BA-A76A-9A79B6B6249C}" presName="hierRoot2" presStyleCnt="0">
        <dgm:presLayoutVars>
          <dgm:hierBranch val="init"/>
        </dgm:presLayoutVars>
      </dgm:prSet>
      <dgm:spPr/>
    </dgm:pt>
    <dgm:pt modelId="{B2E3F923-BDC2-4C4E-A172-C61A8D8FD3C0}" type="pres">
      <dgm:prSet presAssocID="{F1F24137-5C90-42BA-A76A-9A79B6B6249C}" presName="rootComposite" presStyleCnt="0"/>
      <dgm:spPr/>
    </dgm:pt>
    <dgm:pt modelId="{970B1AA6-3A94-413E-A0A6-DD29D4ED782F}" type="pres">
      <dgm:prSet presAssocID="{F1F24137-5C90-42BA-A76A-9A79B6B6249C}" presName="rootText" presStyleLbl="node2" presStyleIdx="2" presStyleCnt="3">
        <dgm:presLayoutVars>
          <dgm:chPref val="3"/>
        </dgm:presLayoutVars>
      </dgm:prSet>
      <dgm:spPr/>
    </dgm:pt>
    <dgm:pt modelId="{4B331F45-A58D-4CD7-9120-D0993A7D0C44}" type="pres">
      <dgm:prSet presAssocID="{F1F24137-5C90-42BA-A76A-9A79B6B6249C}" presName="rootConnector" presStyleLbl="node2" presStyleIdx="2" presStyleCnt="3"/>
      <dgm:spPr/>
    </dgm:pt>
    <dgm:pt modelId="{906EB41E-1588-4686-AA02-3014FBD5A601}" type="pres">
      <dgm:prSet presAssocID="{F1F24137-5C90-42BA-A76A-9A79B6B6249C}" presName="hierChild4" presStyleCnt="0"/>
      <dgm:spPr/>
    </dgm:pt>
    <dgm:pt modelId="{41639D7B-0924-4263-9E64-A3D8C85BFF50}" type="pres">
      <dgm:prSet presAssocID="{F1F24137-5C90-42BA-A76A-9A79B6B6249C}" presName="hierChild5" presStyleCnt="0"/>
      <dgm:spPr/>
    </dgm:pt>
    <dgm:pt modelId="{BD28551B-B59B-478B-BFE1-665AD281D14B}" type="pres">
      <dgm:prSet presAssocID="{D5B7150F-98C3-4345-9C6C-DB82393A40E2}" presName="hierChild3" presStyleCnt="0"/>
      <dgm:spPr/>
    </dgm:pt>
  </dgm:ptLst>
  <dgm:cxnLst>
    <dgm:cxn modelId="{9F76D30C-222B-4B8F-B658-E33EE9838BA2}" type="presOf" srcId="{2D67ADA4-9167-41EA-9A09-FC2235C68095}" destId="{626F6E95-7AE8-44D1-82F6-05E582198FB0}" srcOrd="0" destOrd="0" presId="urn:microsoft.com/office/officeart/2009/3/layout/HorizontalOrganizationChart"/>
    <dgm:cxn modelId="{9B6A4813-3DB8-4FD9-B562-662FDA373DF8}" type="presOf" srcId="{3CFB2A90-BE97-43A8-BA96-3357177BE2B1}" destId="{411E56AC-EDDD-40C9-BA32-C642534C7175}" srcOrd="1" destOrd="0" presId="urn:microsoft.com/office/officeart/2009/3/layout/HorizontalOrganizationChart"/>
    <dgm:cxn modelId="{3917511C-161E-4E9A-BFCF-AAFA17008CAA}" srcId="{D5B7150F-98C3-4345-9C6C-DB82393A40E2}" destId="{F1F24137-5C90-42BA-A76A-9A79B6B6249C}" srcOrd="2" destOrd="0" parTransId="{81030D23-125A-41B8-B85F-7D25AA728BD8}" sibTransId="{25A2210A-F6A6-41F0-9D7C-15A3F01C091A}"/>
    <dgm:cxn modelId="{6D035531-7F4A-4827-9303-ACBE7BE77FE3}" srcId="{B2BED5C0-8D54-4BB0-B8E7-5AC7CBE6F752}" destId="{2D67ADA4-9167-41EA-9A09-FC2235C68095}" srcOrd="1" destOrd="0" parTransId="{C8160CF1-5C54-4F34-B685-B79F5BC7A647}" sibTransId="{B359183A-35D3-4ED0-A312-907C9B89FAA8}"/>
    <dgm:cxn modelId="{BEBF543C-D0A7-4FB1-9C66-30E5F846B593}" type="presOf" srcId="{B2BED5C0-8D54-4BB0-B8E7-5AC7CBE6F752}" destId="{DDAD9C55-4C32-4E50-A537-949544BA29EE}" srcOrd="0" destOrd="0" presId="urn:microsoft.com/office/officeart/2009/3/layout/HorizontalOrganizationChart"/>
    <dgm:cxn modelId="{BDA52F61-5D3D-4D24-A72F-6CF4BB3C7D52}" srcId="{D5B7150F-98C3-4345-9C6C-DB82393A40E2}" destId="{3CFB2A90-BE97-43A8-BA96-3357177BE2B1}" srcOrd="1" destOrd="0" parTransId="{C84606E4-3504-4756-8C9B-43F217FFE735}" sibTransId="{AE5500F3-73F2-463F-ADA8-6C11EB75392B}"/>
    <dgm:cxn modelId="{0F3DCE64-3FFB-4DDA-83AF-0957110853BE}" type="presOf" srcId="{81030D23-125A-41B8-B85F-7D25AA728BD8}" destId="{EC7EA777-2469-498E-AEAD-E3403C5D2497}" srcOrd="0" destOrd="0" presId="urn:microsoft.com/office/officeart/2009/3/layout/HorizontalOrganizationChart"/>
    <dgm:cxn modelId="{1E2AEF4D-97FE-40DA-9CB7-ADFCAACED7A8}" type="presOf" srcId="{7CA1F224-F9D1-40E8-9E11-07B24CE06D7F}" destId="{D07DAF31-88EF-436E-A804-C73C00AF4873}" srcOrd="1" destOrd="0" presId="urn:microsoft.com/office/officeart/2009/3/layout/HorizontalOrganizationChart"/>
    <dgm:cxn modelId="{083CC071-E7E6-4505-A6B4-D1442332F799}" type="presOf" srcId="{F1F24137-5C90-42BA-A76A-9A79B6B6249C}" destId="{4B331F45-A58D-4CD7-9120-D0993A7D0C44}" srcOrd="1" destOrd="0" presId="urn:microsoft.com/office/officeart/2009/3/layout/HorizontalOrganizationChart"/>
    <dgm:cxn modelId="{E0C2E07E-3330-40ED-AEC3-85054AC64092}" type="presOf" srcId="{C84606E4-3504-4756-8C9B-43F217FFE735}" destId="{853987EC-DD77-42E4-8D8D-F5DFB203F9EE}" srcOrd="0" destOrd="0" presId="urn:microsoft.com/office/officeart/2009/3/layout/HorizontalOrganizationChart"/>
    <dgm:cxn modelId="{5281C180-862D-465C-ADAC-D6C001E84C15}" srcId="{D5B7150F-98C3-4345-9C6C-DB82393A40E2}" destId="{E52701ED-B3B7-4D12-9630-94809C3404FD}" srcOrd="0" destOrd="0" parTransId="{329FD275-64B0-43D1-9848-7A6B8EC25019}" sibTransId="{7C0D3113-D589-4F7B-955C-54163F5BD6F2}"/>
    <dgm:cxn modelId="{5DEFC583-4D15-4BC6-B7E5-67B1F45872AE}" type="presOf" srcId="{E52701ED-B3B7-4D12-9630-94809C3404FD}" destId="{B75E4480-4A6B-4502-9E70-EDC874234F5E}" srcOrd="1" destOrd="0" presId="urn:microsoft.com/office/officeart/2009/3/layout/HorizontalOrganizationChart"/>
    <dgm:cxn modelId="{62CE6086-3103-4B88-8521-A3530E77212C}" srcId="{B2BED5C0-8D54-4BB0-B8E7-5AC7CBE6F752}" destId="{7CA1F224-F9D1-40E8-9E11-07B24CE06D7F}" srcOrd="0" destOrd="0" parTransId="{C5093C10-B1CC-4CDD-81D0-580BFE640D81}" sibTransId="{39C19AD8-7DBC-412C-8471-2BF99ADD8CA1}"/>
    <dgm:cxn modelId="{D84054AF-4307-4A3E-969A-BF5B97349F17}" type="presOf" srcId="{329FD275-64B0-43D1-9848-7A6B8EC25019}" destId="{101CC87B-9240-47B6-8D9C-3BB73FCAA15B}" srcOrd="0" destOrd="0" presId="urn:microsoft.com/office/officeart/2009/3/layout/HorizontalOrganizationChart"/>
    <dgm:cxn modelId="{35A379B7-0043-4094-A868-01EFE55C66C6}" srcId="{B2BED5C0-8D54-4BB0-B8E7-5AC7CBE6F752}" destId="{D5B7150F-98C3-4345-9C6C-DB82393A40E2}" srcOrd="2" destOrd="0" parTransId="{475AE347-667A-457B-ACAA-837A3F2054C2}" sibTransId="{CDAA29CE-5310-43F8-9453-4E6F9DB97E0D}"/>
    <dgm:cxn modelId="{668881BC-0552-4FDA-8539-A07B8919724D}" type="presOf" srcId="{7CA1F224-F9D1-40E8-9E11-07B24CE06D7F}" destId="{9A004E21-7965-4430-8BCA-F5EB85B9E607}" srcOrd="0" destOrd="0" presId="urn:microsoft.com/office/officeart/2009/3/layout/HorizontalOrganizationChart"/>
    <dgm:cxn modelId="{FA7F55BF-A0A0-4805-8B48-073EFFBB7A99}" type="presOf" srcId="{2D67ADA4-9167-41EA-9A09-FC2235C68095}" destId="{B2ED35C0-9AFC-4AE3-B5C8-A43EF91F7186}" srcOrd="1" destOrd="0" presId="urn:microsoft.com/office/officeart/2009/3/layout/HorizontalOrganizationChart"/>
    <dgm:cxn modelId="{58572CE5-C93A-42E0-AFF1-84AAAD9A9DD9}" type="presOf" srcId="{D5B7150F-98C3-4345-9C6C-DB82393A40E2}" destId="{E51CE835-DE78-4588-A68E-858D36761674}" srcOrd="1" destOrd="0" presId="urn:microsoft.com/office/officeart/2009/3/layout/HorizontalOrganizationChart"/>
    <dgm:cxn modelId="{9BC50AE9-A641-4D8B-92C6-2B336CCBD81D}" type="presOf" srcId="{D5B7150F-98C3-4345-9C6C-DB82393A40E2}" destId="{627E64B0-4475-4F49-BD5C-7C587EB907CB}" srcOrd="0" destOrd="0" presId="urn:microsoft.com/office/officeart/2009/3/layout/HorizontalOrganizationChart"/>
    <dgm:cxn modelId="{D59313F0-3143-4151-BE9D-8BA5D97A9E1B}" type="presOf" srcId="{E52701ED-B3B7-4D12-9630-94809C3404FD}" destId="{5AEEAD6A-AA08-46D0-8ED9-971B1E8151E7}" srcOrd="0" destOrd="0" presId="urn:microsoft.com/office/officeart/2009/3/layout/HorizontalOrganizationChart"/>
    <dgm:cxn modelId="{015561F0-0478-4CCB-9D17-BB65E7638BE7}" type="presOf" srcId="{F1F24137-5C90-42BA-A76A-9A79B6B6249C}" destId="{970B1AA6-3A94-413E-A0A6-DD29D4ED782F}" srcOrd="0" destOrd="0" presId="urn:microsoft.com/office/officeart/2009/3/layout/HorizontalOrganizationChart"/>
    <dgm:cxn modelId="{486553F3-C70D-4E24-815F-9FF62BEABD5C}" type="presOf" srcId="{3CFB2A90-BE97-43A8-BA96-3357177BE2B1}" destId="{BC3ADC35-7000-4C49-AF47-1462D5F3ECE2}" srcOrd="0" destOrd="0" presId="urn:microsoft.com/office/officeart/2009/3/layout/HorizontalOrganizationChart"/>
    <dgm:cxn modelId="{FCFCE209-D7A9-484D-8295-18CF1A2201AD}" type="presParOf" srcId="{DDAD9C55-4C32-4E50-A537-949544BA29EE}" destId="{1038150F-3BC6-4603-8FC8-43547EBD81E2}" srcOrd="0" destOrd="0" presId="urn:microsoft.com/office/officeart/2009/3/layout/HorizontalOrganizationChart"/>
    <dgm:cxn modelId="{B37FD5FE-3AB5-4CA8-8813-DE94DDD5B04B}" type="presParOf" srcId="{1038150F-3BC6-4603-8FC8-43547EBD81E2}" destId="{C25A585A-757D-4ACF-B3CE-72DBFAA5A1CE}" srcOrd="0" destOrd="0" presId="urn:microsoft.com/office/officeart/2009/3/layout/HorizontalOrganizationChart"/>
    <dgm:cxn modelId="{79F64753-FA15-4858-BA9D-207397B95F45}" type="presParOf" srcId="{C25A585A-757D-4ACF-B3CE-72DBFAA5A1CE}" destId="{9A004E21-7965-4430-8BCA-F5EB85B9E607}" srcOrd="0" destOrd="0" presId="urn:microsoft.com/office/officeart/2009/3/layout/HorizontalOrganizationChart"/>
    <dgm:cxn modelId="{FDB060B8-4DD4-422A-AFDD-159920745A31}" type="presParOf" srcId="{C25A585A-757D-4ACF-B3CE-72DBFAA5A1CE}" destId="{D07DAF31-88EF-436E-A804-C73C00AF4873}" srcOrd="1" destOrd="0" presId="urn:microsoft.com/office/officeart/2009/3/layout/HorizontalOrganizationChart"/>
    <dgm:cxn modelId="{9A7BF7C5-C15E-4945-8578-23CA1AD8012C}" type="presParOf" srcId="{1038150F-3BC6-4603-8FC8-43547EBD81E2}" destId="{53FEE8C1-5EEF-4B94-9136-8BB300806ED2}" srcOrd="1" destOrd="0" presId="urn:microsoft.com/office/officeart/2009/3/layout/HorizontalOrganizationChart"/>
    <dgm:cxn modelId="{511A4E7C-A2FD-4906-AD33-17C6BB681A6F}" type="presParOf" srcId="{1038150F-3BC6-4603-8FC8-43547EBD81E2}" destId="{C3186A5B-9A5F-4B4D-B1E6-A85C1667F156}" srcOrd="2" destOrd="0" presId="urn:microsoft.com/office/officeart/2009/3/layout/HorizontalOrganizationChart"/>
    <dgm:cxn modelId="{1F0CCDA2-97CE-4747-ABF3-3D68A0E3C769}" type="presParOf" srcId="{DDAD9C55-4C32-4E50-A537-949544BA29EE}" destId="{C6EFD02A-7A34-442B-9A3C-310C6B3C3A82}" srcOrd="1" destOrd="0" presId="urn:microsoft.com/office/officeart/2009/3/layout/HorizontalOrganizationChart"/>
    <dgm:cxn modelId="{46830CAB-04A3-4AD9-8EDB-3D79FDE4CA83}" type="presParOf" srcId="{C6EFD02A-7A34-442B-9A3C-310C6B3C3A82}" destId="{81EFFA06-8666-46E8-812C-160FC234C543}" srcOrd="0" destOrd="0" presId="urn:microsoft.com/office/officeart/2009/3/layout/HorizontalOrganizationChart"/>
    <dgm:cxn modelId="{D5D3E6CF-177D-4B43-A1D0-39CAA876878E}" type="presParOf" srcId="{81EFFA06-8666-46E8-812C-160FC234C543}" destId="{626F6E95-7AE8-44D1-82F6-05E582198FB0}" srcOrd="0" destOrd="0" presId="urn:microsoft.com/office/officeart/2009/3/layout/HorizontalOrganizationChart"/>
    <dgm:cxn modelId="{51C552D2-2D6F-4C7C-8474-8A4FC72AF688}" type="presParOf" srcId="{81EFFA06-8666-46E8-812C-160FC234C543}" destId="{B2ED35C0-9AFC-4AE3-B5C8-A43EF91F7186}" srcOrd="1" destOrd="0" presId="urn:microsoft.com/office/officeart/2009/3/layout/HorizontalOrganizationChart"/>
    <dgm:cxn modelId="{0E4508EB-3B90-43D1-B5C6-9A71B28D32BB}" type="presParOf" srcId="{C6EFD02A-7A34-442B-9A3C-310C6B3C3A82}" destId="{FE2E6D52-87E3-4E70-8A28-5377890B96F1}" srcOrd="1" destOrd="0" presId="urn:microsoft.com/office/officeart/2009/3/layout/HorizontalOrganizationChart"/>
    <dgm:cxn modelId="{000054F2-D2DC-4736-961D-0288EBBD1704}" type="presParOf" srcId="{C6EFD02A-7A34-442B-9A3C-310C6B3C3A82}" destId="{1894914C-CEAA-4B3C-AA9F-AAC1E099432C}" srcOrd="2" destOrd="0" presId="urn:microsoft.com/office/officeart/2009/3/layout/HorizontalOrganizationChart"/>
    <dgm:cxn modelId="{3D2B7452-5600-4719-A730-A2951E8C0BF1}" type="presParOf" srcId="{DDAD9C55-4C32-4E50-A537-949544BA29EE}" destId="{E8ECF18D-C756-43F3-B997-C1312A60C6C0}" srcOrd="2" destOrd="0" presId="urn:microsoft.com/office/officeart/2009/3/layout/HorizontalOrganizationChart"/>
    <dgm:cxn modelId="{55BB897E-34B7-47E5-8BE9-42D4A6971C0B}" type="presParOf" srcId="{E8ECF18D-C756-43F3-B997-C1312A60C6C0}" destId="{ABBB6E2E-3EAD-437D-A440-5C29A9D1BB57}" srcOrd="0" destOrd="0" presId="urn:microsoft.com/office/officeart/2009/3/layout/HorizontalOrganizationChart"/>
    <dgm:cxn modelId="{716B3D27-BF49-4686-9DD6-1D70DB20940A}" type="presParOf" srcId="{ABBB6E2E-3EAD-437D-A440-5C29A9D1BB57}" destId="{627E64B0-4475-4F49-BD5C-7C587EB907CB}" srcOrd="0" destOrd="0" presId="urn:microsoft.com/office/officeart/2009/3/layout/HorizontalOrganizationChart"/>
    <dgm:cxn modelId="{68AD24D5-839E-4727-B228-58B65DB62A28}" type="presParOf" srcId="{ABBB6E2E-3EAD-437D-A440-5C29A9D1BB57}" destId="{E51CE835-DE78-4588-A68E-858D36761674}" srcOrd="1" destOrd="0" presId="urn:microsoft.com/office/officeart/2009/3/layout/HorizontalOrganizationChart"/>
    <dgm:cxn modelId="{79D76EE6-327A-42AD-BF1D-0E600DAF95A6}" type="presParOf" srcId="{E8ECF18D-C756-43F3-B997-C1312A60C6C0}" destId="{0ED76D25-E0E3-44A6-9A9E-780C56F2A764}" srcOrd="1" destOrd="0" presId="urn:microsoft.com/office/officeart/2009/3/layout/HorizontalOrganizationChart"/>
    <dgm:cxn modelId="{10430552-9E2F-4582-9992-6309F7082A90}" type="presParOf" srcId="{0ED76D25-E0E3-44A6-9A9E-780C56F2A764}" destId="{101CC87B-9240-47B6-8D9C-3BB73FCAA15B}" srcOrd="0" destOrd="0" presId="urn:microsoft.com/office/officeart/2009/3/layout/HorizontalOrganizationChart"/>
    <dgm:cxn modelId="{52C5D6E5-4EB5-46B8-A7E0-24703953C50D}" type="presParOf" srcId="{0ED76D25-E0E3-44A6-9A9E-780C56F2A764}" destId="{682CF946-26C4-4BE7-B487-89A676675F0A}" srcOrd="1" destOrd="0" presId="urn:microsoft.com/office/officeart/2009/3/layout/HorizontalOrganizationChart"/>
    <dgm:cxn modelId="{CC034047-7CE5-4CD4-B7CF-DA0CFF9D652D}" type="presParOf" srcId="{682CF946-26C4-4BE7-B487-89A676675F0A}" destId="{FDEB1875-6035-4F65-9BDF-A18E3A83A360}" srcOrd="0" destOrd="0" presId="urn:microsoft.com/office/officeart/2009/3/layout/HorizontalOrganizationChart"/>
    <dgm:cxn modelId="{BB5F7938-5D5D-4F54-8C7C-3C9306E4D9E8}" type="presParOf" srcId="{FDEB1875-6035-4F65-9BDF-A18E3A83A360}" destId="{5AEEAD6A-AA08-46D0-8ED9-971B1E8151E7}" srcOrd="0" destOrd="0" presId="urn:microsoft.com/office/officeart/2009/3/layout/HorizontalOrganizationChart"/>
    <dgm:cxn modelId="{07C750E2-70A7-400B-941C-701FB4793D47}" type="presParOf" srcId="{FDEB1875-6035-4F65-9BDF-A18E3A83A360}" destId="{B75E4480-4A6B-4502-9E70-EDC874234F5E}" srcOrd="1" destOrd="0" presId="urn:microsoft.com/office/officeart/2009/3/layout/HorizontalOrganizationChart"/>
    <dgm:cxn modelId="{BCA520F5-DFE0-4900-BBC9-7C8E89625094}" type="presParOf" srcId="{682CF946-26C4-4BE7-B487-89A676675F0A}" destId="{1891A310-4B75-411C-8705-D8AB97B47DBC}" srcOrd="1" destOrd="0" presId="urn:microsoft.com/office/officeart/2009/3/layout/HorizontalOrganizationChart"/>
    <dgm:cxn modelId="{7E12B2A9-71B2-49C2-9560-873B30C841F9}" type="presParOf" srcId="{682CF946-26C4-4BE7-B487-89A676675F0A}" destId="{4A6B6479-A2FC-405E-AE7C-3309B0387755}" srcOrd="2" destOrd="0" presId="urn:microsoft.com/office/officeart/2009/3/layout/HorizontalOrganizationChart"/>
    <dgm:cxn modelId="{A7690AE7-19ED-4542-B3CF-CF3A7662050B}" type="presParOf" srcId="{0ED76D25-E0E3-44A6-9A9E-780C56F2A764}" destId="{853987EC-DD77-42E4-8D8D-F5DFB203F9EE}" srcOrd="2" destOrd="0" presId="urn:microsoft.com/office/officeart/2009/3/layout/HorizontalOrganizationChart"/>
    <dgm:cxn modelId="{E41C1191-2A36-41F9-AEFB-0DE967D7BDAC}" type="presParOf" srcId="{0ED76D25-E0E3-44A6-9A9E-780C56F2A764}" destId="{7DB4662B-957E-461F-8B59-6B0D075D472E}" srcOrd="3" destOrd="0" presId="urn:microsoft.com/office/officeart/2009/3/layout/HorizontalOrganizationChart"/>
    <dgm:cxn modelId="{CC6557C2-B494-4011-84EA-005FB3F1B347}" type="presParOf" srcId="{7DB4662B-957E-461F-8B59-6B0D075D472E}" destId="{958505BD-A265-4A65-AA79-64426AC81D87}" srcOrd="0" destOrd="0" presId="urn:microsoft.com/office/officeart/2009/3/layout/HorizontalOrganizationChart"/>
    <dgm:cxn modelId="{01BFED81-4FBD-467B-AE79-2AB7158F6B07}" type="presParOf" srcId="{958505BD-A265-4A65-AA79-64426AC81D87}" destId="{BC3ADC35-7000-4C49-AF47-1462D5F3ECE2}" srcOrd="0" destOrd="0" presId="urn:microsoft.com/office/officeart/2009/3/layout/HorizontalOrganizationChart"/>
    <dgm:cxn modelId="{57D11D6E-5AC1-41EB-930A-680BF1B25C65}" type="presParOf" srcId="{958505BD-A265-4A65-AA79-64426AC81D87}" destId="{411E56AC-EDDD-40C9-BA32-C642534C7175}" srcOrd="1" destOrd="0" presId="urn:microsoft.com/office/officeart/2009/3/layout/HorizontalOrganizationChart"/>
    <dgm:cxn modelId="{3B1E429A-50E1-441D-AF79-DB676B403FA2}" type="presParOf" srcId="{7DB4662B-957E-461F-8B59-6B0D075D472E}" destId="{4FF04255-24C3-4C85-8ABB-D03103CE05BE}" srcOrd="1" destOrd="0" presId="urn:microsoft.com/office/officeart/2009/3/layout/HorizontalOrganizationChart"/>
    <dgm:cxn modelId="{10087CBB-3F63-427E-B4D7-B0AC530170E8}" type="presParOf" srcId="{7DB4662B-957E-461F-8B59-6B0D075D472E}" destId="{CB36A679-82E4-4736-9F88-B3E51A6A022C}" srcOrd="2" destOrd="0" presId="urn:microsoft.com/office/officeart/2009/3/layout/HorizontalOrganizationChart"/>
    <dgm:cxn modelId="{AC428306-5E58-427C-A772-D02A8ABA49C3}" type="presParOf" srcId="{0ED76D25-E0E3-44A6-9A9E-780C56F2A764}" destId="{EC7EA777-2469-498E-AEAD-E3403C5D2497}" srcOrd="4" destOrd="0" presId="urn:microsoft.com/office/officeart/2009/3/layout/HorizontalOrganizationChart"/>
    <dgm:cxn modelId="{D3AA6705-56DA-45A0-9FB9-273BAD2346F6}" type="presParOf" srcId="{0ED76D25-E0E3-44A6-9A9E-780C56F2A764}" destId="{9B3CDD19-B74C-4753-AC73-E9C7E81CDB75}" srcOrd="5" destOrd="0" presId="urn:microsoft.com/office/officeart/2009/3/layout/HorizontalOrganizationChart"/>
    <dgm:cxn modelId="{4EF620DE-604D-4AA9-A863-C98A890DF458}" type="presParOf" srcId="{9B3CDD19-B74C-4753-AC73-E9C7E81CDB75}" destId="{B2E3F923-BDC2-4C4E-A172-C61A8D8FD3C0}" srcOrd="0" destOrd="0" presId="urn:microsoft.com/office/officeart/2009/3/layout/HorizontalOrganizationChart"/>
    <dgm:cxn modelId="{C183F8B3-D6EF-4243-A4FA-6D010A758A5E}" type="presParOf" srcId="{B2E3F923-BDC2-4C4E-A172-C61A8D8FD3C0}" destId="{970B1AA6-3A94-413E-A0A6-DD29D4ED782F}" srcOrd="0" destOrd="0" presId="urn:microsoft.com/office/officeart/2009/3/layout/HorizontalOrganizationChart"/>
    <dgm:cxn modelId="{6C3E64E8-6358-4D98-9E2B-8AF0F2BC7D12}" type="presParOf" srcId="{B2E3F923-BDC2-4C4E-A172-C61A8D8FD3C0}" destId="{4B331F45-A58D-4CD7-9120-D0993A7D0C44}" srcOrd="1" destOrd="0" presId="urn:microsoft.com/office/officeart/2009/3/layout/HorizontalOrganizationChart"/>
    <dgm:cxn modelId="{BDC01809-FA9C-485E-9551-82463976CDEB}" type="presParOf" srcId="{9B3CDD19-B74C-4753-AC73-E9C7E81CDB75}" destId="{906EB41E-1588-4686-AA02-3014FBD5A601}" srcOrd="1" destOrd="0" presId="urn:microsoft.com/office/officeart/2009/3/layout/HorizontalOrganizationChart"/>
    <dgm:cxn modelId="{30ED465F-AB61-44DD-BADD-2F1657599AB3}" type="presParOf" srcId="{9B3CDD19-B74C-4753-AC73-E9C7E81CDB75}" destId="{41639D7B-0924-4263-9E64-A3D8C85BFF50}" srcOrd="2" destOrd="0" presId="urn:microsoft.com/office/officeart/2009/3/layout/HorizontalOrganizationChart"/>
    <dgm:cxn modelId="{48E5B89F-C81F-4068-A308-35F0BF46F081}" type="presParOf" srcId="{E8ECF18D-C756-43F3-B997-C1312A60C6C0}" destId="{BD28551B-B59B-478B-BFE1-665AD281D14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F0AADE0-8C09-4CEB-9BD5-200A2BBD8653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140CED4-4CF3-44EE-8675-3AA6C6B57830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Communication</a:t>
          </a:r>
          <a:endParaRPr lang="en-GB" dirty="0"/>
        </a:p>
      </dgm:t>
    </dgm:pt>
    <dgm:pt modelId="{65C5F661-1DFA-47F2-A7BB-E8D8AA20AACF}" type="parTrans" cxnId="{9B601ACA-CD47-4F30-A98A-1A423081F7B2}">
      <dgm:prSet/>
      <dgm:spPr/>
      <dgm:t>
        <a:bodyPr/>
        <a:lstStyle/>
        <a:p>
          <a:endParaRPr lang="en-GB"/>
        </a:p>
      </dgm:t>
    </dgm:pt>
    <dgm:pt modelId="{9D1E2855-F131-4336-9856-CF59D429972C}" type="sibTrans" cxnId="{9B601ACA-CD47-4F30-A98A-1A423081F7B2}">
      <dgm:prSet/>
      <dgm:spPr/>
      <dgm:t>
        <a:bodyPr/>
        <a:lstStyle/>
        <a:p>
          <a:endParaRPr lang="en-GB"/>
        </a:p>
      </dgm:t>
    </dgm:pt>
    <dgm:pt modelId="{21DAFE20-09EC-42CF-8C34-D4A073DD9734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Confidence</a:t>
          </a:r>
          <a:endParaRPr lang="en-GB" dirty="0"/>
        </a:p>
      </dgm:t>
    </dgm:pt>
    <dgm:pt modelId="{5B7A754D-B152-4AF9-8991-9CF1656E68B5}" type="parTrans" cxnId="{A9168447-193B-4A3A-AEF8-599C73D2D63E}">
      <dgm:prSet/>
      <dgm:spPr/>
      <dgm:t>
        <a:bodyPr/>
        <a:lstStyle/>
        <a:p>
          <a:endParaRPr lang="en-GB"/>
        </a:p>
      </dgm:t>
    </dgm:pt>
    <dgm:pt modelId="{FDBA47ED-A1F3-4327-B355-BD9D7D52B55C}" type="sibTrans" cxnId="{A9168447-193B-4A3A-AEF8-599C73D2D63E}">
      <dgm:prSet/>
      <dgm:spPr/>
      <dgm:t>
        <a:bodyPr/>
        <a:lstStyle/>
        <a:p>
          <a:endParaRPr lang="en-GB"/>
        </a:p>
      </dgm:t>
    </dgm:pt>
    <dgm:pt modelId="{C5E6CC19-828A-49F4-9069-9DF09E007DEC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Continuity of Care</a:t>
          </a:r>
          <a:endParaRPr lang="en-GB" dirty="0"/>
        </a:p>
      </dgm:t>
    </dgm:pt>
    <dgm:pt modelId="{0309D424-67BB-48EE-9EB6-095450C1123E}" type="parTrans" cxnId="{D0D38A65-698B-42B0-AA7C-A3464F601CA9}">
      <dgm:prSet/>
      <dgm:spPr/>
      <dgm:t>
        <a:bodyPr/>
        <a:lstStyle/>
        <a:p>
          <a:endParaRPr lang="en-GB"/>
        </a:p>
      </dgm:t>
    </dgm:pt>
    <dgm:pt modelId="{A0F17D43-5204-441D-823A-6D4C1935C0C8}" type="sibTrans" cxnId="{D0D38A65-698B-42B0-AA7C-A3464F601CA9}">
      <dgm:prSet/>
      <dgm:spPr/>
      <dgm:t>
        <a:bodyPr/>
        <a:lstStyle/>
        <a:p>
          <a:endParaRPr lang="en-GB"/>
        </a:p>
      </dgm:t>
    </dgm:pt>
    <dgm:pt modelId="{38EA91DE-3D4C-45DC-BD88-44E8AFC51DCC}" type="pres">
      <dgm:prSet presAssocID="{FF0AADE0-8C09-4CEB-9BD5-200A2BBD8653}" presName="Name0" presStyleCnt="0">
        <dgm:presLayoutVars>
          <dgm:dir/>
          <dgm:resizeHandles val="exact"/>
        </dgm:presLayoutVars>
      </dgm:prSet>
      <dgm:spPr/>
    </dgm:pt>
    <dgm:pt modelId="{5548BC46-EF6A-4E3A-BD16-F379884F2638}" type="pres">
      <dgm:prSet presAssocID="{2140CED4-4CF3-44EE-8675-3AA6C6B57830}" presName="node" presStyleLbl="node1" presStyleIdx="0" presStyleCnt="3">
        <dgm:presLayoutVars>
          <dgm:bulletEnabled val="1"/>
        </dgm:presLayoutVars>
      </dgm:prSet>
      <dgm:spPr/>
    </dgm:pt>
    <dgm:pt modelId="{44C4B263-0794-4D1C-AB15-6F9391031234}" type="pres">
      <dgm:prSet presAssocID="{9D1E2855-F131-4336-9856-CF59D429972C}" presName="sibTrans" presStyleLbl="sibTrans2D1" presStyleIdx="0" presStyleCnt="3"/>
      <dgm:spPr/>
    </dgm:pt>
    <dgm:pt modelId="{89C35387-362A-4E48-93F9-D8D5F2EA51DF}" type="pres">
      <dgm:prSet presAssocID="{9D1E2855-F131-4336-9856-CF59D429972C}" presName="connectorText" presStyleLbl="sibTrans2D1" presStyleIdx="0" presStyleCnt="3"/>
      <dgm:spPr/>
    </dgm:pt>
    <dgm:pt modelId="{B107F2D7-32DC-47EA-8166-4B546699BE49}" type="pres">
      <dgm:prSet presAssocID="{21DAFE20-09EC-42CF-8C34-D4A073DD9734}" presName="node" presStyleLbl="node1" presStyleIdx="1" presStyleCnt="3">
        <dgm:presLayoutVars>
          <dgm:bulletEnabled val="1"/>
        </dgm:presLayoutVars>
      </dgm:prSet>
      <dgm:spPr/>
    </dgm:pt>
    <dgm:pt modelId="{F6EAF003-F0D0-4732-9EC1-04CF24D0FD6F}" type="pres">
      <dgm:prSet presAssocID="{FDBA47ED-A1F3-4327-B355-BD9D7D52B55C}" presName="sibTrans" presStyleLbl="sibTrans2D1" presStyleIdx="1" presStyleCnt="3"/>
      <dgm:spPr/>
    </dgm:pt>
    <dgm:pt modelId="{08298522-90B8-412E-A0FF-225230088B12}" type="pres">
      <dgm:prSet presAssocID="{FDBA47ED-A1F3-4327-B355-BD9D7D52B55C}" presName="connectorText" presStyleLbl="sibTrans2D1" presStyleIdx="1" presStyleCnt="3"/>
      <dgm:spPr/>
    </dgm:pt>
    <dgm:pt modelId="{6B224F95-4135-4E20-A1A8-880DB437829C}" type="pres">
      <dgm:prSet presAssocID="{C5E6CC19-828A-49F4-9069-9DF09E007DEC}" presName="node" presStyleLbl="node1" presStyleIdx="2" presStyleCnt="3">
        <dgm:presLayoutVars>
          <dgm:bulletEnabled val="1"/>
        </dgm:presLayoutVars>
      </dgm:prSet>
      <dgm:spPr/>
    </dgm:pt>
    <dgm:pt modelId="{6001D311-9BE4-4C58-A4D9-52F03C4D0AB5}" type="pres">
      <dgm:prSet presAssocID="{A0F17D43-5204-441D-823A-6D4C1935C0C8}" presName="sibTrans" presStyleLbl="sibTrans2D1" presStyleIdx="2" presStyleCnt="3"/>
      <dgm:spPr/>
    </dgm:pt>
    <dgm:pt modelId="{D8800C5E-A4E5-421A-A21D-4045A0125B2A}" type="pres">
      <dgm:prSet presAssocID="{A0F17D43-5204-441D-823A-6D4C1935C0C8}" presName="connectorText" presStyleLbl="sibTrans2D1" presStyleIdx="2" presStyleCnt="3"/>
      <dgm:spPr/>
    </dgm:pt>
  </dgm:ptLst>
  <dgm:cxnLst>
    <dgm:cxn modelId="{A65F4605-BB81-4B31-9671-537D1589C3AA}" type="presOf" srcId="{9D1E2855-F131-4336-9856-CF59D429972C}" destId="{44C4B263-0794-4D1C-AB15-6F9391031234}" srcOrd="0" destOrd="0" presId="urn:microsoft.com/office/officeart/2005/8/layout/cycle7"/>
    <dgm:cxn modelId="{73F9422A-84E4-4451-8208-3C99CED853B4}" type="presOf" srcId="{2140CED4-4CF3-44EE-8675-3AA6C6B57830}" destId="{5548BC46-EF6A-4E3A-BD16-F379884F2638}" srcOrd="0" destOrd="0" presId="urn:microsoft.com/office/officeart/2005/8/layout/cycle7"/>
    <dgm:cxn modelId="{56BA7A32-6782-4BEF-B953-70D837020E56}" type="presOf" srcId="{A0F17D43-5204-441D-823A-6D4C1935C0C8}" destId="{D8800C5E-A4E5-421A-A21D-4045A0125B2A}" srcOrd="1" destOrd="0" presId="urn:microsoft.com/office/officeart/2005/8/layout/cycle7"/>
    <dgm:cxn modelId="{97B3A164-B7F4-4C55-990D-57AA7A9B92A6}" type="presOf" srcId="{9D1E2855-F131-4336-9856-CF59D429972C}" destId="{89C35387-362A-4E48-93F9-D8D5F2EA51DF}" srcOrd="1" destOrd="0" presId="urn:microsoft.com/office/officeart/2005/8/layout/cycle7"/>
    <dgm:cxn modelId="{D0D38A65-698B-42B0-AA7C-A3464F601CA9}" srcId="{FF0AADE0-8C09-4CEB-9BD5-200A2BBD8653}" destId="{C5E6CC19-828A-49F4-9069-9DF09E007DEC}" srcOrd="2" destOrd="0" parTransId="{0309D424-67BB-48EE-9EB6-095450C1123E}" sibTransId="{A0F17D43-5204-441D-823A-6D4C1935C0C8}"/>
    <dgm:cxn modelId="{A9168447-193B-4A3A-AEF8-599C73D2D63E}" srcId="{FF0AADE0-8C09-4CEB-9BD5-200A2BBD8653}" destId="{21DAFE20-09EC-42CF-8C34-D4A073DD9734}" srcOrd="1" destOrd="0" parTransId="{5B7A754D-B152-4AF9-8991-9CF1656E68B5}" sibTransId="{FDBA47ED-A1F3-4327-B355-BD9D7D52B55C}"/>
    <dgm:cxn modelId="{D994636C-4776-41ED-B5C3-0AE0B480A7E6}" type="presOf" srcId="{FDBA47ED-A1F3-4327-B355-BD9D7D52B55C}" destId="{F6EAF003-F0D0-4732-9EC1-04CF24D0FD6F}" srcOrd="0" destOrd="0" presId="urn:microsoft.com/office/officeart/2005/8/layout/cycle7"/>
    <dgm:cxn modelId="{95EFFD7C-807E-481B-A71A-E628FB68830D}" type="presOf" srcId="{C5E6CC19-828A-49F4-9069-9DF09E007DEC}" destId="{6B224F95-4135-4E20-A1A8-880DB437829C}" srcOrd="0" destOrd="0" presId="urn:microsoft.com/office/officeart/2005/8/layout/cycle7"/>
    <dgm:cxn modelId="{0B9E21A2-3754-4B86-80B7-FF5F150F4953}" type="presOf" srcId="{FDBA47ED-A1F3-4327-B355-BD9D7D52B55C}" destId="{08298522-90B8-412E-A0FF-225230088B12}" srcOrd="1" destOrd="0" presId="urn:microsoft.com/office/officeart/2005/8/layout/cycle7"/>
    <dgm:cxn modelId="{6A248CAF-6529-4E56-97AF-D865016EC5A7}" type="presOf" srcId="{21DAFE20-09EC-42CF-8C34-D4A073DD9734}" destId="{B107F2D7-32DC-47EA-8166-4B546699BE49}" srcOrd="0" destOrd="0" presId="urn:microsoft.com/office/officeart/2005/8/layout/cycle7"/>
    <dgm:cxn modelId="{9B601ACA-CD47-4F30-A98A-1A423081F7B2}" srcId="{FF0AADE0-8C09-4CEB-9BD5-200A2BBD8653}" destId="{2140CED4-4CF3-44EE-8675-3AA6C6B57830}" srcOrd="0" destOrd="0" parTransId="{65C5F661-1DFA-47F2-A7BB-E8D8AA20AACF}" sibTransId="{9D1E2855-F131-4336-9856-CF59D429972C}"/>
    <dgm:cxn modelId="{C829F8D3-2062-4764-9F4B-6713B4AC09B5}" type="presOf" srcId="{A0F17D43-5204-441D-823A-6D4C1935C0C8}" destId="{6001D311-9BE4-4C58-A4D9-52F03C4D0AB5}" srcOrd="0" destOrd="0" presId="urn:microsoft.com/office/officeart/2005/8/layout/cycle7"/>
    <dgm:cxn modelId="{7B7C6CE0-C5FF-4580-96FC-7A2F8F044170}" type="presOf" srcId="{FF0AADE0-8C09-4CEB-9BD5-200A2BBD8653}" destId="{38EA91DE-3D4C-45DC-BD88-44E8AFC51DCC}" srcOrd="0" destOrd="0" presId="urn:microsoft.com/office/officeart/2005/8/layout/cycle7"/>
    <dgm:cxn modelId="{40F7FCDB-D65A-44B9-B030-413F273B4DAD}" type="presParOf" srcId="{38EA91DE-3D4C-45DC-BD88-44E8AFC51DCC}" destId="{5548BC46-EF6A-4E3A-BD16-F379884F2638}" srcOrd="0" destOrd="0" presId="urn:microsoft.com/office/officeart/2005/8/layout/cycle7"/>
    <dgm:cxn modelId="{6CEC2FBE-5DAC-4CD2-BA54-68182C6B7C1D}" type="presParOf" srcId="{38EA91DE-3D4C-45DC-BD88-44E8AFC51DCC}" destId="{44C4B263-0794-4D1C-AB15-6F9391031234}" srcOrd="1" destOrd="0" presId="urn:microsoft.com/office/officeart/2005/8/layout/cycle7"/>
    <dgm:cxn modelId="{162AB46B-A8CD-43DF-A509-85A716C16048}" type="presParOf" srcId="{44C4B263-0794-4D1C-AB15-6F9391031234}" destId="{89C35387-362A-4E48-93F9-D8D5F2EA51DF}" srcOrd="0" destOrd="0" presId="urn:microsoft.com/office/officeart/2005/8/layout/cycle7"/>
    <dgm:cxn modelId="{CE721970-9833-4FB0-9583-11CE764D310C}" type="presParOf" srcId="{38EA91DE-3D4C-45DC-BD88-44E8AFC51DCC}" destId="{B107F2D7-32DC-47EA-8166-4B546699BE49}" srcOrd="2" destOrd="0" presId="urn:microsoft.com/office/officeart/2005/8/layout/cycle7"/>
    <dgm:cxn modelId="{F20D3F86-5894-4E2E-B678-EB4DB6CA3CB4}" type="presParOf" srcId="{38EA91DE-3D4C-45DC-BD88-44E8AFC51DCC}" destId="{F6EAF003-F0D0-4732-9EC1-04CF24D0FD6F}" srcOrd="3" destOrd="0" presId="urn:microsoft.com/office/officeart/2005/8/layout/cycle7"/>
    <dgm:cxn modelId="{471BDE81-92BC-4CFD-A128-10FA70BA1D6C}" type="presParOf" srcId="{F6EAF003-F0D0-4732-9EC1-04CF24D0FD6F}" destId="{08298522-90B8-412E-A0FF-225230088B12}" srcOrd="0" destOrd="0" presId="urn:microsoft.com/office/officeart/2005/8/layout/cycle7"/>
    <dgm:cxn modelId="{59AD935E-0D83-4ACA-AC82-38426EB2C145}" type="presParOf" srcId="{38EA91DE-3D4C-45DC-BD88-44E8AFC51DCC}" destId="{6B224F95-4135-4E20-A1A8-880DB437829C}" srcOrd="4" destOrd="0" presId="urn:microsoft.com/office/officeart/2005/8/layout/cycle7"/>
    <dgm:cxn modelId="{5B7C235E-B99D-4744-9648-E363114256F8}" type="presParOf" srcId="{38EA91DE-3D4C-45DC-BD88-44E8AFC51DCC}" destId="{6001D311-9BE4-4C58-A4D9-52F03C4D0AB5}" srcOrd="5" destOrd="0" presId="urn:microsoft.com/office/officeart/2005/8/layout/cycle7"/>
    <dgm:cxn modelId="{5C404F7C-C8E2-4232-873D-93AA61DA18C4}" type="presParOf" srcId="{6001D311-9BE4-4C58-A4D9-52F03C4D0AB5}" destId="{D8800C5E-A4E5-421A-A21D-4045A0125B2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E91A5-B73D-4BDB-BCAE-9D1BB18A2955}">
      <dsp:nvSpPr>
        <dsp:cNvPr id="0" name=""/>
        <dsp:cNvSpPr/>
      </dsp:nvSpPr>
      <dsp:spPr>
        <a:xfrm>
          <a:off x="48863" y="2751"/>
          <a:ext cx="2141160" cy="12846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isolation</a:t>
          </a:r>
          <a:endParaRPr lang="en-US" sz="1500" kern="1200"/>
        </a:p>
      </dsp:txBody>
      <dsp:txXfrm>
        <a:off x="48863" y="2751"/>
        <a:ext cx="2141160" cy="1284696"/>
      </dsp:txXfrm>
    </dsp:sp>
    <dsp:sp modelId="{7F269B3A-E39A-400B-8FA5-BCAAC35118D9}">
      <dsp:nvSpPr>
        <dsp:cNvPr id="0" name=""/>
        <dsp:cNvSpPr/>
      </dsp:nvSpPr>
      <dsp:spPr>
        <a:xfrm>
          <a:off x="2404139" y="2751"/>
          <a:ext cx="2141160" cy="12846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Economic hardship</a:t>
          </a:r>
          <a:endParaRPr lang="en-US" sz="1500" kern="1200"/>
        </a:p>
      </dsp:txBody>
      <dsp:txXfrm>
        <a:off x="2404139" y="2751"/>
        <a:ext cx="2141160" cy="1284696"/>
      </dsp:txXfrm>
    </dsp:sp>
    <dsp:sp modelId="{AB58903F-6F67-4604-B85C-430EA83AF240}">
      <dsp:nvSpPr>
        <dsp:cNvPr id="0" name=""/>
        <dsp:cNvSpPr/>
      </dsp:nvSpPr>
      <dsp:spPr>
        <a:xfrm>
          <a:off x="4759416" y="2751"/>
          <a:ext cx="2141160" cy="12846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Racism/Discrimination</a:t>
          </a:r>
          <a:endParaRPr lang="en-US" sz="1500" kern="1200"/>
        </a:p>
      </dsp:txBody>
      <dsp:txXfrm>
        <a:off x="4759416" y="2751"/>
        <a:ext cx="2141160" cy="1284696"/>
      </dsp:txXfrm>
    </dsp:sp>
    <dsp:sp modelId="{ED731E1B-DD82-47A8-BA65-225E74A6494A}">
      <dsp:nvSpPr>
        <dsp:cNvPr id="0" name=""/>
        <dsp:cNvSpPr/>
      </dsp:nvSpPr>
      <dsp:spPr>
        <a:xfrm>
          <a:off x="48863" y="1501564"/>
          <a:ext cx="2141160" cy="12846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Language barriers</a:t>
          </a:r>
          <a:endParaRPr lang="en-US" sz="1500" kern="1200"/>
        </a:p>
      </dsp:txBody>
      <dsp:txXfrm>
        <a:off x="48863" y="1501564"/>
        <a:ext cx="2141160" cy="1284696"/>
      </dsp:txXfrm>
    </dsp:sp>
    <dsp:sp modelId="{2C4520BB-CF86-46E0-91A7-2AE8BE3A29E7}">
      <dsp:nvSpPr>
        <dsp:cNvPr id="0" name=""/>
        <dsp:cNvSpPr/>
      </dsp:nvSpPr>
      <dsp:spPr>
        <a:xfrm>
          <a:off x="2404139" y="1501564"/>
          <a:ext cx="2141160" cy="128469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Cultural differences/ignorance </a:t>
          </a:r>
          <a:endParaRPr lang="en-US" sz="1500" kern="1200"/>
        </a:p>
      </dsp:txBody>
      <dsp:txXfrm>
        <a:off x="2404139" y="1501564"/>
        <a:ext cx="2141160" cy="1284696"/>
      </dsp:txXfrm>
    </dsp:sp>
    <dsp:sp modelId="{A64EB6B6-174D-4C15-94A5-49BABB3CEDBB}">
      <dsp:nvSpPr>
        <dsp:cNvPr id="0" name=""/>
        <dsp:cNvSpPr/>
      </dsp:nvSpPr>
      <dsp:spPr>
        <a:xfrm>
          <a:off x="4759416" y="1501564"/>
          <a:ext cx="2141160" cy="12846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Family breakdown</a:t>
          </a:r>
          <a:endParaRPr lang="en-US" sz="1500" kern="1200"/>
        </a:p>
      </dsp:txBody>
      <dsp:txXfrm>
        <a:off x="4759416" y="1501564"/>
        <a:ext cx="2141160" cy="1284696"/>
      </dsp:txXfrm>
    </dsp:sp>
    <dsp:sp modelId="{C1AF5441-AF22-41D1-87FD-1C8E2DBA50E3}">
      <dsp:nvSpPr>
        <dsp:cNvPr id="0" name=""/>
        <dsp:cNvSpPr/>
      </dsp:nvSpPr>
      <dsp:spPr>
        <a:xfrm>
          <a:off x="48863" y="3000376"/>
          <a:ext cx="2141160" cy="12846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Poor MH/Trauma/Stigma</a:t>
          </a:r>
          <a:endParaRPr lang="en-US" sz="1500" kern="1200"/>
        </a:p>
      </dsp:txBody>
      <dsp:txXfrm>
        <a:off x="48863" y="3000376"/>
        <a:ext cx="2141160" cy="1284696"/>
      </dsp:txXfrm>
    </dsp:sp>
    <dsp:sp modelId="{268266D8-9FA0-438D-96B8-534780EC2C0B}">
      <dsp:nvSpPr>
        <dsp:cNvPr id="0" name=""/>
        <dsp:cNvSpPr/>
      </dsp:nvSpPr>
      <dsp:spPr>
        <a:xfrm>
          <a:off x="2404139" y="3000376"/>
          <a:ext cx="2141160" cy="12846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Health Literacy</a:t>
          </a:r>
          <a:endParaRPr lang="en-US" sz="1500" kern="1200"/>
        </a:p>
      </dsp:txBody>
      <dsp:txXfrm>
        <a:off x="2404139" y="3000376"/>
        <a:ext cx="2141160" cy="1284696"/>
      </dsp:txXfrm>
    </dsp:sp>
    <dsp:sp modelId="{E7F631F7-A7E7-4FEA-AE42-5A3BC5B3508C}">
      <dsp:nvSpPr>
        <dsp:cNvPr id="0" name=""/>
        <dsp:cNvSpPr/>
      </dsp:nvSpPr>
      <dsp:spPr>
        <a:xfrm>
          <a:off x="4759416" y="3000376"/>
          <a:ext cx="2141160" cy="12846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Transport</a:t>
          </a:r>
          <a:endParaRPr lang="en-US" sz="1500" kern="1200"/>
        </a:p>
      </dsp:txBody>
      <dsp:txXfrm>
        <a:off x="4759416" y="3000376"/>
        <a:ext cx="2141160" cy="1284696"/>
      </dsp:txXfrm>
    </dsp:sp>
    <dsp:sp modelId="{687160CC-967A-4D95-97DD-A77FC297D636}">
      <dsp:nvSpPr>
        <dsp:cNvPr id="0" name=""/>
        <dsp:cNvSpPr/>
      </dsp:nvSpPr>
      <dsp:spPr>
        <a:xfrm>
          <a:off x="2404139" y="4499188"/>
          <a:ext cx="2141160" cy="128469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Location</a:t>
          </a:r>
          <a:endParaRPr lang="en-US" sz="1500" kern="1200"/>
        </a:p>
      </dsp:txBody>
      <dsp:txXfrm>
        <a:off x="2404139" y="4499188"/>
        <a:ext cx="2141160" cy="12846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2EF57-D91D-471B-88F2-3496C72986D2}">
      <dsp:nvSpPr>
        <dsp:cNvPr id="0" name=""/>
        <dsp:cNvSpPr/>
      </dsp:nvSpPr>
      <dsp:spPr>
        <a:xfrm>
          <a:off x="0" y="4094755"/>
          <a:ext cx="7536203" cy="6717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Constraints and resources </a:t>
          </a:r>
          <a:endParaRPr lang="en-US" sz="1500" kern="1200"/>
        </a:p>
      </dsp:txBody>
      <dsp:txXfrm>
        <a:off x="0" y="4094755"/>
        <a:ext cx="7536203" cy="671778"/>
      </dsp:txXfrm>
    </dsp:sp>
    <dsp:sp modelId="{67DBD246-7A85-4BD1-A508-B131FEC7272D}">
      <dsp:nvSpPr>
        <dsp:cNvPr id="0" name=""/>
        <dsp:cNvSpPr/>
      </dsp:nvSpPr>
      <dsp:spPr>
        <a:xfrm rot="10800000">
          <a:off x="0" y="3071636"/>
          <a:ext cx="7536203" cy="1033195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Worker burn-out</a:t>
          </a:r>
          <a:endParaRPr lang="en-US" sz="1500" kern="1200"/>
        </a:p>
      </dsp:txBody>
      <dsp:txXfrm rot="10800000">
        <a:off x="0" y="3071636"/>
        <a:ext cx="7536203" cy="671339"/>
      </dsp:txXfrm>
    </dsp:sp>
    <dsp:sp modelId="{6804A835-97EC-4B4E-B54F-3EEFD6840EE8}">
      <dsp:nvSpPr>
        <dsp:cNvPr id="0" name=""/>
        <dsp:cNvSpPr/>
      </dsp:nvSpPr>
      <dsp:spPr>
        <a:xfrm rot="10800000">
          <a:off x="0" y="2048517"/>
          <a:ext cx="7536203" cy="1033195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COVID</a:t>
          </a:r>
          <a:endParaRPr lang="en-US" sz="1500" kern="1200"/>
        </a:p>
      </dsp:txBody>
      <dsp:txXfrm rot="10800000">
        <a:off x="0" y="2048517"/>
        <a:ext cx="7536203" cy="671339"/>
      </dsp:txXfrm>
    </dsp:sp>
    <dsp:sp modelId="{D30BB06D-46DB-42AE-8340-56542CF7A18F}">
      <dsp:nvSpPr>
        <dsp:cNvPr id="0" name=""/>
        <dsp:cNvSpPr/>
      </dsp:nvSpPr>
      <dsp:spPr>
        <a:xfrm rot="10800000">
          <a:off x="0" y="1025398"/>
          <a:ext cx="7536203" cy="103319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Health and social care systems already at breaking point</a:t>
          </a:r>
          <a:endParaRPr lang="en-US" sz="1500" kern="1200"/>
        </a:p>
      </dsp:txBody>
      <dsp:txXfrm rot="10800000">
        <a:off x="0" y="1025398"/>
        <a:ext cx="7536203" cy="671339"/>
      </dsp:txXfrm>
    </dsp:sp>
    <dsp:sp modelId="{6BEA0E1B-AC81-423C-90E6-0A335599EA41}">
      <dsp:nvSpPr>
        <dsp:cNvPr id="0" name=""/>
        <dsp:cNvSpPr/>
      </dsp:nvSpPr>
      <dsp:spPr>
        <a:xfrm rot="10800000">
          <a:off x="0" y="2279"/>
          <a:ext cx="7536203" cy="1033195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Largest group of displaced people are hosted in resource poor countries (Brandenberger et al, 2019).</a:t>
          </a:r>
          <a:endParaRPr lang="en-US" sz="1500" kern="1200"/>
        </a:p>
      </dsp:txBody>
      <dsp:txXfrm rot="10800000">
        <a:off x="0" y="2279"/>
        <a:ext cx="7536203" cy="6713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86F600-BDFD-458C-A511-BBFD4C97A96A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B423F-6400-444A-BCDF-C2D84C8DAA61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EB3C3-217A-4DE6-B102-7B5825D3F419}">
      <dsp:nvSpPr>
        <dsp:cNvPr id="0" name=""/>
        <dsp:cNvSpPr/>
      </dsp:nvSpPr>
      <dsp:spPr>
        <a:xfrm>
          <a:off x="1909124" y="706"/>
          <a:ext cx="3127248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Communication</a:t>
          </a:r>
          <a:endParaRPr lang="en-US" sz="2500" kern="1200"/>
        </a:p>
      </dsp:txBody>
      <dsp:txXfrm>
        <a:off x="1909124" y="706"/>
        <a:ext cx="3127248" cy="1652921"/>
      </dsp:txXfrm>
    </dsp:sp>
    <dsp:sp modelId="{B0C86440-EBBA-498C-81B8-48BCE0430DB5}">
      <dsp:nvSpPr>
        <dsp:cNvPr id="0" name=""/>
        <dsp:cNvSpPr/>
      </dsp:nvSpPr>
      <dsp:spPr>
        <a:xfrm>
          <a:off x="5036372" y="706"/>
          <a:ext cx="1913067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Language skills</a:t>
          </a:r>
          <a:endParaRPr lang="en-US" sz="1300" kern="120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Interpreters</a:t>
          </a:r>
          <a:endParaRPr lang="en-US" sz="1300" kern="120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Information on the health system – health literacy</a:t>
          </a:r>
          <a:endParaRPr lang="en-US" sz="1300" kern="1200"/>
        </a:p>
      </dsp:txBody>
      <dsp:txXfrm>
        <a:off x="5036372" y="706"/>
        <a:ext cx="1913067" cy="1652921"/>
      </dsp:txXfrm>
    </dsp:sp>
    <dsp:sp modelId="{F01A2C37-D84F-4681-9064-22F73BC0F709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08B2-F143-4F0E-A1AC-DF51D9A58A77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60329-FAE6-40F0-A2BC-1A3AD3611EF1}">
      <dsp:nvSpPr>
        <dsp:cNvPr id="0" name=""/>
        <dsp:cNvSpPr/>
      </dsp:nvSpPr>
      <dsp:spPr>
        <a:xfrm>
          <a:off x="1909124" y="2066858"/>
          <a:ext cx="3127248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Neue Haas Grotesk Text Pro"/>
            </a:rPr>
            <a:t>Continuity of care</a:t>
          </a:r>
          <a:endParaRPr lang="en-US" sz="2500" kern="1200"/>
        </a:p>
      </dsp:txBody>
      <dsp:txXfrm>
        <a:off x="1909124" y="2066858"/>
        <a:ext cx="3127248" cy="1652921"/>
      </dsp:txXfrm>
    </dsp:sp>
    <dsp:sp modelId="{98B07DD1-FD4B-4436-B86B-DCFF6BF59185}">
      <dsp:nvSpPr>
        <dsp:cNvPr id="0" name=""/>
        <dsp:cNvSpPr/>
      </dsp:nvSpPr>
      <dsp:spPr>
        <a:xfrm>
          <a:off x="5036372" y="2066858"/>
          <a:ext cx="1913067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Neue Haas Grotesk Text Pro"/>
            </a:rPr>
            <a:t>Information regarding healthcare systems</a:t>
          </a:r>
          <a:endParaRPr lang="en-GB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Neue Haas Grotesk Text Pro"/>
            </a:rPr>
            <a:t>Accessing medical records</a:t>
          </a:r>
          <a:endParaRPr lang="en-GB" sz="1300" kern="1200" dirty="0"/>
        </a:p>
      </dsp:txBody>
      <dsp:txXfrm>
        <a:off x="5036372" y="2066858"/>
        <a:ext cx="1913067" cy="1652921"/>
      </dsp:txXfrm>
    </dsp:sp>
    <dsp:sp modelId="{C3AEFFDC-FEB9-4B8D-824E-E581C6C5D6AD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0C3FA3-6558-45B8-8CA1-BFA75FCBABAD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382AF9-B625-4772-8B72-A4AB0412C071}">
      <dsp:nvSpPr>
        <dsp:cNvPr id="0" name=""/>
        <dsp:cNvSpPr/>
      </dsp:nvSpPr>
      <dsp:spPr>
        <a:xfrm>
          <a:off x="1909124" y="4133010"/>
          <a:ext cx="3127248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Neue Haas Grotesk Text Pro"/>
            </a:rPr>
            <a:t>Confidence </a:t>
          </a:r>
          <a:endParaRPr lang="en-US" sz="2500" kern="1200"/>
        </a:p>
      </dsp:txBody>
      <dsp:txXfrm>
        <a:off x="1909124" y="4133010"/>
        <a:ext cx="3127248" cy="1652921"/>
      </dsp:txXfrm>
    </dsp:sp>
    <dsp:sp modelId="{54007FA3-3B43-4F79-9510-79C348DAD027}">
      <dsp:nvSpPr>
        <dsp:cNvPr id="0" name=""/>
        <dsp:cNvSpPr/>
      </dsp:nvSpPr>
      <dsp:spPr>
        <a:xfrm>
          <a:off x="5036372" y="4133010"/>
          <a:ext cx="1913067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Neue Haas Grotesk Text Pro"/>
            </a:rPr>
            <a:t>Trust</a:t>
          </a: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Neue Haas Grotesk Text Pro"/>
            </a:rPr>
            <a:t>Control</a:t>
          </a:r>
          <a:endParaRPr lang="en-US" sz="1300" kern="1200" dirty="0"/>
        </a:p>
      </dsp:txBody>
      <dsp:txXfrm>
        <a:off x="5036372" y="4133010"/>
        <a:ext cx="1913067" cy="16529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4DD020-4538-4CC8-B6C2-2FA9FE825C95}">
      <dsp:nvSpPr>
        <dsp:cNvPr id="0" name=""/>
        <dsp:cNvSpPr/>
      </dsp:nvSpPr>
      <dsp:spPr>
        <a:xfrm>
          <a:off x="0" y="56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CA2C9-40AD-4FAB-9FF2-BFEEDE63D9FF}">
      <dsp:nvSpPr>
        <dsp:cNvPr id="0" name=""/>
        <dsp:cNvSpPr/>
      </dsp:nvSpPr>
      <dsp:spPr>
        <a:xfrm>
          <a:off x="0" y="560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Information regarding health system</a:t>
          </a:r>
          <a:endParaRPr lang="en-US" sz="4200" kern="1200"/>
        </a:p>
      </dsp:txBody>
      <dsp:txXfrm>
        <a:off x="0" y="560"/>
        <a:ext cx="10653579" cy="918541"/>
      </dsp:txXfrm>
    </dsp:sp>
    <dsp:sp modelId="{06B4DD30-C518-40EE-9DA1-9DA3BE624671}">
      <dsp:nvSpPr>
        <dsp:cNvPr id="0" name=""/>
        <dsp:cNvSpPr/>
      </dsp:nvSpPr>
      <dsp:spPr>
        <a:xfrm>
          <a:off x="0" y="91910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82FFD-7761-43FA-B5C9-A841F5A6026C}">
      <dsp:nvSpPr>
        <dsp:cNvPr id="0" name=""/>
        <dsp:cNvSpPr/>
      </dsp:nvSpPr>
      <dsp:spPr>
        <a:xfrm>
          <a:off x="0" y="919102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Ease of access to facilities</a:t>
          </a:r>
          <a:endParaRPr lang="en-US" sz="4200" kern="1200"/>
        </a:p>
      </dsp:txBody>
      <dsp:txXfrm>
        <a:off x="0" y="919102"/>
        <a:ext cx="10653579" cy="918541"/>
      </dsp:txXfrm>
    </dsp:sp>
    <dsp:sp modelId="{ACC8DEBE-A8E0-4313-9CF3-DCAE42C7D33E}">
      <dsp:nvSpPr>
        <dsp:cNvPr id="0" name=""/>
        <dsp:cNvSpPr/>
      </dsp:nvSpPr>
      <dsp:spPr>
        <a:xfrm>
          <a:off x="0" y="183764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AFA66-DD84-47E4-9AE4-35905AEA013F}">
      <dsp:nvSpPr>
        <dsp:cNvPr id="0" name=""/>
        <dsp:cNvSpPr/>
      </dsp:nvSpPr>
      <dsp:spPr>
        <a:xfrm>
          <a:off x="0" y="1837643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Integration of appointments</a:t>
          </a:r>
          <a:endParaRPr lang="en-US" sz="4200" kern="1200"/>
        </a:p>
      </dsp:txBody>
      <dsp:txXfrm>
        <a:off x="0" y="1837643"/>
        <a:ext cx="10653579" cy="918541"/>
      </dsp:txXfrm>
    </dsp:sp>
    <dsp:sp modelId="{3BB9DA03-FA25-4A31-BD24-E2F25C0FFEDB}">
      <dsp:nvSpPr>
        <dsp:cNvPr id="0" name=""/>
        <dsp:cNvSpPr/>
      </dsp:nvSpPr>
      <dsp:spPr>
        <a:xfrm>
          <a:off x="0" y="275618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3DD54-C825-4E97-9C86-EB81765CBA85}">
      <dsp:nvSpPr>
        <dsp:cNvPr id="0" name=""/>
        <dsp:cNvSpPr/>
      </dsp:nvSpPr>
      <dsp:spPr>
        <a:xfrm>
          <a:off x="0" y="2756184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Collaboration of institutions </a:t>
          </a:r>
          <a:endParaRPr lang="en-US" sz="4200" kern="1200"/>
        </a:p>
      </dsp:txBody>
      <dsp:txXfrm>
        <a:off x="0" y="2756184"/>
        <a:ext cx="10653579" cy="918541"/>
      </dsp:txXfrm>
    </dsp:sp>
    <dsp:sp modelId="{919066D9-03C5-4689-AD8F-96AA812D3403}">
      <dsp:nvSpPr>
        <dsp:cNvPr id="0" name=""/>
        <dsp:cNvSpPr/>
      </dsp:nvSpPr>
      <dsp:spPr>
        <a:xfrm>
          <a:off x="0" y="3674725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0A1E9-D340-4FAB-A57B-1D036734D74A}">
      <dsp:nvSpPr>
        <dsp:cNvPr id="0" name=""/>
        <dsp:cNvSpPr/>
      </dsp:nvSpPr>
      <dsp:spPr>
        <a:xfrm>
          <a:off x="0" y="3674725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Access to medical records</a:t>
          </a:r>
          <a:endParaRPr lang="en-US" sz="4200" kern="1200"/>
        </a:p>
      </dsp:txBody>
      <dsp:txXfrm>
        <a:off x="0" y="3674725"/>
        <a:ext cx="10653579" cy="9185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A43396-DE56-4772-A4E7-EA93E4495DE7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40229-B48E-4F64-B30B-0A7EA538552E}">
      <dsp:nvSpPr>
        <dsp:cNvPr id="0" name=""/>
        <dsp:cNvSpPr/>
      </dsp:nvSpPr>
      <dsp:spPr>
        <a:xfrm>
          <a:off x="241286" y="181340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F6107-97ED-4BE9-99A9-2E32FCA308BB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Trust and Control</a:t>
          </a:r>
          <a:endParaRPr lang="en-US" sz="1900" kern="1200"/>
        </a:p>
      </dsp:txBody>
      <dsp:txXfrm>
        <a:off x="921274" y="1871"/>
        <a:ext cx="6028165" cy="797640"/>
      </dsp:txXfrm>
    </dsp:sp>
    <dsp:sp modelId="{DBEC4582-DE4E-4446-86D8-658F8F7AB470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33A0B-4CA6-4A9E-A6BA-33E09EE06699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A961B-5928-4878-B901-32A0302554E9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Intercultural training </a:t>
          </a:r>
          <a:endParaRPr lang="en-US" sz="1900" kern="1200"/>
        </a:p>
      </dsp:txBody>
      <dsp:txXfrm>
        <a:off x="921274" y="998922"/>
        <a:ext cx="6028165" cy="797640"/>
      </dsp:txXfrm>
    </dsp:sp>
    <dsp:sp modelId="{FCBA72BA-BE79-419D-B304-7CEC27EC76F1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D360F8-DA4C-465D-81A0-F2D1D293F46F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3BEC3-B926-4EF9-9ADC-3AE184CF6A17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Find a common ground </a:t>
          </a:r>
          <a:endParaRPr lang="en-US" sz="1900" kern="1200"/>
        </a:p>
      </dsp:txBody>
      <dsp:txXfrm>
        <a:off x="921274" y="1995973"/>
        <a:ext cx="6028165" cy="797640"/>
      </dsp:txXfrm>
    </dsp:sp>
    <dsp:sp modelId="{050A6110-66C6-4F71-9384-0678EF8188B6}">
      <dsp:nvSpPr>
        <dsp:cNvPr id="0" name=""/>
        <dsp:cNvSpPr/>
      </dsp:nvSpPr>
      <dsp:spPr>
        <a:xfrm>
          <a:off x="0" y="299302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1D2CA-5E39-4F35-A5D6-5AB55B3FF07E}">
      <dsp:nvSpPr>
        <dsp:cNvPr id="0" name=""/>
        <dsp:cNvSpPr/>
      </dsp:nvSpPr>
      <dsp:spPr>
        <a:xfrm>
          <a:off x="241286" y="3172492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01559-A4B7-4F19-B0B5-287534AFA0F9}">
      <dsp:nvSpPr>
        <dsp:cNvPr id="0" name=""/>
        <dsp:cNvSpPr/>
      </dsp:nvSpPr>
      <dsp:spPr>
        <a:xfrm>
          <a:off x="921274" y="299302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connectiveness pivital in fostering resilience</a:t>
          </a:r>
          <a:endParaRPr lang="en-US" sz="1900" kern="1200"/>
        </a:p>
      </dsp:txBody>
      <dsp:txXfrm>
        <a:off x="921274" y="2993023"/>
        <a:ext cx="6028165" cy="797640"/>
      </dsp:txXfrm>
    </dsp:sp>
    <dsp:sp modelId="{BC1FF89B-93DF-4FDD-B84A-E9F0A2A16FBC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39A6C-576C-4D61-9A31-0712C158EE31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15C92-B511-49DC-8885-D281635917E5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Kind caring empathetic staff </a:t>
          </a:r>
          <a:endParaRPr lang="en-US" sz="1900" kern="1200"/>
        </a:p>
      </dsp:txBody>
      <dsp:txXfrm>
        <a:off x="921274" y="3990074"/>
        <a:ext cx="6028165" cy="797640"/>
      </dsp:txXfrm>
    </dsp:sp>
    <dsp:sp modelId="{CE89843D-2F47-43B3-8487-6E8DDF0A3836}">
      <dsp:nvSpPr>
        <dsp:cNvPr id="0" name=""/>
        <dsp:cNvSpPr/>
      </dsp:nvSpPr>
      <dsp:spPr>
        <a:xfrm>
          <a:off x="0" y="49871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84636-2E86-403B-8D87-39141B0484F3}">
      <dsp:nvSpPr>
        <dsp:cNvPr id="0" name=""/>
        <dsp:cNvSpPr/>
      </dsp:nvSpPr>
      <dsp:spPr>
        <a:xfrm>
          <a:off x="241286" y="5166593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E08E8-EE34-4AF9-A214-9E80F98346A1}">
      <dsp:nvSpPr>
        <dsp:cNvPr id="0" name=""/>
        <dsp:cNvSpPr/>
      </dsp:nvSpPr>
      <dsp:spPr>
        <a:xfrm>
          <a:off x="921274" y="49871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Utilizing other refugees for peer support </a:t>
          </a:r>
          <a:endParaRPr lang="en-US" sz="1900" kern="1200"/>
        </a:p>
      </dsp:txBody>
      <dsp:txXfrm>
        <a:off x="921274" y="4987124"/>
        <a:ext cx="6028165" cy="7976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7EA777-2469-498E-AEAD-E3403C5D2497}">
      <dsp:nvSpPr>
        <dsp:cNvPr id="0" name=""/>
        <dsp:cNvSpPr/>
      </dsp:nvSpPr>
      <dsp:spPr>
        <a:xfrm>
          <a:off x="3159144" y="3571805"/>
          <a:ext cx="631150" cy="13569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15575" y="0"/>
              </a:lnTo>
              <a:lnTo>
                <a:pt x="315575" y="1356973"/>
              </a:lnTo>
              <a:lnTo>
                <a:pt x="631150" y="135697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3987EC-DD77-42E4-8D8D-F5DFB203F9EE}">
      <dsp:nvSpPr>
        <dsp:cNvPr id="0" name=""/>
        <dsp:cNvSpPr/>
      </dsp:nvSpPr>
      <dsp:spPr>
        <a:xfrm>
          <a:off x="3159144" y="3526085"/>
          <a:ext cx="6311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1150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1CC87B-9240-47B6-8D9C-3BB73FCAA15B}">
      <dsp:nvSpPr>
        <dsp:cNvPr id="0" name=""/>
        <dsp:cNvSpPr/>
      </dsp:nvSpPr>
      <dsp:spPr>
        <a:xfrm>
          <a:off x="3159144" y="2214831"/>
          <a:ext cx="631150" cy="1356973"/>
        </a:xfrm>
        <a:custGeom>
          <a:avLst/>
          <a:gdLst/>
          <a:ahLst/>
          <a:cxnLst/>
          <a:rect l="0" t="0" r="0" b="0"/>
          <a:pathLst>
            <a:path>
              <a:moveTo>
                <a:pt x="0" y="1356973"/>
              </a:moveTo>
              <a:lnTo>
                <a:pt x="315575" y="1356973"/>
              </a:lnTo>
              <a:lnTo>
                <a:pt x="315575" y="0"/>
              </a:lnTo>
              <a:lnTo>
                <a:pt x="631150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004E21-7965-4430-8BCA-F5EB85B9E607}">
      <dsp:nvSpPr>
        <dsp:cNvPr id="0" name=""/>
        <dsp:cNvSpPr/>
      </dsp:nvSpPr>
      <dsp:spPr>
        <a:xfrm>
          <a:off x="3393" y="376606"/>
          <a:ext cx="3155751" cy="9625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Critisized by the UN on exclusionary approach to asylum seekers </a:t>
          </a:r>
          <a:endParaRPr lang="en-US" sz="2200" kern="1200"/>
        </a:p>
      </dsp:txBody>
      <dsp:txXfrm>
        <a:off x="3393" y="376606"/>
        <a:ext cx="3155751" cy="962504"/>
      </dsp:txXfrm>
    </dsp:sp>
    <dsp:sp modelId="{626F6E95-7AE8-44D1-82F6-05E582198FB0}">
      <dsp:nvSpPr>
        <dsp:cNvPr id="0" name=""/>
        <dsp:cNvSpPr/>
      </dsp:nvSpPr>
      <dsp:spPr>
        <a:xfrm>
          <a:off x="3393" y="1733579"/>
          <a:ext cx="3155751" cy="9625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Points to structural inequalities in society in terms of power</a:t>
          </a:r>
          <a:endParaRPr lang="en-US" sz="2200" kern="1200"/>
        </a:p>
      </dsp:txBody>
      <dsp:txXfrm>
        <a:off x="3393" y="1733579"/>
        <a:ext cx="3155751" cy="962504"/>
      </dsp:txXfrm>
    </dsp:sp>
    <dsp:sp modelId="{627E64B0-4475-4F49-BD5C-7C587EB907CB}">
      <dsp:nvSpPr>
        <dsp:cNvPr id="0" name=""/>
        <dsp:cNvSpPr/>
      </dsp:nvSpPr>
      <dsp:spPr>
        <a:xfrm>
          <a:off x="3393" y="3090552"/>
          <a:ext cx="3155751" cy="9625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Bound to issues of </a:t>
          </a:r>
          <a:endParaRPr lang="en-US" sz="2200" kern="1200"/>
        </a:p>
      </dsp:txBody>
      <dsp:txXfrm>
        <a:off x="3393" y="3090552"/>
        <a:ext cx="3155751" cy="962504"/>
      </dsp:txXfrm>
    </dsp:sp>
    <dsp:sp modelId="{5AEEAD6A-AA08-46D0-8ED9-971B1E8151E7}">
      <dsp:nvSpPr>
        <dsp:cNvPr id="0" name=""/>
        <dsp:cNvSpPr/>
      </dsp:nvSpPr>
      <dsp:spPr>
        <a:xfrm>
          <a:off x="3790295" y="1733579"/>
          <a:ext cx="3155751" cy="9625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Deservedness</a:t>
          </a:r>
          <a:endParaRPr lang="en-US" sz="2200" kern="1200"/>
        </a:p>
      </dsp:txBody>
      <dsp:txXfrm>
        <a:off x="3790295" y="1733579"/>
        <a:ext cx="3155751" cy="962504"/>
      </dsp:txXfrm>
    </dsp:sp>
    <dsp:sp modelId="{BC3ADC35-7000-4C49-AF47-1462D5F3ECE2}">
      <dsp:nvSpPr>
        <dsp:cNvPr id="0" name=""/>
        <dsp:cNvSpPr/>
      </dsp:nvSpPr>
      <dsp:spPr>
        <a:xfrm>
          <a:off x="3790295" y="3090552"/>
          <a:ext cx="3155751" cy="9625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Citizenship</a:t>
          </a:r>
          <a:endParaRPr lang="en-US" sz="2200" kern="1200"/>
        </a:p>
      </dsp:txBody>
      <dsp:txXfrm>
        <a:off x="3790295" y="3090552"/>
        <a:ext cx="3155751" cy="962504"/>
      </dsp:txXfrm>
    </dsp:sp>
    <dsp:sp modelId="{970B1AA6-3A94-413E-A0A6-DD29D4ED782F}">
      <dsp:nvSpPr>
        <dsp:cNvPr id="0" name=""/>
        <dsp:cNvSpPr/>
      </dsp:nvSpPr>
      <dsp:spPr>
        <a:xfrm>
          <a:off x="3790295" y="4447526"/>
          <a:ext cx="3155751" cy="9625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Settlement </a:t>
          </a:r>
          <a:endParaRPr lang="en-US" sz="2200" kern="1200"/>
        </a:p>
      </dsp:txBody>
      <dsp:txXfrm>
        <a:off x="3790295" y="4447526"/>
        <a:ext cx="3155751" cy="9625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8BC46-EF6A-4E3A-BD16-F379884F2638}">
      <dsp:nvSpPr>
        <dsp:cNvPr id="0" name=""/>
        <dsp:cNvSpPr/>
      </dsp:nvSpPr>
      <dsp:spPr>
        <a:xfrm>
          <a:off x="1424285" y="165118"/>
          <a:ext cx="1723429" cy="861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Neue Haas Grotesk Text Pro"/>
            </a:rPr>
            <a:t>Communication</a:t>
          </a:r>
          <a:endParaRPr lang="en-GB" sz="1600" kern="1200" dirty="0"/>
        </a:p>
      </dsp:txBody>
      <dsp:txXfrm>
        <a:off x="1449524" y="190357"/>
        <a:ext cx="1672951" cy="811236"/>
      </dsp:txXfrm>
    </dsp:sp>
    <dsp:sp modelId="{44C4B263-0794-4D1C-AB15-6F9391031234}">
      <dsp:nvSpPr>
        <dsp:cNvPr id="0" name=""/>
        <dsp:cNvSpPr/>
      </dsp:nvSpPr>
      <dsp:spPr>
        <a:xfrm rot="3600000">
          <a:off x="2548309" y="1677999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638789" y="1738319"/>
        <a:ext cx="717963" cy="180960"/>
      </dsp:txXfrm>
    </dsp:sp>
    <dsp:sp modelId="{B107F2D7-32DC-47EA-8166-4B546699BE49}">
      <dsp:nvSpPr>
        <dsp:cNvPr id="0" name=""/>
        <dsp:cNvSpPr/>
      </dsp:nvSpPr>
      <dsp:spPr>
        <a:xfrm>
          <a:off x="2847827" y="2630766"/>
          <a:ext cx="1723429" cy="861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Neue Haas Grotesk Text Pro"/>
            </a:rPr>
            <a:t>Confidence</a:t>
          </a:r>
          <a:endParaRPr lang="en-GB" sz="1600" kern="1200" dirty="0"/>
        </a:p>
      </dsp:txBody>
      <dsp:txXfrm>
        <a:off x="2873066" y="2656005"/>
        <a:ext cx="1672951" cy="811236"/>
      </dsp:txXfrm>
    </dsp:sp>
    <dsp:sp modelId="{F6EAF003-F0D0-4732-9EC1-04CF24D0FD6F}">
      <dsp:nvSpPr>
        <dsp:cNvPr id="0" name=""/>
        <dsp:cNvSpPr/>
      </dsp:nvSpPr>
      <dsp:spPr>
        <a:xfrm rot="10800000">
          <a:off x="1836538" y="2910823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1927018" y="2971143"/>
        <a:ext cx="717963" cy="180960"/>
      </dsp:txXfrm>
    </dsp:sp>
    <dsp:sp modelId="{6B224F95-4135-4E20-A1A8-880DB437829C}">
      <dsp:nvSpPr>
        <dsp:cNvPr id="0" name=""/>
        <dsp:cNvSpPr/>
      </dsp:nvSpPr>
      <dsp:spPr>
        <a:xfrm>
          <a:off x="743" y="2630766"/>
          <a:ext cx="1723429" cy="861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Neue Haas Grotesk Text Pro"/>
            </a:rPr>
            <a:t>Continuity of Care</a:t>
          </a:r>
          <a:endParaRPr lang="en-GB" sz="1600" kern="1200" dirty="0"/>
        </a:p>
      </dsp:txBody>
      <dsp:txXfrm>
        <a:off x="25982" y="2656005"/>
        <a:ext cx="1672951" cy="811236"/>
      </dsp:txXfrm>
    </dsp:sp>
    <dsp:sp modelId="{6001D311-9BE4-4C58-A4D9-52F03C4D0AB5}">
      <dsp:nvSpPr>
        <dsp:cNvPr id="0" name=""/>
        <dsp:cNvSpPr/>
      </dsp:nvSpPr>
      <dsp:spPr>
        <a:xfrm rot="18000000">
          <a:off x="1124767" y="1677999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215247" y="1738319"/>
        <a:ext cx="717963" cy="180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10452E-5C5D-407C-9F5B-E49F29FB93F4}" type="datetimeFigureOut">
              <a:t>2/8/2026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781B2E-EA4B-41D0-B346-ACE4A3F85B7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87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(Pearl and Zetter, 2002; EDF, 2011; Brandenberger </a:t>
            </a:r>
            <a:r>
              <a:rPr lang="en-US" i="1">
                <a:ea typeface="Calibri"/>
                <a:cs typeface="Calibri"/>
              </a:rPr>
              <a:t>et al.</a:t>
            </a:r>
            <a:r>
              <a:rPr lang="en-US">
                <a:ea typeface="Calibri"/>
                <a:cs typeface="Calibri"/>
              </a:rPr>
              <a:t> 2019)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411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(UNHCR, 2025; Zack, 2024; EDF, 2011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976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(Kissoon, 2015; Pearl and Zetter, 2002)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72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UNHCR 2025 – find other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09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Zack, 2024; UNHCR, 2025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736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UNHCR, 2025; Rothbart, </a:t>
            </a:r>
            <a:r>
              <a:rPr lang="en-US" dirty="0" err="1">
                <a:ea typeface="Calibri"/>
                <a:cs typeface="Calibri"/>
              </a:rPr>
              <a:t>Korostelina</a:t>
            </a:r>
            <a:r>
              <a:rPr lang="en-US" dirty="0">
                <a:ea typeface="Calibri"/>
                <a:cs typeface="Calibri"/>
              </a:rPr>
              <a:t> and </a:t>
            </a:r>
            <a:r>
              <a:rPr lang="en-US" dirty="0" err="1">
                <a:ea typeface="Calibri"/>
                <a:cs typeface="Calibri"/>
              </a:rPr>
              <a:t>Gjeloshi</a:t>
            </a:r>
            <a:r>
              <a:rPr lang="en-US" dirty="0">
                <a:ea typeface="Calibri"/>
                <a:cs typeface="Calibri"/>
              </a:rPr>
              <a:t>, 2023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401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UNCHR (2026); Scherzer et al, 2025; UNCHR, 2025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953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Couch, 2011; Khan, </a:t>
            </a:r>
            <a:r>
              <a:rPr lang="en-US" dirty="0" err="1">
                <a:ea typeface="Calibri"/>
                <a:cs typeface="Calibri"/>
              </a:rPr>
              <a:t>Waserman</a:t>
            </a:r>
            <a:r>
              <a:rPr lang="en-US" dirty="0">
                <a:ea typeface="Calibri"/>
                <a:cs typeface="Calibri"/>
              </a:rPr>
              <a:t> and Patel, 2022; Murphy et al, 2023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072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(Pearl and Zetter, 2002; Couch, 2011; </a:t>
            </a:r>
            <a:r>
              <a:rPr lang="en-US"/>
              <a:t>Kissoon, 2015; UNHCR, 2025)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29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(Couch, 2011; Kissoon, 2015; Khan, </a:t>
            </a:r>
            <a:r>
              <a:rPr lang="en-US" dirty="0" err="1">
                <a:ea typeface="Calibri"/>
                <a:cs typeface="Calibri"/>
              </a:rPr>
              <a:t>Waserman</a:t>
            </a:r>
            <a:r>
              <a:rPr lang="en-US" dirty="0">
                <a:ea typeface="Calibri"/>
                <a:cs typeface="Calibri"/>
              </a:rPr>
              <a:t> and Patel, 2022; Scherzer </a:t>
            </a:r>
            <a:r>
              <a:rPr lang="en-US" i="1" dirty="0">
                <a:ea typeface="Calibri"/>
                <a:cs typeface="Calibri"/>
              </a:rPr>
              <a:t>et al. </a:t>
            </a:r>
            <a:r>
              <a:rPr lang="en-US" dirty="0">
                <a:ea typeface="Calibri"/>
                <a:cs typeface="Calibri"/>
              </a:rPr>
              <a:t>2025)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651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(UNHCR, 2025)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748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(Brandenberger </a:t>
            </a:r>
            <a:r>
              <a:rPr lang="en-GB" i="1" dirty="0"/>
              <a:t>et al. </a:t>
            </a:r>
            <a:r>
              <a:rPr lang="en-GB" dirty="0"/>
              <a:t>2019</a:t>
            </a:r>
            <a:r>
              <a:rPr lang="en-GB" dirty="0">
                <a:ea typeface="Calibri"/>
                <a:cs typeface="Calibri"/>
              </a:rPr>
              <a:t>; </a:t>
            </a:r>
            <a:r>
              <a:rPr lang="en-US" dirty="0">
                <a:ea typeface="Calibri"/>
                <a:cs typeface="Calibri"/>
              </a:rPr>
              <a:t>Scherzer </a:t>
            </a:r>
            <a:r>
              <a:rPr lang="en-US" i="1" dirty="0">
                <a:ea typeface="Calibri"/>
                <a:cs typeface="Calibri"/>
              </a:rPr>
              <a:t>et al. </a:t>
            </a:r>
            <a:r>
              <a:rPr lang="en-US">
                <a:ea typeface="Calibri"/>
                <a:cs typeface="Calibri"/>
              </a:rPr>
              <a:t>2025; UNCHR, 2025</a:t>
            </a:r>
            <a:r>
              <a:rPr lang="en-GB"/>
              <a:t>)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580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(Brandenberger </a:t>
            </a:r>
            <a:r>
              <a:rPr lang="en-GB" i="1" dirty="0"/>
              <a:t>et al. </a:t>
            </a:r>
            <a:r>
              <a:rPr lang="en-GB" dirty="0"/>
              <a:t>2019</a:t>
            </a:r>
            <a:r>
              <a:rPr lang="en-GB" dirty="0">
                <a:ea typeface="Calibri"/>
                <a:cs typeface="Calibri"/>
              </a:rPr>
              <a:t>; </a:t>
            </a:r>
            <a:r>
              <a:rPr lang="en-US" dirty="0"/>
              <a:t>Murphy </a:t>
            </a:r>
            <a:r>
              <a:rPr lang="en-US" i="1" dirty="0"/>
              <a:t>et al.</a:t>
            </a:r>
            <a:r>
              <a:rPr lang="en-US" dirty="0"/>
              <a:t> 2023;</a:t>
            </a:r>
            <a:r>
              <a:rPr lang="en-US" dirty="0">
                <a:ea typeface="Calibri"/>
                <a:cs typeface="Calibri"/>
              </a:rPr>
              <a:t> Scherzer </a:t>
            </a:r>
            <a:r>
              <a:rPr lang="en-US" i="1" dirty="0">
                <a:ea typeface="Calibri"/>
                <a:cs typeface="Calibri"/>
              </a:rPr>
              <a:t>et al.</a:t>
            </a:r>
            <a:r>
              <a:rPr lang="en-US">
                <a:ea typeface="Calibri"/>
                <a:cs typeface="Calibri"/>
              </a:rPr>
              <a:t> 2025)</a:t>
            </a:r>
            <a:endParaRPr lang="en-GB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333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(Brandenberger </a:t>
            </a:r>
            <a:r>
              <a:rPr lang="en-GB" i="1" dirty="0"/>
              <a:t>et al. </a:t>
            </a:r>
            <a:r>
              <a:rPr lang="en-GB" dirty="0"/>
              <a:t>2019; Scherzer </a:t>
            </a:r>
            <a:r>
              <a:rPr lang="en-GB" i="1"/>
              <a:t>et al. </a:t>
            </a:r>
            <a:r>
              <a:rPr lang="en-GB"/>
              <a:t>2025)</a:t>
            </a: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5144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(Brandenberger </a:t>
            </a:r>
            <a:r>
              <a:rPr lang="en-US" i="1">
                <a:ea typeface="Calibri"/>
                <a:cs typeface="Calibri"/>
              </a:rPr>
              <a:t>et al. </a:t>
            </a:r>
            <a:r>
              <a:rPr lang="en-US">
                <a:ea typeface="Calibri"/>
                <a:cs typeface="Calibri"/>
              </a:rPr>
              <a:t>2019; </a:t>
            </a:r>
            <a:r>
              <a:rPr lang="en-GB"/>
              <a:t>Scherzer </a:t>
            </a:r>
            <a:r>
              <a:rPr lang="en-GB" i="1"/>
              <a:t>et al. </a:t>
            </a:r>
            <a:r>
              <a:rPr lang="en-GB"/>
              <a:t>2025)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295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(Brandenberger </a:t>
            </a:r>
            <a:r>
              <a:rPr lang="en-US" i="1" dirty="0"/>
              <a:t>et al. </a:t>
            </a:r>
            <a:r>
              <a:rPr lang="en-US" dirty="0"/>
              <a:t>2019;</a:t>
            </a:r>
            <a:r>
              <a:rPr lang="en-US" dirty="0">
                <a:ea typeface="Calibri"/>
                <a:cs typeface="Calibri"/>
              </a:rPr>
              <a:t> Khan, </a:t>
            </a:r>
            <a:r>
              <a:rPr lang="en-US" dirty="0" err="1">
                <a:ea typeface="Calibri"/>
                <a:cs typeface="Calibri"/>
              </a:rPr>
              <a:t>Waserman</a:t>
            </a:r>
            <a:r>
              <a:rPr lang="en-US" dirty="0">
                <a:ea typeface="Calibri"/>
                <a:cs typeface="Calibri"/>
              </a:rPr>
              <a:t> and Patel, 2022; </a:t>
            </a:r>
            <a:r>
              <a:rPr lang="en-GB" dirty="0"/>
              <a:t>Scherzer </a:t>
            </a:r>
            <a:r>
              <a:rPr lang="en-GB" i="1" dirty="0"/>
              <a:t>et al. </a:t>
            </a:r>
            <a:r>
              <a:rPr lang="en-GB" dirty="0"/>
              <a:t>2025)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7733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(Pearl and Zetter, 2002; McDonald and Billings, 2007; Kissoon 2015; Zack,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754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(McDonald and Billings, 2007; JCHR, 2007; Kissoon, 2015)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7886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(McDonald and Billings, 2007</a:t>
            </a:r>
            <a:r>
              <a:rPr lang="en-GB" dirty="0"/>
              <a:t>)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034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McDonald and Billings 2007; Pearl and Zetter 2002.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4800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McDonald and Billings, 2007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0491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McDonald and Billings, 2007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01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Pearl and Zetter, 2002.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4280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Pearl and Zetter,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4592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(Pearl and Zetter, 2002; Khan, </a:t>
            </a:r>
            <a:r>
              <a:rPr lang="en-US" dirty="0" err="1">
                <a:ea typeface="Calibri"/>
                <a:cs typeface="Calibri"/>
              </a:rPr>
              <a:t>Waserman</a:t>
            </a:r>
            <a:r>
              <a:rPr lang="en-US" dirty="0">
                <a:ea typeface="Calibri"/>
                <a:cs typeface="Calibri"/>
              </a:rPr>
              <a:t> and Patel, 2022, </a:t>
            </a:r>
            <a:r>
              <a:rPr lang="en-US" dirty="0"/>
              <a:t>Scherzer et al 2025)</a:t>
            </a:r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1591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Scherzer et al 2025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3348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Murphy et al 2023, Brandenberger et al 2019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87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Murphy et al 2023, Kissoon, 2015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781B2E-EA4B-41D0-B346-ACE4A3F85B71}" type="slidenum">
              <a:rPr lang="en-GB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76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084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50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138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39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165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844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651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489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0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593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119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56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38" r:id="rId6"/>
    <p:sldLayoutId id="2147483734" r:id="rId7"/>
    <p:sldLayoutId id="2147483735" r:id="rId8"/>
    <p:sldLayoutId id="2147483736" r:id="rId9"/>
    <p:sldLayoutId id="2147483737" r:id="rId10"/>
    <p:sldLayoutId id="214748373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olga1125.blogspot.com/2023/05/sudan-crisis-un-continues-to-scale-up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rinocotribune.com/israel-in-palestine-rwanda-in-drc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imple.wikipedia.org/wiki/Mudflow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anluelwel.com/2011/07/15/map-of-south-sudan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ministryofdefenceua/26502080194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ronline.org/2020/08/20/detainees-during-the-pandemic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glisheagerbeavers.blogspot.com/2017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wfryer/53407728901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nservationbytes.com/2019/03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iapacificreport.nz/2019/06/07/manus-island-police-chief-calls-for-state-action-over-suicidal-refugees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sv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6251/josi23" TargetMode="External"/><Relationship Id="rId2" Type="http://schemas.openxmlformats.org/officeDocument/2006/relationships/hyperlink" Target="https://doi.org/10.1186/s12889-019-7049-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quallyours.org.uk/wp-content/uploads/2011/06/EDF-Briefing_Public-Authorities_Web_draft-32.pdf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ations.parliament.uk/pa/jt200607/jtselect/jtrights/81/8102.htm" TargetMode="External"/><Relationship Id="rId2" Type="http://schemas.openxmlformats.org/officeDocument/2006/relationships/hyperlink" Target="https://treaties.un.org/doc/publication/unts/volume%20999/volume-999-i-14668-english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89/fpsyt.2022.917200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puhe.2023.04.015" TargetMode="External"/><Relationship Id="rId2" Type="http://schemas.openxmlformats.org/officeDocument/2006/relationships/hyperlink" Target="https://doi.org/10.1080/09649060701423198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eurpub/ckaf198" TargetMode="External"/><Relationship Id="rId2" Type="http://schemas.openxmlformats.org/officeDocument/2006/relationships/hyperlink" Target="https://doi.org/10.1002/crq.21382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.unchr.org/ar/situations/ukraine" TargetMode="External"/><Relationship Id="rId2" Type="http://schemas.openxmlformats.org/officeDocument/2006/relationships/hyperlink" Target="https://www.unhcr.org/global-trends-report-202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D7185D4A-92F4-83A0-F424-B1AC6E1282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30"/>
          <a:stretch>
            <a:fillRect/>
          </a:stretch>
        </p:blipFill>
        <p:spPr>
          <a:xfrm>
            <a:off x="1" y="11207"/>
            <a:ext cx="12192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Communication: Gateway to </a:t>
            </a:r>
            <a:r>
              <a:rPr lang="en-GB" sz="3800">
                <a:solidFill>
                  <a:srgbClr val="FFFFFF"/>
                </a:solidFill>
              </a:rPr>
              <a:t>Access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>
                <a:solidFill>
                  <a:srgbClr val="FFFFFF"/>
                </a:solidFill>
              </a:rPr>
              <a:t> </a:t>
            </a:r>
            <a:endParaRPr lang="en-US" sz="38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ECED 7005</a:t>
            </a:r>
          </a:p>
          <a:p>
            <a:r>
              <a:rPr lang="en-GB" sz="2200" dirty="0">
                <a:solidFill>
                  <a:srgbClr val="FFFFFF"/>
                </a:solidFill>
              </a:rPr>
              <a:t>Dismantling Barriers to Inclusion</a:t>
            </a:r>
          </a:p>
          <a:p>
            <a:r>
              <a:rPr lang="en-GB" sz="2200" dirty="0">
                <a:solidFill>
                  <a:srgbClr val="FFFFFF"/>
                </a:solidFill>
              </a:rPr>
              <a:t> 1000843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267A9A-3339-F8E6-CD25-1670F4B86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42424-B81E-81EB-CEFC-6ED03E33D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2854" y="1067039"/>
            <a:ext cx="4495995" cy="1350226"/>
          </a:xfrm>
        </p:spPr>
        <p:txBody>
          <a:bodyPr anchor="b">
            <a:normAutofit/>
          </a:bodyPr>
          <a:lstStyle/>
          <a:p>
            <a:r>
              <a:rPr lang="en-GB" sz="3100"/>
              <a:t>Individually Displaced People (IDPs)</a:t>
            </a:r>
          </a:p>
        </p:txBody>
      </p:sp>
      <p:pic>
        <p:nvPicPr>
          <p:cNvPr id="7" name="Picture 6" descr="A group of people sitting on the ground&#10;&#10;AI-generated content may be incorrect.">
            <a:extLst>
              <a:ext uri="{FF2B5EF4-FFF2-40B4-BE49-F238E27FC236}">
                <a16:creationId xmlns:a16="http://schemas.microsoft.com/office/drawing/2014/main" id="{BB12A32D-307B-70E2-7182-DE12EBFE76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645" r="36396" b="-1"/>
          <a:stretch>
            <a:fillRect/>
          </a:stretch>
        </p:blipFill>
        <p:spPr>
          <a:xfrm>
            <a:off x="1172675" y="1067039"/>
            <a:ext cx="4618525" cy="464847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EC940-0869-98C3-56CD-9EB5C2B1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854" y="2501146"/>
            <a:ext cx="4495996" cy="321437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 b="1"/>
              <a:t>Exclusion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/>
              <a:t>Homeless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/>
              <a:t>Stateless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/>
              <a:t>Status-less </a:t>
            </a:r>
          </a:p>
          <a:p>
            <a:pPr>
              <a:lnSpc>
                <a:spcPct val="110000"/>
              </a:lnSpc>
            </a:pPr>
            <a:r>
              <a:rPr lang="en-GB" sz="1500" b="1"/>
              <a:t>Barriers to Inclusion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/>
              <a:t>Communication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/>
              <a:t>Continuity of Care</a:t>
            </a:r>
          </a:p>
          <a:p>
            <a:pPr>
              <a:lnSpc>
                <a:spcPct val="110000"/>
              </a:lnSpc>
            </a:pPr>
            <a:r>
              <a:rPr lang="en-GB" sz="1500" b="1"/>
              <a:t>Dismantling the Barriers</a:t>
            </a:r>
          </a:p>
        </p:txBody>
      </p:sp>
    </p:spTree>
    <p:extLst>
      <p:ext uri="{BB962C8B-B14F-4D97-AF65-F5344CB8AC3E}">
        <p14:creationId xmlns:p14="http://schemas.microsoft.com/office/powerpoint/2010/main" val="1752874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F1A6A-14D8-A38A-2BE6-8DA8758EB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/>
              <a:t>Refugee, Migrant, Asylum Seeker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75234-1DBC-79DC-5446-2243FC981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b="1" dirty="0"/>
              <a:t>International migrant</a:t>
            </a:r>
            <a:endParaRPr lang="en-GB" sz="1800" b="1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dirty="0"/>
              <a:t>Someone who changes their country of usual residence irrespective of reason</a:t>
            </a:r>
            <a:endParaRPr lang="en-GB"/>
          </a:p>
          <a:p>
            <a:pPr>
              <a:lnSpc>
                <a:spcPct val="110000"/>
              </a:lnSpc>
            </a:pPr>
            <a:r>
              <a:rPr lang="en-GB" sz="1800" b="1" dirty="0"/>
              <a:t>Refugee</a:t>
            </a:r>
            <a:endParaRPr lang="en-GB" sz="1800" b="1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dirty="0"/>
              <a:t>Someone outside of their country of origin for reasons of </a:t>
            </a:r>
            <a:endParaRPr lang="en-GB"/>
          </a:p>
          <a:p>
            <a:pPr lvl="2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800" dirty="0"/>
              <a:t>Persecution</a:t>
            </a:r>
            <a:endParaRPr lang="en-GB" sz="1800"/>
          </a:p>
          <a:p>
            <a:pPr lvl="2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800" dirty="0"/>
              <a:t>Conflict </a:t>
            </a:r>
            <a:endParaRPr lang="en-GB" sz="1800"/>
          </a:p>
          <a:p>
            <a:pPr>
              <a:lnSpc>
                <a:spcPct val="110000"/>
              </a:lnSpc>
            </a:pPr>
            <a:r>
              <a:rPr lang="en-GB" sz="1800" dirty="0"/>
              <a:t>Require international protection </a:t>
            </a:r>
            <a:endParaRPr lang="en-GB" sz="1800"/>
          </a:p>
          <a:p>
            <a:pPr>
              <a:lnSpc>
                <a:spcPct val="110000"/>
              </a:lnSpc>
            </a:pPr>
            <a:r>
              <a:rPr lang="en-GB" sz="1800" b="1" dirty="0"/>
              <a:t>Asylum Seeker</a:t>
            </a:r>
            <a:endParaRPr lang="en-GB" sz="1800" b="1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/>
              <a:t>Claim is made for Asylum </a:t>
            </a:r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CFAD0868-18C9-461D-1E8B-B50B5E8BE2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862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A81D9-6D26-68FB-5D3E-1B3684DC7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Intersections of displacement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3A784-18CC-80FB-7BAA-4BA3DB95C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Four phases to a refugee movement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b="1"/>
              <a:t>Flight:</a:t>
            </a:r>
            <a:r>
              <a:rPr lang="en-GB"/>
              <a:t> Escape from violence and persecution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b="1"/>
              <a:t>Transit: </a:t>
            </a:r>
            <a:r>
              <a:rPr lang="en-GB"/>
              <a:t>Journey to asylum 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/>
              <a:t>Detected</a:t>
            </a:r>
            <a:endParaRPr lang="en-GB" sz="1800"/>
          </a:p>
          <a:p>
            <a:pPr lvl="2">
              <a:buFont typeface="Wingdings" panose="020B0604020202020204" pitchFamily="34" charset="0"/>
              <a:buChar char="§"/>
            </a:pPr>
            <a:r>
              <a:rPr lang="en-GB"/>
              <a:t>Detained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/>
              <a:t>Deported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b="1"/>
              <a:t>Asylum Seek:</a:t>
            </a:r>
            <a:r>
              <a:rPr lang="en-GB"/>
              <a:t> Make a claim 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/>
              <a:t>Enter a stage of 'limbo'</a:t>
            </a:r>
            <a:endParaRPr lang="en-GB" sz="18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b="1"/>
              <a:t>Settlement  </a:t>
            </a:r>
          </a:p>
        </p:txBody>
      </p:sp>
      <p:pic>
        <p:nvPicPr>
          <p:cNvPr id="4" name="Picture 3" descr="Background Wallpaper Free Stock Photo - Public Domain Pictures">
            <a:extLst>
              <a:ext uri="{FF2B5EF4-FFF2-40B4-BE49-F238E27FC236}">
                <a16:creationId xmlns:a16="http://schemas.microsoft.com/office/drawing/2014/main" id="{749FD308-1892-894D-CBFE-A6BDB7F4C4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4973" y="2052403"/>
            <a:ext cx="4425527" cy="393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142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D8578-6BBF-5FDC-2483-00FEAB1A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93" y="340661"/>
            <a:ext cx="7326472" cy="787897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4000"/>
              <a:t>STATISTICS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D54CCA-B890-7BEF-3C9F-4C3E04D81B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54065" y="340660"/>
            <a:ext cx="4183447" cy="78789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2400" b="1"/>
              <a:t>123.2 Million people displaced </a:t>
            </a:r>
          </a:p>
        </p:txBody>
      </p:sp>
      <p:pic>
        <p:nvPicPr>
          <p:cNvPr id="5" name="Picture 4" descr="A person standing next to a group of children&#10;&#10;AI-generated content may be incorrect.">
            <a:extLst>
              <a:ext uri="{FF2B5EF4-FFF2-40B4-BE49-F238E27FC236}">
                <a16:creationId xmlns:a16="http://schemas.microsoft.com/office/drawing/2014/main" id="{4879C2D0-AEF1-8560-F0A6-D3126863A9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99" b="654"/>
          <a:stretch>
            <a:fillRect/>
          </a:stretch>
        </p:blipFill>
        <p:spPr>
          <a:xfrm>
            <a:off x="20" y="1238596"/>
            <a:ext cx="12191979" cy="5619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249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39632-FA34-961D-A518-D6B5B1EE3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/>
              <a:t>Causes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D363A-ADB2-9376-34E2-37772A67E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Persecution</a:t>
            </a:r>
          </a:p>
          <a:p>
            <a:pPr>
              <a:lnSpc>
                <a:spcPct val="110000"/>
              </a:lnSpc>
            </a:pPr>
            <a:r>
              <a:rPr lang="en-GB" sz="1700"/>
              <a:t>Conflict</a:t>
            </a:r>
          </a:p>
          <a:p>
            <a:pPr>
              <a:lnSpc>
                <a:spcPct val="110000"/>
              </a:lnSpc>
            </a:pPr>
            <a:r>
              <a:rPr lang="en-GB" sz="1700"/>
              <a:t>Violence</a:t>
            </a:r>
          </a:p>
          <a:p>
            <a:pPr>
              <a:lnSpc>
                <a:spcPct val="110000"/>
              </a:lnSpc>
            </a:pPr>
            <a:r>
              <a:rPr lang="en-GB" sz="1700"/>
              <a:t>Human Right Violations</a:t>
            </a:r>
          </a:p>
          <a:p>
            <a:pPr>
              <a:lnSpc>
                <a:spcPct val="110000"/>
              </a:lnSpc>
            </a:pPr>
            <a:r>
              <a:rPr lang="en-GB" sz="1700"/>
              <a:t>Events seriously disturbing public order </a:t>
            </a:r>
          </a:p>
          <a:p>
            <a:pPr>
              <a:lnSpc>
                <a:spcPct val="110000"/>
              </a:lnSpc>
            </a:pPr>
            <a:r>
              <a:rPr lang="en-GB" sz="1700"/>
              <a:t>Natural disaster/Climate Change 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Floods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Earthquakes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mudslides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4F094B-1D82-3434-7631-549BC1AC2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356" r="10320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986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49511223-F73D-772B-6D44-F64267F3B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008A3A5-CFEE-6C46-1790-319CDA5C6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A6221-01C9-B250-7038-EF3309FE9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2" y="1396999"/>
            <a:ext cx="2786388" cy="2032001"/>
          </a:xfrm>
        </p:spPr>
        <p:txBody>
          <a:bodyPr anchor="t">
            <a:normAutofit/>
          </a:bodyPr>
          <a:lstStyle/>
          <a:p>
            <a:r>
              <a:rPr lang="en-GB" sz="2800"/>
              <a:t>NO REFUGEE STATUS GIVEN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24FDC-2F32-995F-D33B-61BB5B873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0408" y="1483360"/>
            <a:ext cx="7013171" cy="4430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GB" sz="2200" b="1"/>
              <a:t>45.8 million</a:t>
            </a:r>
            <a:r>
              <a:rPr lang="en-GB" sz="2200"/>
              <a:t> - many of whom already displaced through war (UNHCR, 2025).</a:t>
            </a:r>
          </a:p>
          <a:p>
            <a:r>
              <a:rPr lang="en-GB" sz="2200" b="1"/>
              <a:t>Multiply oppressed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Without a home due to climate change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Unrecognised as having a valid claim to asylum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Not provided with a 'refugee' status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Not given access to resources 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958666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FEE19-70CC-F138-23D7-685DBA580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Sudan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3BD7C-D84A-2837-E8D0-1295A0CAD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Primary factor driving the increase in displacement is from the Sudan (UNHCR, 2025). </a:t>
            </a:r>
          </a:p>
          <a:p>
            <a:pPr marL="0" indent="0">
              <a:buNone/>
            </a:pPr>
            <a:r>
              <a:rPr lang="en-GB" sz="2100" dirty="0"/>
              <a:t> </a:t>
            </a:r>
            <a:r>
              <a:rPr lang="en-GB" sz="2100" b="1" dirty="0"/>
              <a:t>14.3 million forcibly displaced</a:t>
            </a:r>
            <a:endParaRPr lang="en-GB" b="1" dirty="0"/>
          </a:p>
          <a:p>
            <a:r>
              <a:rPr lang="en-GB" dirty="0"/>
              <a:t>Decades of intense violence - Massive scale</a:t>
            </a:r>
          </a:p>
          <a:p>
            <a:r>
              <a:rPr lang="en-GB" dirty="0"/>
              <a:t>Darfur – intense violence </a:t>
            </a:r>
          </a:p>
          <a:p>
            <a:r>
              <a:rPr lang="en-GB" dirty="0"/>
              <a:t>Attack on Zamzam camp in April 2025       </a:t>
            </a:r>
          </a:p>
          <a:p>
            <a:r>
              <a:rPr lang="en-GB" dirty="0"/>
              <a:t>81% of the camp population displaced </a:t>
            </a:r>
          </a:p>
          <a:p>
            <a:r>
              <a:rPr lang="en-GB" dirty="0"/>
              <a:t>June – Aug 2024 Sudan flooding </a:t>
            </a:r>
          </a:p>
          <a:p>
            <a:r>
              <a:rPr lang="en-GB" dirty="0"/>
              <a:t>200,000 people displaced </a:t>
            </a:r>
          </a:p>
        </p:txBody>
      </p:sp>
      <p:pic>
        <p:nvPicPr>
          <p:cNvPr id="4" name="Picture 3" descr="A map of south sudan&#10;&#10;AI-generated content may be incorrect.">
            <a:extLst>
              <a:ext uri="{FF2B5EF4-FFF2-40B4-BE49-F238E27FC236}">
                <a16:creationId xmlns:a16="http://schemas.microsoft.com/office/drawing/2014/main" id="{8EFE987E-FFA0-FE7E-13FD-434F2F31EF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60032" y="2738827"/>
            <a:ext cx="5255771" cy="2966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969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2E424-7130-C35F-7663-94B284741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Ukraine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1518D-8D68-F5A5-D306-90D563883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Invasion by Russian Federation in February 2022</a:t>
            </a:r>
          </a:p>
          <a:p>
            <a:r>
              <a:rPr lang="en-GB" sz="1800" b="1"/>
              <a:t>8.8 million displaced</a:t>
            </a:r>
            <a:r>
              <a:rPr lang="en-GB" sz="1800"/>
              <a:t> (UNCHR, 2025).</a:t>
            </a:r>
          </a:p>
          <a:p>
            <a:r>
              <a:rPr lang="en-GB" sz="1800"/>
              <a:t>UNCHR (2026), estimate 6 million displaced people are now living throughout Europe</a:t>
            </a:r>
          </a:p>
          <a:p>
            <a:r>
              <a:rPr lang="en-GB" sz="1800"/>
              <a:t>Germany – hosted 1,330,000 refugees  </a:t>
            </a:r>
          </a:p>
          <a:p>
            <a:r>
              <a:rPr lang="en-GB" sz="1800"/>
              <a:t>UK 263,750 </a:t>
            </a:r>
          </a:p>
        </p:txBody>
      </p:sp>
      <p:pic>
        <p:nvPicPr>
          <p:cNvPr id="4" name="Picture 3" descr="A group of people on tanks in a field&#10;&#10;AI-generated content may be incorrect.">
            <a:extLst>
              <a:ext uri="{FF2B5EF4-FFF2-40B4-BE49-F238E27FC236}">
                <a16:creationId xmlns:a16="http://schemas.microsoft.com/office/drawing/2014/main" id="{E1982E48-6F84-53CB-2306-B841D675BD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135" r="7831" b="-2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964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373DC-4F0D-F005-F75D-272D8402C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Experience 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4A587-658E-8714-82DD-0C621DAA5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Intense psychological distress</a:t>
            </a:r>
          </a:p>
          <a:p>
            <a:r>
              <a:rPr lang="en-GB" sz="1800"/>
              <a:t>Imprisonment </a:t>
            </a:r>
          </a:p>
          <a:p>
            <a:r>
              <a:rPr lang="en-GB" sz="1800"/>
              <a:t>Torture</a:t>
            </a:r>
          </a:p>
          <a:p>
            <a:r>
              <a:rPr lang="en-GB" sz="1800"/>
              <a:t>Separation from family members and friends</a:t>
            </a:r>
          </a:p>
          <a:p>
            <a:r>
              <a:rPr lang="en-GB" sz="1800"/>
              <a:t>Sexual assault</a:t>
            </a:r>
          </a:p>
          <a:p>
            <a:r>
              <a:rPr lang="en-GB" sz="1800"/>
              <a:t>Deprivation of Human Rights</a:t>
            </a:r>
          </a:p>
          <a:p>
            <a:r>
              <a:rPr lang="en-GB" sz="1800"/>
              <a:t>Hunger/Thirst </a:t>
            </a:r>
          </a:p>
        </p:txBody>
      </p:sp>
      <p:pic>
        <p:nvPicPr>
          <p:cNvPr id="4" name="Picture 3" descr="A person&amp;#39;s hands in handcuffs&#10;&#10;AI-generated content may be incorrect.">
            <a:extLst>
              <a:ext uri="{FF2B5EF4-FFF2-40B4-BE49-F238E27FC236}">
                <a16:creationId xmlns:a16="http://schemas.microsoft.com/office/drawing/2014/main" id="{9AB9CAC9-18EF-8168-5601-734B859BB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768" r="24198" b="-2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E99858-3DEC-D864-5650-DA836943FC11}"/>
              </a:ext>
            </a:extLst>
          </p:cNvPr>
          <p:cNvSpPr txBox="1"/>
          <p:nvPr/>
        </p:nvSpPr>
        <p:spPr>
          <a:xfrm>
            <a:off x="3238500" y="5334000"/>
            <a:ext cx="5700623" cy="1199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73201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5EDE5-5A82-D07D-41A0-ACFA5E0A3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SPECIFIC NEED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3DDF46-6866-C688-E484-03FE59E5BE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908" r="11261" b="2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DE589-BFA2-23F3-E0F5-EF6D3213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Unfamiliar environment </a:t>
            </a:r>
          </a:p>
          <a:p>
            <a:r>
              <a:rPr lang="en-GB" sz="1800"/>
              <a:t>Different language/culture</a:t>
            </a:r>
          </a:p>
          <a:p>
            <a:r>
              <a:rPr lang="en-GB" sz="1800"/>
              <a:t>Skills/status discounted</a:t>
            </a:r>
          </a:p>
          <a:p>
            <a:r>
              <a:rPr lang="en-GB" sz="1800"/>
              <a:t>Not have chosen their destination</a:t>
            </a:r>
          </a:p>
          <a:p>
            <a:r>
              <a:rPr lang="en-GB" sz="1800"/>
              <a:t>Torture/loss/persecution</a:t>
            </a:r>
          </a:p>
          <a:p>
            <a:r>
              <a:rPr lang="en-GB" sz="1800"/>
              <a:t>Live in constant fear</a:t>
            </a:r>
          </a:p>
          <a:p>
            <a:r>
              <a:rPr lang="en-GB" sz="1800"/>
              <a:t>Socially isolated</a:t>
            </a:r>
          </a:p>
          <a:p>
            <a:r>
              <a:rPr lang="en-GB" sz="1800"/>
              <a:t>Malnutrition</a:t>
            </a:r>
          </a:p>
          <a:p>
            <a:r>
              <a:rPr lang="en-GB" sz="1800"/>
              <a:t>Ill through breaks in treatment </a:t>
            </a:r>
          </a:p>
        </p:txBody>
      </p:sp>
    </p:spTree>
    <p:extLst>
      <p:ext uri="{BB962C8B-B14F-4D97-AF65-F5344CB8AC3E}">
        <p14:creationId xmlns:p14="http://schemas.microsoft.com/office/powerpoint/2010/main" val="255274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4B505-4430-178B-E268-96BC6146B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sz="3300"/>
              <a:t>BARRIERS TO ACCESSING HEALTH CARE SERVICES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1E8A446-FAD3-535C-EE8D-DCB1ABD6A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557745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0397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7D0F0-4D73-AD1A-2EE1-4EF83C50B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/>
              <a:t>Global Trends Report (UNCHR,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A538B-1E56-B628-5483-E50E27F44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Identified key barriers to accessing health care:</a:t>
            </a:r>
            <a:endParaRPr lang="en-US" sz="2800" dirty="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800"/>
              <a:t>Language</a:t>
            </a:r>
            <a:endParaRPr lang="en-US" sz="28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800"/>
              <a:t>Concerns about affordability</a:t>
            </a:r>
            <a:endParaRPr lang="en-US" sz="28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800"/>
              <a:t>Limited availability/long waiting times</a:t>
            </a:r>
            <a:endParaRPr lang="en-US" sz="28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800"/>
              <a:t>Stigma 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A491300C-BF06-F595-5991-17B1781A35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325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94C0F-1EF5-3807-2229-5E08013BF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000"/>
              <a:t>BARRIERS TO ACCESSING HEALTHCARE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8EFC50-1E65-4B89-BBD1-B5D91D050F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445822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2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56A37-2724-BDCD-8402-9696C19C2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3700"/>
              <a:t>BARRIERS TO ACCESSING HEALTHCARE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D4CCC2-6170-2A3B-D9D7-34E8897A6A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3749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355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A82290-6D6D-2E92-1F25-342CDA7F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dirty="0"/>
              <a:t>COMMUNICATION GATEWAY TO HEALTHCARE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F0B706-3ECB-45BC-82CD-EAABE6026C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1520" y="3458369"/>
            <a:ext cx="4673754" cy="28509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9CA3E-C3F2-7BD1-3FC2-A2E5D8AF1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/>
          </a:p>
          <a:p>
            <a:r>
              <a:rPr lang="en-GB" b="1"/>
              <a:t>Interpreter </a:t>
            </a:r>
            <a:r>
              <a:rPr lang="en-GB"/>
              <a:t>services playing a </a:t>
            </a:r>
            <a:r>
              <a:rPr lang="en-GB" b="1"/>
              <a:t>key role </a:t>
            </a:r>
          </a:p>
          <a:p>
            <a:r>
              <a:rPr lang="en-GB"/>
              <a:t>Absence of system flexibility 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Longer appointments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Consistent availability of preferred interpreter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Providers reluctant to use family/friends</a:t>
            </a:r>
          </a:p>
          <a:p>
            <a:r>
              <a:rPr lang="en-GB" b="1"/>
              <a:t>Health Literacy key barrier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The ability to access, understand and use information regarding services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Essential for accessing care </a:t>
            </a:r>
            <a:endParaRPr lang="en-GB" sz="20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22749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6A9148-AF6C-27D4-C117-8151E6BF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809" y="353681"/>
            <a:ext cx="6572382" cy="9743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Continuity of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BB0ABC-D9A7-9371-C5CD-785094A382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3301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BFFDC-FA7A-FD53-EC86-CCE50666D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/>
              <a:t>Confidence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9D38D7-EB17-24E5-22DA-672369F230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0248814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32404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2F339-82A3-09BF-4A15-98B290F07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UK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94DF20-7815-0E74-5AD2-09D48D3E81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3252067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48576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D1E7D-1D1F-1393-774A-702F813CF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Deserving/</a:t>
            </a:r>
            <a:r>
              <a:rPr lang="en-GB"/>
              <a:t>Undeserving </a:t>
            </a:r>
            <a:endParaRPr lang="en-GB" dirty="0"/>
          </a:p>
        </p:txBody>
      </p:sp>
      <p:pic>
        <p:nvPicPr>
          <p:cNvPr id="4" name="Picture 3" descr="A group of people standing in front of a globe&#10;&#10;AI-generated content may be incorrect.">
            <a:extLst>
              <a:ext uri="{FF2B5EF4-FFF2-40B4-BE49-F238E27FC236}">
                <a16:creationId xmlns:a16="http://schemas.microsoft.com/office/drawing/2014/main" id="{395C7017-8ACB-C7E1-563D-97E7A3715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942" r="13458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B15C7-78C0-5922-A9A0-3C8F88A5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Deserving / Undeserving 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Politics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Culture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Economy</a:t>
            </a:r>
          </a:p>
          <a:p>
            <a:pPr>
              <a:lnSpc>
                <a:spcPct val="110000"/>
              </a:lnSpc>
            </a:pPr>
            <a:r>
              <a:rPr lang="en-GB" sz="1700"/>
              <a:t>Government use social welfare policies as a tool for exclusion</a:t>
            </a:r>
            <a:endParaRPr lang="en-US" sz="170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Over complex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Poorly administered 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Inadequate information on arrival</a:t>
            </a:r>
          </a:p>
          <a:p>
            <a:pPr>
              <a:lnSpc>
                <a:spcPct val="110000"/>
              </a:lnSpc>
            </a:pPr>
            <a:r>
              <a:rPr lang="en-GB" sz="1700"/>
              <a:t>Processes undermine agency </a:t>
            </a:r>
            <a:endParaRPr lang="en-US" sz="1700"/>
          </a:p>
          <a:p>
            <a:pPr>
              <a:lnSpc>
                <a:spcPct val="110000"/>
              </a:lnSpc>
            </a:pPr>
            <a:r>
              <a:rPr lang="en-GB" sz="1700"/>
              <a:t>Ontological security</a:t>
            </a:r>
          </a:p>
        </p:txBody>
      </p:sp>
    </p:spTree>
    <p:extLst>
      <p:ext uri="{BB962C8B-B14F-4D97-AF65-F5344CB8AC3E}">
        <p14:creationId xmlns:p14="http://schemas.microsoft.com/office/powerpoint/2010/main" val="3318399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86489-49F4-0054-6DF7-C95574398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dirty="0"/>
              <a:t>UK Asylum Policy and Law  </a:t>
            </a:r>
          </a:p>
        </p:txBody>
      </p:sp>
      <p:pic>
        <p:nvPicPr>
          <p:cNvPr id="4" name="Picture 3" descr="Free photo: Hammer, Horizontal, Court, Justice - Free Image on Pixabay ...">
            <a:extLst>
              <a:ext uri="{FF2B5EF4-FFF2-40B4-BE49-F238E27FC236}">
                <a16:creationId xmlns:a16="http://schemas.microsoft.com/office/drawing/2014/main" id="{2C8FC280-96DD-588C-13E6-23D795C891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2976281"/>
            <a:ext cx="4444102" cy="33330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E5255-9181-BF6B-FC38-5AD68AAD0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/>
              <a:t>Nationality Immigration and Asylum Act 2002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Section 55 (1) - Home secretary can refuse status if not satisfied that the claim was made as soon as reasonable possible after arrival in the UK </a:t>
            </a:r>
          </a:p>
          <a:p>
            <a:r>
              <a:rPr lang="en-GB" sz="1800" b="1"/>
              <a:t>Asylum and Immigration (Treatment of Claimants Act) 2004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Sections 9 and 10 – withdraw support for </a:t>
            </a:r>
            <a:r>
              <a:rPr lang="en-GB"/>
              <a:t>failed asylum seekers </a:t>
            </a:r>
          </a:p>
          <a:p>
            <a:r>
              <a:rPr lang="en-GB" sz="1800" b="1"/>
              <a:t>Immigration, Asylum and Nationality Act 2006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30th August 2005 </a:t>
            </a:r>
            <a:r>
              <a:rPr lang="en-GB" err="1"/>
              <a:t>Indefinate</a:t>
            </a:r>
            <a:r>
              <a:rPr lang="en-GB" dirty="0"/>
              <a:t> Leave to Remain ended 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Temporary Leave to Remain for 5 years</a:t>
            </a:r>
          </a:p>
          <a:p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7892583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50929-314B-00AD-4690-1D664279C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sz="2500"/>
              <a:t>UNCERTAINTY/INSECURITY</a:t>
            </a:r>
          </a:p>
        </p:txBody>
      </p:sp>
      <p:pic>
        <p:nvPicPr>
          <p:cNvPr id="5" name="Picture 4" descr="Clouds in the sky&#10;&#10;AI-generated content may be incorrect.">
            <a:extLst>
              <a:ext uri="{FF2B5EF4-FFF2-40B4-BE49-F238E27FC236}">
                <a16:creationId xmlns:a16="http://schemas.microsoft.com/office/drawing/2014/main" id="{66D3C8AB-4A11-B429-6F3F-79D332BA63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1520" y="3189627"/>
            <a:ext cx="4673754" cy="31197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96672-92CB-10CA-12EF-53D989A7C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Disqualified from access to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Employment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Housing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Benefits </a:t>
            </a:r>
          </a:p>
          <a:p>
            <a:r>
              <a:rPr lang="en-GB" sz="1800"/>
              <a:t>Prolong suffering</a:t>
            </a:r>
          </a:p>
          <a:p>
            <a:r>
              <a:rPr lang="en-GB" sz="1800"/>
              <a:t>A barrier to recovery</a:t>
            </a:r>
          </a:p>
          <a:p>
            <a:r>
              <a:rPr lang="en-GB" sz="1800"/>
              <a:t>Past trauma</a:t>
            </a:r>
          </a:p>
          <a:p>
            <a:r>
              <a:rPr lang="en-GB" sz="1800"/>
              <a:t>Intensify medical conditions</a:t>
            </a:r>
          </a:p>
          <a:p>
            <a:r>
              <a:rPr lang="en-GB" sz="1800"/>
              <a:t>Significant impact on the young </a:t>
            </a:r>
          </a:p>
        </p:txBody>
      </p:sp>
    </p:spTree>
    <p:extLst>
      <p:ext uri="{BB962C8B-B14F-4D97-AF65-F5344CB8AC3E}">
        <p14:creationId xmlns:p14="http://schemas.microsoft.com/office/powerpoint/2010/main" val="2770352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48829-9813-0115-5CFD-A7146A49C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POLICY A HUMAN RIGHTS VIOLATION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400E9-9E0A-3086-7252-D4A545CBB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If the physical and mental conditions of the refugee deteriorates during this period of 'limbo'</a:t>
            </a:r>
          </a:p>
          <a:p>
            <a:r>
              <a:rPr lang="en-GB" sz="1800"/>
              <a:t>Attributed to the stress of uncertainty</a:t>
            </a:r>
          </a:p>
          <a:p>
            <a:r>
              <a:rPr lang="en-GB" sz="1800"/>
              <a:t>Having to re-determine a claim</a:t>
            </a:r>
          </a:p>
          <a:p>
            <a:r>
              <a:rPr lang="en-GB" sz="1800"/>
              <a:t>Relive past traumatic experiences</a:t>
            </a:r>
          </a:p>
          <a:p>
            <a:r>
              <a:rPr lang="en-GB" sz="1800"/>
              <a:t>Art 7 of ICCPR and Art 3 of ECHR </a:t>
            </a:r>
          </a:p>
          <a:p>
            <a:r>
              <a:rPr lang="en-GB" sz="1800"/>
              <a:t>Human Rights violation 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AC810952-9E33-EA10-F519-1A72E78BAA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487" r="24968" b="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4187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815E7-0513-A3CA-DD6B-2CA00D90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dirty="0"/>
              <a:t>Removal Policy 'Dawn Raids'</a:t>
            </a:r>
          </a:p>
        </p:txBody>
      </p:sp>
      <p:pic>
        <p:nvPicPr>
          <p:cNvPr id="4" name="Picture 3" descr="Police make arrests following home raids after Bolton crash kills four ...">
            <a:extLst>
              <a:ext uri="{FF2B5EF4-FFF2-40B4-BE49-F238E27FC236}">
                <a16:creationId xmlns:a16="http://schemas.microsoft.com/office/drawing/2014/main" id="{B5B2D188-F27C-91A8-5056-2F6B22EBFC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3189627"/>
            <a:ext cx="4673754" cy="31197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111CC-B0A0-E5A5-C8C9-D8613029A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sz="3200"/>
              <a:t>Intensive</a:t>
            </a:r>
            <a:endParaRPr lang="en-GB" sz="3200" dirty="0"/>
          </a:p>
          <a:p>
            <a:r>
              <a:rPr lang="en-GB" sz="3200"/>
              <a:t>Intrusive</a:t>
            </a:r>
            <a:endParaRPr lang="en-GB" sz="3200" dirty="0"/>
          </a:p>
          <a:p>
            <a:r>
              <a:rPr lang="en-GB" sz="3200"/>
              <a:t>Traumatic – especially for the young </a:t>
            </a:r>
            <a:endParaRPr lang="en-GB" sz="3200" dirty="0"/>
          </a:p>
          <a:p>
            <a:r>
              <a:rPr lang="en-GB" sz="3200" dirty="0"/>
              <a:t>Violat</a:t>
            </a:r>
            <a:r>
              <a:rPr lang="en-GB" sz="3200"/>
              <a:t>ion of Rights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118736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6BD93-7B31-36CE-2E6A-F04500B4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Individual first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E2785-2225-2DC0-C2C7-6F1BDCC3C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/>
              <a:t>Refugee/Seeker treated harshly by society</a:t>
            </a:r>
          </a:p>
          <a:p>
            <a:pPr>
              <a:lnSpc>
                <a:spcPct val="110000"/>
              </a:lnSpc>
            </a:pPr>
            <a:r>
              <a:rPr lang="en-GB" sz="1800"/>
              <a:t>Among the most disadvantaged</a:t>
            </a:r>
          </a:p>
          <a:p>
            <a:pPr>
              <a:lnSpc>
                <a:spcPct val="110000"/>
              </a:lnSpc>
            </a:pPr>
            <a:r>
              <a:rPr lang="en-GB" sz="1800"/>
              <a:t>Marginalised</a:t>
            </a:r>
          </a:p>
          <a:p>
            <a:pPr>
              <a:lnSpc>
                <a:spcPct val="110000"/>
              </a:lnSpc>
            </a:pPr>
            <a:r>
              <a:rPr lang="en-GB" sz="1800"/>
              <a:t>Excluded from their 'homelands' </a:t>
            </a:r>
          </a:p>
          <a:p>
            <a:pPr>
              <a:lnSpc>
                <a:spcPct val="110000"/>
              </a:lnSpc>
            </a:pPr>
            <a:r>
              <a:rPr lang="en-GB" sz="1800"/>
              <a:t>In traumatic/disabling circumstances </a:t>
            </a:r>
          </a:p>
          <a:p>
            <a:pPr>
              <a:lnSpc>
                <a:spcPct val="110000"/>
              </a:lnSpc>
            </a:pPr>
            <a:r>
              <a:rPr lang="en-GB" sz="1800"/>
              <a:t>Forced to seek shelter often in unfamiliar places</a:t>
            </a:r>
          </a:p>
        </p:txBody>
      </p:sp>
      <p:pic>
        <p:nvPicPr>
          <p:cNvPr id="4" name="Picture 3" descr="Stairs Silhouettes Human · Free image on Pixabay">
            <a:extLst>
              <a:ext uri="{FF2B5EF4-FFF2-40B4-BE49-F238E27FC236}">
                <a16:creationId xmlns:a16="http://schemas.microsoft.com/office/drawing/2014/main" id="{32618296-4B8A-960F-0CAB-174DA476E4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448" r="802" b="-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473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87AAD-32D1-9459-F0AA-589493963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BC2B9-A05F-A3E3-57BA-1B37C79FA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Homeless</a:t>
            </a:r>
          </a:p>
          <a:p>
            <a:r>
              <a:rPr lang="en-GB" sz="1800"/>
              <a:t>Stateless</a:t>
            </a:r>
          </a:p>
          <a:p>
            <a:r>
              <a:rPr lang="en-GB" sz="1800"/>
              <a:t>Status less </a:t>
            </a:r>
          </a:p>
          <a:p>
            <a:r>
              <a:rPr lang="en-GB" sz="1800"/>
              <a:t>System far from welcoming </a:t>
            </a:r>
          </a:p>
        </p:txBody>
      </p:sp>
      <p:pic>
        <p:nvPicPr>
          <p:cNvPr id="19" name="Picture 18" descr="A group of people standing behind a fence&#10;&#10;AI-generated content may be incorrect.">
            <a:extLst>
              <a:ext uri="{FF2B5EF4-FFF2-40B4-BE49-F238E27FC236}">
                <a16:creationId xmlns:a16="http://schemas.microsoft.com/office/drawing/2014/main" id="{F77F93D7-58CD-2469-7486-DA10158A2B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469" r="1529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3815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918846-406E-A636-91B5-B66227EB2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dirty="0"/>
              <a:t>Solutions: Examples of good practice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06D30CC8-F94C-D732-3F49-66427A135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1520" y="2976281"/>
            <a:ext cx="3333077" cy="33330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D2B3-3086-464D-2633-1A3CE40D4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Culture specific organisations</a:t>
            </a:r>
          </a:p>
          <a:p>
            <a:r>
              <a:rPr lang="en-GB" sz="1800"/>
              <a:t>Welcoming physical space</a:t>
            </a:r>
          </a:p>
          <a:p>
            <a:r>
              <a:rPr lang="en-GB" sz="1800"/>
              <a:t>Engaged and devoted staff </a:t>
            </a:r>
          </a:p>
          <a:p>
            <a:r>
              <a:rPr lang="en-GB" sz="1800"/>
              <a:t>Characterised by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Kindness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Caring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Guidance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Love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Respect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marL="228600" lvl="1" indent="0">
              <a:buNone/>
            </a:pPr>
            <a:endParaRPr lang="en-GB" dirty="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5276892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E5258-81CF-C4C3-71F9-5040822DA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Solutions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F7F5D-FC8A-C52A-DA75-E595C2733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LL and neighbours important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Information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Bridge between community and services </a:t>
            </a:r>
          </a:p>
          <a:p>
            <a:r>
              <a:rPr lang="en-GB" sz="1800"/>
              <a:t>Other refugees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Recognising the role of a shared social identity </a:t>
            </a:r>
          </a:p>
          <a:p>
            <a:r>
              <a:rPr lang="en-GB" sz="1800"/>
              <a:t>Staff that have been trained in cultural diversity </a:t>
            </a:r>
          </a:p>
          <a:p>
            <a:r>
              <a:rPr lang="en-GB" sz="1800"/>
              <a:t>Accessible information 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A6C1343-9C58-CB82-56A0-47A7B307A1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138" r="16647" b="-1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2979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ECDBE-2DDD-CC95-3B8D-175F60BBF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/>
              <a:t>Person-Centred</a:t>
            </a:r>
            <a:r>
              <a:rPr lang="en-GB" dirty="0"/>
              <a:t> approach: 3C Model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D1275-FD60-F1DB-EB6C-63F2BE9D3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Refugees have specific need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5851518-1C3D-6E24-FBAC-D4CFCB9D70E7}"/>
              </a:ext>
            </a:extLst>
          </p:cNvPr>
          <p:cNvGraphicFramePr/>
          <p:nvPr/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16265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5604C-0FAB-EFE4-D0C7-59359DFBE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/>
              <a:t>TO CONCLUDE</a:t>
            </a:r>
            <a:endParaRPr lang="en-GB" dirty="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1AC8C7DF-AF85-7926-1C88-65BE5B53FC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1520" y="2976281"/>
            <a:ext cx="3333077" cy="33330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74650-640B-7FC9-15F5-4D813F2AE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r>
              <a:rPr lang="en-GB" sz="1800"/>
              <a:t>Draw lessons from crisis to inform sustainable responses going forward</a:t>
            </a:r>
          </a:p>
          <a:p>
            <a:r>
              <a:rPr lang="en-GB" sz="1800"/>
              <a:t>Placing the individual at the centre of policy and practice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Open gateways to communication and </a:t>
            </a:r>
            <a:r>
              <a:rPr lang="en-GB" err="1"/>
              <a:t>tru</a:t>
            </a:r>
            <a:r>
              <a:rPr lang="en-GB" dirty="0"/>
              <a:t>st</a:t>
            </a:r>
          </a:p>
          <a:p>
            <a:r>
              <a:rPr lang="en-GB" sz="1800"/>
              <a:t>Small adjustments to appointments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Extra time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Trusted family </a:t>
            </a:r>
            <a:r>
              <a:rPr lang="en-GB"/>
              <a:t>interpreters</a:t>
            </a:r>
            <a:endParaRPr lang="en-GB" dirty="0"/>
          </a:p>
          <a:p>
            <a:r>
              <a:rPr lang="en-GB" sz="1800"/>
              <a:t>Accessible information </a:t>
            </a:r>
          </a:p>
          <a:p>
            <a:r>
              <a:rPr lang="en-GB" sz="1800"/>
              <a:t>Accessing medical records may become easier with advances in digital storage 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476390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9AA5F-F2D6-679B-A48A-CFF1195B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/>
              <a:t>FINAL THOUGHT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ECDA24-2B44-71BD-21EA-C20131A45B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42" r="9067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75A1D-58AE-10DA-3324-C79AD6E31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An intense act of human agency (</a:t>
            </a:r>
            <a:r>
              <a:rPr lang="en-GB" sz="3200" dirty="0" err="1"/>
              <a:t>Kisson</a:t>
            </a:r>
            <a:r>
              <a:rPr lang="en-GB" sz="3200" dirty="0"/>
              <a:t>, 2015).</a:t>
            </a: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1926553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89966-89D1-A18E-DE4B-C8AE1BE3B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DE5A0-39C3-2E4F-D88F-4684256F7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highlight>
                  <a:srgbClr val="FFFFFF"/>
                </a:highlight>
                <a:latin typeface="Neue Haas Grotesk Text Pro"/>
                <a:cs typeface="Arial"/>
              </a:rPr>
              <a:t>Brandenberger, J., </a:t>
            </a:r>
            <a:r>
              <a:rPr lang="en-US" dirty="0" err="1">
                <a:highlight>
                  <a:srgbClr val="FFFFFF"/>
                </a:highlight>
                <a:latin typeface="Neue Haas Grotesk Text Pro"/>
                <a:cs typeface="Arial"/>
              </a:rPr>
              <a:t>Tylleskar</a:t>
            </a:r>
            <a:r>
              <a:rPr lang="en-US" dirty="0">
                <a:highlight>
                  <a:srgbClr val="FFFFFF"/>
                </a:highlight>
                <a:latin typeface="Neue Haas Grotesk Text Pro"/>
                <a:cs typeface="Arial"/>
              </a:rPr>
              <a:t>, T., Sontag, K., </a:t>
            </a:r>
            <a:r>
              <a:rPr lang="en-US" dirty="0" err="1">
                <a:highlight>
                  <a:srgbClr val="FFFFFF"/>
                </a:highlight>
                <a:latin typeface="Neue Haas Grotesk Text Pro"/>
                <a:cs typeface="Arial"/>
              </a:rPr>
              <a:t>Peterhans</a:t>
            </a:r>
            <a:r>
              <a:rPr lang="en-US" dirty="0">
                <a:highlight>
                  <a:srgbClr val="FFFFFF"/>
                </a:highlight>
                <a:latin typeface="Neue Haas Grotesk Text Pro"/>
                <a:cs typeface="Arial"/>
              </a:rPr>
              <a:t>, B. and Ritz, N. (2019) ‘A systematic literature review of reported challenges in healthcare delivery to migrants and refugees in high-income countries – the 3C model’, </a:t>
            </a:r>
            <a:r>
              <a:rPr lang="en-US" i="1" dirty="0">
                <a:highlight>
                  <a:srgbClr val="FFFFFF"/>
                </a:highlight>
                <a:latin typeface="Neue Haas Grotesk Text Pro"/>
                <a:cs typeface="Arial"/>
              </a:rPr>
              <a:t>BCM Public Health,</a:t>
            </a:r>
            <a:r>
              <a:rPr lang="en-US" dirty="0">
                <a:highlight>
                  <a:srgbClr val="FFFFFF"/>
                </a:highlight>
                <a:latin typeface="Neue Haas Grotesk Text Pro"/>
                <a:cs typeface="Arial"/>
              </a:rPr>
              <a:t> 19(755), pp. 1 – 11. Available at: </a:t>
            </a:r>
            <a:r>
              <a:rPr lang="en-US" u="sng" dirty="0">
                <a:highlight>
                  <a:srgbClr val="FFFFFF"/>
                </a:highlight>
                <a:latin typeface="Neue Haas Grotesk Text Pro"/>
                <a:cs typeface="Arial"/>
                <a:hlinkClick r:id="rId2"/>
              </a:rPr>
              <a:t>https://doi.org/10.1186/s12889-019-7049-x</a:t>
            </a:r>
            <a:r>
              <a:rPr lang="en-US" dirty="0">
                <a:highlight>
                  <a:srgbClr val="FFFFFF"/>
                </a:highlight>
                <a:latin typeface="Neue Haas Grotesk Text Pro"/>
                <a:cs typeface="Arial"/>
              </a:rPr>
              <a:t> (Accessed 30 January 2026). </a:t>
            </a:r>
          </a:p>
          <a:p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Couch, J. (2011) ‘A new way home: Refugee young people and homelessness in Australia’, </a:t>
            </a:r>
            <a:r>
              <a:rPr lang="en-GB" i="1">
                <a:highlight>
                  <a:srgbClr val="FFFFFF"/>
                </a:highlight>
                <a:latin typeface="Neue Haas Grotesk Text Pro"/>
                <a:cs typeface="Arial"/>
              </a:rPr>
              <a:t>Journal of Social Inclusion,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 2(1), pp. 39 – 52. Available at: </a:t>
            </a:r>
            <a:r>
              <a:rPr lang="en-GB" u="sng" dirty="0">
                <a:highlight>
                  <a:srgbClr val="FFFFFF"/>
                </a:highlight>
                <a:latin typeface="Neue Haas Grotesk Text Pro"/>
                <a:cs typeface="Arial"/>
                <a:hlinkClick r:id="rId3"/>
              </a:rPr>
              <a:t>https://doi.org/10.36251/josi23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 (Accessed: 30 December 2025). </a:t>
            </a:r>
          </a:p>
          <a:p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Equality and Diversity Forum (2011) </a:t>
            </a:r>
            <a:r>
              <a:rPr lang="en-GB" i="1" dirty="0">
                <a:highlight>
                  <a:srgbClr val="FFFFFF"/>
                </a:highlight>
                <a:latin typeface="Neue Haas Grotesk Text Pro"/>
                <a:cs typeface="Arial"/>
              </a:rPr>
              <a:t>Refugees, Migrants and the Equality Act 2010: A briefing for public authorities.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Available at: </a:t>
            </a:r>
            <a:r>
              <a:rPr lang="en-GB" u="sng" dirty="0">
                <a:highlight>
                  <a:srgbClr val="FFFFFF"/>
                </a:highlight>
                <a:latin typeface="Neue Haas Grotesk Text Pro"/>
                <a:cs typeface="Arial"/>
                <a:hlinkClick r:id="rId4"/>
              </a:rPr>
              <a:t>https://www.equallyours.org.uk/wp-content/uploads/2011/06/EDF-Briefing_Public-Authorities_Web_draft-32.pdf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(Accessed: 24 January 2026). </a:t>
            </a:r>
          </a:p>
        </p:txBody>
      </p:sp>
    </p:spTree>
    <p:extLst>
      <p:ext uri="{BB962C8B-B14F-4D97-AF65-F5344CB8AC3E}">
        <p14:creationId xmlns:p14="http://schemas.microsoft.com/office/powerpoint/2010/main" val="32373945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C210-BCB8-7662-EDB0-C1239D011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851B6-81DD-3551-6A72-514A60169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i="1">
                <a:highlight>
                  <a:srgbClr val="FFFFFF"/>
                </a:highlight>
                <a:latin typeface="Neue Haas Grotesk Text Pro"/>
                <a:cs typeface="Arial"/>
              </a:rPr>
              <a:t>International Covenant on Civil and Political Rights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 (1966) Treaty no. 14668. </a:t>
            </a:r>
            <a:r>
              <a:rPr lang="en-GB" i="1">
                <a:highlight>
                  <a:srgbClr val="FFFFFF"/>
                </a:highlight>
                <a:latin typeface="Neue Haas Grotesk Text Pro"/>
                <a:cs typeface="Arial"/>
              </a:rPr>
              <a:t>United Nations Treaty Series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, 999, pp. 173 – 346. Available at: </a:t>
            </a:r>
            <a:r>
              <a:rPr lang="en-GB" u="sng" dirty="0">
                <a:highlight>
                  <a:srgbClr val="FFFFFF"/>
                </a:highlight>
                <a:latin typeface="Neue Haas Grotesk Text Pro"/>
                <a:cs typeface="Arial"/>
                <a:hlinkClick r:id="rId2"/>
              </a:rPr>
              <a:t>https://treaties.un.org/doc/publication/unts/volume%20999/volume-999-i-14668-english.pdf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 (Accessed: 7 February 2026). </a:t>
            </a:r>
          </a:p>
          <a:p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Joint Committee on Human Rights </a:t>
            </a:r>
            <a:r>
              <a:rPr lang="en-GB" i="1">
                <a:highlight>
                  <a:srgbClr val="FFFFFF"/>
                </a:highlight>
                <a:latin typeface="Neue Haas Grotesk Text Pro"/>
                <a:cs typeface="Arial"/>
              </a:rPr>
              <a:t>(2007) The Treatment of Asylum Seekers Tenth Report. 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Available at:</a:t>
            </a:r>
            <a:r>
              <a:rPr lang="en-GB" i="1" dirty="0">
                <a:highlight>
                  <a:srgbClr val="FFFFFF"/>
                </a:highlight>
                <a:latin typeface="Neue Haas Grotesk Text Pro"/>
                <a:cs typeface="Arial"/>
              </a:rPr>
              <a:t> </a:t>
            </a:r>
            <a:r>
              <a:rPr lang="en-GB" u="sng" dirty="0">
                <a:highlight>
                  <a:srgbClr val="FFFFFF"/>
                </a:highlight>
                <a:latin typeface="Neue Haas Grotesk Text Pro"/>
                <a:cs typeface="Arial"/>
                <a:hlinkClick r:id="rId3"/>
              </a:rPr>
              <a:t>https://publications.parliament.uk/pa/jt200607/jtselect/jtrights/81/8102.htm</a:t>
            </a:r>
            <a:r>
              <a:rPr lang="en-GB">
                <a:highlight>
                  <a:srgbClr val="FFFFFF"/>
                </a:highlight>
                <a:latin typeface="Neue Haas Grotesk Text Pro"/>
                <a:cs typeface="Arial"/>
              </a:rPr>
              <a:t> (Accessed: 24 January 2026).</a:t>
            </a:r>
            <a:endParaRPr lang="en-GB" dirty="0">
              <a:highlight>
                <a:srgbClr val="FFFFFF"/>
              </a:highlight>
              <a:latin typeface="Neue Haas Grotesk Text Pro"/>
              <a:cs typeface="Arial"/>
            </a:endParaRPr>
          </a:p>
          <a:p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Khan, BM., </a:t>
            </a:r>
            <a:r>
              <a:rPr lang="en-GB" dirty="0" err="1">
                <a:highlight>
                  <a:srgbClr val="FFFFFF"/>
                </a:highlight>
                <a:latin typeface="Neue Haas Grotesk Text Pro"/>
                <a:cs typeface="Arial"/>
              </a:rPr>
              <a:t>Waserman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J. and Patel, M. (2022) ‘Perspectives of refugee youth experiencing homelessness: A qualitative study of factors impacting mental health and resilience’, </a:t>
            </a:r>
            <a:r>
              <a:rPr lang="en-GB" i="1" dirty="0">
                <a:highlight>
                  <a:srgbClr val="FFFFFF"/>
                </a:highlight>
                <a:latin typeface="Neue Haas Grotesk Text Pro"/>
                <a:cs typeface="Arial"/>
              </a:rPr>
              <a:t>Journal of Frontiers in Psychiatry,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13, pp. 1-9. Available at: </a:t>
            </a:r>
            <a:r>
              <a:rPr lang="en-GB" u="sng" dirty="0">
                <a:highlight>
                  <a:srgbClr val="FFFFFF"/>
                </a:highlight>
                <a:latin typeface="Neue Haas Grotesk Text Pro"/>
                <a:cs typeface="Arial"/>
                <a:hlinkClick r:id="rId4"/>
              </a:rPr>
              <a:t>https://doi.org/10.3389/fpsyt.2022.917200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(Accessed: 3 January 2026). </a:t>
            </a:r>
            <a:endParaRPr lang="en-GB"/>
          </a:p>
          <a:p>
            <a:endParaRPr lang="en-GB" dirty="0"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645075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E225A-B860-8892-6E95-3D4CBB5A7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7BF6D-ADEE-0EB5-64EC-893AFBFD6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0549"/>
            <a:ext cx="10653579" cy="49311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FF"/>
                </a:highlight>
              </a:rPr>
              <a:t>Kissoon, P. (2015) </a:t>
            </a:r>
            <a:r>
              <a:rPr lang="en-GB" i="1">
                <a:highlight>
                  <a:srgbClr val="FFFFFF"/>
                </a:highlight>
              </a:rPr>
              <a:t>Intersections of displacement: Refugees, experiences of home and homelessness. </a:t>
            </a:r>
            <a:r>
              <a:rPr lang="en-GB">
                <a:highlight>
                  <a:srgbClr val="FFFFFF"/>
                </a:highlight>
              </a:rPr>
              <a:t>New Castle upon Tyne: Cambridge Scholars Publishing. </a:t>
            </a:r>
          </a:p>
          <a:p>
            <a:r>
              <a:rPr lang="en-GB">
                <a:highlight>
                  <a:srgbClr val="FFFFFF"/>
                </a:highlight>
              </a:rPr>
              <a:t>McDonald, I. and Billings, P. (2007) ‘The treatment of asylum seekers in the UK’, </a:t>
            </a:r>
            <a:r>
              <a:rPr lang="en-GB" i="1">
                <a:highlight>
                  <a:srgbClr val="FFFFFF"/>
                </a:highlight>
              </a:rPr>
              <a:t>Journal of Social Welfare and Family Law,</a:t>
            </a:r>
            <a:r>
              <a:rPr lang="en-GB">
                <a:highlight>
                  <a:srgbClr val="FFFFFF"/>
                </a:highlight>
              </a:rPr>
              <a:t> 29(1), pp. 49 – 65. Available at: </a:t>
            </a:r>
            <a:r>
              <a:rPr lang="en-GB" dirty="0">
                <a:highlight>
                  <a:srgbClr val="FFFFFF"/>
                </a:highlight>
                <a:hlinkClick r:id="rId2"/>
              </a:rPr>
              <a:t>https://doi.org/10.1080/09649060701423198</a:t>
            </a:r>
            <a:r>
              <a:rPr lang="en-GB">
                <a:highlight>
                  <a:srgbClr val="FFFFFF"/>
                </a:highlight>
              </a:rPr>
              <a:t> (Accessed: 3 January 2026).  </a:t>
            </a:r>
            <a:endParaRPr lang="en-GB"/>
          </a:p>
          <a:p>
            <a:r>
              <a:rPr lang="en-GB" dirty="0">
                <a:highlight>
                  <a:srgbClr val="FFFFFF"/>
                </a:highlight>
              </a:rPr>
              <a:t>Murphy. A., </a:t>
            </a:r>
            <a:r>
              <a:rPr lang="en-GB" dirty="0" err="1">
                <a:highlight>
                  <a:srgbClr val="FFFFFF"/>
                </a:highlight>
              </a:rPr>
              <a:t>Bartovic</a:t>
            </a:r>
            <a:r>
              <a:rPr lang="en-GB" dirty="0">
                <a:highlight>
                  <a:srgbClr val="FFFFFF"/>
                </a:highlight>
              </a:rPr>
              <a:t>, J., Bogdanov, S., Bozorgmehr, K., </a:t>
            </a:r>
            <a:r>
              <a:rPr lang="en-GB" dirty="0" err="1">
                <a:highlight>
                  <a:srgbClr val="FFFFFF"/>
                </a:highlight>
              </a:rPr>
              <a:t>Gheorgita</a:t>
            </a:r>
            <a:r>
              <a:rPr lang="en-GB" dirty="0">
                <a:highlight>
                  <a:srgbClr val="FFFFFF"/>
                </a:highlight>
              </a:rPr>
              <a:t>, S., Habicht, T., Richardson, E., Azzopardi-Muscat, N. and McKee, M. (2023) ‘Meeting the long-term health needs of Ukrainian refugees’, </a:t>
            </a:r>
            <a:r>
              <a:rPr lang="en-GB" i="1" dirty="0">
                <a:highlight>
                  <a:srgbClr val="FFFFFF"/>
                </a:highlight>
              </a:rPr>
              <a:t>Journal of Public Health,</a:t>
            </a:r>
            <a:r>
              <a:rPr lang="en-GB" dirty="0">
                <a:highlight>
                  <a:srgbClr val="FFFFFF"/>
                </a:highlight>
              </a:rPr>
              <a:t> 220, pp. 96 – 98. 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Available at: 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  <a:hlinkClick r:id="rId3"/>
              </a:rPr>
              <a:t>https://doi.org/10.1016/j.puhe.2023.04.015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(Accessed 30 January 2026). </a:t>
            </a:r>
            <a:endParaRPr lang="en-GB"/>
          </a:p>
          <a:p>
            <a:endParaRPr lang="en-GB" dirty="0"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dirty="0">
              <a:highlight>
                <a:srgbClr val="FFFFFF"/>
              </a:highlight>
              <a:latin typeface="Neue Haas Grotesk Tex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7558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1230-8865-BD51-5F66-CADA5870D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FD37D-0B99-51ED-888B-CFA929EC2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Pearl, M. and Zetter, R. (2002) ‘From refuge to exclusion: Housing as an instrument of social exclusion for refugees and asylum seekers in the UK’, in P. Somerville and A. Steele (eds) ‘</a:t>
            </a:r>
            <a:r>
              <a:rPr lang="en-GB" i="1" dirty="0">
                <a:highlight>
                  <a:srgbClr val="FFFFFF"/>
                </a:highlight>
                <a:latin typeface="Neue Haas Grotesk Text Pro"/>
                <a:cs typeface="Arial"/>
              </a:rPr>
              <a:t>Race’, housing and social exclusion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. London: Jessica Kingsley Publishers, pp.226 - 244.  </a:t>
            </a:r>
            <a:endParaRPr lang="en-US" dirty="0">
              <a:highlight>
                <a:srgbClr val="FFFFFF"/>
              </a:highlight>
              <a:latin typeface="Neue Haas Grotesk Text Pro"/>
              <a:cs typeface="Arial"/>
            </a:endParaRPr>
          </a:p>
          <a:p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Rothbart, D., </a:t>
            </a:r>
            <a:r>
              <a:rPr lang="en-GB" dirty="0" err="1">
                <a:highlight>
                  <a:srgbClr val="FFFFFF"/>
                </a:highlight>
                <a:latin typeface="Neue Haas Grotesk Text Pro"/>
                <a:cs typeface="Arial"/>
              </a:rPr>
              <a:t>Korostelina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K. and </a:t>
            </a:r>
            <a:r>
              <a:rPr lang="en-GB" dirty="0" err="1">
                <a:highlight>
                  <a:srgbClr val="FFFFFF"/>
                </a:highlight>
                <a:latin typeface="Neue Haas Grotesk Text Pro"/>
                <a:cs typeface="Arial"/>
              </a:rPr>
              <a:t>Gjeloshi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B. (2023) ‘Living through war: An oral history of civilians in Sudan’, Journal of Conflict Resolution Quarterly, 40(4), pp. 405 – 427. Available at: 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  <a:hlinkClick r:id="rId2"/>
              </a:rPr>
              <a:t>https://doi.org/10.1002/crq.21382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(Accessed: 31 January 2026).</a:t>
            </a:r>
            <a:endParaRPr lang="en-GB" dirty="0"/>
          </a:p>
          <a:p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Scherzer, M., </a:t>
            </a:r>
            <a:r>
              <a:rPr lang="en-GB" dirty="0" err="1">
                <a:highlight>
                  <a:srgbClr val="FFFFFF"/>
                </a:highlight>
                <a:latin typeface="Neue Haas Grotesk Text Pro"/>
                <a:cs typeface="Arial"/>
              </a:rPr>
              <a:t>Mazhnaia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A., </a:t>
            </a:r>
            <a:r>
              <a:rPr lang="en-GB" dirty="0" err="1">
                <a:highlight>
                  <a:srgbClr val="FFFFFF"/>
                </a:highlight>
                <a:latin typeface="Neue Haas Grotesk Text Pro"/>
                <a:cs typeface="Arial"/>
              </a:rPr>
              <a:t>Alpatova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P., Zub, T., Maddan, D., </a:t>
            </a:r>
            <a:r>
              <a:rPr lang="en-GB" dirty="0" err="1">
                <a:highlight>
                  <a:srgbClr val="FFFFFF"/>
                </a:highlight>
                <a:latin typeface="Neue Haas Grotesk Text Pro"/>
                <a:cs typeface="Arial"/>
              </a:rPr>
              <a:t>Tahinikaj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A., </a:t>
            </a:r>
            <a:r>
              <a:rPr lang="en-GB" dirty="0" err="1">
                <a:highlight>
                  <a:srgbClr val="FFE5E5"/>
                </a:highlight>
                <a:latin typeface="Neue Haas Grotesk Text Pro"/>
                <a:cs typeface="Arial"/>
              </a:rPr>
              <a:t>Papowitz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, H. and Bach Habersaat, K. (2025) ‘Navigating new healthcare systems: A qualitative exploration of barriers, facilitators and service utilization among Ukrainian refugees in five host countries’, </a:t>
            </a:r>
            <a:r>
              <a:rPr lang="en-GB" i="1" dirty="0">
                <a:highlight>
                  <a:srgbClr val="FFFFFF"/>
                </a:highlight>
                <a:latin typeface="Neue Haas Grotesk Text Pro"/>
                <a:cs typeface="Arial"/>
              </a:rPr>
              <a:t>European Journal of Public Health, 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pp. 1-6. Available at: 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  <a:hlinkClick r:id="rId3"/>
              </a:rPr>
              <a:t>https://doi.org/10.1093/eurpub/ckaf198</a:t>
            </a:r>
            <a:r>
              <a:rPr lang="en-GB" dirty="0">
                <a:highlight>
                  <a:srgbClr val="FFFFFF"/>
                </a:highlight>
                <a:latin typeface="Neue Haas Grotesk Text Pro"/>
                <a:cs typeface="Arial"/>
              </a:rPr>
              <a:t> (Accessed: 25 January 2026).</a:t>
            </a:r>
            <a:endParaRPr lang="en-GB"/>
          </a:p>
          <a:p>
            <a:endParaRPr lang="en-GB" dirty="0"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8702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A8E27-13FF-7B19-5E22-8F0A9E353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57FD1-DA43-0D79-0A77-209677EE2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FF"/>
                </a:highlight>
              </a:rPr>
              <a:t>The United Nations High Commissioner for Refugees (UNHCR) (2025) </a:t>
            </a:r>
            <a:r>
              <a:rPr lang="en-GB" i="1">
                <a:highlight>
                  <a:srgbClr val="FFFFFF"/>
                </a:highlight>
              </a:rPr>
              <a:t>Global trends: Forced displacement in 2024.</a:t>
            </a:r>
            <a:r>
              <a:rPr lang="en-GB">
                <a:highlight>
                  <a:srgbClr val="FFFFFF"/>
                </a:highlight>
              </a:rPr>
              <a:t> Available at: </a:t>
            </a:r>
            <a:r>
              <a:rPr lang="en-GB" dirty="0">
                <a:highlight>
                  <a:srgbClr val="FFFFFF"/>
                </a:highlight>
                <a:hlinkClick r:id="rId2"/>
              </a:rPr>
              <a:t>https://www.unhcr.org/global-trends-report-2024</a:t>
            </a:r>
            <a:r>
              <a:rPr lang="en-GB">
                <a:highlight>
                  <a:srgbClr val="FFFFFF"/>
                </a:highlight>
              </a:rPr>
              <a:t> (Accessed: 3 January 2026). </a:t>
            </a:r>
            <a:endParaRPr lang="en-GB"/>
          </a:p>
          <a:p>
            <a:r>
              <a:rPr lang="en-GB">
                <a:highlight>
                  <a:srgbClr val="FFFFFF"/>
                </a:highlight>
              </a:rPr>
              <a:t>UNHCR (2026) </a:t>
            </a:r>
            <a:r>
              <a:rPr lang="en-GB" i="1">
                <a:highlight>
                  <a:srgbClr val="FFFFFF"/>
                </a:highlight>
              </a:rPr>
              <a:t>Ukraine refugee situation.</a:t>
            </a:r>
            <a:r>
              <a:rPr lang="en-GB">
                <a:highlight>
                  <a:srgbClr val="FFFFFF"/>
                </a:highlight>
              </a:rPr>
              <a:t> Available at: </a:t>
            </a:r>
            <a:r>
              <a:rPr lang="en-GB" dirty="0">
                <a:highlight>
                  <a:srgbClr val="FFFFFF"/>
                </a:highlight>
                <a:hlinkClick r:id="rId3"/>
              </a:rPr>
              <a:t>https://data.unchr.org/ar/situations/ukraine</a:t>
            </a:r>
            <a:r>
              <a:rPr lang="en-GB">
                <a:highlight>
                  <a:srgbClr val="FFFFFF"/>
                </a:highlight>
              </a:rPr>
              <a:t> (Accessed: 30 January 2026).</a:t>
            </a:r>
            <a:endParaRPr lang="en-US"/>
          </a:p>
          <a:p>
            <a:r>
              <a:rPr lang="en-GB">
                <a:highlight>
                  <a:srgbClr val="FFFFFF"/>
                </a:highlight>
              </a:rPr>
              <a:t>Zack, N. (2024) </a:t>
            </a:r>
            <a:r>
              <a:rPr lang="en-GB" i="1">
                <a:highlight>
                  <a:srgbClr val="FFFFFF"/>
                </a:highlight>
              </a:rPr>
              <a:t>Intersectionality: A philosophical framework. </a:t>
            </a:r>
            <a:r>
              <a:rPr lang="en-GB">
                <a:highlight>
                  <a:srgbClr val="FFFFFF"/>
                </a:highlight>
              </a:rPr>
              <a:t>New York: Oxford University Press.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9586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36</Slides>
  <Notes>28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VanillaVTI</vt:lpstr>
      <vt:lpstr>Communication: Gateway to Access   </vt:lpstr>
      <vt:lpstr>Individually Displaced People (IDPs)</vt:lpstr>
      <vt:lpstr>Refugee, Migrant, Asylum Seeker</vt:lpstr>
      <vt:lpstr>Intersections of displacement </vt:lpstr>
      <vt:lpstr>STATISTICS</vt:lpstr>
      <vt:lpstr>Causes</vt:lpstr>
      <vt:lpstr>NO REFUGEE STATUS GIVEN</vt:lpstr>
      <vt:lpstr>Sudan </vt:lpstr>
      <vt:lpstr>Ukraine</vt:lpstr>
      <vt:lpstr>Experience TRAUMA</vt:lpstr>
      <vt:lpstr>SPECIFIC NEED</vt:lpstr>
      <vt:lpstr>BARRIERS TO ACCESSING HEALTH CARE SERVICES</vt:lpstr>
      <vt:lpstr>Global Trends Report (UNCHR, 2025)</vt:lpstr>
      <vt:lpstr>BARRIERS TO ACCESSING HEALTHCARE</vt:lpstr>
      <vt:lpstr>BARRIERS TO ACCESSING HEALTHCARE</vt:lpstr>
      <vt:lpstr>COMMUNICATION GATEWAY TO HEALTHCARE</vt:lpstr>
      <vt:lpstr>Continuity of Care</vt:lpstr>
      <vt:lpstr>Confidence</vt:lpstr>
      <vt:lpstr>UK</vt:lpstr>
      <vt:lpstr>Deserving/Undeserving </vt:lpstr>
      <vt:lpstr>UK Asylum Policy and Law  </vt:lpstr>
      <vt:lpstr>UNCERTAINTY/INSECURITY</vt:lpstr>
      <vt:lpstr>POLICY A HUMAN RIGHTS VIOLATION</vt:lpstr>
      <vt:lpstr>Removal Policy 'Dawn Raids'</vt:lpstr>
      <vt:lpstr>Individual first </vt:lpstr>
      <vt:lpstr>Reality</vt:lpstr>
      <vt:lpstr>Solutions: Examples of good practice</vt:lpstr>
      <vt:lpstr>Solutions </vt:lpstr>
      <vt:lpstr>A Person-Centred approach: 3C Model </vt:lpstr>
      <vt:lpstr>TO CONCLUDE</vt:lpstr>
      <vt:lpstr>FINAL THOUGHT</vt:lpstr>
      <vt:lpstr>References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2641</cp:revision>
  <dcterms:created xsi:type="dcterms:W3CDTF">2026-01-03T17:49:34Z</dcterms:created>
  <dcterms:modified xsi:type="dcterms:W3CDTF">2026-02-08T15:32:47Z</dcterms:modified>
</cp:coreProperties>
</file>