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8" r:id="rId2"/>
    <p:sldId id="256" r:id="rId3"/>
    <p:sldId id="257" r:id="rId4"/>
    <p:sldId id="260"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49F7DB-D89E-4588-BD8D-28C0704E3F09}" v="18" dt="2019-01-20T13:29:27.365"/>
    <p1510:client id="{ECAE237B-BB10-4F65-AC8A-5FD77029D1C1}" v="50" dt="2019-01-17T17:59:54.064"/>
    <p1510:client id="{FEF8FCA4-9F6F-4BD6-B3B8-53F404DDA854}" v="6" dt="2019-01-17T17:03:50.458"/>
    <p1510:client id="{56A0D427-180F-44FF-8A9B-D1363F712AC3}" v="4" dt="2019-01-18T18:19:58.0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Cox (1703980)" userId="S::1703980@student.uwtsd.ac.uk::611f37ba-90a5-4ed3-b7ac-78f9fb573fe6" providerId="AD" clId="Web-{3ACFCE8D-38D0-41CD-BAA1-EB0D78548BE0}"/>
    <pc:docChg chg="addSld delSld modSld">
      <pc:chgData name="Shannon Cox (1703980)" userId="S::1703980@student.uwtsd.ac.uk::611f37ba-90a5-4ed3-b7ac-78f9fb573fe6" providerId="AD" clId="Web-{3ACFCE8D-38D0-41CD-BAA1-EB0D78548BE0}" dt="2019-01-16T17:40:58.467" v="655" actId="20577"/>
      <pc:docMkLst>
        <pc:docMk/>
      </pc:docMkLst>
      <pc:sldChg chg="addSp delSp modSp new del">
        <pc:chgData name="Shannon Cox (1703980)" userId="S::1703980@student.uwtsd.ac.uk::611f37ba-90a5-4ed3-b7ac-78f9fb573fe6" providerId="AD" clId="Web-{3ACFCE8D-38D0-41CD-BAA1-EB0D78548BE0}" dt="2019-01-16T13:48:01.507" v="24"/>
        <pc:sldMkLst>
          <pc:docMk/>
          <pc:sldMk cId="1218248236" sldId="257"/>
        </pc:sldMkLst>
        <pc:spChg chg="del mod">
          <ac:chgData name="Shannon Cox (1703980)" userId="S::1703980@student.uwtsd.ac.uk::611f37ba-90a5-4ed3-b7ac-78f9fb573fe6" providerId="AD" clId="Web-{3ACFCE8D-38D0-41CD-BAA1-EB0D78548BE0}" dt="2019-01-16T13:47:59.538" v="23"/>
          <ac:spMkLst>
            <pc:docMk/>
            <pc:sldMk cId="1218248236" sldId="257"/>
            <ac:spMk id="2" creationId="{9B0C5354-26A7-4D98-ADC9-2AE89F796545}"/>
          </ac:spMkLst>
        </pc:spChg>
        <pc:spChg chg="add mod">
          <ac:chgData name="Shannon Cox (1703980)" userId="S::1703980@student.uwtsd.ac.uk::611f37ba-90a5-4ed3-b7ac-78f9fb573fe6" providerId="AD" clId="Web-{3ACFCE8D-38D0-41CD-BAA1-EB0D78548BE0}" dt="2019-01-16T13:47:59.538" v="23"/>
          <ac:spMkLst>
            <pc:docMk/>
            <pc:sldMk cId="1218248236" sldId="257"/>
            <ac:spMk id="5" creationId="{E07C78A5-4796-4DC5-9967-D8806B047758}"/>
          </ac:spMkLst>
        </pc:spChg>
      </pc:sldChg>
      <pc:sldChg chg="addSp delSp modSp new">
        <pc:chgData name="Shannon Cox (1703980)" userId="S::1703980@student.uwtsd.ac.uk::611f37ba-90a5-4ed3-b7ac-78f9fb573fe6" providerId="AD" clId="Web-{3ACFCE8D-38D0-41CD-BAA1-EB0D78548BE0}" dt="2019-01-16T17:40:58.467" v="654" actId="20577"/>
        <pc:sldMkLst>
          <pc:docMk/>
          <pc:sldMk cId="1699611663" sldId="257"/>
        </pc:sldMkLst>
        <pc:spChg chg="mod">
          <ac:chgData name="Shannon Cox (1703980)" userId="S::1703980@student.uwtsd.ac.uk::611f37ba-90a5-4ed3-b7ac-78f9fb573fe6" providerId="AD" clId="Web-{3ACFCE8D-38D0-41CD-BAA1-EB0D78548BE0}" dt="2019-01-16T14:06:04.977" v="65" actId="20577"/>
          <ac:spMkLst>
            <pc:docMk/>
            <pc:sldMk cId="1699611663" sldId="257"/>
            <ac:spMk id="2" creationId="{0E1833F9-C5C1-4D65-B4C5-75E1E1AF5467}"/>
          </ac:spMkLst>
        </pc:spChg>
        <pc:spChg chg="del mod">
          <ac:chgData name="Shannon Cox (1703980)" userId="S::1703980@student.uwtsd.ac.uk::611f37ba-90a5-4ed3-b7ac-78f9fb573fe6" providerId="AD" clId="Web-{3ACFCE8D-38D0-41CD-BAA1-EB0D78548BE0}" dt="2019-01-16T16:28:13.001" v="317"/>
          <ac:spMkLst>
            <pc:docMk/>
            <pc:sldMk cId="1699611663" sldId="257"/>
            <ac:spMk id="3" creationId="{F6CA25E3-EA7C-4D80-A3FD-C4D9D377E6DE}"/>
          </ac:spMkLst>
        </pc:spChg>
        <pc:spChg chg="mod">
          <ac:chgData name="Shannon Cox (1703980)" userId="S::1703980@student.uwtsd.ac.uk::611f37ba-90a5-4ed3-b7ac-78f9fb573fe6" providerId="AD" clId="Web-{3ACFCE8D-38D0-41CD-BAA1-EB0D78548BE0}" dt="2019-01-16T17:40:58.467" v="654" actId="20577"/>
          <ac:spMkLst>
            <pc:docMk/>
            <pc:sldMk cId="1699611663" sldId="257"/>
            <ac:spMk id="4" creationId="{EC6BEECD-D8DB-4EE1-BA0B-D461B8FE3BB7}"/>
          </ac:spMkLst>
        </pc:spChg>
        <pc:spChg chg="add mod">
          <ac:chgData name="Shannon Cox (1703980)" userId="S::1703980@student.uwtsd.ac.uk::611f37ba-90a5-4ed3-b7ac-78f9fb573fe6" providerId="AD" clId="Web-{3ACFCE8D-38D0-41CD-BAA1-EB0D78548BE0}" dt="2019-01-16T17:35:04.043" v="618" actId="20577"/>
          <ac:spMkLst>
            <pc:docMk/>
            <pc:sldMk cId="1699611663" sldId="257"/>
            <ac:spMk id="5" creationId="{51F9D194-1011-41C9-A24B-FBB7BA199718}"/>
          </ac:spMkLst>
        </pc:spChg>
      </pc:sldChg>
    </pc:docChg>
  </pc:docChgLst>
  <pc:docChgLst>
    <pc:chgData name="Sophie Morgan (1801301)" userId="S::1801301@student.uwtsd.ac.uk::06d0d0ff-cbd9-4213-9194-4524bc4387fb" providerId="AD" clId="Web-{46AA3100-7813-3E59-06B5-657BAA69FF42}"/>
    <pc:docChg chg="modSld">
      <pc:chgData name="Sophie Morgan (1801301)" userId="S::1801301@student.uwtsd.ac.uk::06d0d0ff-cbd9-4213-9194-4524bc4387fb" providerId="AD" clId="Web-{46AA3100-7813-3E59-06B5-657BAA69FF42}" dt="2019-01-20T14:31:05.798" v="323" actId="14100"/>
      <pc:docMkLst>
        <pc:docMk/>
      </pc:docMkLst>
      <pc:sldChg chg="modSp">
        <pc:chgData name="Sophie Morgan (1801301)" userId="S::1801301@student.uwtsd.ac.uk::06d0d0ff-cbd9-4213-9194-4524bc4387fb" providerId="AD" clId="Web-{46AA3100-7813-3E59-06B5-657BAA69FF42}" dt="2019-01-20T14:31:05.798" v="323" actId="14100"/>
        <pc:sldMkLst>
          <pc:docMk/>
          <pc:sldMk cId="220566759" sldId="259"/>
        </pc:sldMkLst>
        <pc:spChg chg="mod">
          <ac:chgData name="Sophie Morgan (1801301)" userId="S::1801301@student.uwtsd.ac.uk::06d0d0ff-cbd9-4213-9194-4524bc4387fb" providerId="AD" clId="Web-{46AA3100-7813-3E59-06B5-657BAA69FF42}" dt="2019-01-20T14:10:49.842" v="33" actId="20577"/>
          <ac:spMkLst>
            <pc:docMk/>
            <pc:sldMk cId="220566759" sldId="259"/>
            <ac:spMk id="2" creationId="{020AA697-BB29-4B85-BBD2-0092E1DFD113}"/>
          </ac:spMkLst>
        </pc:spChg>
        <pc:spChg chg="mod">
          <ac:chgData name="Sophie Morgan (1801301)" userId="S::1801301@student.uwtsd.ac.uk::06d0d0ff-cbd9-4213-9194-4524bc4387fb" providerId="AD" clId="Web-{46AA3100-7813-3E59-06B5-657BAA69FF42}" dt="2019-01-20T14:31:05.798" v="323" actId="14100"/>
          <ac:spMkLst>
            <pc:docMk/>
            <pc:sldMk cId="220566759" sldId="259"/>
            <ac:spMk id="3" creationId="{CB19CCF3-D0AF-46CB-88CD-1C660DAC9FAD}"/>
          </ac:spMkLst>
        </pc:spChg>
      </pc:sldChg>
    </pc:docChg>
  </pc:docChgLst>
  <pc:docChgLst>
    <pc:chgData name="Guest User" userId="S::urn:spo:anon#414d81af1eb2e7a0092a6c51d3780751588d70ff75a41ee8999885508c70ed51::" providerId="AD" clId="Web-{DB80C406-DDE5-446B-95B9-A6278484FD01}"/>
    <pc:docChg chg="modSld">
      <pc:chgData name="Guest User" userId="S::urn:spo:anon#414d81af1eb2e7a0092a6c51d3780751588d70ff75a41ee8999885508c70ed51::" providerId="AD" clId="Web-{DB80C406-DDE5-446B-95B9-A6278484FD01}" dt="2019-01-20T16:45:10.696" v="77" actId="20577"/>
      <pc:docMkLst>
        <pc:docMk/>
      </pc:docMkLst>
      <pc:sldChg chg="modSp">
        <pc:chgData name="Guest User" userId="S::urn:spo:anon#414d81af1eb2e7a0092a6c51d3780751588d70ff75a41ee8999885508c70ed51::" providerId="AD" clId="Web-{DB80C406-DDE5-446B-95B9-A6278484FD01}" dt="2019-01-20T16:45:10.696" v="76" actId="20577"/>
        <pc:sldMkLst>
          <pc:docMk/>
          <pc:sldMk cId="3043440405" sldId="260"/>
        </pc:sldMkLst>
        <pc:spChg chg="mod">
          <ac:chgData name="Guest User" userId="S::urn:spo:anon#414d81af1eb2e7a0092a6c51d3780751588d70ff75a41ee8999885508c70ed51::" providerId="AD" clId="Web-{DB80C406-DDE5-446B-95B9-A6278484FD01}" dt="2019-01-20T16:45:10.696" v="76" actId="20577"/>
          <ac:spMkLst>
            <pc:docMk/>
            <pc:sldMk cId="3043440405" sldId="260"/>
            <ac:spMk id="3" creationId="{B8F5D236-9630-4B7E-8655-5D78278A3474}"/>
          </ac:spMkLst>
        </pc:spChg>
      </pc:sldChg>
    </pc:docChg>
  </pc:docChgLst>
  <pc:docChgLst>
    <pc:chgData name="Shannon Cox (1703980)" userId="S::1703980@student.uwtsd.ac.uk::611f37ba-90a5-4ed3-b7ac-78f9fb573fe6" providerId="AD" clId="Web-{C875C2FB-95D0-467B-8594-F988CE934FE5}"/>
    <pc:docChg chg="modSld">
      <pc:chgData name="Shannon Cox (1703980)" userId="S::1703980@student.uwtsd.ac.uk::611f37ba-90a5-4ed3-b7ac-78f9fb573fe6" providerId="AD" clId="Web-{C875C2FB-95D0-467B-8594-F988CE934FE5}" dt="2019-01-17T20:32:53.088" v="247" actId="20577"/>
      <pc:docMkLst>
        <pc:docMk/>
      </pc:docMkLst>
      <pc:sldChg chg="modSp">
        <pc:chgData name="Shannon Cox (1703980)" userId="S::1703980@student.uwtsd.ac.uk::611f37ba-90a5-4ed3-b7ac-78f9fb573fe6" providerId="AD" clId="Web-{C875C2FB-95D0-467B-8594-F988CE934FE5}" dt="2019-01-17T20:03:04.252" v="175" actId="1076"/>
        <pc:sldMkLst>
          <pc:docMk/>
          <pc:sldMk cId="1699611663" sldId="257"/>
        </pc:sldMkLst>
        <pc:spChg chg="mod">
          <ac:chgData name="Shannon Cox (1703980)" userId="S::1703980@student.uwtsd.ac.uk::611f37ba-90a5-4ed3-b7ac-78f9fb573fe6" providerId="AD" clId="Web-{C875C2FB-95D0-467B-8594-F988CE934FE5}" dt="2019-01-17T20:03:04.252" v="175" actId="1076"/>
          <ac:spMkLst>
            <pc:docMk/>
            <pc:sldMk cId="1699611663" sldId="257"/>
            <ac:spMk id="5" creationId="{51F9D194-1011-41C9-A24B-FBB7BA199718}"/>
          </ac:spMkLst>
        </pc:spChg>
      </pc:sldChg>
      <pc:sldChg chg="modSp">
        <pc:chgData name="Shannon Cox (1703980)" userId="S::1703980@student.uwtsd.ac.uk::611f37ba-90a5-4ed3-b7ac-78f9fb573fe6" providerId="AD" clId="Web-{C875C2FB-95D0-467B-8594-F988CE934FE5}" dt="2019-01-17T20:32:50.588" v="242" actId="20577"/>
        <pc:sldMkLst>
          <pc:docMk/>
          <pc:sldMk cId="3087413750" sldId="258"/>
        </pc:sldMkLst>
        <pc:spChg chg="mod">
          <ac:chgData name="Shannon Cox (1703980)" userId="S::1703980@student.uwtsd.ac.uk::611f37ba-90a5-4ed3-b7ac-78f9fb573fe6" providerId="AD" clId="Web-{C875C2FB-95D0-467B-8594-F988CE934FE5}" dt="2019-01-17T20:32:50.588" v="242" actId="20577"/>
          <ac:spMkLst>
            <pc:docMk/>
            <pc:sldMk cId="3087413750" sldId="258"/>
            <ac:spMk id="4" creationId="{9A7D0D7F-0A8E-4E26-AC21-7D5827559A95}"/>
          </ac:spMkLst>
        </pc:spChg>
        <pc:picChg chg="mod">
          <ac:chgData name="Shannon Cox (1703980)" userId="S::1703980@student.uwtsd.ac.uk::611f37ba-90a5-4ed3-b7ac-78f9fb573fe6" providerId="AD" clId="Web-{C875C2FB-95D0-467B-8594-F988CE934FE5}" dt="2019-01-17T20:12:10.145" v="195" actId="1076"/>
          <ac:picMkLst>
            <pc:docMk/>
            <pc:sldMk cId="3087413750" sldId="258"/>
            <ac:picMk id="7" creationId="{E437E3D4-5E81-4FB3-A686-07EE73193337}"/>
          </ac:picMkLst>
        </pc:picChg>
        <pc:picChg chg="mod">
          <ac:chgData name="Shannon Cox (1703980)" userId="S::1703980@student.uwtsd.ac.uk::611f37ba-90a5-4ed3-b7ac-78f9fb573fe6" providerId="AD" clId="Web-{C875C2FB-95D0-467B-8594-F988CE934FE5}" dt="2019-01-17T20:12:00.817" v="192" actId="1076"/>
          <ac:picMkLst>
            <pc:docMk/>
            <pc:sldMk cId="3087413750" sldId="258"/>
            <ac:picMk id="11" creationId="{CD4D88D4-3E63-4A94-BDD0-C6A32710362B}"/>
          </ac:picMkLst>
        </pc:picChg>
        <pc:picChg chg="mod">
          <ac:chgData name="Shannon Cox (1703980)" userId="S::1703980@student.uwtsd.ac.uk::611f37ba-90a5-4ed3-b7ac-78f9fb573fe6" providerId="AD" clId="Web-{C875C2FB-95D0-467B-8594-F988CE934FE5}" dt="2019-01-17T20:12:02.973" v="193" actId="1076"/>
          <ac:picMkLst>
            <pc:docMk/>
            <pc:sldMk cId="3087413750" sldId="258"/>
            <ac:picMk id="15" creationId="{DE57CF19-F4F1-4FF8-91E7-4F9011187A3E}"/>
          </ac:picMkLst>
        </pc:picChg>
        <pc:picChg chg="mod">
          <ac:chgData name="Shannon Cox (1703980)" userId="S::1703980@student.uwtsd.ac.uk::611f37ba-90a5-4ed3-b7ac-78f9fb573fe6" providerId="AD" clId="Web-{C875C2FB-95D0-467B-8594-F988CE934FE5}" dt="2019-01-17T20:12:04.801" v="194" actId="1076"/>
          <ac:picMkLst>
            <pc:docMk/>
            <pc:sldMk cId="3087413750" sldId="258"/>
            <ac:picMk id="19" creationId="{04C2B320-F1CF-4EB6-852F-F9D15F95878B}"/>
          </ac:picMkLst>
        </pc:picChg>
      </pc:sldChg>
      <pc:sldChg chg="modSp">
        <pc:chgData name="Shannon Cox (1703980)" userId="S::1703980@student.uwtsd.ac.uk::611f37ba-90a5-4ed3-b7ac-78f9fb573fe6" providerId="AD" clId="Web-{C875C2FB-95D0-467B-8594-F988CE934FE5}" dt="2019-01-17T20:32:53.088" v="246" actId="20577"/>
        <pc:sldMkLst>
          <pc:docMk/>
          <pc:sldMk cId="220566759" sldId="259"/>
        </pc:sldMkLst>
        <pc:spChg chg="mod">
          <ac:chgData name="Shannon Cox (1703980)" userId="S::1703980@student.uwtsd.ac.uk::611f37ba-90a5-4ed3-b7ac-78f9fb573fe6" providerId="AD" clId="Web-{C875C2FB-95D0-467B-8594-F988CE934FE5}" dt="2019-01-17T20:32:53.088" v="246" actId="20577"/>
          <ac:spMkLst>
            <pc:docMk/>
            <pc:sldMk cId="220566759" sldId="259"/>
            <ac:spMk id="3" creationId="{CB19CCF3-D0AF-46CB-88CD-1C660DAC9FAD}"/>
          </ac:spMkLst>
        </pc:spChg>
      </pc:sldChg>
    </pc:docChg>
  </pc:docChgLst>
  <pc:docChgLst>
    <pc:chgData name="Shannon Cox (1703980)" userId="S::1703980@student.uwtsd.ac.uk::611f37ba-90a5-4ed3-b7ac-78f9fb573fe6" providerId="AD" clId="Web-{FEF8FCA4-9F6F-4BD6-B3B8-53F404DDA854}"/>
    <pc:docChg chg="addSld modSld sldOrd">
      <pc:chgData name="Shannon Cox (1703980)" userId="S::1703980@student.uwtsd.ac.uk::611f37ba-90a5-4ed3-b7ac-78f9fb573fe6" providerId="AD" clId="Web-{FEF8FCA4-9F6F-4BD6-B3B8-53F404DDA854}" dt="2019-01-17T17:03:50.458" v="321"/>
      <pc:docMkLst>
        <pc:docMk/>
      </pc:docMkLst>
      <pc:sldChg chg="modSp">
        <pc:chgData name="Shannon Cox (1703980)" userId="S::1703980@student.uwtsd.ac.uk::611f37ba-90a5-4ed3-b7ac-78f9fb573fe6" providerId="AD" clId="Web-{FEF8FCA4-9F6F-4BD6-B3B8-53F404DDA854}" dt="2019-01-17T15:37:18.251" v="8" actId="20577"/>
        <pc:sldMkLst>
          <pc:docMk/>
          <pc:sldMk cId="1699611663" sldId="257"/>
        </pc:sldMkLst>
        <pc:spChg chg="mod">
          <ac:chgData name="Shannon Cox (1703980)" userId="S::1703980@student.uwtsd.ac.uk::611f37ba-90a5-4ed3-b7ac-78f9fb573fe6" providerId="AD" clId="Web-{FEF8FCA4-9F6F-4BD6-B3B8-53F404DDA854}" dt="2019-01-17T15:37:18.251" v="8" actId="20577"/>
          <ac:spMkLst>
            <pc:docMk/>
            <pc:sldMk cId="1699611663" sldId="257"/>
            <ac:spMk id="4" creationId="{EC6BEECD-D8DB-4EE1-BA0B-D461B8FE3BB7}"/>
          </ac:spMkLst>
        </pc:spChg>
        <pc:spChg chg="mod">
          <ac:chgData name="Shannon Cox (1703980)" userId="S::1703980@student.uwtsd.ac.uk::611f37ba-90a5-4ed3-b7ac-78f9fb573fe6" providerId="AD" clId="Web-{FEF8FCA4-9F6F-4BD6-B3B8-53F404DDA854}" dt="2019-01-17T15:04:04.860" v="2" actId="20577"/>
          <ac:spMkLst>
            <pc:docMk/>
            <pc:sldMk cId="1699611663" sldId="257"/>
            <ac:spMk id="5" creationId="{51F9D194-1011-41C9-A24B-FBB7BA199718}"/>
          </ac:spMkLst>
        </pc:spChg>
      </pc:sldChg>
      <pc:sldChg chg="addSp modSp new ord">
        <pc:chgData name="Shannon Cox (1703980)" userId="S::1703980@student.uwtsd.ac.uk::611f37ba-90a5-4ed3-b7ac-78f9fb573fe6" providerId="AD" clId="Web-{FEF8FCA4-9F6F-4BD6-B3B8-53F404DDA854}" dt="2019-01-17T17:03:50.458" v="321"/>
        <pc:sldMkLst>
          <pc:docMk/>
          <pc:sldMk cId="3087413750" sldId="258"/>
        </pc:sldMkLst>
        <pc:spChg chg="mod">
          <ac:chgData name="Shannon Cox (1703980)" userId="S::1703980@student.uwtsd.ac.uk::611f37ba-90a5-4ed3-b7ac-78f9fb573fe6" providerId="AD" clId="Web-{FEF8FCA4-9F6F-4BD6-B3B8-53F404DDA854}" dt="2019-01-17T15:40:25.736" v="56" actId="1076"/>
          <ac:spMkLst>
            <pc:docMk/>
            <pc:sldMk cId="3087413750" sldId="258"/>
            <ac:spMk id="2" creationId="{26B6B9AE-2975-46A1-AAE8-D6ADBDA8A248}"/>
          </ac:spMkLst>
        </pc:spChg>
        <pc:spChg chg="mod">
          <ac:chgData name="Shannon Cox (1703980)" userId="S::1703980@student.uwtsd.ac.uk::611f37ba-90a5-4ed3-b7ac-78f9fb573fe6" providerId="AD" clId="Web-{FEF8FCA4-9F6F-4BD6-B3B8-53F404DDA854}" dt="2019-01-17T15:40:50.845" v="59" actId="20577"/>
          <ac:spMkLst>
            <pc:docMk/>
            <pc:sldMk cId="3087413750" sldId="258"/>
            <ac:spMk id="3" creationId="{D59E19FE-ED3B-410B-85A3-7DF44307F64E}"/>
          </ac:spMkLst>
        </pc:spChg>
        <pc:spChg chg="add mod">
          <ac:chgData name="Shannon Cox (1703980)" userId="S::1703980@student.uwtsd.ac.uk::611f37ba-90a5-4ed3-b7ac-78f9fb573fe6" providerId="AD" clId="Web-{FEF8FCA4-9F6F-4BD6-B3B8-53F404DDA854}" dt="2019-01-17T17:03:50.458" v="321"/>
          <ac:spMkLst>
            <pc:docMk/>
            <pc:sldMk cId="3087413750" sldId="258"/>
            <ac:spMk id="4" creationId="{9A7D0D7F-0A8E-4E26-AC21-7D5827559A95}"/>
          </ac:spMkLst>
        </pc:spChg>
      </pc:sldChg>
    </pc:docChg>
  </pc:docChgLst>
  <pc:docChgLst>
    <pc:chgData name="Shannon Cox (1703980)" userId="S::1703980@student.uwtsd.ac.uk::611f37ba-90a5-4ed3-b7ac-78f9fb573fe6" providerId="AD" clId="Web-{56A0D427-180F-44FF-8A9B-D1363F712AC3}"/>
    <pc:docChg chg="modSld">
      <pc:chgData name="Shannon Cox (1703980)" userId="S::1703980@student.uwtsd.ac.uk::611f37ba-90a5-4ed3-b7ac-78f9fb573fe6" providerId="AD" clId="Web-{56A0D427-180F-44FF-8A9B-D1363F712AC3}" dt="2019-01-18T19:07:39.827" v="1210" actId="20577"/>
      <pc:docMkLst>
        <pc:docMk/>
      </pc:docMkLst>
      <pc:sldChg chg="addSp modSp">
        <pc:chgData name="Shannon Cox (1703980)" userId="S::1703980@student.uwtsd.ac.uk::611f37ba-90a5-4ed3-b7ac-78f9fb573fe6" providerId="AD" clId="Web-{56A0D427-180F-44FF-8A9B-D1363F712AC3}" dt="2019-01-18T19:07:34.561" v="1208" actId="20577"/>
        <pc:sldMkLst>
          <pc:docMk/>
          <pc:sldMk cId="1699611663" sldId="257"/>
        </pc:sldMkLst>
        <pc:spChg chg="add mod">
          <ac:chgData name="Shannon Cox (1703980)" userId="S::1703980@student.uwtsd.ac.uk::611f37ba-90a5-4ed3-b7ac-78f9fb573fe6" providerId="AD" clId="Web-{56A0D427-180F-44FF-8A9B-D1363F712AC3}" dt="2019-01-18T19:07:34.561" v="1208" actId="20577"/>
          <ac:spMkLst>
            <pc:docMk/>
            <pc:sldMk cId="1699611663" sldId="257"/>
            <ac:spMk id="3" creationId="{3481C3D7-F88E-40FD-B6D6-39B411335680}"/>
          </ac:spMkLst>
        </pc:spChg>
        <pc:spChg chg="mod">
          <ac:chgData name="Shannon Cox (1703980)" userId="S::1703980@student.uwtsd.ac.uk::611f37ba-90a5-4ed3-b7ac-78f9fb573fe6" providerId="AD" clId="Web-{56A0D427-180F-44FF-8A9B-D1363F712AC3}" dt="2019-01-18T19:06:51.561" v="1189" actId="1076"/>
          <ac:spMkLst>
            <pc:docMk/>
            <pc:sldMk cId="1699611663" sldId="257"/>
            <ac:spMk id="4" creationId="{EC6BEECD-D8DB-4EE1-BA0B-D461B8FE3BB7}"/>
          </ac:spMkLst>
        </pc:spChg>
        <pc:spChg chg="mod">
          <ac:chgData name="Shannon Cox (1703980)" userId="S::1703980@student.uwtsd.ac.uk::611f37ba-90a5-4ed3-b7ac-78f9fb573fe6" providerId="AD" clId="Web-{56A0D427-180F-44FF-8A9B-D1363F712AC3}" dt="2019-01-18T19:06:59.593" v="1191" actId="14100"/>
          <ac:spMkLst>
            <pc:docMk/>
            <pc:sldMk cId="1699611663" sldId="257"/>
            <ac:spMk id="5" creationId="{51F9D194-1011-41C9-A24B-FBB7BA199718}"/>
          </ac:spMkLst>
        </pc:spChg>
      </pc:sldChg>
      <pc:sldChg chg="addSp modSp">
        <pc:chgData name="Shannon Cox (1703980)" userId="S::1703980@student.uwtsd.ac.uk::611f37ba-90a5-4ed3-b7ac-78f9fb573fe6" providerId="AD" clId="Web-{56A0D427-180F-44FF-8A9B-D1363F712AC3}" dt="2019-01-18T18:48:43.303" v="717" actId="20577"/>
        <pc:sldMkLst>
          <pc:docMk/>
          <pc:sldMk cId="3087413750" sldId="258"/>
        </pc:sldMkLst>
        <pc:spChg chg="mod">
          <ac:chgData name="Shannon Cox (1703980)" userId="S::1703980@student.uwtsd.ac.uk::611f37ba-90a5-4ed3-b7ac-78f9fb573fe6" providerId="AD" clId="Web-{56A0D427-180F-44FF-8A9B-D1363F712AC3}" dt="2019-01-18T18:09:41.178" v="441" actId="1076"/>
          <ac:spMkLst>
            <pc:docMk/>
            <pc:sldMk cId="3087413750" sldId="258"/>
            <ac:spMk id="2" creationId="{26B6B9AE-2975-46A1-AAE8-D6ADBDA8A248}"/>
          </ac:spMkLst>
        </pc:spChg>
        <pc:spChg chg="mod">
          <ac:chgData name="Shannon Cox (1703980)" userId="S::1703980@student.uwtsd.ac.uk::611f37ba-90a5-4ed3-b7ac-78f9fb573fe6" providerId="AD" clId="Web-{56A0D427-180F-44FF-8A9B-D1363F712AC3}" dt="2019-01-18T18:09:45.990" v="442" actId="1076"/>
          <ac:spMkLst>
            <pc:docMk/>
            <pc:sldMk cId="3087413750" sldId="258"/>
            <ac:spMk id="3" creationId="{D59E19FE-ED3B-410B-85A3-7DF44307F64E}"/>
          </ac:spMkLst>
        </pc:spChg>
        <pc:spChg chg="mod">
          <ac:chgData name="Shannon Cox (1703980)" userId="S::1703980@student.uwtsd.ac.uk::611f37ba-90a5-4ed3-b7ac-78f9fb573fe6" providerId="AD" clId="Web-{56A0D427-180F-44FF-8A9B-D1363F712AC3}" dt="2019-01-18T18:08:56.459" v="404" actId="20577"/>
          <ac:spMkLst>
            <pc:docMk/>
            <pc:sldMk cId="3087413750" sldId="258"/>
            <ac:spMk id="4" creationId="{9A7D0D7F-0A8E-4E26-AC21-7D5827559A95}"/>
          </ac:spMkLst>
        </pc:spChg>
        <pc:spChg chg="add mod">
          <ac:chgData name="Shannon Cox (1703980)" userId="S::1703980@student.uwtsd.ac.uk::611f37ba-90a5-4ed3-b7ac-78f9fb573fe6" providerId="AD" clId="Web-{56A0D427-180F-44FF-8A9B-D1363F712AC3}" dt="2019-01-18T18:48:43.303" v="717" actId="20577"/>
          <ac:spMkLst>
            <pc:docMk/>
            <pc:sldMk cId="3087413750" sldId="258"/>
            <ac:spMk id="6" creationId="{A08DF43B-7F5B-45FE-8B67-0CE7843B3FAA}"/>
          </ac:spMkLst>
        </pc:spChg>
        <pc:picChg chg="mod">
          <ac:chgData name="Shannon Cox (1703980)" userId="S::1703980@student.uwtsd.ac.uk::611f37ba-90a5-4ed3-b7ac-78f9fb573fe6" providerId="AD" clId="Web-{56A0D427-180F-44FF-8A9B-D1363F712AC3}" dt="2019-01-18T18:20:01.486" v="547" actId="1076"/>
          <ac:picMkLst>
            <pc:docMk/>
            <pc:sldMk cId="3087413750" sldId="258"/>
            <ac:picMk id="5" creationId="{5B949575-A7BD-4340-BF11-F40E701E6C88}"/>
          </ac:picMkLst>
        </pc:picChg>
        <pc:picChg chg="mod">
          <ac:chgData name="Shannon Cox (1703980)" userId="S::1703980@student.uwtsd.ac.uk::611f37ba-90a5-4ed3-b7ac-78f9fb573fe6" providerId="AD" clId="Web-{56A0D427-180F-44FF-8A9B-D1363F712AC3}" dt="2019-01-18T18:20:32.361" v="556" actId="1076"/>
          <ac:picMkLst>
            <pc:docMk/>
            <pc:sldMk cId="3087413750" sldId="258"/>
            <ac:picMk id="7" creationId="{E437E3D4-5E81-4FB3-A686-07EE73193337}"/>
          </ac:picMkLst>
        </pc:picChg>
        <pc:picChg chg="mod">
          <ac:chgData name="Shannon Cox (1703980)" userId="S::1703980@student.uwtsd.ac.uk::611f37ba-90a5-4ed3-b7ac-78f9fb573fe6" providerId="AD" clId="Web-{56A0D427-180F-44FF-8A9B-D1363F712AC3}" dt="2019-01-18T18:20:12.002" v="550" actId="1076"/>
          <ac:picMkLst>
            <pc:docMk/>
            <pc:sldMk cId="3087413750" sldId="258"/>
            <ac:picMk id="9" creationId="{82DA9B41-DBFF-47EE-9D38-DCE06C714B44}"/>
          </ac:picMkLst>
        </pc:picChg>
        <pc:picChg chg="mod">
          <ac:chgData name="Shannon Cox (1703980)" userId="S::1703980@student.uwtsd.ac.uk::611f37ba-90a5-4ed3-b7ac-78f9fb573fe6" providerId="AD" clId="Web-{56A0D427-180F-44FF-8A9B-D1363F712AC3}" dt="2019-01-18T18:20:04.111" v="548" actId="1076"/>
          <ac:picMkLst>
            <pc:docMk/>
            <pc:sldMk cId="3087413750" sldId="258"/>
            <ac:picMk id="11" creationId="{CD4D88D4-3E63-4A94-BDD0-C6A32710362B}"/>
          </ac:picMkLst>
        </pc:picChg>
        <pc:picChg chg="mod">
          <ac:chgData name="Shannon Cox (1703980)" userId="S::1703980@student.uwtsd.ac.uk::611f37ba-90a5-4ed3-b7ac-78f9fb573fe6" providerId="AD" clId="Web-{56A0D427-180F-44FF-8A9B-D1363F712AC3}" dt="2019-01-18T18:20:19.314" v="552" actId="1076"/>
          <ac:picMkLst>
            <pc:docMk/>
            <pc:sldMk cId="3087413750" sldId="258"/>
            <ac:picMk id="13" creationId="{661E53B7-FACA-4C90-9352-08EFFE051C14}"/>
          </ac:picMkLst>
        </pc:picChg>
        <pc:picChg chg="mod">
          <ac:chgData name="Shannon Cox (1703980)" userId="S::1703980@student.uwtsd.ac.uk::611f37ba-90a5-4ed3-b7ac-78f9fb573fe6" providerId="AD" clId="Web-{56A0D427-180F-44FF-8A9B-D1363F712AC3}" dt="2019-01-18T18:20:21.439" v="553" actId="1076"/>
          <ac:picMkLst>
            <pc:docMk/>
            <pc:sldMk cId="3087413750" sldId="258"/>
            <ac:picMk id="15" creationId="{DE57CF19-F4F1-4FF8-91E7-4F9011187A3E}"/>
          </ac:picMkLst>
        </pc:picChg>
        <pc:picChg chg="mod">
          <ac:chgData name="Shannon Cox (1703980)" userId="S::1703980@student.uwtsd.ac.uk::611f37ba-90a5-4ed3-b7ac-78f9fb573fe6" providerId="AD" clId="Web-{56A0D427-180F-44FF-8A9B-D1363F712AC3}" dt="2019-01-18T18:20:30.236" v="555" actId="1076"/>
          <ac:picMkLst>
            <pc:docMk/>
            <pc:sldMk cId="3087413750" sldId="258"/>
            <ac:picMk id="17" creationId="{4B1EC3EE-E112-4CC3-8DFF-2E569B5637CC}"/>
          </ac:picMkLst>
        </pc:picChg>
        <pc:picChg chg="mod">
          <ac:chgData name="Shannon Cox (1703980)" userId="S::1703980@student.uwtsd.ac.uk::611f37ba-90a5-4ed3-b7ac-78f9fb573fe6" providerId="AD" clId="Web-{56A0D427-180F-44FF-8A9B-D1363F712AC3}" dt="2019-01-18T18:20:16.033" v="551" actId="1076"/>
          <ac:picMkLst>
            <pc:docMk/>
            <pc:sldMk cId="3087413750" sldId="258"/>
            <ac:picMk id="19" creationId="{04C2B320-F1CF-4EB6-852F-F9D15F95878B}"/>
          </ac:picMkLst>
        </pc:picChg>
        <pc:picChg chg="mod">
          <ac:chgData name="Shannon Cox (1703980)" userId="S::1703980@student.uwtsd.ac.uk::611f37ba-90a5-4ed3-b7ac-78f9fb573fe6" providerId="AD" clId="Web-{56A0D427-180F-44FF-8A9B-D1363F712AC3}" dt="2019-01-18T18:20:37.549" v="557" actId="1076"/>
          <ac:picMkLst>
            <pc:docMk/>
            <pc:sldMk cId="3087413750" sldId="258"/>
            <ac:picMk id="21" creationId="{7B2A03AC-4CAC-42DB-A523-2511A3849C26}"/>
          </ac:picMkLst>
        </pc:picChg>
      </pc:sldChg>
    </pc:docChg>
  </pc:docChgLst>
  <pc:docChgLst>
    <pc:chgData name="Shannon Cox (1703980)" userId="S::1703980@student.uwtsd.ac.uk::611f37ba-90a5-4ed3-b7ac-78f9fb573fe6" providerId="AD" clId="Web-{1549F7DB-D89E-4588-BD8D-28C0704E3F09}"/>
    <pc:docChg chg="addSld delSld modSld">
      <pc:chgData name="Shannon Cox (1703980)" userId="S::1703980@student.uwtsd.ac.uk::611f37ba-90a5-4ed3-b7ac-78f9fb573fe6" providerId="AD" clId="Web-{1549F7DB-D89E-4588-BD8D-28C0704E3F09}" dt="2019-01-20T13:48:18.529" v="981" actId="20577"/>
      <pc:docMkLst>
        <pc:docMk/>
      </pc:docMkLst>
      <pc:sldChg chg="modSp">
        <pc:chgData name="Shannon Cox (1703980)" userId="S::1703980@student.uwtsd.ac.uk::611f37ba-90a5-4ed3-b7ac-78f9fb573fe6" providerId="AD" clId="Web-{1549F7DB-D89E-4588-BD8D-28C0704E3F09}" dt="2019-01-20T12:06:00.585" v="442" actId="1076"/>
        <pc:sldMkLst>
          <pc:docMk/>
          <pc:sldMk cId="3622625124" sldId="256"/>
        </pc:sldMkLst>
        <pc:spChg chg="mod">
          <ac:chgData name="Shannon Cox (1703980)" userId="S::1703980@student.uwtsd.ac.uk::611f37ba-90a5-4ed3-b7ac-78f9fb573fe6" providerId="AD" clId="Web-{1549F7DB-D89E-4588-BD8D-28C0704E3F09}" dt="2019-01-20T12:06:00.585" v="442" actId="1076"/>
          <ac:spMkLst>
            <pc:docMk/>
            <pc:sldMk cId="3622625124" sldId="256"/>
            <ac:spMk id="7" creationId="{09E085D1-06A0-4B79-AACA-5A6C84127B80}"/>
          </ac:spMkLst>
        </pc:spChg>
      </pc:sldChg>
      <pc:sldChg chg="addSp delSp modSp">
        <pc:chgData name="Shannon Cox (1703980)" userId="S::1703980@student.uwtsd.ac.uk::611f37ba-90a5-4ed3-b7ac-78f9fb573fe6" providerId="AD" clId="Web-{1549F7DB-D89E-4588-BD8D-28C0704E3F09}" dt="2019-01-20T13:29:32.130" v="845"/>
        <pc:sldMkLst>
          <pc:docMk/>
          <pc:sldMk cId="1699611663" sldId="257"/>
        </pc:sldMkLst>
        <pc:spChg chg="mod">
          <ac:chgData name="Shannon Cox (1703980)" userId="S::1703980@student.uwtsd.ac.uk::611f37ba-90a5-4ed3-b7ac-78f9fb573fe6" providerId="AD" clId="Web-{1549F7DB-D89E-4588-BD8D-28C0704E3F09}" dt="2019-01-20T13:29:17.318" v="837" actId="14100"/>
          <ac:spMkLst>
            <pc:docMk/>
            <pc:sldMk cId="1699611663" sldId="257"/>
            <ac:spMk id="2" creationId="{0E1833F9-C5C1-4D65-B4C5-75E1E1AF5467}"/>
          </ac:spMkLst>
        </pc:spChg>
        <pc:spChg chg="mod">
          <ac:chgData name="Shannon Cox (1703980)" userId="S::1703980@student.uwtsd.ac.uk::611f37ba-90a5-4ed3-b7ac-78f9fb573fe6" providerId="AD" clId="Web-{1549F7DB-D89E-4588-BD8D-28C0704E3F09}" dt="2019-01-20T13:29:12.396" v="831" actId="1076"/>
          <ac:spMkLst>
            <pc:docMk/>
            <pc:sldMk cId="1699611663" sldId="257"/>
            <ac:spMk id="4" creationId="{EC6BEECD-D8DB-4EE1-BA0B-D461B8FE3BB7}"/>
          </ac:spMkLst>
        </pc:spChg>
        <pc:picChg chg="add del mod modCrop">
          <ac:chgData name="Shannon Cox (1703980)" userId="S::1703980@student.uwtsd.ac.uk::611f37ba-90a5-4ed3-b7ac-78f9fb573fe6" providerId="AD" clId="Web-{1549F7DB-D89E-4588-BD8D-28C0704E3F09}" dt="2019-01-20T13:29:32.130" v="845"/>
          <ac:picMkLst>
            <pc:docMk/>
            <pc:sldMk cId="1699611663" sldId="257"/>
            <ac:picMk id="7" creationId="{33FCAF3B-9D6B-42F4-A1F4-DF9769698392}"/>
          </ac:picMkLst>
        </pc:picChg>
      </pc:sldChg>
      <pc:sldChg chg="modSp">
        <pc:chgData name="Shannon Cox (1703980)" userId="S::1703980@student.uwtsd.ac.uk::611f37ba-90a5-4ed3-b7ac-78f9fb573fe6" providerId="AD" clId="Web-{1549F7DB-D89E-4588-BD8D-28C0704E3F09}" dt="2019-01-20T13:48:18.514" v="980" actId="20577"/>
        <pc:sldMkLst>
          <pc:docMk/>
          <pc:sldMk cId="220566759" sldId="259"/>
        </pc:sldMkLst>
        <pc:spChg chg="mod">
          <ac:chgData name="Shannon Cox (1703980)" userId="S::1703980@student.uwtsd.ac.uk::611f37ba-90a5-4ed3-b7ac-78f9fb573fe6" providerId="AD" clId="Web-{1549F7DB-D89E-4588-BD8D-28C0704E3F09}" dt="2019-01-20T13:48:18.514" v="980" actId="20577"/>
          <ac:spMkLst>
            <pc:docMk/>
            <pc:sldMk cId="220566759" sldId="259"/>
            <ac:spMk id="3" creationId="{CB19CCF3-D0AF-46CB-88CD-1C660DAC9FAD}"/>
          </ac:spMkLst>
        </pc:spChg>
      </pc:sldChg>
      <pc:sldChg chg="addSp delSp modSp">
        <pc:chgData name="Shannon Cox (1703980)" userId="S::1703980@student.uwtsd.ac.uk::611f37ba-90a5-4ed3-b7ac-78f9fb573fe6" providerId="AD" clId="Web-{1549F7DB-D89E-4588-BD8D-28C0704E3F09}" dt="2019-01-20T12:20:45.916" v="512" actId="1076"/>
        <pc:sldMkLst>
          <pc:docMk/>
          <pc:sldMk cId="3043440405" sldId="260"/>
        </pc:sldMkLst>
        <pc:spChg chg="add mod">
          <ac:chgData name="Shannon Cox (1703980)" userId="S::1703980@student.uwtsd.ac.uk::611f37ba-90a5-4ed3-b7ac-78f9fb573fe6" providerId="AD" clId="Web-{1549F7DB-D89E-4588-BD8D-28C0704E3F09}" dt="2019-01-20T12:20:45.916" v="512" actId="1076"/>
          <ac:spMkLst>
            <pc:docMk/>
            <pc:sldMk cId="3043440405" sldId="260"/>
            <ac:spMk id="3" creationId="{B8F5D236-9630-4B7E-8655-5D78278A3474}"/>
          </ac:spMkLst>
        </pc:spChg>
        <pc:spChg chg="del mod">
          <ac:chgData name="Shannon Cox (1703980)" userId="S::1703980@student.uwtsd.ac.uk::611f37ba-90a5-4ed3-b7ac-78f9fb573fe6" providerId="AD" clId="Web-{1549F7DB-D89E-4588-BD8D-28C0704E3F09}" dt="2019-01-20T12:20:43.291" v="511"/>
          <ac:spMkLst>
            <pc:docMk/>
            <pc:sldMk cId="3043440405" sldId="260"/>
            <ac:spMk id="5" creationId="{82844677-966C-472A-B1DD-4DC70608EE47}"/>
          </ac:spMkLst>
        </pc:spChg>
      </pc:sldChg>
      <pc:sldChg chg="new del">
        <pc:chgData name="Shannon Cox (1703980)" userId="S::1703980@student.uwtsd.ac.uk::611f37ba-90a5-4ed3-b7ac-78f9fb573fe6" providerId="AD" clId="Web-{1549F7DB-D89E-4588-BD8D-28C0704E3F09}" dt="2019-01-20T12:07:07.694" v="444"/>
        <pc:sldMkLst>
          <pc:docMk/>
          <pc:sldMk cId="923098843" sldId="261"/>
        </pc:sldMkLst>
      </pc:sldChg>
    </pc:docChg>
  </pc:docChgLst>
  <pc:docChgLst>
    <pc:chgData name="Shannon Cox (1703980)" userId="S::1703980@student.uwtsd.ac.uk::611f37ba-90a5-4ed3-b7ac-78f9fb573fe6" providerId="AD" clId="Web-{2F3D2481-D545-4299-85AB-4F1B11996C73}"/>
    <pc:docChg chg="modSld">
      <pc:chgData name="Shannon Cox (1703980)" userId="S::1703980@student.uwtsd.ac.uk::611f37ba-90a5-4ed3-b7ac-78f9fb573fe6" providerId="AD" clId="Web-{2F3D2481-D545-4299-85AB-4F1B11996C73}" dt="2019-01-20T17:46:37.825" v="12" actId="14100"/>
      <pc:docMkLst>
        <pc:docMk/>
      </pc:docMkLst>
      <pc:sldChg chg="modSp">
        <pc:chgData name="Shannon Cox (1703980)" userId="S::1703980@student.uwtsd.ac.uk::611f37ba-90a5-4ed3-b7ac-78f9fb573fe6" providerId="AD" clId="Web-{2F3D2481-D545-4299-85AB-4F1B11996C73}" dt="2019-01-20T17:46:37.825" v="12" actId="14100"/>
        <pc:sldMkLst>
          <pc:docMk/>
          <pc:sldMk cId="3087413750" sldId="258"/>
        </pc:sldMkLst>
        <pc:picChg chg="mod">
          <ac:chgData name="Shannon Cox (1703980)" userId="S::1703980@student.uwtsd.ac.uk::611f37ba-90a5-4ed3-b7ac-78f9fb573fe6" providerId="AD" clId="Web-{2F3D2481-D545-4299-85AB-4F1B11996C73}" dt="2019-01-20T17:46:37.825" v="12" actId="14100"/>
          <ac:picMkLst>
            <pc:docMk/>
            <pc:sldMk cId="3087413750" sldId="258"/>
            <ac:picMk id="5" creationId="{5B949575-A7BD-4340-BF11-F40E701E6C88}"/>
          </ac:picMkLst>
        </pc:picChg>
        <pc:picChg chg="mod">
          <ac:chgData name="Shannon Cox (1703980)" userId="S::1703980@student.uwtsd.ac.uk::611f37ba-90a5-4ed3-b7ac-78f9fb573fe6" providerId="AD" clId="Web-{2F3D2481-D545-4299-85AB-4F1B11996C73}" dt="2019-01-20T17:46:20.215" v="7" actId="1076"/>
          <ac:picMkLst>
            <pc:docMk/>
            <pc:sldMk cId="3087413750" sldId="258"/>
            <ac:picMk id="11" creationId="{CD4D88D4-3E63-4A94-BDD0-C6A32710362B}"/>
          </ac:picMkLst>
        </pc:picChg>
      </pc:sldChg>
    </pc:docChg>
  </pc:docChgLst>
  <pc:docChgLst>
    <pc:chgData name="Shannon Cox (1703980)" userId="S::1703980@student.uwtsd.ac.uk::611f37ba-90a5-4ed3-b7ac-78f9fb573fe6" providerId="AD" clId="Web-{341299D0-B028-4059-830C-E2160ABE15A8}"/>
    <pc:docChg chg="modSld">
      <pc:chgData name="Shannon Cox (1703980)" userId="S::1703980@student.uwtsd.ac.uk::611f37ba-90a5-4ed3-b7ac-78f9fb573fe6" providerId="AD" clId="Web-{341299D0-B028-4059-830C-E2160ABE15A8}" dt="2019-01-18T20:12:12.718" v="5" actId="20577"/>
      <pc:docMkLst>
        <pc:docMk/>
      </pc:docMkLst>
      <pc:sldChg chg="modSp">
        <pc:chgData name="Shannon Cox (1703980)" userId="S::1703980@student.uwtsd.ac.uk::611f37ba-90a5-4ed3-b7ac-78f9fb573fe6" providerId="AD" clId="Web-{341299D0-B028-4059-830C-E2160ABE15A8}" dt="2019-01-18T20:12:12.718" v="4" actId="20577"/>
        <pc:sldMkLst>
          <pc:docMk/>
          <pc:sldMk cId="220566759" sldId="259"/>
        </pc:sldMkLst>
        <pc:spChg chg="mod">
          <ac:chgData name="Shannon Cox (1703980)" userId="S::1703980@student.uwtsd.ac.uk::611f37ba-90a5-4ed3-b7ac-78f9fb573fe6" providerId="AD" clId="Web-{341299D0-B028-4059-830C-E2160ABE15A8}" dt="2019-01-18T20:12:12.718" v="4" actId="20577"/>
          <ac:spMkLst>
            <pc:docMk/>
            <pc:sldMk cId="220566759" sldId="259"/>
            <ac:spMk id="3" creationId="{CB19CCF3-D0AF-46CB-88CD-1C660DAC9FAD}"/>
          </ac:spMkLst>
        </pc:spChg>
      </pc:sldChg>
    </pc:docChg>
  </pc:docChgLst>
  <pc:docChgLst>
    <pc:chgData name="Shannon Cox (1703980)" userId="S::1703980@student.uwtsd.ac.uk::611f37ba-90a5-4ed3-b7ac-78f9fb573fe6" providerId="AD" clId="Web-{ECAE237B-BB10-4F65-AC8A-5FD77029D1C1}"/>
    <pc:docChg chg="addSld modSld">
      <pc:chgData name="Shannon Cox (1703980)" userId="S::1703980@student.uwtsd.ac.uk::611f37ba-90a5-4ed3-b7ac-78f9fb573fe6" providerId="AD" clId="Web-{ECAE237B-BB10-4F65-AC8A-5FD77029D1C1}" dt="2019-01-17T17:59:56.579" v="161" actId="20577"/>
      <pc:docMkLst>
        <pc:docMk/>
      </pc:docMkLst>
      <pc:sldChg chg="addSp modSp">
        <pc:chgData name="Shannon Cox (1703980)" userId="S::1703980@student.uwtsd.ac.uk::611f37ba-90a5-4ed3-b7ac-78f9fb573fe6" providerId="AD" clId="Web-{ECAE237B-BB10-4F65-AC8A-5FD77029D1C1}" dt="2019-01-17T17:45:30.887" v="125" actId="1076"/>
        <pc:sldMkLst>
          <pc:docMk/>
          <pc:sldMk cId="3087413750" sldId="258"/>
        </pc:sldMkLst>
        <pc:spChg chg="mod">
          <ac:chgData name="Shannon Cox (1703980)" userId="S::1703980@student.uwtsd.ac.uk::611f37ba-90a5-4ed3-b7ac-78f9fb573fe6" providerId="AD" clId="Web-{ECAE237B-BB10-4F65-AC8A-5FD77029D1C1}" dt="2019-01-17T17:31:20.210" v="83" actId="1076"/>
          <ac:spMkLst>
            <pc:docMk/>
            <pc:sldMk cId="3087413750" sldId="258"/>
            <ac:spMk id="4" creationId="{9A7D0D7F-0A8E-4E26-AC21-7D5827559A95}"/>
          </ac:spMkLst>
        </pc:spChg>
        <pc:picChg chg="add mod">
          <ac:chgData name="Shannon Cox (1703980)" userId="S::1703980@student.uwtsd.ac.uk::611f37ba-90a5-4ed3-b7ac-78f9fb573fe6" providerId="AD" clId="Web-{ECAE237B-BB10-4F65-AC8A-5FD77029D1C1}" dt="2019-01-17T17:41:03.369" v="88" actId="14100"/>
          <ac:picMkLst>
            <pc:docMk/>
            <pc:sldMk cId="3087413750" sldId="258"/>
            <ac:picMk id="5" creationId="{5B949575-A7BD-4340-BF11-F40E701E6C88}"/>
          </ac:picMkLst>
        </pc:picChg>
        <pc:picChg chg="add mod">
          <ac:chgData name="Shannon Cox (1703980)" userId="S::1703980@student.uwtsd.ac.uk::611f37ba-90a5-4ed3-b7ac-78f9fb573fe6" providerId="AD" clId="Web-{ECAE237B-BB10-4F65-AC8A-5FD77029D1C1}" dt="2019-01-17T17:41:23.401" v="92" actId="1076"/>
          <ac:picMkLst>
            <pc:docMk/>
            <pc:sldMk cId="3087413750" sldId="258"/>
            <ac:picMk id="7" creationId="{E437E3D4-5E81-4FB3-A686-07EE73193337}"/>
          </ac:picMkLst>
        </pc:picChg>
        <pc:picChg chg="add mod">
          <ac:chgData name="Shannon Cox (1703980)" userId="S::1703980@student.uwtsd.ac.uk::611f37ba-90a5-4ed3-b7ac-78f9fb573fe6" providerId="AD" clId="Web-{ECAE237B-BB10-4F65-AC8A-5FD77029D1C1}" dt="2019-01-17T17:41:46.463" v="97" actId="1076"/>
          <ac:picMkLst>
            <pc:docMk/>
            <pc:sldMk cId="3087413750" sldId="258"/>
            <ac:picMk id="9" creationId="{82DA9B41-DBFF-47EE-9D38-DCE06C714B44}"/>
          </ac:picMkLst>
        </pc:picChg>
        <pc:picChg chg="add mod">
          <ac:chgData name="Shannon Cox (1703980)" userId="S::1703980@student.uwtsd.ac.uk::611f37ba-90a5-4ed3-b7ac-78f9fb573fe6" providerId="AD" clId="Web-{ECAE237B-BB10-4F65-AC8A-5FD77029D1C1}" dt="2019-01-17T17:42:19.667" v="101" actId="1076"/>
          <ac:picMkLst>
            <pc:docMk/>
            <pc:sldMk cId="3087413750" sldId="258"/>
            <ac:picMk id="11" creationId="{CD4D88D4-3E63-4A94-BDD0-C6A32710362B}"/>
          </ac:picMkLst>
        </pc:picChg>
        <pc:picChg chg="add mod">
          <ac:chgData name="Shannon Cox (1703980)" userId="S::1703980@student.uwtsd.ac.uk::611f37ba-90a5-4ed3-b7ac-78f9fb573fe6" providerId="AD" clId="Web-{ECAE237B-BB10-4F65-AC8A-5FD77029D1C1}" dt="2019-01-17T17:42:59.417" v="105" actId="1076"/>
          <ac:picMkLst>
            <pc:docMk/>
            <pc:sldMk cId="3087413750" sldId="258"/>
            <ac:picMk id="13" creationId="{661E53B7-FACA-4C90-9352-08EFFE051C14}"/>
          </ac:picMkLst>
        </pc:picChg>
        <pc:picChg chg="add mod">
          <ac:chgData name="Shannon Cox (1703980)" userId="S::1703980@student.uwtsd.ac.uk::611f37ba-90a5-4ed3-b7ac-78f9fb573fe6" providerId="AD" clId="Web-{ECAE237B-BB10-4F65-AC8A-5FD77029D1C1}" dt="2019-01-17T17:43:26.401" v="109" actId="1076"/>
          <ac:picMkLst>
            <pc:docMk/>
            <pc:sldMk cId="3087413750" sldId="258"/>
            <ac:picMk id="15" creationId="{DE57CF19-F4F1-4FF8-91E7-4F9011187A3E}"/>
          </ac:picMkLst>
        </pc:picChg>
        <pc:picChg chg="add mod">
          <ac:chgData name="Shannon Cox (1703980)" userId="S::1703980@student.uwtsd.ac.uk::611f37ba-90a5-4ed3-b7ac-78f9fb573fe6" providerId="AD" clId="Web-{ECAE237B-BB10-4F65-AC8A-5FD77029D1C1}" dt="2019-01-17T17:44:13.027" v="115" actId="1076"/>
          <ac:picMkLst>
            <pc:docMk/>
            <pc:sldMk cId="3087413750" sldId="258"/>
            <ac:picMk id="17" creationId="{4B1EC3EE-E112-4CC3-8DFF-2E569B5637CC}"/>
          </ac:picMkLst>
        </pc:picChg>
        <pc:picChg chg="add mod">
          <ac:chgData name="Shannon Cox (1703980)" userId="S::1703980@student.uwtsd.ac.uk::611f37ba-90a5-4ed3-b7ac-78f9fb573fe6" providerId="AD" clId="Web-{ECAE237B-BB10-4F65-AC8A-5FD77029D1C1}" dt="2019-01-17T17:44:45.168" v="121" actId="1076"/>
          <ac:picMkLst>
            <pc:docMk/>
            <pc:sldMk cId="3087413750" sldId="258"/>
            <ac:picMk id="19" creationId="{04C2B320-F1CF-4EB6-852F-F9D15F95878B}"/>
          </ac:picMkLst>
        </pc:picChg>
        <pc:picChg chg="add mod">
          <ac:chgData name="Shannon Cox (1703980)" userId="S::1703980@student.uwtsd.ac.uk::611f37ba-90a5-4ed3-b7ac-78f9fb573fe6" providerId="AD" clId="Web-{ECAE237B-BB10-4F65-AC8A-5FD77029D1C1}" dt="2019-01-17T17:45:30.887" v="125" actId="1076"/>
          <ac:picMkLst>
            <pc:docMk/>
            <pc:sldMk cId="3087413750" sldId="258"/>
            <ac:picMk id="21" creationId="{7B2A03AC-4CAC-42DB-A523-2511A3849C26}"/>
          </ac:picMkLst>
        </pc:picChg>
      </pc:sldChg>
      <pc:sldChg chg="modSp new">
        <pc:chgData name="Shannon Cox (1703980)" userId="S::1703980@student.uwtsd.ac.uk::611f37ba-90a5-4ed3-b7ac-78f9fb573fe6" providerId="AD" clId="Web-{ECAE237B-BB10-4F65-AC8A-5FD77029D1C1}" dt="2019-01-17T17:59:54.064" v="159" actId="20577"/>
        <pc:sldMkLst>
          <pc:docMk/>
          <pc:sldMk cId="220566759" sldId="259"/>
        </pc:sldMkLst>
        <pc:spChg chg="mod">
          <ac:chgData name="Shannon Cox (1703980)" userId="S::1703980@student.uwtsd.ac.uk::611f37ba-90a5-4ed3-b7ac-78f9fb573fe6" providerId="AD" clId="Web-{ECAE237B-BB10-4F65-AC8A-5FD77029D1C1}" dt="2019-01-17T17:59:18.266" v="139" actId="20577"/>
          <ac:spMkLst>
            <pc:docMk/>
            <pc:sldMk cId="220566759" sldId="259"/>
            <ac:spMk id="2" creationId="{020AA697-BB29-4B85-BBD2-0092E1DFD113}"/>
          </ac:spMkLst>
        </pc:spChg>
        <pc:spChg chg="mod">
          <ac:chgData name="Shannon Cox (1703980)" userId="S::1703980@student.uwtsd.ac.uk::611f37ba-90a5-4ed3-b7ac-78f9fb573fe6" providerId="AD" clId="Web-{ECAE237B-BB10-4F65-AC8A-5FD77029D1C1}" dt="2019-01-17T17:59:54.064" v="159" actId="20577"/>
          <ac:spMkLst>
            <pc:docMk/>
            <pc:sldMk cId="220566759" sldId="259"/>
            <ac:spMk id="3" creationId="{CB19CCF3-D0AF-46CB-88CD-1C660DAC9FAD}"/>
          </ac:spMkLst>
        </pc:spChg>
      </pc:sldChg>
    </pc:docChg>
  </pc:docChgLst>
  <pc:docChgLst>
    <pc:chgData name="Shannon Cox (1703980)" userId="S::1703980@student.uwtsd.ac.uk::611f37ba-90a5-4ed3-b7ac-78f9fb573fe6" providerId="AD" clId="Web-{B8139C81-35E3-42CE-8CDD-DEE9B3CE5953}"/>
    <pc:docChg chg="addSld modSld">
      <pc:chgData name="Shannon Cox (1703980)" userId="S::1703980@student.uwtsd.ac.uk::611f37ba-90a5-4ed3-b7ac-78f9fb573fe6" providerId="AD" clId="Web-{B8139C81-35E3-42CE-8CDD-DEE9B3CE5953}" dt="2019-01-19T16:11:06.563" v="591" actId="20577"/>
      <pc:docMkLst>
        <pc:docMk/>
      </pc:docMkLst>
      <pc:sldChg chg="addSp modSp">
        <pc:chgData name="Shannon Cox (1703980)" userId="S::1703980@student.uwtsd.ac.uk::611f37ba-90a5-4ed3-b7ac-78f9fb573fe6" providerId="AD" clId="Web-{B8139C81-35E3-42CE-8CDD-DEE9B3CE5953}" dt="2019-01-19T15:45:54.309" v="332" actId="1076"/>
        <pc:sldMkLst>
          <pc:docMk/>
          <pc:sldMk cId="1699611663" sldId="257"/>
        </pc:sldMkLst>
        <pc:spChg chg="mod">
          <ac:chgData name="Shannon Cox (1703980)" userId="S::1703980@student.uwtsd.ac.uk::611f37ba-90a5-4ed3-b7ac-78f9fb573fe6" providerId="AD" clId="Web-{B8139C81-35E3-42CE-8CDD-DEE9B3CE5953}" dt="2019-01-19T15:45:48.528" v="329" actId="20577"/>
          <ac:spMkLst>
            <pc:docMk/>
            <pc:sldMk cId="1699611663" sldId="257"/>
            <ac:spMk id="3" creationId="{3481C3D7-F88E-40FD-B6D6-39B411335680}"/>
          </ac:spMkLst>
        </pc:spChg>
        <pc:spChg chg="mod">
          <ac:chgData name="Shannon Cox (1703980)" userId="S::1703980@student.uwtsd.ac.uk::611f37ba-90a5-4ed3-b7ac-78f9fb573fe6" providerId="AD" clId="Web-{B8139C81-35E3-42CE-8CDD-DEE9B3CE5953}" dt="2019-01-19T15:45:11.775" v="305" actId="1076"/>
          <ac:spMkLst>
            <pc:docMk/>
            <pc:sldMk cId="1699611663" sldId="257"/>
            <ac:spMk id="5" creationId="{51F9D194-1011-41C9-A24B-FBB7BA199718}"/>
          </ac:spMkLst>
        </pc:spChg>
        <pc:spChg chg="add mod">
          <ac:chgData name="Shannon Cox (1703980)" userId="S::1703980@student.uwtsd.ac.uk::611f37ba-90a5-4ed3-b7ac-78f9fb573fe6" providerId="AD" clId="Web-{B8139C81-35E3-42CE-8CDD-DEE9B3CE5953}" dt="2019-01-19T15:45:54.309" v="332" actId="1076"/>
          <ac:spMkLst>
            <pc:docMk/>
            <pc:sldMk cId="1699611663" sldId="257"/>
            <ac:spMk id="6" creationId="{43F9DD25-02F5-4F9F-A91C-17E9A8B615B9}"/>
          </ac:spMkLst>
        </pc:spChg>
      </pc:sldChg>
      <pc:sldChg chg="addSp delSp modSp new">
        <pc:chgData name="Shannon Cox (1703980)" userId="S::1703980@student.uwtsd.ac.uk::611f37ba-90a5-4ed3-b7ac-78f9fb573fe6" providerId="AD" clId="Web-{B8139C81-35E3-42CE-8CDD-DEE9B3CE5953}" dt="2019-01-19T16:11:06.563" v="590" actId="20577"/>
        <pc:sldMkLst>
          <pc:docMk/>
          <pc:sldMk cId="3043440405" sldId="260"/>
        </pc:sldMkLst>
        <pc:spChg chg="mod">
          <ac:chgData name="Shannon Cox (1703980)" userId="S::1703980@student.uwtsd.ac.uk::611f37ba-90a5-4ed3-b7ac-78f9fb573fe6" providerId="AD" clId="Web-{B8139C81-35E3-42CE-8CDD-DEE9B3CE5953}" dt="2019-01-19T15:47:06.298" v="356" actId="1076"/>
          <ac:spMkLst>
            <pc:docMk/>
            <pc:sldMk cId="3043440405" sldId="260"/>
            <ac:spMk id="2" creationId="{D11FD1D4-3291-4BE5-8C73-054CB49A49A1}"/>
          </ac:spMkLst>
        </pc:spChg>
        <pc:spChg chg="del mod">
          <ac:chgData name="Shannon Cox (1703980)" userId="S::1703980@student.uwtsd.ac.uk::611f37ba-90a5-4ed3-b7ac-78f9fb573fe6" providerId="AD" clId="Web-{B8139C81-35E3-42CE-8CDD-DEE9B3CE5953}" dt="2019-01-19T15:47:09.424" v="358"/>
          <ac:spMkLst>
            <pc:docMk/>
            <pc:sldMk cId="3043440405" sldId="260"/>
            <ac:spMk id="3" creationId="{1A2A8F20-BB28-4293-88DE-A745AD0BEC10}"/>
          </ac:spMkLst>
        </pc:spChg>
        <pc:spChg chg="del">
          <ac:chgData name="Shannon Cox (1703980)" userId="S::1703980@student.uwtsd.ac.uk::611f37ba-90a5-4ed3-b7ac-78f9fb573fe6" providerId="AD" clId="Web-{B8139C81-35E3-42CE-8CDD-DEE9B3CE5953}" dt="2019-01-19T15:46:46.828" v="341"/>
          <ac:spMkLst>
            <pc:docMk/>
            <pc:sldMk cId="3043440405" sldId="260"/>
            <ac:spMk id="4" creationId="{E4660100-82C1-4CDA-A10C-C7062842C9E2}"/>
          </ac:spMkLst>
        </pc:spChg>
        <pc:spChg chg="add mod">
          <ac:chgData name="Shannon Cox (1703980)" userId="S::1703980@student.uwtsd.ac.uk::611f37ba-90a5-4ed3-b7ac-78f9fb573fe6" providerId="AD" clId="Web-{B8139C81-35E3-42CE-8CDD-DEE9B3CE5953}" dt="2019-01-19T16:11:06.563" v="590" actId="20577"/>
          <ac:spMkLst>
            <pc:docMk/>
            <pc:sldMk cId="3043440405" sldId="260"/>
            <ac:spMk id="5" creationId="{82844677-966C-472A-B1DD-4DC70608EE47}"/>
          </ac:spMkLst>
        </pc:spChg>
      </pc:sldChg>
    </pc:docChg>
  </pc:docChgLst>
  <pc:docChgLst>
    <pc:chgData name="Shannon Cox (1703980)" userId="S::1703980@student.uwtsd.ac.uk::611f37ba-90a5-4ed3-b7ac-78f9fb573fe6" providerId="AD" clId="Web-{C698FB64-21CC-4F98-A0C2-E3C998D217C6}"/>
    <pc:docChg chg="modSld">
      <pc:chgData name="Shannon Cox (1703980)" userId="S::1703980@student.uwtsd.ac.uk::611f37ba-90a5-4ed3-b7ac-78f9fb573fe6" providerId="AD" clId="Web-{C698FB64-21CC-4F98-A0C2-E3C998D217C6}" dt="2019-01-21T12:56:39.012" v="4"/>
      <pc:docMkLst>
        <pc:docMk/>
      </pc:docMkLst>
      <pc:sldChg chg="modSp">
        <pc:chgData name="Shannon Cox (1703980)" userId="S::1703980@student.uwtsd.ac.uk::611f37ba-90a5-4ed3-b7ac-78f9fb573fe6" providerId="AD" clId="Web-{C698FB64-21CC-4F98-A0C2-E3C998D217C6}" dt="2019-01-21T12:56:35.605" v="3"/>
        <pc:sldMkLst>
          <pc:docMk/>
          <pc:sldMk cId="1699611663" sldId="257"/>
        </pc:sldMkLst>
        <pc:spChg chg="mod">
          <ac:chgData name="Shannon Cox (1703980)" userId="S::1703980@student.uwtsd.ac.uk::611f37ba-90a5-4ed3-b7ac-78f9fb573fe6" providerId="AD" clId="Web-{C698FB64-21CC-4F98-A0C2-E3C998D217C6}" dt="2019-01-21T12:56:33.574" v="2"/>
          <ac:spMkLst>
            <pc:docMk/>
            <pc:sldMk cId="1699611663" sldId="257"/>
            <ac:spMk id="3" creationId="{3481C3D7-F88E-40FD-B6D6-39B411335680}"/>
          </ac:spMkLst>
        </pc:spChg>
        <pc:spChg chg="mod">
          <ac:chgData name="Shannon Cox (1703980)" userId="S::1703980@student.uwtsd.ac.uk::611f37ba-90a5-4ed3-b7ac-78f9fb573fe6" providerId="AD" clId="Web-{C698FB64-21CC-4F98-A0C2-E3C998D217C6}" dt="2019-01-21T12:56:28.887" v="0"/>
          <ac:spMkLst>
            <pc:docMk/>
            <pc:sldMk cId="1699611663" sldId="257"/>
            <ac:spMk id="4" creationId="{EC6BEECD-D8DB-4EE1-BA0B-D461B8FE3BB7}"/>
          </ac:spMkLst>
        </pc:spChg>
        <pc:spChg chg="mod">
          <ac:chgData name="Shannon Cox (1703980)" userId="S::1703980@student.uwtsd.ac.uk::611f37ba-90a5-4ed3-b7ac-78f9fb573fe6" providerId="AD" clId="Web-{C698FB64-21CC-4F98-A0C2-E3C998D217C6}" dt="2019-01-21T12:56:31.371" v="1"/>
          <ac:spMkLst>
            <pc:docMk/>
            <pc:sldMk cId="1699611663" sldId="257"/>
            <ac:spMk id="5" creationId="{51F9D194-1011-41C9-A24B-FBB7BA199718}"/>
          </ac:spMkLst>
        </pc:spChg>
        <pc:spChg chg="mod">
          <ac:chgData name="Shannon Cox (1703980)" userId="S::1703980@student.uwtsd.ac.uk::611f37ba-90a5-4ed3-b7ac-78f9fb573fe6" providerId="AD" clId="Web-{C698FB64-21CC-4F98-A0C2-E3C998D217C6}" dt="2019-01-21T12:56:35.605" v="3"/>
          <ac:spMkLst>
            <pc:docMk/>
            <pc:sldMk cId="1699611663" sldId="257"/>
            <ac:spMk id="6" creationId="{43F9DD25-02F5-4F9F-A91C-17E9A8B615B9}"/>
          </ac:spMkLst>
        </pc:spChg>
      </pc:sldChg>
      <pc:sldChg chg="modSp">
        <pc:chgData name="Shannon Cox (1703980)" userId="S::1703980@student.uwtsd.ac.uk::611f37ba-90a5-4ed3-b7ac-78f9fb573fe6" providerId="AD" clId="Web-{C698FB64-21CC-4F98-A0C2-E3C998D217C6}" dt="2019-01-21T12:56:39.012" v="4"/>
        <pc:sldMkLst>
          <pc:docMk/>
          <pc:sldMk cId="3043440405" sldId="260"/>
        </pc:sldMkLst>
        <pc:spChg chg="mod">
          <ac:chgData name="Shannon Cox (1703980)" userId="S::1703980@student.uwtsd.ac.uk::611f37ba-90a5-4ed3-b7ac-78f9fb573fe6" providerId="AD" clId="Web-{C698FB64-21CC-4F98-A0C2-E3C998D217C6}" dt="2019-01-21T12:56:39.012" v="4"/>
          <ac:spMkLst>
            <pc:docMk/>
            <pc:sldMk cId="3043440405" sldId="260"/>
            <ac:spMk id="3" creationId="{B8F5D236-9630-4B7E-8655-5D78278A3474}"/>
          </ac:spMkLst>
        </pc:spChg>
      </pc:sldChg>
    </pc:docChg>
  </pc:docChgLst>
  <pc:docChgLst>
    <pc:chgData name="Sophie Morgan (1801301)" userId="S::1801301@student.uwtsd.ac.uk::06d0d0ff-cbd9-4213-9194-4524bc4387fb" providerId="AD" clId="Web-{0675BA9D-1B2A-4CE8-9E21-BCA71977B869}"/>
    <pc:docChg chg="modSld">
      <pc:chgData name="Sophie Morgan (1801301)" userId="S::1801301@student.uwtsd.ac.uk::06d0d0ff-cbd9-4213-9194-4524bc4387fb" providerId="AD" clId="Web-{0675BA9D-1B2A-4CE8-9E21-BCA71977B869}" dt="2019-01-16T13:12:51.345" v="919" actId="1076"/>
      <pc:docMkLst>
        <pc:docMk/>
      </pc:docMkLst>
      <pc:sldChg chg="addSp modSp">
        <pc:chgData name="Sophie Morgan (1801301)" userId="S::1801301@student.uwtsd.ac.uk::06d0d0ff-cbd9-4213-9194-4524bc4387fb" providerId="AD" clId="Web-{0675BA9D-1B2A-4CE8-9E21-BCA71977B869}" dt="2019-01-16T13:12:51.345" v="919" actId="1076"/>
        <pc:sldMkLst>
          <pc:docMk/>
          <pc:sldMk cId="3622625124" sldId="256"/>
        </pc:sldMkLst>
        <pc:spChg chg="mod">
          <ac:chgData name="Sophie Morgan (1801301)" userId="S::1801301@student.uwtsd.ac.uk::06d0d0ff-cbd9-4213-9194-4524bc4387fb" providerId="AD" clId="Web-{0675BA9D-1B2A-4CE8-9E21-BCA71977B869}" dt="2019-01-16T12:10:21.185" v="17" actId="20577"/>
          <ac:spMkLst>
            <pc:docMk/>
            <pc:sldMk cId="3622625124" sldId="256"/>
            <ac:spMk id="2" creationId="{00000000-0000-0000-0000-000000000000}"/>
          </ac:spMkLst>
        </pc:spChg>
        <pc:spChg chg="mod">
          <ac:chgData name="Sophie Morgan (1801301)" userId="S::1801301@student.uwtsd.ac.uk::06d0d0ff-cbd9-4213-9194-4524bc4387fb" providerId="AD" clId="Web-{0675BA9D-1B2A-4CE8-9E21-BCA71977B869}" dt="2019-01-16T13:12:47.861" v="918" actId="1076"/>
          <ac:spMkLst>
            <pc:docMk/>
            <pc:sldMk cId="3622625124" sldId="256"/>
            <ac:spMk id="3" creationId="{00000000-0000-0000-0000-000000000000}"/>
          </ac:spMkLst>
        </pc:spChg>
        <pc:spChg chg="add mod">
          <ac:chgData name="Sophie Morgan (1801301)" userId="S::1801301@student.uwtsd.ac.uk::06d0d0ff-cbd9-4213-9194-4524bc4387fb" providerId="AD" clId="Web-{0675BA9D-1B2A-4CE8-9E21-BCA71977B869}" dt="2019-01-16T13:12:51.345" v="919" actId="1076"/>
          <ac:spMkLst>
            <pc:docMk/>
            <pc:sldMk cId="3622625124" sldId="256"/>
            <ac:spMk id="4" creationId="{1EA9BD7E-E74C-4148-B576-1FBC8772144E}"/>
          </ac:spMkLst>
        </pc:spChg>
        <pc:spChg chg="add mod">
          <ac:chgData name="Sophie Morgan (1801301)" userId="S::1801301@student.uwtsd.ac.uk::06d0d0ff-cbd9-4213-9194-4524bc4387fb" providerId="AD" clId="Web-{0675BA9D-1B2A-4CE8-9E21-BCA71977B869}" dt="2019-01-16T13:03:15.327" v="884" actId="1076"/>
          <ac:spMkLst>
            <pc:docMk/>
            <pc:sldMk cId="3622625124" sldId="256"/>
            <ac:spMk id="5" creationId="{3B5FFE5B-FC19-4DA1-BEC5-D0C5B0C95BE1}"/>
          </ac:spMkLst>
        </pc:spChg>
        <pc:spChg chg="add mod">
          <ac:chgData name="Sophie Morgan (1801301)" userId="S::1801301@student.uwtsd.ac.uk::06d0d0ff-cbd9-4213-9194-4524bc4387fb" providerId="AD" clId="Web-{0675BA9D-1B2A-4CE8-9E21-BCA71977B869}" dt="2019-01-16T13:06:15.546" v="905" actId="1076"/>
          <ac:spMkLst>
            <pc:docMk/>
            <pc:sldMk cId="3622625124" sldId="256"/>
            <ac:spMk id="6" creationId="{3F2C199B-9498-4880-80FA-00AFB779702E}"/>
          </ac:spMkLst>
        </pc:spChg>
        <pc:spChg chg="add mod">
          <ac:chgData name="Sophie Morgan (1801301)" userId="S::1801301@student.uwtsd.ac.uk::06d0d0ff-cbd9-4213-9194-4524bc4387fb" providerId="AD" clId="Web-{0675BA9D-1B2A-4CE8-9E21-BCA71977B869}" dt="2019-01-16T13:03:25.499" v="891" actId="20577"/>
          <ac:spMkLst>
            <pc:docMk/>
            <pc:sldMk cId="3622625124" sldId="256"/>
            <ac:spMk id="7" creationId="{09E085D1-06A0-4B79-AACA-5A6C84127B80}"/>
          </ac:spMkLst>
        </pc:spChg>
        <pc:picChg chg="add mod">
          <ac:chgData name="Sophie Morgan (1801301)" userId="S::1801301@student.uwtsd.ac.uk::06d0d0ff-cbd9-4213-9194-4524bc4387fb" providerId="AD" clId="Web-{0675BA9D-1B2A-4CE8-9E21-BCA71977B869}" dt="2019-01-16T13:12:45.330" v="917" actId="1076"/>
          <ac:picMkLst>
            <pc:docMk/>
            <pc:sldMk cId="3622625124" sldId="256"/>
            <ac:picMk id="8" creationId="{8165AC4D-5C96-43DD-9B03-1FBDA5B7053F}"/>
          </ac:picMkLst>
        </pc:picChg>
        <pc:picChg chg="add mod modCrop">
          <ac:chgData name="Sophie Morgan (1801301)" userId="S::1801301@student.uwtsd.ac.uk::06d0d0ff-cbd9-4213-9194-4524bc4387fb" providerId="AD" clId="Web-{0675BA9D-1B2A-4CE8-9E21-BCA71977B869}" dt="2019-01-16T13:06:26.859" v="909" actId="1076"/>
          <ac:picMkLst>
            <pc:docMk/>
            <pc:sldMk cId="3622625124" sldId="256"/>
            <ac:picMk id="10" creationId="{69B35BB0-25FD-4788-A78E-B3932CD2F698}"/>
          </ac:picMkLst>
        </pc:picChg>
        <pc:picChg chg="add mod modCrop">
          <ac:chgData name="Sophie Morgan (1801301)" userId="S::1801301@student.uwtsd.ac.uk::06d0d0ff-cbd9-4213-9194-4524bc4387fb" providerId="AD" clId="Web-{0675BA9D-1B2A-4CE8-9E21-BCA71977B869}" dt="2019-01-16T13:06:32.296" v="911" actId="1076"/>
          <ac:picMkLst>
            <pc:docMk/>
            <pc:sldMk cId="3622625124" sldId="256"/>
            <ac:picMk id="12" creationId="{4A741072-D6B8-4D6D-A7EA-0624A3ED374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21-Jan-19</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21-Jan-19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21-Jan-19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21-Jan-19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21-Jan-19</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21-Jan-19</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21-Jan-19</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21-Jan-19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21-Jan-19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21-Jan-19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21-Jan-19</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21-Jan-19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21-Jan-19</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21-Jan-19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21-Jan-19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21-Jan-19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21-Jan-19</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hyperlink" Target="http://intelligences-and-education/" TargetMode="External"/><Relationship Id="rId2" Type="http://schemas.openxmlformats.org/officeDocument/2006/relationships/hyperlink" Target="https://www.swanseacommunityfarm.org.uk/" TargetMode="External"/><Relationship Id="rId1" Type="http://schemas.openxmlformats.org/officeDocument/2006/relationships/slideLayout" Target="../slideLayouts/slideLayout2.xml"/><Relationship Id="rId6" Type="http://schemas.openxmlformats.org/officeDocument/2006/relationships/hyperlink" Target="https://www.simplypsychology.org/vygotsky.html" TargetMode="External"/><Relationship Id="rId5" Type="http://schemas.openxmlformats.org/officeDocument/2006/relationships/hyperlink" Target="http://2795457" TargetMode="External"/><Relationship Id="rId4" Type="http://schemas.openxmlformats.org/officeDocument/2006/relationships/hyperlink" Target="http://infed.org/mobi/jerome-bruner-and-the-process-of-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B6B9AE-2975-46A1-AAE8-D6ADBDA8A248}"/>
              </a:ext>
            </a:extLst>
          </p:cNvPr>
          <p:cNvSpPr>
            <a:spLocks noGrp="1"/>
          </p:cNvSpPr>
          <p:nvPr>
            <p:ph type="ctrTitle"/>
          </p:nvPr>
        </p:nvSpPr>
        <p:spPr>
          <a:xfrm>
            <a:off x="87553" y="-1439174"/>
            <a:ext cx="9159814" cy="2262781"/>
          </a:xfrm>
        </p:spPr>
        <p:txBody>
          <a:bodyPr/>
          <a:lstStyle/>
          <a:p>
            <a:r>
              <a:rPr lang="en-US"/>
              <a:t>Swansea Community Farm</a:t>
            </a:r>
          </a:p>
        </p:txBody>
      </p:sp>
      <p:sp>
        <p:nvSpPr>
          <p:cNvPr id="3" name="Subtitle 2">
            <a:extLst>
              <a:ext uri="{FF2B5EF4-FFF2-40B4-BE49-F238E27FC236}">
                <a16:creationId xmlns:a16="http://schemas.microsoft.com/office/drawing/2014/main" xmlns="" id="{D59E19FE-ED3B-410B-85A3-7DF44307F64E}"/>
              </a:ext>
            </a:extLst>
          </p:cNvPr>
          <p:cNvSpPr>
            <a:spLocks noGrp="1"/>
          </p:cNvSpPr>
          <p:nvPr>
            <p:ph type="subTitle" idx="1"/>
          </p:nvPr>
        </p:nvSpPr>
        <p:spPr>
          <a:xfrm>
            <a:off x="9188421" y="248511"/>
            <a:ext cx="3509513" cy="1126283"/>
          </a:xfrm>
        </p:spPr>
        <p:txBody>
          <a:bodyPr/>
          <a:lstStyle/>
          <a:p>
            <a:r>
              <a:rPr lang="en-US" dirty="0" smtClean="0">
                <a:solidFill>
                  <a:schemeClr val="tx1"/>
                </a:solidFill>
              </a:rPr>
              <a:t>Sophie and Shannon</a:t>
            </a:r>
            <a:endParaRPr lang="en-US" dirty="0">
              <a:solidFill>
                <a:schemeClr val="tx1"/>
              </a:solidFill>
            </a:endParaRPr>
          </a:p>
        </p:txBody>
      </p:sp>
      <p:sp>
        <p:nvSpPr>
          <p:cNvPr id="4" name="TextBox 3">
            <a:extLst>
              <a:ext uri="{FF2B5EF4-FFF2-40B4-BE49-F238E27FC236}">
                <a16:creationId xmlns:a16="http://schemas.microsoft.com/office/drawing/2014/main" xmlns="" id="{9A7D0D7F-0A8E-4E26-AC21-7D5827559A95}"/>
              </a:ext>
            </a:extLst>
          </p:cNvPr>
          <p:cNvSpPr txBox="1"/>
          <p:nvPr/>
        </p:nvSpPr>
        <p:spPr>
          <a:xfrm>
            <a:off x="4968816" y="1281022"/>
            <a:ext cx="6581954" cy="3970318"/>
          </a:xfrm>
          <a:prstGeom prst="rect">
            <a:avLst/>
          </a:prstGeom>
          <a:noFill/>
          <a:ln>
            <a:solidFill>
              <a:schemeClr val="tx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Swansea Community Farm is a community led charity. The Farm includes a range of different areas such as,</a:t>
            </a:r>
          </a:p>
          <a:p>
            <a:pPr marL="285750" indent="-285750">
              <a:buFont typeface="Arial"/>
              <a:buChar char="•"/>
            </a:pPr>
            <a:r>
              <a:rPr lang="en-US" dirty="0"/>
              <a:t>Farm animals</a:t>
            </a:r>
          </a:p>
          <a:p>
            <a:pPr marL="285750" indent="-285750">
              <a:buFont typeface="Arial"/>
              <a:buChar char="•"/>
            </a:pPr>
            <a:r>
              <a:rPr lang="en-US" dirty="0"/>
              <a:t>Allotments</a:t>
            </a:r>
          </a:p>
          <a:p>
            <a:pPr marL="285750" indent="-285750">
              <a:buFont typeface="Arial"/>
              <a:buChar char="•"/>
            </a:pPr>
            <a:r>
              <a:rPr lang="en-US" dirty="0"/>
              <a:t>Wildlife areas</a:t>
            </a:r>
          </a:p>
          <a:p>
            <a:pPr marL="285750" indent="-285750">
              <a:buFont typeface="Arial"/>
              <a:buChar char="•"/>
            </a:pPr>
            <a:r>
              <a:rPr lang="en-US" dirty="0"/>
              <a:t>Bee hives</a:t>
            </a:r>
          </a:p>
          <a:p>
            <a:pPr marL="285750" indent="-285750">
              <a:buFont typeface="Arial"/>
              <a:buChar char="•"/>
            </a:pPr>
            <a:r>
              <a:rPr lang="en-US" dirty="0"/>
              <a:t>A café </a:t>
            </a:r>
          </a:p>
          <a:p>
            <a:pPr marL="285750" indent="-285750">
              <a:buFont typeface="Arial"/>
              <a:buChar char="•"/>
            </a:pPr>
            <a:r>
              <a:rPr lang="en-US" dirty="0"/>
              <a:t>The farm was designed to improve wellbeing and build skills. </a:t>
            </a:r>
          </a:p>
          <a:p>
            <a:r>
              <a:rPr lang="en-US" dirty="0"/>
              <a:t>The farm has a range of educational opportunities. </a:t>
            </a:r>
            <a:r>
              <a:rPr lang="en-US"/>
              <a:t>Teaching them about vegetables and animals, along with many other educational opportunities. </a:t>
            </a:r>
          </a:p>
          <a:p>
            <a:r>
              <a:rPr lang="en-US" dirty="0"/>
              <a:t>(Swansea Community Farm, 2017)</a:t>
            </a:r>
          </a:p>
          <a:p>
            <a:pPr marL="285750" indent="-285750">
              <a:buFont typeface="Arial"/>
              <a:buChar char="•"/>
            </a:pPr>
            <a:endParaRPr lang="en-US" dirty="0"/>
          </a:p>
        </p:txBody>
      </p:sp>
      <p:pic>
        <p:nvPicPr>
          <p:cNvPr id="5" name="Picture 5" descr="A group of people swimming in a body of water&#10;&#10;Description generated with high confidence">
            <a:extLst>
              <a:ext uri="{FF2B5EF4-FFF2-40B4-BE49-F238E27FC236}">
                <a16:creationId xmlns:a16="http://schemas.microsoft.com/office/drawing/2014/main" xmlns="" id="{5B949575-A7BD-4340-BF11-F40E701E6C88}"/>
              </a:ext>
            </a:extLst>
          </p:cNvPr>
          <p:cNvPicPr>
            <a:picLocks noChangeAspect="1"/>
          </p:cNvPicPr>
          <p:nvPr/>
        </p:nvPicPr>
        <p:blipFill>
          <a:blip r:embed="rId2"/>
          <a:stretch>
            <a:fillRect/>
          </a:stretch>
        </p:blipFill>
        <p:spPr>
          <a:xfrm>
            <a:off x="345007" y="895710"/>
            <a:ext cx="1360495" cy="1774167"/>
          </a:xfrm>
          <a:prstGeom prst="rect">
            <a:avLst/>
          </a:prstGeom>
        </p:spPr>
      </p:pic>
      <p:pic>
        <p:nvPicPr>
          <p:cNvPr id="7" name="Picture 7" descr="A bird standing on the ground&#10;&#10;Description generated with very high confidence">
            <a:extLst>
              <a:ext uri="{FF2B5EF4-FFF2-40B4-BE49-F238E27FC236}">
                <a16:creationId xmlns:a16="http://schemas.microsoft.com/office/drawing/2014/main" xmlns="" id="{E437E3D4-5E81-4FB3-A686-07EE73193337}"/>
              </a:ext>
            </a:extLst>
          </p:cNvPr>
          <p:cNvPicPr>
            <a:picLocks noChangeAspect="1"/>
          </p:cNvPicPr>
          <p:nvPr/>
        </p:nvPicPr>
        <p:blipFill>
          <a:blip r:embed="rId3"/>
          <a:stretch>
            <a:fillRect/>
          </a:stretch>
        </p:blipFill>
        <p:spPr>
          <a:xfrm>
            <a:off x="1834551" y="5022012"/>
            <a:ext cx="1348597" cy="1774167"/>
          </a:xfrm>
          <a:prstGeom prst="rect">
            <a:avLst/>
          </a:prstGeom>
        </p:spPr>
      </p:pic>
      <p:pic>
        <p:nvPicPr>
          <p:cNvPr id="9" name="Picture 9" descr="A group of people standing in front of a fence&#10;&#10;Description generated with high confidence">
            <a:extLst>
              <a:ext uri="{FF2B5EF4-FFF2-40B4-BE49-F238E27FC236}">
                <a16:creationId xmlns:a16="http://schemas.microsoft.com/office/drawing/2014/main" xmlns="" id="{82DA9B41-DBFF-47EE-9D38-DCE06C714B44}"/>
              </a:ext>
            </a:extLst>
          </p:cNvPr>
          <p:cNvPicPr>
            <a:picLocks noChangeAspect="1"/>
          </p:cNvPicPr>
          <p:nvPr/>
        </p:nvPicPr>
        <p:blipFill>
          <a:blip r:embed="rId4"/>
          <a:stretch>
            <a:fillRect/>
          </a:stretch>
        </p:blipFill>
        <p:spPr>
          <a:xfrm>
            <a:off x="3444815" y="895710"/>
            <a:ext cx="1334219" cy="1774167"/>
          </a:xfrm>
          <a:prstGeom prst="rect">
            <a:avLst/>
          </a:prstGeom>
        </p:spPr>
      </p:pic>
      <p:pic>
        <p:nvPicPr>
          <p:cNvPr id="11" name="Picture 11" descr="A pile of hay&#10;&#10;Description generated with very high confidence">
            <a:extLst>
              <a:ext uri="{FF2B5EF4-FFF2-40B4-BE49-F238E27FC236}">
                <a16:creationId xmlns:a16="http://schemas.microsoft.com/office/drawing/2014/main" xmlns="" id="{CD4D88D4-3E63-4A94-BDD0-C6A32710362B}"/>
              </a:ext>
            </a:extLst>
          </p:cNvPr>
          <p:cNvPicPr>
            <a:picLocks noChangeAspect="1"/>
          </p:cNvPicPr>
          <p:nvPr/>
        </p:nvPicPr>
        <p:blipFill>
          <a:blip r:embed="rId5"/>
          <a:stretch>
            <a:fillRect/>
          </a:stretch>
        </p:blipFill>
        <p:spPr>
          <a:xfrm>
            <a:off x="1818932" y="895709"/>
            <a:ext cx="1362976" cy="1774169"/>
          </a:xfrm>
          <a:prstGeom prst="rect">
            <a:avLst/>
          </a:prstGeom>
        </p:spPr>
      </p:pic>
      <p:pic>
        <p:nvPicPr>
          <p:cNvPr id="13" name="Picture 13" descr="A chicken with a dog&#10;&#10;Description generated with high confidence">
            <a:extLst>
              <a:ext uri="{FF2B5EF4-FFF2-40B4-BE49-F238E27FC236}">
                <a16:creationId xmlns:a16="http://schemas.microsoft.com/office/drawing/2014/main" xmlns="" id="{661E53B7-FACA-4C90-9352-08EFFE051C14}"/>
              </a:ext>
            </a:extLst>
          </p:cNvPr>
          <p:cNvPicPr>
            <a:picLocks noChangeAspect="1"/>
          </p:cNvPicPr>
          <p:nvPr/>
        </p:nvPicPr>
        <p:blipFill>
          <a:blip r:embed="rId6"/>
          <a:stretch>
            <a:fillRect/>
          </a:stretch>
        </p:blipFill>
        <p:spPr>
          <a:xfrm>
            <a:off x="1834551" y="3081067"/>
            <a:ext cx="1334219" cy="1774167"/>
          </a:xfrm>
          <a:prstGeom prst="rect">
            <a:avLst/>
          </a:prstGeom>
        </p:spPr>
      </p:pic>
      <p:pic>
        <p:nvPicPr>
          <p:cNvPr id="15" name="Picture 15" descr="A person holding a dog&#10;&#10;Description generated with high confidence">
            <a:extLst>
              <a:ext uri="{FF2B5EF4-FFF2-40B4-BE49-F238E27FC236}">
                <a16:creationId xmlns:a16="http://schemas.microsoft.com/office/drawing/2014/main" xmlns="" id="{DE57CF19-F4F1-4FF8-91E7-4F9011187A3E}"/>
              </a:ext>
            </a:extLst>
          </p:cNvPr>
          <p:cNvPicPr>
            <a:picLocks noChangeAspect="1"/>
          </p:cNvPicPr>
          <p:nvPr/>
        </p:nvPicPr>
        <p:blipFill>
          <a:blip r:embed="rId7"/>
          <a:stretch>
            <a:fillRect/>
          </a:stretch>
        </p:blipFill>
        <p:spPr>
          <a:xfrm>
            <a:off x="3444815" y="3081068"/>
            <a:ext cx="1406106" cy="1874808"/>
          </a:xfrm>
          <a:prstGeom prst="rect">
            <a:avLst/>
          </a:prstGeom>
        </p:spPr>
      </p:pic>
      <p:pic>
        <p:nvPicPr>
          <p:cNvPr id="17" name="Picture 17" descr="A picture containing outdoor, tree, ground, person&#10;&#10;Description generated with very high confidence">
            <a:extLst>
              <a:ext uri="{FF2B5EF4-FFF2-40B4-BE49-F238E27FC236}">
                <a16:creationId xmlns:a16="http://schemas.microsoft.com/office/drawing/2014/main" xmlns="" id="{4B1EC3EE-E112-4CC3-8DFF-2E569B5637CC}"/>
              </a:ext>
            </a:extLst>
          </p:cNvPr>
          <p:cNvPicPr>
            <a:picLocks noChangeAspect="1"/>
          </p:cNvPicPr>
          <p:nvPr/>
        </p:nvPicPr>
        <p:blipFill>
          <a:blip r:embed="rId8"/>
          <a:stretch>
            <a:fillRect/>
          </a:stretch>
        </p:blipFill>
        <p:spPr>
          <a:xfrm>
            <a:off x="3444815" y="5022011"/>
            <a:ext cx="1406107" cy="1817299"/>
          </a:xfrm>
          <a:prstGeom prst="rect">
            <a:avLst/>
          </a:prstGeom>
        </p:spPr>
      </p:pic>
      <p:pic>
        <p:nvPicPr>
          <p:cNvPr id="19" name="Picture 19" descr="A person standing in front of a building&#10;&#10;Description generated with very high confidence">
            <a:extLst>
              <a:ext uri="{FF2B5EF4-FFF2-40B4-BE49-F238E27FC236}">
                <a16:creationId xmlns:a16="http://schemas.microsoft.com/office/drawing/2014/main" xmlns="" id="{04C2B320-F1CF-4EB6-852F-F9D15F95878B}"/>
              </a:ext>
            </a:extLst>
          </p:cNvPr>
          <p:cNvPicPr>
            <a:picLocks noChangeAspect="1"/>
          </p:cNvPicPr>
          <p:nvPr/>
        </p:nvPicPr>
        <p:blipFill>
          <a:blip r:embed="rId9"/>
          <a:stretch>
            <a:fillRect/>
          </a:stretch>
        </p:blipFill>
        <p:spPr>
          <a:xfrm>
            <a:off x="253042" y="3081069"/>
            <a:ext cx="1319842" cy="1774167"/>
          </a:xfrm>
          <a:prstGeom prst="rect">
            <a:avLst/>
          </a:prstGeom>
        </p:spPr>
      </p:pic>
      <p:pic>
        <p:nvPicPr>
          <p:cNvPr id="21" name="Picture 21" descr="A picture containing building, ground, outdoor, sitting&#10;&#10;Description generated with very high confidence">
            <a:extLst>
              <a:ext uri="{FF2B5EF4-FFF2-40B4-BE49-F238E27FC236}">
                <a16:creationId xmlns:a16="http://schemas.microsoft.com/office/drawing/2014/main" xmlns="" id="{7B2A03AC-4CAC-42DB-A523-2511A3849C26}"/>
              </a:ext>
            </a:extLst>
          </p:cNvPr>
          <p:cNvPicPr>
            <a:picLocks noChangeAspect="1"/>
          </p:cNvPicPr>
          <p:nvPr/>
        </p:nvPicPr>
        <p:blipFill>
          <a:blip r:embed="rId10"/>
          <a:stretch>
            <a:fillRect/>
          </a:stretch>
        </p:blipFill>
        <p:spPr>
          <a:xfrm>
            <a:off x="339305" y="5036389"/>
            <a:ext cx="1362974" cy="1774167"/>
          </a:xfrm>
          <a:prstGeom prst="rect">
            <a:avLst/>
          </a:prstGeom>
        </p:spPr>
      </p:pic>
      <p:sp>
        <p:nvSpPr>
          <p:cNvPr id="6" name="TextBox 5">
            <a:extLst>
              <a:ext uri="{FF2B5EF4-FFF2-40B4-BE49-F238E27FC236}">
                <a16:creationId xmlns:a16="http://schemas.microsoft.com/office/drawing/2014/main" xmlns="" id="{A08DF43B-7F5B-45FE-8B67-0CE7843B3FAA}"/>
              </a:ext>
            </a:extLst>
          </p:cNvPr>
          <p:cNvSpPr txBox="1"/>
          <p:nvPr/>
        </p:nvSpPr>
        <p:spPr>
          <a:xfrm>
            <a:off x="4968815" y="5349815"/>
            <a:ext cx="6581954" cy="1200329"/>
          </a:xfrm>
          <a:prstGeom prst="rect">
            <a:avLst/>
          </a:prstGeom>
          <a:no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visiting the farm we had the opportunity to learn about all the different kinds of animals that are at the farm, we were able to walk around the farm and find out </a:t>
            </a:r>
            <a:r>
              <a:rPr lang="en-US"/>
              <a:t>how the animals are bred, cared for etc. </a:t>
            </a:r>
            <a:endParaRPr lang="en-US" dirty="0"/>
          </a:p>
        </p:txBody>
      </p:sp>
    </p:spTree>
    <p:extLst>
      <p:ext uri="{BB962C8B-B14F-4D97-AF65-F5344CB8AC3E}">
        <p14:creationId xmlns:p14="http://schemas.microsoft.com/office/powerpoint/2010/main" val="3087413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5704" y="99203"/>
            <a:ext cx="8915399" cy="753159"/>
          </a:xfrm>
        </p:spPr>
        <p:txBody>
          <a:bodyPr>
            <a:normAutofit fontScale="90000"/>
          </a:bodyPr>
          <a:lstStyle/>
          <a:p>
            <a:r>
              <a:rPr lang="en-US" u="sng"/>
              <a:t>Piaget &amp; Vygotsky</a:t>
            </a:r>
          </a:p>
        </p:txBody>
      </p:sp>
      <p:sp>
        <p:nvSpPr>
          <p:cNvPr id="3" name="Subtitle 2"/>
          <p:cNvSpPr>
            <a:spLocks noGrp="1"/>
          </p:cNvSpPr>
          <p:nvPr>
            <p:ph type="subTitle" idx="1"/>
          </p:nvPr>
        </p:nvSpPr>
        <p:spPr>
          <a:xfrm>
            <a:off x="6413591" y="2721419"/>
            <a:ext cx="5349815" cy="2032055"/>
          </a:xfrm>
          <a:ln>
            <a:solidFill>
              <a:schemeClr val="tx1"/>
            </a:solidFill>
          </a:ln>
        </p:spPr>
        <p:txBody>
          <a:bodyPr/>
          <a:lstStyle/>
          <a:p>
            <a:r>
              <a:rPr lang="en-US" u="sng">
                <a:solidFill>
                  <a:schemeClr val="tx1"/>
                </a:solidFill>
              </a:rPr>
              <a:t>The Four stages of Cognitive development</a:t>
            </a:r>
          </a:p>
          <a:p>
            <a:r>
              <a:rPr lang="en-US">
                <a:solidFill>
                  <a:schemeClr val="tx1"/>
                </a:solidFill>
              </a:rPr>
              <a:t>1 - Sensorimotor stage: birth to 2 years</a:t>
            </a:r>
          </a:p>
          <a:p>
            <a:r>
              <a:rPr lang="en-US">
                <a:solidFill>
                  <a:schemeClr val="tx1"/>
                </a:solidFill>
              </a:rPr>
              <a:t>2 - Preoperational stage: ages 2 to 7</a:t>
            </a:r>
          </a:p>
          <a:p>
            <a:r>
              <a:rPr lang="en-US">
                <a:solidFill>
                  <a:schemeClr val="tx1"/>
                </a:solidFill>
              </a:rPr>
              <a:t>3- Concrete operational stage: ages 7 to 11</a:t>
            </a:r>
          </a:p>
          <a:p>
            <a:r>
              <a:rPr lang="en-US">
                <a:solidFill>
                  <a:schemeClr val="tx1"/>
                </a:solidFill>
              </a:rPr>
              <a:t>4 -Formal operational stage: ages 12 and up</a:t>
            </a:r>
          </a:p>
          <a:p>
            <a:endParaRPr lang="en-US" u="sng"/>
          </a:p>
        </p:txBody>
      </p:sp>
      <p:sp>
        <p:nvSpPr>
          <p:cNvPr id="4" name="TextBox 3">
            <a:extLst>
              <a:ext uri="{FF2B5EF4-FFF2-40B4-BE49-F238E27FC236}">
                <a16:creationId xmlns:a16="http://schemas.microsoft.com/office/drawing/2014/main" xmlns="" id="{1EA9BD7E-E74C-4148-B576-1FBC8772144E}"/>
              </a:ext>
            </a:extLst>
          </p:cNvPr>
          <p:cNvSpPr txBox="1"/>
          <p:nvPr/>
        </p:nvSpPr>
        <p:spPr>
          <a:xfrm>
            <a:off x="6406552" y="5119778"/>
            <a:ext cx="5374257" cy="1477328"/>
          </a:xfrm>
          <a:prstGeom prst="rect">
            <a:avLst/>
          </a:prstGeom>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Social Development Theory</a:t>
            </a:r>
          </a:p>
          <a:p>
            <a:endParaRPr lang="en-US"/>
          </a:p>
          <a:p>
            <a:r>
              <a:rPr lang="en-US"/>
              <a:t>1 - Social Interaction, </a:t>
            </a:r>
          </a:p>
          <a:p>
            <a:r>
              <a:rPr lang="en-US"/>
              <a:t>2- The More Knowledgeable Other (MKO)  </a:t>
            </a:r>
          </a:p>
          <a:p>
            <a:r>
              <a:rPr lang="en-US"/>
              <a:t>3- The Zone of Proximal Development (ZPD).</a:t>
            </a:r>
          </a:p>
        </p:txBody>
      </p:sp>
      <p:sp>
        <p:nvSpPr>
          <p:cNvPr id="5" name="TextBox 4">
            <a:extLst>
              <a:ext uri="{FF2B5EF4-FFF2-40B4-BE49-F238E27FC236}">
                <a16:creationId xmlns:a16="http://schemas.microsoft.com/office/drawing/2014/main" xmlns="" id="{3B5FFE5B-FC19-4DA1-BEC5-D0C5B0C95BE1}"/>
              </a:ext>
            </a:extLst>
          </p:cNvPr>
          <p:cNvSpPr txBox="1"/>
          <p:nvPr/>
        </p:nvSpPr>
        <p:spPr>
          <a:xfrm>
            <a:off x="238664" y="749059"/>
            <a:ext cx="5863087" cy="3416320"/>
          </a:xfrm>
          <a:prstGeom prst="rect">
            <a:avLst/>
          </a:prstGeom>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t>Links to Piaget</a:t>
            </a:r>
          </a:p>
          <a:p>
            <a:pPr marL="285750" indent="-285750">
              <a:buFont typeface="Arial"/>
              <a:buChar char="•"/>
            </a:pPr>
            <a:r>
              <a:rPr lang="en-US"/>
              <a:t>Feeding animals with bottles means children will begin to use words to represent objects. </a:t>
            </a:r>
          </a:p>
          <a:p>
            <a:pPr marL="285750" indent="-285750">
              <a:buFont typeface="Arial"/>
              <a:buChar char="•"/>
            </a:pPr>
            <a:r>
              <a:rPr lang="en-US"/>
              <a:t>Playing in mud supports preoperational stage when children begin to use pretend play.</a:t>
            </a:r>
          </a:p>
          <a:p>
            <a:pPr marL="285750" indent="-285750">
              <a:buFont typeface="Arial"/>
              <a:buChar char="•"/>
            </a:pPr>
            <a:r>
              <a:rPr lang="en-US"/>
              <a:t>Holding animals supports children learning through senses- Sensorimotor stage.</a:t>
            </a:r>
          </a:p>
          <a:p>
            <a:pPr marL="285750" indent="-285750">
              <a:buFont typeface="Arial"/>
              <a:buChar char="•"/>
            </a:pPr>
            <a:r>
              <a:rPr lang="en-US"/>
              <a:t>Children are taken on Animal Tours and learn about habitats- supports logical thinking development in the concrete operational stage.</a:t>
            </a:r>
          </a:p>
          <a:p>
            <a:pPr marL="285750" indent="-285750">
              <a:buFont typeface="Arial"/>
              <a:buChar char="•"/>
            </a:pPr>
            <a:r>
              <a:rPr lang="en-US"/>
              <a:t>The formal operation stage promotes scientifically thinking- turn with the worm activity.</a:t>
            </a:r>
          </a:p>
        </p:txBody>
      </p:sp>
      <p:sp>
        <p:nvSpPr>
          <p:cNvPr id="6" name="TextBox 5">
            <a:extLst>
              <a:ext uri="{FF2B5EF4-FFF2-40B4-BE49-F238E27FC236}">
                <a16:creationId xmlns:a16="http://schemas.microsoft.com/office/drawing/2014/main" xmlns="" id="{3F2C199B-9498-4880-80FA-00AFB779702E}"/>
              </a:ext>
            </a:extLst>
          </p:cNvPr>
          <p:cNvSpPr txBox="1"/>
          <p:nvPr/>
        </p:nvSpPr>
        <p:spPr>
          <a:xfrm>
            <a:off x="6205267" y="102079"/>
            <a:ext cx="5374256" cy="738664"/>
          </a:xfrm>
          <a:prstGeom prst="rect">
            <a:avLst/>
          </a:prstGeom>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u="sng"/>
              <a:t>Swansea Community Farm </a:t>
            </a:r>
            <a:endParaRPr lang="en-US" b="1"/>
          </a:p>
          <a:p>
            <a:endParaRPr lang="en-US" u="sng"/>
          </a:p>
        </p:txBody>
      </p:sp>
      <p:sp>
        <p:nvSpPr>
          <p:cNvPr id="7" name="TextBox 6">
            <a:extLst>
              <a:ext uri="{FF2B5EF4-FFF2-40B4-BE49-F238E27FC236}">
                <a16:creationId xmlns:a16="http://schemas.microsoft.com/office/drawing/2014/main" xmlns="" id="{09E085D1-06A0-4B79-AACA-5A6C84127B80}"/>
              </a:ext>
            </a:extLst>
          </p:cNvPr>
          <p:cNvSpPr txBox="1"/>
          <p:nvPr/>
        </p:nvSpPr>
        <p:spPr>
          <a:xfrm>
            <a:off x="238664" y="4170873"/>
            <a:ext cx="5863086" cy="2585323"/>
          </a:xfrm>
          <a:prstGeom prst="rect">
            <a:avLst/>
          </a:prstGeom>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t>Links to Vygotsky</a:t>
            </a:r>
          </a:p>
          <a:p>
            <a:pPr marL="285750" indent="-285750">
              <a:buFont typeface="Arial"/>
              <a:buChar char="•"/>
            </a:pPr>
            <a:r>
              <a:rPr lang="en-US"/>
              <a:t>Using park rides allows children to interact with others- first stage of Vygotsky's theory.</a:t>
            </a:r>
            <a:endParaRPr lang="en-US" b="1" u="sng"/>
          </a:p>
          <a:p>
            <a:pPr marL="285750" indent="-285750">
              <a:buFont typeface="Arial"/>
              <a:buChar char="•"/>
            </a:pPr>
            <a:r>
              <a:rPr lang="en-US"/>
              <a:t>Working with staff when holding animals "Animal Magic" activity allows a more knowledgeable individual help a child develop and learn.</a:t>
            </a:r>
          </a:p>
          <a:p>
            <a:pPr marL="285750" indent="-285750">
              <a:buFont typeface="Arial"/>
              <a:buChar char="•"/>
            </a:pPr>
            <a:r>
              <a:rPr lang="en-US"/>
              <a:t>Watching how to dig/climb/play from an individual will guide a child in the zone of proximity.</a:t>
            </a:r>
          </a:p>
        </p:txBody>
      </p:sp>
      <p:pic>
        <p:nvPicPr>
          <p:cNvPr id="8" name="Picture 8" descr="A sign on a wooden pole&#10;&#10;Description generated with very high confidence">
            <a:extLst>
              <a:ext uri="{FF2B5EF4-FFF2-40B4-BE49-F238E27FC236}">
                <a16:creationId xmlns:a16="http://schemas.microsoft.com/office/drawing/2014/main" xmlns="" id="{8165AC4D-5C96-43DD-9B03-1FBDA5B7053F}"/>
              </a:ext>
            </a:extLst>
          </p:cNvPr>
          <p:cNvPicPr>
            <a:picLocks noChangeAspect="1"/>
          </p:cNvPicPr>
          <p:nvPr/>
        </p:nvPicPr>
        <p:blipFill>
          <a:blip r:embed="rId2"/>
          <a:stretch>
            <a:fillRect/>
          </a:stretch>
        </p:blipFill>
        <p:spPr>
          <a:xfrm>
            <a:off x="6219645" y="875051"/>
            <a:ext cx="2173203" cy="1599819"/>
          </a:xfrm>
          <a:prstGeom prst="rect">
            <a:avLst/>
          </a:prstGeom>
        </p:spPr>
      </p:pic>
      <p:pic>
        <p:nvPicPr>
          <p:cNvPr id="10" name="Picture 10" descr="A picture containing person, small, animal, dog&#10;&#10;Description generated with very high confidence">
            <a:extLst>
              <a:ext uri="{FF2B5EF4-FFF2-40B4-BE49-F238E27FC236}">
                <a16:creationId xmlns:a16="http://schemas.microsoft.com/office/drawing/2014/main" xmlns="" id="{69B35BB0-25FD-4788-A78E-B3932CD2F698}"/>
              </a:ext>
            </a:extLst>
          </p:cNvPr>
          <p:cNvPicPr>
            <a:picLocks noChangeAspect="1"/>
          </p:cNvPicPr>
          <p:nvPr/>
        </p:nvPicPr>
        <p:blipFill rotWithShape="1">
          <a:blip r:embed="rId3"/>
          <a:srcRect t="16433" r="-5590" b="30798"/>
          <a:stretch/>
        </p:blipFill>
        <p:spPr>
          <a:xfrm>
            <a:off x="8446787" y="868392"/>
            <a:ext cx="1796982" cy="1581840"/>
          </a:xfrm>
          <a:prstGeom prst="rect">
            <a:avLst/>
          </a:prstGeom>
        </p:spPr>
      </p:pic>
      <p:pic>
        <p:nvPicPr>
          <p:cNvPr id="12" name="Picture 12" descr="A picture containing person&#10;&#10;Description generated with high confidence">
            <a:extLst>
              <a:ext uri="{FF2B5EF4-FFF2-40B4-BE49-F238E27FC236}">
                <a16:creationId xmlns:a16="http://schemas.microsoft.com/office/drawing/2014/main" xmlns="" id="{4A741072-D6B8-4D6D-A7EA-0624A3ED3747}"/>
              </a:ext>
            </a:extLst>
          </p:cNvPr>
          <p:cNvPicPr>
            <a:picLocks noChangeAspect="1"/>
          </p:cNvPicPr>
          <p:nvPr/>
        </p:nvPicPr>
        <p:blipFill rotWithShape="1">
          <a:blip r:embed="rId4"/>
          <a:srcRect t="21678" r="2484" b="37063"/>
          <a:stretch/>
        </p:blipFill>
        <p:spPr>
          <a:xfrm>
            <a:off x="10229580" y="854014"/>
            <a:ext cx="1753864" cy="1582699"/>
          </a:xfrm>
          <a:prstGeom prst="rect">
            <a:avLst/>
          </a:prstGeom>
        </p:spPr>
      </p:pic>
    </p:spTree>
    <p:extLst>
      <p:ext uri="{BB962C8B-B14F-4D97-AF65-F5344CB8AC3E}">
        <p14:creationId xmlns:p14="http://schemas.microsoft.com/office/powerpoint/2010/main" val="3622625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1833F9-C5C1-4D65-B4C5-75E1E1AF5467}"/>
              </a:ext>
            </a:extLst>
          </p:cNvPr>
          <p:cNvSpPr>
            <a:spLocks noGrp="1"/>
          </p:cNvSpPr>
          <p:nvPr>
            <p:ph type="title"/>
          </p:nvPr>
        </p:nvSpPr>
        <p:spPr>
          <a:xfrm>
            <a:off x="130684" y="-114631"/>
            <a:ext cx="6653839" cy="832540"/>
          </a:xfrm>
        </p:spPr>
        <p:txBody>
          <a:bodyPr>
            <a:normAutofit/>
          </a:bodyPr>
          <a:lstStyle/>
          <a:p>
            <a:r>
              <a:rPr lang="en-US" sz="4000" u="sng"/>
              <a:t>Howard Gardner &amp; Bruner</a:t>
            </a:r>
          </a:p>
        </p:txBody>
      </p:sp>
      <p:sp>
        <p:nvSpPr>
          <p:cNvPr id="4" name="Text Placeholder 3">
            <a:extLst>
              <a:ext uri="{FF2B5EF4-FFF2-40B4-BE49-F238E27FC236}">
                <a16:creationId xmlns:a16="http://schemas.microsoft.com/office/drawing/2014/main" xmlns="" id="{EC6BEECD-D8DB-4EE1-BA0B-D461B8FE3BB7}"/>
              </a:ext>
            </a:extLst>
          </p:cNvPr>
          <p:cNvSpPr>
            <a:spLocks noGrp="1"/>
          </p:cNvSpPr>
          <p:nvPr>
            <p:ph type="body" sz="half" idx="2"/>
          </p:nvPr>
        </p:nvSpPr>
        <p:spPr>
          <a:xfrm>
            <a:off x="375099" y="1296688"/>
            <a:ext cx="6165010" cy="5441379"/>
          </a:xfrm>
          <a:noFill/>
          <a:ln>
            <a:solidFill>
              <a:schemeClr val="tx1"/>
            </a:solidFill>
          </a:ln>
        </p:spPr>
        <p:txBody>
          <a:bodyPr vert="horz" lIns="91440" tIns="45720" rIns="91440" bIns="45720" rtlCol="0" anchor="t">
            <a:normAutofit lnSpcReduction="10000"/>
          </a:bodyPr>
          <a:lstStyle/>
          <a:p>
            <a:r>
              <a:rPr lang="en-US" sz="1800"/>
              <a:t>Gardner's theory of multipe intelligence can be considered when looking at Swansea Community farm. </a:t>
            </a:r>
          </a:p>
          <a:p>
            <a:r>
              <a:rPr lang="en-US" sz="1800" u="sng"/>
              <a:t>Links to Howard Gardner</a:t>
            </a:r>
          </a:p>
          <a:p>
            <a:r>
              <a:rPr lang="en-US" sz="1800" dirty="0"/>
              <a:t>Each of the intelligences that Gardner emphasises in his theory include a range of </a:t>
            </a:r>
            <a:r>
              <a:rPr lang="en-US" sz="1800"/>
              <a:t>intelligence trates. </a:t>
            </a:r>
          </a:p>
          <a:p>
            <a:r>
              <a:rPr lang="en-US" sz="1800" dirty="0"/>
              <a:t>The farm helps children to connect with others which links to the Linguistic intelligence as it involves effectively using language (Smith, K,M. 2002,2008), allows children to connect and notice nature which links to Logical-mathematical intelligence as it involves the ability to detect patterns (Smith, K,M. 2002,2008). Nature has many patterns that can be detected by the children. With 3.5 acres of land the farm allows children be to be more active and run around which helps with both the Bodily-kinisthetic intelligence and the spacial intelligence as they both include keeping active and being able to navigate through open and closed spaces (Smith, M,K. </a:t>
            </a:r>
            <a:r>
              <a:rPr lang="en-US" sz="1800"/>
              <a:t>2002,2008). </a:t>
            </a:r>
            <a:endParaRPr lang="en-US" sz="1800" dirty="0"/>
          </a:p>
          <a:p>
            <a:endParaRPr lang="en-US" sz="1800" dirty="0"/>
          </a:p>
          <a:p>
            <a:endParaRPr lang="en-US" sz="1800"/>
          </a:p>
          <a:p>
            <a:endParaRPr lang="en-US"/>
          </a:p>
        </p:txBody>
      </p:sp>
      <p:sp>
        <p:nvSpPr>
          <p:cNvPr id="5" name="TextBox 4">
            <a:extLst>
              <a:ext uri="{FF2B5EF4-FFF2-40B4-BE49-F238E27FC236}">
                <a16:creationId xmlns:a16="http://schemas.microsoft.com/office/drawing/2014/main" xmlns="" id="{51F9D194-1011-41C9-A24B-FBB7BA199718}"/>
              </a:ext>
            </a:extLst>
          </p:cNvPr>
          <p:cNvSpPr txBox="1"/>
          <p:nvPr/>
        </p:nvSpPr>
        <p:spPr>
          <a:xfrm>
            <a:off x="7096664" y="58947"/>
            <a:ext cx="5000445" cy="286232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Gardners</a:t>
            </a:r>
            <a:r>
              <a:rPr lang="en-US" dirty="0"/>
              <a:t> multiple intelligences:</a:t>
            </a:r>
          </a:p>
          <a:p>
            <a:pPr marL="342900" indent="-342900">
              <a:buAutoNum type="arabicPeriod"/>
            </a:pPr>
            <a:r>
              <a:rPr lang="en-US" dirty="0"/>
              <a:t>Linguistic intelligence</a:t>
            </a:r>
          </a:p>
          <a:p>
            <a:pPr marL="342900" indent="-342900">
              <a:buAutoNum type="arabicPeriod"/>
            </a:pPr>
            <a:r>
              <a:rPr lang="en-US" dirty="0"/>
              <a:t>Logical-mathematical intelligence</a:t>
            </a:r>
          </a:p>
          <a:p>
            <a:pPr marL="342900" indent="-342900">
              <a:buAutoNum type="arabicPeriod"/>
            </a:pPr>
            <a:r>
              <a:rPr lang="en-US" dirty="0"/>
              <a:t>Musical intelligence</a:t>
            </a:r>
          </a:p>
          <a:p>
            <a:pPr marL="342900" indent="-342900">
              <a:buAutoNum type="arabicPeriod"/>
            </a:pPr>
            <a:r>
              <a:rPr lang="en-US" dirty="0"/>
              <a:t>Bodily-kinesthetic intelligence</a:t>
            </a:r>
          </a:p>
          <a:p>
            <a:pPr marL="342900" indent="-342900">
              <a:buAutoNum type="arabicPeriod"/>
            </a:pPr>
            <a:r>
              <a:rPr lang="en-US" dirty="0"/>
              <a:t>Spatial intelligence</a:t>
            </a:r>
          </a:p>
          <a:p>
            <a:pPr marL="342900" indent="-342900">
              <a:buAutoNum type="arabicPeriod"/>
            </a:pPr>
            <a:r>
              <a:rPr lang="en-US" dirty="0"/>
              <a:t>Interpersonal intelligence</a:t>
            </a:r>
          </a:p>
          <a:p>
            <a:pPr marL="342900" indent="-342900">
              <a:buAutoNum type="arabicPeriod"/>
            </a:pPr>
            <a:r>
              <a:rPr lang="en-US" dirty="0"/>
              <a:t>Intrapersonal intelligence</a:t>
            </a:r>
          </a:p>
          <a:p>
            <a:r>
              <a:rPr lang="en-US" dirty="0"/>
              <a:t>(Smith, K,M. 2002,2008)</a:t>
            </a:r>
          </a:p>
          <a:p>
            <a:endParaRPr lang="en-US" dirty="0"/>
          </a:p>
        </p:txBody>
      </p:sp>
      <p:sp>
        <p:nvSpPr>
          <p:cNvPr id="3" name="TextBox 2">
            <a:extLst>
              <a:ext uri="{FF2B5EF4-FFF2-40B4-BE49-F238E27FC236}">
                <a16:creationId xmlns:a16="http://schemas.microsoft.com/office/drawing/2014/main" xmlns="" id="{3481C3D7-F88E-40FD-B6D6-39B411335680}"/>
              </a:ext>
            </a:extLst>
          </p:cNvPr>
          <p:cNvSpPr txBox="1"/>
          <p:nvPr/>
        </p:nvSpPr>
        <p:spPr>
          <a:xfrm>
            <a:off x="7297948" y="2991928"/>
            <a:ext cx="4856671" cy="2308324"/>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Bruner's theory of cognitive growth 1960 is based on the environmental and experiential factors that shape a child's </a:t>
            </a:r>
            <a:r>
              <a:rPr lang="en-US"/>
              <a:t>mind. (Smith, K,M. 2002)</a:t>
            </a:r>
          </a:p>
          <a:p>
            <a:r>
              <a:rPr lang="en-US" dirty="0"/>
              <a:t>Swansea Community farm is a great place for children to develop as they are able to experience a range of different </a:t>
            </a:r>
            <a:r>
              <a:rPr lang="en-US"/>
              <a:t>activities, such as feeding animals.</a:t>
            </a:r>
            <a:endParaRPr lang="en-US" dirty="0"/>
          </a:p>
        </p:txBody>
      </p:sp>
      <p:sp>
        <p:nvSpPr>
          <p:cNvPr id="6" name="TextBox 5">
            <a:extLst>
              <a:ext uri="{FF2B5EF4-FFF2-40B4-BE49-F238E27FC236}">
                <a16:creationId xmlns:a16="http://schemas.microsoft.com/office/drawing/2014/main" xmlns="" id="{43F9DD25-02F5-4F9F-A91C-17E9A8B615B9}"/>
              </a:ext>
            </a:extLst>
          </p:cNvPr>
          <p:cNvSpPr txBox="1"/>
          <p:nvPr/>
        </p:nvSpPr>
        <p:spPr>
          <a:xfrm>
            <a:off x="7297947" y="5378569"/>
            <a:ext cx="4856671" cy="147732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"It is surely the case that schooling is only one small part of how a culture inducts the young into its canonicle ways" </a:t>
            </a:r>
            <a:r>
              <a:rPr lang="en-US"/>
              <a:t>(Jerome S. Bruner 1996: ix-x)</a:t>
            </a:r>
          </a:p>
          <a:p>
            <a:endParaRPr lang="en-US" dirty="0"/>
          </a:p>
        </p:txBody>
      </p:sp>
    </p:spTree>
    <p:extLst>
      <p:ext uri="{BB962C8B-B14F-4D97-AF65-F5344CB8AC3E}">
        <p14:creationId xmlns:p14="http://schemas.microsoft.com/office/powerpoint/2010/main" val="1699611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1FD1D4-3291-4BE5-8C73-054CB49A49A1}"/>
              </a:ext>
            </a:extLst>
          </p:cNvPr>
          <p:cNvSpPr>
            <a:spLocks noGrp="1"/>
          </p:cNvSpPr>
          <p:nvPr>
            <p:ph type="title"/>
          </p:nvPr>
        </p:nvSpPr>
        <p:spPr>
          <a:xfrm>
            <a:off x="1050836" y="5735129"/>
            <a:ext cx="9447362" cy="1127454"/>
          </a:xfrm>
        </p:spPr>
        <p:txBody>
          <a:bodyPr>
            <a:normAutofit/>
          </a:bodyPr>
          <a:lstStyle/>
          <a:p>
            <a:r>
              <a:rPr lang="en-US" sz="6600"/>
              <a:t>Conclusion</a:t>
            </a:r>
          </a:p>
        </p:txBody>
      </p:sp>
      <p:sp>
        <p:nvSpPr>
          <p:cNvPr id="3" name="TextBox 2">
            <a:extLst>
              <a:ext uri="{FF2B5EF4-FFF2-40B4-BE49-F238E27FC236}">
                <a16:creationId xmlns:a16="http://schemas.microsoft.com/office/drawing/2014/main" xmlns="" id="{B8F5D236-9630-4B7E-8655-5D78278A3474}"/>
              </a:ext>
            </a:extLst>
          </p:cNvPr>
          <p:cNvSpPr txBox="1"/>
          <p:nvPr/>
        </p:nvSpPr>
        <p:spPr>
          <a:xfrm>
            <a:off x="2941608" y="1137249"/>
            <a:ext cx="6380670" cy="3139321"/>
          </a:xfrm>
          <a:prstGeom prst="rect">
            <a:avLst/>
          </a:prstGeom>
          <a:no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Swansea Community farm is a great educational setting, children are able to learn through interactive experiences, such as feeding the animals. </a:t>
            </a:r>
            <a:endParaRPr lang="en-US"/>
          </a:p>
          <a:p>
            <a:r>
              <a:rPr lang="en-US" dirty="0"/>
              <a:t>Each theorist that has been used, Piaget, Vygotsky, Howard Gardner and Bruner, all have a similar yet unique way of looking at children's cognitive development.  They each have an individualise section of their theory that differs from the other. </a:t>
            </a:r>
          </a:p>
          <a:p>
            <a:r>
              <a:rPr lang="en-US" dirty="0"/>
              <a:t>Swansea Community farm allows children to develop alongside these theories and the areas of development can be met at the farm.</a:t>
            </a:r>
          </a:p>
        </p:txBody>
      </p:sp>
    </p:spTree>
    <p:extLst>
      <p:ext uri="{BB962C8B-B14F-4D97-AF65-F5344CB8AC3E}">
        <p14:creationId xmlns:p14="http://schemas.microsoft.com/office/powerpoint/2010/main" val="3043440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0AA697-BB29-4B85-BBD2-0092E1DFD113}"/>
              </a:ext>
            </a:extLst>
          </p:cNvPr>
          <p:cNvSpPr>
            <a:spLocks noGrp="1"/>
          </p:cNvSpPr>
          <p:nvPr>
            <p:ph type="title"/>
          </p:nvPr>
        </p:nvSpPr>
        <p:spPr>
          <a:xfrm>
            <a:off x="1888434" y="509091"/>
            <a:ext cx="4584103" cy="662664"/>
          </a:xfrm>
        </p:spPr>
        <p:txBody>
          <a:bodyPr/>
          <a:lstStyle/>
          <a:p>
            <a:r>
              <a:rPr lang="en-US" u="sng" dirty="0"/>
              <a:t>References</a:t>
            </a:r>
          </a:p>
        </p:txBody>
      </p:sp>
      <p:sp>
        <p:nvSpPr>
          <p:cNvPr id="3" name="Content Placeholder 2">
            <a:extLst>
              <a:ext uri="{FF2B5EF4-FFF2-40B4-BE49-F238E27FC236}">
                <a16:creationId xmlns:a16="http://schemas.microsoft.com/office/drawing/2014/main" xmlns="" id="{CB19CCF3-D0AF-46CB-88CD-1C660DAC9FAD}"/>
              </a:ext>
            </a:extLst>
          </p:cNvPr>
          <p:cNvSpPr>
            <a:spLocks noGrp="1"/>
          </p:cNvSpPr>
          <p:nvPr>
            <p:ph idx="1"/>
          </p:nvPr>
        </p:nvSpPr>
        <p:spPr>
          <a:xfrm>
            <a:off x="1467778" y="1644770"/>
            <a:ext cx="9634267" cy="4812791"/>
          </a:xfrm>
        </p:spPr>
        <p:txBody>
          <a:bodyPr vert="horz" lIns="91440" tIns="45720" rIns="91440" bIns="45720" rtlCol="0" anchor="t">
            <a:normAutofit fontScale="92500" lnSpcReduction="20000"/>
          </a:bodyPr>
          <a:lstStyle/>
          <a:p>
            <a:r>
              <a:rPr lang="en-US" dirty="0"/>
              <a:t>Swansea community farm (2017) </a:t>
            </a:r>
            <a:r>
              <a:rPr lang="en-US" i="1" dirty="0"/>
              <a:t>The only city farm in Wales. </a:t>
            </a:r>
            <a:r>
              <a:rPr lang="en-US" dirty="0"/>
              <a:t>Available at: </a:t>
            </a:r>
            <a:r>
              <a:rPr lang="en-US" dirty="0">
                <a:hlinkClick r:id="rId2"/>
              </a:rPr>
              <a:t>https://www.swanseacommunityfarm.org.uk/</a:t>
            </a:r>
            <a:r>
              <a:rPr lang="en-US" dirty="0"/>
              <a:t> </a:t>
            </a:r>
          </a:p>
          <a:p>
            <a:pPr marL="0" indent="0">
              <a:buNone/>
            </a:pPr>
            <a:r>
              <a:rPr lang="en-US" dirty="0"/>
              <a:t>(Accessed: 17th January 2019)</a:t>
            </a:r>
          </a:p>
          <a:p>
            <a:r>
              <a:rPr lang="en-US" dirty="0"/>
              <a:t>Smith, K,M. (2002,2008) </a:t>
            </a:r>
            <a:r>
              <a:rPr lang="en-US" i="1" dirty="0"/>
              <a:t>Howard Gardner, Multiple intelligences and education. </a:t>
            </a:r>
            <a:r>
              <a:rPr lang="en-US" dirty="0"/>
              <a:t>Available at: </a:t>
            </a:r>
            <a:r>
              <a:rPr lang="en-US" dirty="0">
                <a:hlinkClick r:id="rId3"/>
              </a:rPr>
              <a:t>http://infed.org/mobi/howard-gardner-multiple-intelligences-and-education/</a:t>
            </a:r>
            <a:r>
              <a:rPr lang="en-US" dirty="0"/>
              <a:t> </a:t>
            </a:r>
          </a:p>
          <a:p>
            <a:pPr marL="0" indent="0">
              <a:buNone/>
            </a:pPr>
            <a:r>
              <a:rPr lang="en-US" dirty="0"/>
              <a:t>(Accessed: 17th January 2019)</a:t>
            </a:r>
          </a:p>
          <a:p>
            <a:r>
              <a:rPr lang="en-US" dirty="0"/>
              <a:t>Smith, K,M. (2002) </a:t>
            </a:r>
            <a:r>
              <a:rPr lang="en-US" i="1" dirty="0"/>
              <a:t>Jerome Bruner and the process of education. </a:t>
            </a:r>
            <a:r>
              <a:rPr lang="en-US" dirty="0"/>
              <a:t>Available at:  </a:t>
            </a:r>
            <a:r>
              <a:rPr lang="en-US" dirty="0">
                <a:hlinkClick r:id="rId4"/>
              </a:rPr>
              <a:t>http://infed.org/mobi/jerome-bruner-and-the-process-of-education/</a:t>
            </a:r>
          </a:p>
          <a:p>
            <a:pPr marL="0" indent="0">
              <a:buNone/>
            </a:pPr>
            <a:r>
              <a:rPr lang="en-US" dirty="0"/>
              <a:t>(Accessed: 18th January 2019)</a:t>
            </a:r>
          </a:p>
          <a:p>
            <a:pPr marL="285750" indent="-285750"/>
            <a:r>
              <a:rPr lang="en-US" dirty="0"/>
              <a:t>Cherry, K. (2018). </a:t>
            </a:r>
            <a:r>
              <a:rPr lang="en-US" i="1" dirty="0"/>
              <a:t>Piaget's 4 Stages of Cognitive Development. </a:t>
            </a:r>
            <a:r>
              <a:rPr lang="en-US" dirty="0"/>
              <a:t>Available at:</a:t>
            </a:r>
            <a:r>
              <a:rPr lang="en-US" i="1" dirty="0"/>
              <a:t> </a:t>
            </a:r>
            <a:r>
              <a:rPr lang="en-US" dirty="0">
                <a:hlinkClick r:id="rId5"/>
              </a:rPr>
              <a:t>https://www.verywellmind.com/piagets-stages-of-cognitive-development-2795457</a:t>
            </a:r>
            <a:r>
              <a:rPr lang="en-US" dirty="0"/>
              <a:t> </a:t>
            </a:r>
          </a:p>
          <a:p>
            <a:pPr marL="0" indent="0">
              <a:buNone/>
            </a:pPr>
            <a:r>
              <a:rPr lang="en-US" dirty="0"/>
              <a:t>(Accessed: 15th January 2019)</a:t>
            </a:r>
          </a:p>
          <a:p>
            <a:pPr marL="285750" indent="-285750"/>
            <a:r>
              <a:rPr lang="en-US" dirty="0"/>
              <a:t>Mcleod, S. (2018) </a:t>
            </a:r>
            <a:r>
              <a:rPr lang="en-US" i="1" dirty="0"/>
              <a:t>Lev Vygotsky. </a:t>
            </a:r>
            <a:r>
              <a:rPr lang="en-US" dirty="0"/>
              <a:t>Oxford University Press. London. Available at: </a:t>
            </a:r>
            <a:r>
              <a:rPr lang="en-US" dirty="0">
                <a:hlinkClick r:id="rId6"/>
              </a:rPr>
              <a:t>https://www.simplypsychology.org/vygotsky.html</a:t>
            </a:r>
            <a:r>
              <a:rPr lang="en-US" dirty="0"/>
              <a:t> </a:t>
            </a:r>
          </a:p>
          <a:p>
            <a:pPr marL="0" indent="0">
              <a:buNone/>
            </a:pPr>
            <a:r>
              <a:rPr lang="en-US" dirty="0"/>
              <a:t>(Assessed 15th January 2019)</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2056675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TotalTime>
  <Words>525</Words>
  <Application>Microsoft Office PowerPoint</Application>
  <PresentationFormat>Widescreen</PresentationFormat>
  <Paragraphs>68</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Century Gothic</vt:lpstr>
      <vt:lpstr>Wingdings 3</vt:lpstr>
      <vt:lpstr>Wisp</vt:lpstr>
      <vt:lpstr>Swansea Community Farm</vt:lpstr>
      <vt:lpstr>Piaget &amp; Vygotsky</vt:lpstr>
      <vt:lpstr>Howard Gardner &amp; Bruner</vt:lpstr>
      <vt:lpstr>Conclusion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vernon cox</dc:creator>
  <cp:lastModifiedBy>vernon cox</cp:lastModifiedBy>
  <cp:revision>785</cp:revision>
  <dcterms:created xsi:type="dcterms:W3CDTF">2014-09-12T02:13:59Z</dcterms:created>
  <dcterms:modified xsi:type="dcterms:W3CDTF">2019-01-21T13:03:33Z</dcterms:modified>
</cp:coreProperties>
</file>