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sldIdLst>
    <p:sldId id="256" r:id="rId2"/>
    <p:sldId id="265" r:id="rId3"/>
    <p:sldId id="257" r:id="rId4"/>
    <p:sldId id="268" r:id="rId5"/>
    <p:sldId id="258" r:id="rId6"/>
    <p:sldId id="259" r:id="rId7"/>
    <p:sldId id="260" r:id="rId8"/>
    <p:sldId id="267" r:id="rId9"/>
    <p:sldId id="261" r:id="rId10"/>
    <p:sldId id="266" r:id="rId11"/>
    <p:sldId id="263" r:id="rId12"/>
    <p:sldId id="262" r:id="rId13"/>
    <p:sldId id="269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6DA485-FC1B-448B-A444-7A0AB92D69C7}" v="42" dt="2025-06-05T09:52:42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savulescu" userId="b07c193559c79fc5" providerId="LiveId" clId="{186DA485-FC1B-448B-A444-7A0AB92D69C7}"/>
    <pc:docChg chg="undo custSel addSld modSld sldOrd">
      <pc:chgData name="ana savulescu" userId="b07c193559c79fc5" providerId="LiveId" clId="{186DA485-FC1B-448B-A444-7A0AB92D69C7}" dt="2025-06-05T09:56:32.938" v="1461" actId="478"/>
      <pc:docMkLst>
        <pc:docMk/>
      </pc:docMkLst>
      <pc:sldChg chg="addSp delSp modSp mod delDesignElem modNotesTx">
        <pc:chgData name="ana savulescu" userId="b07c193559c79fc5" providerId="LiveId" clId="{186DA485-FC1B-448B-A444-7A0AB92D69C7}" dt="2025-06-05T09:40:03.138" v="1401" actId="20577"/>
        <pc:sldMkLst>
          <pc:docMk/>
          <pc:sldMk cId="1206416931" sldId="256"/>
        </pc:sldMkLst>
        <pc:spChg chg="mod">
          <ac:chgData name="ana savulescu" userId="b07c193559c79fc5" providerId="LiveId" clId="{186DA485-FC1B-448B-A444-7A0AB92D69C7}" dt="2025-05-19T13:31:52.372" v="289" actId="207"/>
          <ac:spMkLst>
            <pc:docMk/>
            <pc:sldMk cId="1206416931" sldId="256"/>
            <ac:spMk id="2" creationId="{44375D6C-D382-2D07-7698-BEDBD8EBA4BE}"/>
          </ac:spMkLst>
        </pc:spChg>
        <pc:spChg chg="mod">
          <ac:chgData name="ana savulescu" userId="b07c193559c79fc5" providerId="LiveId" clId="{186DA485-FC1B-448B-A444-7A0AB92D69C7}" dt="2025-05-19T13:31:17.534" v="285" actId="207"/>
          <ac:spMkLst>
            <pc:docMk/>
            <pc:sldMk cId="1206416931" sldId="256"/>
            <ac:spMk id="3" creationId="{4B41533A-95AF-EAAD-815F-84F2CA773766}"/>
          </ac:spMkLst>
        </pc:spChg>
        <pc:picChg chg="mod ord">
          <ac:chgData name="ana savulescu" userId="b07c193559c79fc5" providerId="LiveId" clId="{186DA485-FC1B-448B-A444-7A0AB92D69C7}" dt="2025-05-19T13:04:23.109" v="176" actId="26606"/>
          <ac:picMkLst>
            <pc:docMk/>
            <pc:sldMk cId="1206416931" sldId="256"/>
            <ac:picMk id="1028" creationId="{D41B09AB-4356-4FEE-E35A-446DCFE64D92}"/>
          </ac:picMkLst>
        </pc:picChg>
      </pc:sldChg>
      <pc:sldChg chg="delSp modSp mod delDesignElem modNotesTx">
        <pc:chgData name="ana savulescu" userId="b07c193559c79fc5" providerId="LiveId" clId="{186DA485-FC1B-448B-A444-7A0AB92D69C7}" dt="2025-06-05T09:40:09.355" v="1402" actId="20577"/>
        <pc:sldMkLst>
          <pc:docMk/>
          <pc:sldMk cId="3558624254" sldId="257"/>
        </pc:sldMkLst>
        <pc:spChg chg="mod">
          <ac:chgData name="ana savulescu" userId="b07c193559c79fc5" providerId="LiveId" clId="{186DA485-FC1B-448B-A444-7A0AB92D69C7}" dt="2025-05-22T10:31:09.654" v="452" actId="20577"/>
          <ac:spMkLst>
            <pc:docMk/>
            <pc:sldMk cId="3558624254" sldId="257"/>
            <ac:spMk id="3" creationId="{59DDC463-CC83-05B8-7E52-8995375A1524}"/>
          </ac:spMkLst>
        </pc:spChg>
      </pc:sldChg>
      <pc:sldChg chg="delSp modSp mod delDesignElem modNotesTx">
        <pc:chgData name="ana savulescu" userId="b07c193559c79fc5" providerId="LiveId" clId="{186DA485-FC1B-448B-A444-7A0AB92D69C7}" dt="2025-06-05T09:56:32.938" v="1461" actId="478"/>
        <pc:sldMkLst>
          <pc:docMk/>
          <pc:sldMk cId="3177563074" sldId="258"/>
        </pc:sldMkLst>
        <pc:spChg chg="mod">
          <ac:chgData name="ana savulescu" userId="b07c193559c79fc5" providerId="LiveId" clId="{186DA485-FC1B-448B-A444-7A0AB92D69C7}" dt="2025-05-29T11:16:13.482" v="1191" actId="255"/>
          <ac:spMkLst>
            <pc:docMk/>
            <pc:sldMk cId="3177563074" sldId="258"/>
            <ac:spMk id="2" creationId="{C911A70A-C1AE-9843-3DBD-2D426EBD0B35}"/>
          </ac:spMkLst>
        </pc:spChg>
        <pc:spChg chg="mod">
          <ac:chgData name="ana savulescu" userId="b07c193559c79fc5" providerId="LiveId" clId="{186DA485-FC1B-448B-A444-7A0AB92D69C7}" dt="2025-05-29T11:16:58.985" v="1197" actId="21"/>
          <ac:spMkLst>
            <pc:docMk/>
            <pc:sldMk cId="3177563074" sldId="258"/>
            <ac:spMk id="3" creationId="{30AF78A9-0F7B-B913-046C-1896ADEBFDE5}"/>
          </ac:spMkLst>
        </pc:spChg>
        <pc:spChg chg="del mod">
          <ac:chgData name="ana savulescu" userId="b07c193559c79fc5" providerId="LiveId" clId="{186DA485-FC1B-448B-A444-7A0AB92D69C7}" dt="2025-06-05T09:56:32.938" v="1461" actId="478"/>
          <ac:spMkLst>
            <pc:docMk/>
            <pc:sldMk cId="3177563074" sldId="258"/>
            <ac:spMk id="5" creationId="{CDEF341F-4A8E-B28D-BAFD-3B168221848F}"/>
          </ac:spMkLst>
        </pc:spChg>
      </pc:sldChg>
      <pc:sldChg chg="addSp delSp modSp mod delDesignElem modNotesTx">
        <pc:chgData name="ana savulescu" userId="b07c193559c79fc5" providerId="LiveId" clId="{186DA485-FC1B-448B-A444-7A0AB92D69C7}" dt="2025-06-05T09:40:34.045" v="1405" actId="20577"/>
        <pc:sldMkLst>
          <pc:docMk/>
          <pc:sldMk cId="2967224009" sldId="259"/>
        </pc:sldMkLst>
        <pc:spChg chg="mod ord">
          <ac:chgData name="ana savulescu" userId="b07c193559c79fc5" providerId="LiveId" clId="{186DA485-FC1B-448B-A444-7A0AB92D69C7}" dt="2025-05-29T11:21:26.163" v="1221" actId="1076"/>
          <ac:spMkLst>
            <pc:docMk/>
            <pc:sldMk cId="2967224009" sldId="259"/>
            <ac:spMk id="2" creationId="{D0D8AF56-DCED-399F-161D-DE119D2B86DA}"/>
          </ac:spMkLst>
        </pc:spChg>
        <pc:spChg chg="add">
          <ac:chgData name="ana savulescu" userId="b07c193559c79fc5" providerId="LiveId" clId="{186DA485-FC1B-448B-A444-7A0AB92D69C7}" dt="2025-05-29T11:20:18.389" v="1216" actId="26606"/>
          <ac:spMkLst>
            <pc:docMk/>
            <pc:sldMk cId="2967224009" sldId="259"/>
            <ac:spMk id="5143" creationId="{DBB05BAE-BBD3-4289-899F-A6851503C6B0}"/>
          </ac:spMkLst>
        </pc:spChg>
        <pc:spChg chg="add">
          <ac:chgData name="ana savulescu" userId="b07c193559c79fc5" providerId="LiveId" clId="{186DA485-FC1B-448B-A444-7A0AB92D69C7}" dt="2025-05-29T11:20:18.389" v="1216" actId="26606"/>
          <ac:spMkLst>
            <pc:docMk/>
            <pc:sldMk cId="2967224009" sldId="259"/>
            <ac:spMk id="5145" creationId="{9874D11C-36F5-4BBE-A490-019A54E953B0}"/>
          </ac:spMkLst>
        </pc:spChg>
        <pc:spChg chg="add">
          <ac:chgData name="ana savulescu" userId="b07c193559c79fc5" providerId="LiveId" clId="{186DA485-FC1B-448B-A444-7A0AB92D69C7}" dt="2025-05-29T11:20:18.389" v="1216" actId="26606"/>
          <ac:spMkLst>
            <pc:docMk/>
            <pc:sldMk cId="2967224009" sldId="259"/>
            <ac:spMk id="5156" creationId="{3F088236-D655-4F88-B238-E16762358025}"/>
          </ac:spMkLst>
        </pc:spChg>
        <pc:spChg chg="add">
          <ac:chgData name="ana savulescu" userId="b07c193559c79fc5" providerId="LiveId" clId="{186DA485-FC1B-448B-A444-7A0AB92D69C7}" dt="2025-05-29T11:20:18.389" v="1216" actId="26606"/>
          <ac:spMkLst>
            <pc:docMk/>
            <pc:sldMk cId="2967224009" sldId="259"/>
            <ac:spMk id="5157" creationId="{3DAC0C92-199E-475C-9390-119A9B027276}"/>
          </ac:spMkLst>
        </pc:spChg>
        <pc:spChg chg="add">
          <ac:chgData name="ana savulescu" userId="b07c193559c79fc5" providerId="LiveId" clId="{186DA485-FC1B-448B-A444-7A0AB92D69C7}" dt="2025-05-29T11:20:18.389" v="1216" actId="26606"/>
          <ac:spMkLst>
            <pc:docMk/>
            <pc:sldMk cId="2967224009" sldId="259"/>
            <ac:spMk id="5158" creationId="{C4CFB339-0ED8-4FE2-9EF1-6D1375B8499B}"/>
          </ac:spMkLst>
        </pc:spChg>
        <pc:spChg chg="add">
          <ac:chgData name="ana savulescu" userId="b07c193559c79fc5" providerId="LiveId" clId="{186DA485-FC1B-448B-A444-7A0AB92D69C7}" dt="2025-05-29T11:20:18.389" v="1216" actId="26606"/>
          <ac:spMkLst>
            <pc:docMk/>
            <pc:sldMk cId="2967224009" sldId="259"/>
            <ac:spMk id="5159" creationId="{31896C80-2069-4431-9C19-83B913734490}"/>
          </ac:spMkLst>
        </pc:spChg>
        <pc:spChg chg="add">
          <ac:chgData name="ana savulescu" userId="b07c193559c79fc5" providerId="LiveId" clId="{186DA485-FC1B-448B-A444-7A0AB92D69C7}" dt="2025-05-29T11:20:18.389" v="1216" actId="26606"/>
          <ac:spMkLst>
            <pc:docMk/>
            <pc:sldMk cId="2967224009" sldId="259"/>
            <ac:spMk id="5160" creationId="{BF120A21-0841-4823-B0C4-28AEBCEF9B78}"/>
          </ac:spMkLst>
        </pc:spChg>
        <pc:picChg chg="mod">
          <ac:chgData name="ana savulescu" userId="b07c193559c79fc5" providerId="LiveId" clId="{186DA485-FC1B-448B-A444-7A0AB92D69C7}" dt="2025-05-29T11:20:18.389" v="1216" actId="26606"/>
          <ac:picMkLst>
            <pc:docMk/>
            <pc:sldMk cId="2967224009" sldId="259"/>
            <ac:picMk id="5122" creationId="{D2B48F2D-D9FA-F0E2-1E6D-740102F1800B}"/>
          </ac:picMkLst>
        </pc:picChg>
      </pc:sldChg>
      <pc:sldChg chg="addSp delSp modSp mod setBg modNotesTx">
        <pc:chgData name="ana savulescu" userId="b07c193559c79fc5" providerId="LiveId" clId="{186DA485-FC1B-448B-A444-7A0AB92D69C7}" dt="2025-06-05T09:45:59.371" v="1416" actId="255"/>
        <pc:sldMkLst>
          <pc:docMk/>
          <pc:sldMk cId="1033069281" sldId="260"/>
        </pc:sldMkLst>
        <pc:spChg chg="mod">
          <ac:chgData name="ana savulescu" userId="b07c193559c79fc5" providerId="LiveId" clId="{186DA485-FC1B-448B-A444-7A0AB92D69C7}" dt="2025-05-29T11:11:58.437" v="1069" actId="14100"/>
          <ac:spMkLst>
            <pc:docMk/>
            <pc:sldMk cId="1033069281" sldId="260"/>
            <ac:spMk id="2" creationId="{9DE2BA6D-8D2F-347C-4924-5F8BBA1648D5}"/>
          </ac:spMkLst>
        </pc:spChg>
        <pc:spChg chg="mod">
          <ac:chgData name="ana savulescu" userId="b07c193559c79fc5" providerId="LiveId" clId="{186DA485-FC1B-448B-A444-7A0AB92D69C7}" dt="2025-06-05T09:45:59.371" v="1416" actId="255"/>
          <ac:spMkLst>
            <pc:docMk/>
            <pc:sldMk cId="1033069281" sldId="260"/>
            <ac:spMk id="7" creationId="{0761F83F-9CF3-DC7F-3EA5-AD6FAEBDC572}"/>
          </ac:spMkLst>
        </pc:spChg>
        <pc:spChg chg="add">
          <ac:chgData name="ana savulescu" userId="b07c193559c79fc5" providerId="LiveId" clId="{186DA485-FC1B-448B-A444-7A0AB92D69C7}" dt="2025-05-29T11:11:33.589" v="1063" actId="26606"/>
          <ac:spMkLst>
            <pc:docMk/>
            <pc:sldMk cId="1033069281" sldId="260"/>
            <ac:spMk id="26" creationId="{3BCB5F6A-9EB0-40B0-9D13-3023E9A20508}"/>
          </ac:spMkLst>
        </pc:spChg>
        <pc:grpChg chg="add">
          <ac:chgData name="ana savulescu" userId="b07c193559c79fc5" providerId="LiveId" clId="{186DA485-FC1B-448B-A444-7A0AB92D69C7}" dt="2025-05-29T11:11:33.589" v="1063" actId="26606"/>
          <ac:grpSpMkLst>
            <pc:docMk/>
            <pc:sldMk cId="1033069281" sldId="260"/>
            <ac:grpSpMk id="27" creationId="{6223A2CF-282D-4D97-960D-435F2BA68214}"/>
          </ac:grpSpMkLst>
        </pc:grpChg>
        <pc:picChg chg="mod">
          <ac:chgData name="ana savulescu" userId="b07c193559c79fc5" providerId="LiveId" clId="{186DA485-FC1B-448B-A444-7A0AB92D69C7}" dt="2025-05-29T11:11:33.589" v="1063" actId="26606"/>
          <ac:picMkLst>
            <pc:docMk/>
            <pc:sldMk cId="1033069281" sldId="260"/>
            <ac:picMk id="9" creationId="{B323F94D-E5FD-F3D3-8BBF-9D0290633A01}"/>
          </ac:picMkLst>
        </pc:picChg>
      </pc:sldChg>
      <pc:sldChg chg="addSp delSp modSp mod setBg modNotesTx">
        <pc:chgData name="ana savulescu" userId="b07c193559c79fc5" providerId="LiveId" clId="{186DA485-FC1B-448B-A444-7A0AB92D69C7}" dt="2025-06-05T09:46:46.139" v="1420" actId="2711"/>
        <pc:sldMkLst>
          <pc:docMk/>
          <pc:sldMk cId="401957922" sldId="261"/>
        </pc:sldMkLst>
        <pc:spChg chg="mod">
          <ac:chgData name="ana savulescu" userId="b07c193559c79fc5" providerId="LiveId" clId="{186DA485-FC1B-448B-A444-7A0AB92D69C7}" dt="2025-05-29T11:13:35.570" v="1190" actId="207"/>
          <ac:spMkLst>
            <pc:docMk/>
            <pc:sldMk cId="401957922" sldId="261"/>
            <ac:spMk id="2" creationId="{848DFB63-E06C-5204-20B4-3472CFFAE86E}"/>
          </ac:spMkLst>
        </pc:spChg>
        <pc:spChg chg="mod ord">
          <ac:chgData name="ana savulescu" userId="b07c193559c79fc5" providerId="LiveId" clId="{186DA485-FC1B-448B-A444-7A0AB92D69C7}" dt="2025-06-05T09:46:46.139" v="1420" actId="2711"/>
          <ac:spMkLst>
            <pc:docMk/>
            <pc:sldMk cId="401957922" sldId="261"/>
            <ac:spMk id="6" creationId="{E7505718-1284-F80C-E737-0D97A2B78C2C}"/>
          </ac:spMkLst>
        </pc:spChg>
        <pc:grpChg chg="add">
          <ac:chgData name="ana savulescu" userId="b07c193559c79fc5" providerId="LiveId" clId="{186DA485-FC1B-448B-A444-7A0AB92D69C7}" dt="2025-05-29T11:13:21.162" v="1187" actId="26606"/>
          <ac:grpSpMkLst>
            <pc:docMk/>
            <pc:sldMk cId="401957922" sldId="261"/>
            <ac:grpSpMk id="7175" creationId="{1A31CB30-E0E7-4B2C-A3A3-816872C287B4}"/>
          </ac:grpSpMkLst>
        </pc:grpChg>
        <pc:picChg chg="add mod">
          <ac:chgData name="ana savulescu" userId="b07c193559c79fc5" providerId="LiveId" clId="{186DA485-FC1B-448B-A444-7A0AB92D69C7}" dt="2025-05-29T11:13:21.162" v="1187" actId="26606"/>
          <ac:picMkLst>
            <pc:docMk/>
            <pc:sldMk cId="401957922" sldId="261"/>
            <ac:picMk id="7170" creationId="{6B56EB8B-7B1D-86E8-DF98-664EBCD2D696}"/>
          </ac:picMkLst>
        </pc:picChg>
      </pc:sldChg>
      <pc:sldChg chg="addSp delSp modSp new mod ord setBg delDesignElem modNotesTx">
        <pc:chgData name="ana savulescu" userId="b07c193559c79fc5" providerId="LiveId" clId="{186DA485-FC1B-448B-A444-7A0AB92D69C7}" dt="2025-06-05T09:54:02.642" v="1445" actId="207"/>
        <pc:sldMkLst>
          <pc:docMk/>
          <pc:sldMk cId="2545979724" sldId="262"/>
        </pc:sldMkLst>
        <pc:spChg chg="mod">
          <ac:chgData name="ana savulescu" userId="b07c193559c79fc5" providerId="LiveId" clId="{186DA485-FC1B-448B-A444-7A0AB92D69C7}" dt="2025-06-05T09:54:02.642" v="1445" actId="207"/>
          <ac:spMkLst>
            <pc:docMk/>
            <pc:sldMk cId="2545979724" sldId="262"/>
            <ac:spMk id="2" creationId="{768A8841-E2CF-8DBB-FFF5-BAA8A91BF0B3}"/>
          </ac:spMkLst>
        </pc:spChg>
        <pc:spChg chg="add mod">
          <ac:chgData name="ana savulescu" userId="b07c193559c79fc5" providerId="LiveId" clId="{186DA485-FC1B-448B-A444-7A0AB92D69C7}" dt="2025-06-05T09:53:34.878" v="1440" actId="2711"/>
          <ac:spMkLst>
            <pc:docMk/>
            <pc:sldMk cId="2545979724" sldId="262"/>
            <ac:spMk id="8220" creationId="{86298B2C-2FA3-52AB-50F6-E2980F744C65}"/>
          </ac:spMkLst>
        </pc:spChg>
        <pc:spChg chg="add">
          <ac:chgData name="ana savulescu" userId="b07c193559c79fc5" providerId="LiveId" clId="{186DA485-FC1B-448B-A444-7A0AB92D69C7}" dt="2025-06-05T09:53:17.215" v="1438" actId="26606"/>
          <ac:spMkLst>
            <pc:docMk/>
            <pc:sldMk cId="2545979724" sldId="262"/>
            <ac:spMk id="8241" creationId="{3F088236-D655-4F88-B238-E16762358025}"/>
          </ac:spMkLst>
        </pc:spChg>
        <pc:spChg chg="add">
          <ac:chgData name="ana savulescu" userId="b07c193559c79fc5" providerId="LiveId" clId="{186DA485-FC1B-448B-A444-7A0AB92D69C7}" dt="2025-06-05T09:53:17.215" v="1438" actId="26606"/>
          <ac:spMkLst>
            <pc:docMk/>
            <pc:sldMk cId="2545979724" sldId="262"/>
            <ac:spMk id="8243" creationId="{3DAC0C92-199E-475C-9390-119A9B027276}"/>
          </ac:spMkLst>
        </pc:spChg>
        <pc:spChg chg="add">
          <ac:chgData name="ana savulescu" userId="b07c193559c79fc5" providerId="LiveId" clId="{186DA485-FC1B-448B-A444-7A0AB92D69C7}" dt="2025-06-05T09:53:17.215" v="1438" actId="26606"/>
          <ac:spMkLst>
            <pc:docMk/>
            <pc:sldMk cId="2545979724" sldId="262"/>
            <ac:spMk id="8245" creationId="{C4CFB339-0ED8-4FE2-9EF1-6D1375B8499B}"/>
          </ac:spMkLst>
        </pc:spChg>
        <pc:spChg chg="add">
          <ac:chgData name="ana savulescu" userId="b07c193559c79fc5" providerId="LiveId" clId="{186DA485-FC1B-448B-A444-7A0AB92D69C7}" dt="2025-06-05T09:53:17.215" v="1438" actId="26606"/>
          <ac:spMkLst>
            <pc:docMk/>
            <pc:sldMk cId="2545979724" sldId="262"/>
            <ac:spMk id="8247" creationId="{31896C80-2069-4431-9C19-83B913734490}"/>
          </ac:spMkLst>
        </pc:spChg>
        <pc:spChg chg="add">
          <ac:chgData name="ana savulescu" userId="b07c193559c79fc5" providerId="LiveId" clId="{186DA485-FC1B-448B-A444-7A0AB92D69C7}" dt="2025-06-05T09:53:17.215" v="1438" actId="26606"/>
          <ac:spMkLst>
            <pc:docMk/>
            <pc:sldMk cId="2545979724" sldId="262"/>
            <ac:spMk id="8249" creationId="{BF120A21-0841-4823-B0C4-28AEBCEF9B78}"/>
          </ac:spMkLst>
        </pc:spChg>
        <pc:spChg chg="add">
          <ac:chgData name="ana savulescu" userId="b07c193559c79fc5" providerId="LiveId" clId="{186DA485-FC1B-448B-A444-7A0AB92D69C7}" dt="2025-06-05T09:53:17.215" v="1438" actId="26606"/>
          <ac:spMkLst>
            <pc:docMk/>
            <pc:sldMk cId="2545979724" sldId="262"/>
            <ac:spMk id="8251" creationId="{DBB05BAE-BBD3-4289-899F-A6851503C6B0}"/>
          </ac:spMkLst>
        </pc:spChg>
        <pc:spChg chg="add">
          <ac:chgData name="ana savulescu" userId="b07c193559c79fc5" providerId="LiveId" clId="{186DA485-FC1B-448B-A444-7A0AB92D69C7}" dt="2025-06-05T09:53:17.215" v="1438" actId="26606"/>
          <ac:spMkLst>
            <pc:docMk/>
            <pc:sldMk cId="2545979724" sldId="262"/>
            <ac:spMk id="8253" creationId="{9874D11C-36F5-4BBE-A490-019A54E953B0}"/>
          </ac:spMkLst>
        </pc:spChg>
        <pc:picChg chg="add mod ord">
          <ac:chgData name="ana savulescu" userId="b07c193559c79fc5" providerId="LiveId" clId="{186DA485-FC1B-448B-A444-7A0AB92D69C7}" dt="2025-06-05T09:53:17.215" v="1438" actId="26606"/>
          <ac:picMkLst>
            <pc:docMk/>
            <pc:sldMk cId="2545979724" sldId="262"/>
            <ac:picMk id="8194" creationId="{0A804D3E-8B0A-1D38-CEB9-9CCB4A6C3ECE}"/>
          </ac:picMkLst>
        </pc:picChg>
      </pc:sldChg>
      <pc:sldChg chg="addSp delSp modSp new mod setBg modNotesTx">
        <pc:chgData name="ana savulescu" userId="b07c193559c79fc5" providerId="LiveId" clId="{186DA485-FC1B-448B-A444-7A0AB92D69C7}" dt="2025-06-05T09:41:29.006" v="1410" actId="20577"/>
        <pc:sldMkLst>
          <pc:docMk/>
          <pc:sldMk cId="3208205049" sldId="263"/>
        </pc:sldMkLst>
        <pc:spChg chg="mod">
          <ac:chgData name="ana savulescu" userId="b07c193559c79fc5" providerId="LiveId" clId="{186DA485-FC1B-448B-A444-7A0AB92D69C7}" dt="2025-05-19T13:09:52.977" v="202" actId="255"/>
          <ac:spMkLst>
            <pc:docMk/>
            <pc:sldMk cId="3208205049" sldId="263"/>
            <ac:spMk id="2" creationId="{C0F61D07-ECEA-4034-3E81-E85A58B77098}"/>
          </ac:spMkLst>
        </pc:spChg>
        <pc:spChg chg="mod">
          <ac:chgData name="ana savulescu" userId="b07c193559c79fc5" providerId="LiveId" clId="{186DA485-FC1B-448B-A444-7A0AB92D69C7}" dt="2025-05-19T13:10:18.694" v="205" actId="20577"/>
          <ac:spMkLst>
            <pc:docMk/>
            <pc:sldMk cId="3208205049" sldId="263"/>
            <ac:spMk id="4" creationId="{E84A0A2C-8694-879E-6CFC-1D45A0046342}"/>
          </ac:spMkLst>
        </pc:spChg>
        <pc:spChg chg="add">
          <ac:chgData name="ana savulescu" userId="b07c193559c79fc5" providerId="LiveId" clId="{186DA485-FC1B-448B-A444-7A0AB92D69C7}" dt="2025-05-19T13:09:18.125" v="199" actId="26606"/>
          <ac:spMkLst>
            <pc:docMk/>
            <pc:sldMk cId="3208205049" sldId="263"/>
            <ac:spMk id="9239" creationId="{3F088236-D655-4F88-B238-E16762358025}"/>
          </ac:spMkLst>
        </pc:spChg>
        <pc:spChg chg="add">
          <ac:chgData name="ana savulescu" userId="b07c193559c79fc5" providerId="LiveId" clId="{186DA485-FC1B-448B-A444-7A0AB92D69C7}" dt="2025-05-19T13:09:18.125" v="199" actId="26606"/>
          <ac:spMkLst>
            <pc:docMk/>
            <pc:sldMk cId="3208205049" sldId="263"/>
            <ac:spMk id="9241" creationId="{3DAC0C92-199E-475C-9390-119A9B027276}"/>
          </ac:spMkLst>
        </pc:spChg>
        <pc:spChg chg="add">
          <ac:chgData name="ana savulescu" userId="b07c193559c79fc5" providerId="LiveId" clId="{186DA485-FC1B-448B-A444-7A0AB92D69C7}" dt="2025-05-19T13:09:18.125" v="199" actId="26606"/>
          <ac:spMkLst>
            <pc:docMk/>
            <pc:sldMk cId="3208205049" sldId="263"/>
            <ac:spMk id="9243" creationId="{C4CFB339-0ED8-4FE2-9EF1-6D1375B8499B}"/>
          </ac:spMkLst>
        </pc:spChg>
        <pc:spChg chg="add">
          <ac:chgData name="ana savulescu" userId="b07c193559c79fc5" providerId="LiveId" clId="{186DA485-FC1B-448B-A444-7A0AB92D69C7}" dt="2025-05-19T13:09:18.125" v="199" actId="26606"/>
          <ac:spMkLst>
            <pc:docMk/>
            <pc:sldMk cId="3208205049" sldId="263"/>
            <ac:spMk id="9245" creationId="{31896C80-2069-4431-9C19-83B913734490}"/>
          </ac:spMkLst>
        </pc:spChg>
        <pc:spChg chg="add">
          <ac:chgData name="ana savulescu" userId="b07c193559c79fc5" providerId="LiveId" clId="{186DA485-FC1B-448B-A444-7A0AB92D69C7}" dt="2025-05-19T13:09:18.125" v="199" actId="26606"/>
          <ac:spMkLst>
            <pc:docMk/>
            <pc:sldMk cId="3208205049" sldId="263"/>
            <ac:spMk id="9247" creationId="{BF120A21-0841-4823-B0C4-28AEBCEF9B78}"/>
          </ac:spMkLst>
        </pc:spChg>
        <pc:spChg chg="add">
          <ac:chgData name="ana savulescu" userId="b07c193559c79fc5" providerId="LiveId" clId="{186DA485-FC1B-448B-A444-7A0AB92D69C7}" dt="2025-05-19T13:09:18.125" v="199" actId="26606"/>
          <ac:spMkLst>
            <pc:docMk/>
            <pc:sldMk cId="3208205049" sldId="263"/>
            <ac:spMk id="9249" creationId="{DBB05BAE-BBD3-4289-899F-A6851503C6B0}"/>
          </ac:spMkLst>
        </pc:spChg>
        <pc:spChg chg="add">
          <ac:chgData name="ana savulescu" userId="b07c193559c79fc5" providerId="LiveId" clId="{186DA485-FC1B-448B-A444-7A0AB92D69C7}" dt="2025-05-19T13:09:18.125" v="199" actId="26606"/>
          <ac:spMkLst>
            <pc:docMk/>
            <pc:sldMk cId="3208205049" sldId="263"/>
            <ac:spMk id="9251" creationId="{9874D11C-36F5-4BBE-A490-019A54E953B0}"/>
          </ac:spMkLst>
        </pc:spChg>
        <pc:picChg chg="add mod ord">
          <ac:chgData name="ana savulescu" userId="b07c193559c79fc5" providerId="LiveId" clId="{186DA485-FC1B-448B-A444-7A0AB92D69C7}" dt="2025-05-19T13:09:18.125" v="199" actId="26606"/>
          <ac:picMkLst>
            <pc:docMk/>
            <pc:sldMk cId="3208205049" sldId="263"/>
            <ac:picMk id="9218" creationId="{BFA86AC8-ABF3-4927-76C8-41D8D5D7610C}"/>
          </ac:picMkLst>
        </pc:picChg>
      </pc:sldChg>
      <pc:sldChg chg="modSp new mod">
        <pc:chgData name="ana savulescu" userId="b07c193559c79fc5" providerId="LiveId" clId="{186DA485-FC1B-448B-A444-7A0AB92D69C7}" dt="2025-05-29T08:15:17.169" v="950" actId="20577"/>
        <pc:sldMkLst>
          <pc:docMk/>
          <pc:sldMk cId="2260341383" sldId="264"/>
        </pc:sldMkLst>
        <pc:spChg chg="mod">
          <ac:chgData name="ana savulescu" userId="b07c193559c79fc5" providerId="LiveId" clId="{186DA485-FC1B-448B-A444-7A0AB92D69C7}" dt="2025-05-19T13:13:06.811" v="226" actId="14100"/>
          <ac:spMkLst>
            <pc:docMk/>
            <pc:sldMk cId="2260341383" sldId="264"/>
            <ac:spMk id="2" creationId="{6DEAEB41-B890-B4C9-6C5B-2183566562A1}"/>
          </ac:spMkLst>
        </pc:spChg>
        <pc:spChg chg="mod">
          <ac:chgData name="ana savulescu" userId="b07c193559c79fc5" providerId="LiveId" clId="{186DA485-FC1B-448B-A444-7A0AB92D69C7}" dt="2025-05-29T08:15:17.169" v="950" actId="20577"/>
          <ac:spMkLst>
            <pc:docMk/>
            <pc:sldMk cId="2260341383" sldId="264"/>
            <ac:spMk id="3" creationId="{9FCF207E-1300-9C41-E725-96AE89E18504}"/>
          </ac:spMkLst>
        </pc:spChg>
      </pc:sldChg>
      <pc:sldChg chg="addSp delSp modSp new mod">
        <pc:chgData name="ana savulescu" userId="b07c193559c79fc5" providerId="LiveId" clId="{186DA485-FC1B-448B-A444-7A0AB92D69C7}" dt="2025-05-29T08:14:18.569" v="946" actId="20577"/>
        <pc:sldMkLst>
          <pc:docMk/>
          <pc:sldMk cId="2417785269" sldId="265"/>
        </pc:sldMkLst>
        <pc:spChg chg="add mod">
          <ac:chgData name="ana savulescu" userId="b07c193559c79fc5" providerId="LiveId" clId="{186DA485-FC1B-448B-A444-7A0AB92D69C7}" dt="2025-05-29T08:14:18.569" v="946" actId="20577"/>
          <ac:spMkLst>
            <pc:docMk/>
            <pc:sldMk cId="2417785269" sldId="265"/>
            <ac:spMk id="3" creationId="{BE1AD8D7-7A75-E82A-A1A9-E4963FE6E348}"/>
          </ac:spMkLst>
        </pc:spChg>
      </pc:sldChg>
      <pc:sldChg chg="addSp delSp modSp new mod ord setBg modNotesTx">
        <pc:chgData name="ana savulescu" userId="b07c193559c79fc5" providerId="LiveId" clId="{186DA485-FC1B-448B-A444-7A0AB92D69C7}" dt="2025-06-05T09:47:02.156" v="1421" actId="255"/>
        <pc:sldMkLst>
          <pc:docMk/>
          <pc:sldMk cId="186332069" sldId="266"/>
        </pc:sldMkLst>
        <pc:spChg chg="add mod ord">
          <ac:chgData name="ana savulescu" userId="b07c193559c79fc5" providerId="LiveId" clId="{186DA485-FC1B-448B-A444-7A0AB92D69C7}" dt="2025-06-05T09:47:02.156" v="1421" actId="255"/>
          <ac:spMkLst>
            <pc:docMk/>
            <pc:sldMk cId="186332069" sldId="266"/>
            <ac:spMk id="6" creationId="{B6475081-6916-A174-D194-185C225EC66E}"/>
          </ac:spMkLst>
        </pc:spChg>
        <pc:spChg chg="add mod ord">
          <ac:chgData name="ana savulescu" userId="b07c193559c79fc5" providerId="LiveId" clId="{186DA485-FC1B-448B-A444-7A0AB92D69C7}" dt="2025-05-29T11:05:22.682" v="1024" actId="255"/>
          <ac:spMkLst>
            <pc:docMk/>
            <pc:sldMk cId="186332069" sldId="266"/>
            <ac:spMk id="8" creationId="{45A0C321-FB9E-A8F4-1889-F09E6F8A77AD}"/>
          </ac:spMkLst>
        </pc:spChg>
        <pc:grpChg chg="add">
          <ac:chgData name="ana savulescu" userId="b07c193559c79fc5" providerId="LiveId" clId="{186DA485-FC1B-448B-A444-7A0AB92D69C7}" dt="2025-05-29T11:04:00.737" v="1021" actId="26606"/>
          <ac:grpSpMkLst>
            <pc:docMk/>
            <pc:sldMk cId="186332069" sldId="266"/>
            <ac:grpSpMk id="76" creationId="{1A31CB30-E0E7-4B2C-A3A3-816872C287B4}"/>
          </ac:grpSpMkLst>
        </pc:grpChg>
        <pc:picChg chg="add mod ord">
          <ac:chgData name="ana savulescu" userId="b07c193559c79fc5" providerId="LiveId" clId="{186DA485-FC1B-448B-A444-7A0AB92D69C7}" dt="2025-05-29T11:06:22.576" v="1035" actId="14100"/>
          <ac:picMkLst>
            <pc:docMk/>
            <pc:sldMk cId="186332069" sldId="266"/>
            <ac:picMk id="4" creationId="{1C847A71-A1BC-B37A-04ED-BB8973061293}"/>
          </ac:picMkLst>
        </pc:picChg>
      </pc:sldChg>
      <pc:sldChg chg="addSp delSp modSp new mod setBg modNotesTx">
        <pc:chgData name="ana savulescu" userId="b07c193559c79fc5" providerId="LiveId" clId="{186DA485-FC1B-448B-A444-7A0AB92D69C7}" dt="2025-06-05T09:46:32.854" v="1418" actId="2711"/>
        <pc:sldMkLst>
          <pc:docMk/>
          <pc:sldMk cId="3389085319" sldId="267"/>
        </pc:sldMkLst>
        <pc:spChg chg="mod">
          <ac:chgData name="ana savulescu" userId="b07c193559c79fc5" providerId="LiveId" clId="{186DA485-FC1B-448B-A444-7A0AB92D69C7}" dt="2025-05-29T11:11:07.094" v="1058" actId="255"/>
          <ac:spMkLst>
            <pc:docMk/>
            <pc:sldMk cId="3389085319" sldId="267"/>
            <ac:spMk id="2" creationId="{D973A52E-ECF7-5443-BE58-24FB1E683E4E}"/>
          </ac:spMkLst>
        </pc:spChg>
        <pc:spChg chg="mod ord">
          <ac:chgData name="ana savulescu" userId="b07c193559c79fc5" providerId="LiveId" clId="{186DA485-FC1B-448B-A444-7A0AB92D69C7}" dt="2025-06-05T09:46:32.854" v="1418" actId="2711"/>
          <ac:spMkLst>
            <pc:docMk/>
            <pc:sldMk cId="3389085319" sldId="267"/>
            <ac:spMk id="3" creationId="{85E980A6-930F-4C37-9B6D-20AC4E6F4222}"/>
          </ac:spMkLst>
        </pc:spChg>
        <pc:grpChg chg="add">
          <ac:chgData name="ana savulescu" userId="b07c193559c79fc5" providerId="LiveId" clId="{186DA485-FC1B-448B-A444-7A0AB92D69C7}" dt="2025-05-29T11:10:52.039" v="1055" actId="26606"/>
          <ac:grpSpMkLst>
            <pc:docMk/>
            <pc:sldMk cId="3389085319" sldId="267"/>
            <ac:grpSpMk id="52" creationId="{6223A2CF-282D-4D97-960D-435F2BA68214}"/>
          </ac:grpSpMkLst>
        </pc:grpChg>
        <pc:picChg chg="add mod ord">
          <ac:chgData name="ana savulescu" userId="b07c193559c79fc5" providerId="LiveId" clId="{186DA485-FC1B-448B-A444-7A0AB92D69C7}" dt="2025-05-29T11:10:52.039" v="1055" actId="26606"/>
          <ac:picMkLst>
            <pc:docMk/>
            <pc:sldMk cId="3389085319" sldId="267"/>
            <ac:picMk id="5" creationId="{D39F70CC-E7F6-5292-E6B0-DE9CA05E4A7A}"/>
          </ac:picMkLst>
        </pc:picChg>
      </pc:sldChg>
      <pc:sldChg chg="addSp delSp modSp new mod ord setBg modNotesTx">
        <pc:chgData name="ana savulescu" userId="b07c193559c79fc5" providerId="LiveId" clId="{186DA485-FC1B-448B-A444-7A0AB92D69C7}" dt="2025-06-05T09:45:36.422" v="1414" actId="255"/>
        <pc:sldMkLst>
          <pc:docMk/>
          <pc:sldMk cId="1414162220" sldId="268"/>
        </pc:sldMkLst>
        <pc:spChg chg="mod">
          <ac:chgData name="ana savulescu" userId="b07c193559c79fc5" providerId="LiveId" clId="{186DA485-FC1B-448B-A444-7A0AB92D69C7}" dt="2025-05-29T11:18:08.865" v="1209" actId="2711"/>
          <ac:spMkLst>
            <pc:docMk/>
            <pc:sldMk cId="1414162220" sldId="268"/>
            <ac:spMk id="2" creationId="{D18754D0-29A3-F359-72AD-3A7F1C908F48}"/>
          </ac:spMkLst>
        </pc:spChg>
        <pc:spChg chg="mod ord">
          <ac:chgData name="ana savulescu" userId="b07c193559c79fc5" providerId="LiveId" clId="{186DA485-FC1B-448B-A444-7A0AB92D69C7}" dt="2025-06-05T09:45:36.422" v="1414" actId="255"/>
          <ac:spMkLst>
            <pc:docMk/>
            <pc:sldMk cId="1414162220" sldId="268"/>
            <ac:spMk id="3" creationId="{3A3B5A82-AC15-F982-AB1E-BA2377306A31}"/>
          </ac:spMkLst>
        </pc:spChg>
        <pc:grpChg chg="add">
          <ac:chgData name="ana savulescu" userId="b07c193559c79fc5" providerId="LiveId" clId="{186DA485-FC1B-448B-A444-7A0AB92D69C7}" dt="2025-05-29T11:17:45.602" v="1206" actId="26606"/>
          <ac:grpSpMkLst>
            <pc:docMk/>
            <pc:sldMk cId="1414162220" sldId="268"/>
            <ac:grpSpMk id="1071" creationId="{6223A2CF-282D-4D97-960D-435F2BA68214}"/>
          </ac:grpSpMkLst>
        </pc:grpChg>
        <pc:picChg chg="add mod ord">
          <ac:chgData name="ana savulescu" userId="b07c193559c79fc5" providerId="LiveId" clId="{186DA485-FC1B-448B-A444-7A0AB92D69C7}" dt="2025-05-29T11:17:45.602" v="1206" actId="26606"/>
          <ac:picMkLst>
            <pc:docMk/>
            <pc:sldMk cId="1414162220" sldId="268"/>
            <ac:picMk id="1026" creationId="{EE58BB02-08CF-30E3-6604-FBE27494C507}"/>
          </ac:picMkLst>
        </pc:picChg>
      </pc:sldChg>
      <pc:sldChg chg="addSp delSp modSp new mod setBg">
        <pc:chgData name="ana savulescu" userId="b07c193559c79fc5" providerId="LiveId" clId="{186DA485-FC1B-448B-A444-7A0AB92D69C7}" dt="2025-06-05T09:54:43.193" v="1451" actId="2711"/>
        <pc:sldMkLst>
          <pc:docMk/>
          <pc:sldMk cId="749015834" sldId="269"/>
        </pc:sldMkLst>
        <pc:spChg chg="mod">
          <ac:chgData name="ana savulescu" userId="b07c193559c79fc5" providerId="LiveId" clId="{186DA485-FC1B-448B-A444-7A0AB92D69C7}" dt="2025-06-05T09:54:28.497" v="1449" actId="14100"/>
          <ac:spMkLst>
            <pc:docMk/>
            <pc:sldMk cId="749015834" sldId="269"/>
            <ac:spMk id="2" creationId="{AE7D98F4-52B3-4CDD-FDAF-7044229513FB}"/>
          </ac:spMkLst>
        </pc:spChg>
        <pc:spChg chg="mod ord">
          <ac:chgData name="ana savulescu" userId="b07c193559c79fc5" providerId="LiveId" clId="{186DA485-FC1B-448B-A444-7A0AB92D69C7}" dt="2025-06-05T09:54:43.193" v="1451" actId="2711"/>
          <ac:spMkLst>
            <pc:docMk/>
            <pc:sldMk cId="749015834" sldId="269"/>
            <ac:spMk id="3" creationId="{793EB97E-2B21-F512-5CC0-9A9995EE950D}"/>
          </ac:spMkLst>
        </pc:spChg>
        <pc:spChg chg="del">
          <ac:chgData name="ana savulescu" userId="b07c193559c79fc5" providerId="LiveId" clId="{186DA485-FC1B-448B-A444-7A0AB92D69C7}" dt="2025-06-05T09:52:03.453" v="1423"/>
          <ac:spMkLst>
            <pc:docMk/>
            <pc:sldMk cId="749015834" sldId="269"/>
            <ac:spMk id="4" creationId="{3A522BFF-26D0-6965-C7B5-B4C5D045EA47}"/>
          </ac:spMkLst>
        </pc:spChg>
        <pc:spChg chg="add del">
          <ac:chgData name="ana savulescu" userId="b07c193559c79fc5" providerId="LiveId" clId="{186DA485-FC1B-448B-A444-7A0AB92D69C7}" dt="2025-06-05T09:52:58.946" v="1432" actId="26606"/>
          <ac:spMkLst>
            <pc:docMk/>
            <pc:sldMk cId="749015834" sldId="269"/>
            <ac:spMk id="1043" creationId="{A65AC7D1-EAA9-48F5-B509-60A7F50BF703}"/>
          </ac:spMkLst>
        </pc:spChg>
        <pc:spChg chg="add del">
          <ac:chgData name="ana savulescu" userId="b07c193559c79fc5" providerId="LiveId" clId="{186DA485-FC1B-448B-A444-7A0AB92D69C7}" dt="2025-06-05T09:52:58.946" v="1432" actId="26606"/>
          <ac:spMkLst>
            <pc:docMk/>
            <pc:sldMk cId="749015834" sldId="269"/>
            <ac:spMk id="1045" creationId="{D6320AF9-619A-4175-865B-5663E1AEF4C5}"/>
          </ac:spMkLst>
        </pc:spChg>
        <pc:spChg chg="add del">
          <ac:chgData name="ana savulescu" userId="b07c193559c79fc5" providerId="LiveId" clId="{186DA485-FC1B-448B-A444-7A0AB92D69C7}" dt="2025-06-05T09:52:58.946" v="1432" actId="26606"/>
          <ac:spMkLst>
            <pc:docMk/>
            <pc:sldMk cId="749015834" sldId="269"/>
            <ac:spMk id="1051" creationId="{7E018740-5C2B-4A41-AC1A-7E68D1EC1954}"/>
          </ac:spMkLst>
        </pc:spChg>
        <pc:spChg chg="add del">
          <ac:chgData name="ana savulescu" userId="b07c193559c79fc5" providerId="LiveId" clId="{186DA485-FC1B-448B-A444-7A0AB92D69C7}" dt="2025-06-05T09:52:58.946" v="1432" actId="26606"/>
          <ac:spMkLst>
            <pc:docMk/>
            <pc:sldMk cId="749015834" sldId="269"/>
            <ac:spMk id="1053" creationId="{166F75A4-C475-4941-8EE2-B80A06A2C1BB}"/>
          </ac:spMkLst>
        </pc:spChg>
        <pc:spChg chg="add del">
          <ac:chgData name="ana savulescu" userId="b07c193559c79fc5" providerId="LiveId" clId="{186DA485-FC1B-448B-A444-7A0AB92D69C7}" dt="2025-06-05T09:52:58.946" v="1432" actId="26606"/>
          <ac:spMkLst>
            <pc:docMk/>
            <pc:sldMk cId="749015834" sldId="269"/>
            <ac:spMk id="1055" creationId="{A032553A-72E8-4B0D-8405-FF9771C9AF05}"/>
          </ac:spMkLst>
        </pc:spChg>
        <pc:spChg chg="add del">
          <ac:chgData name="ana savulescu" userId="b07c193559c79fc5" providerId="LiveId" clId="{186DA485-FC1B-448B-A444-7A0AB92D69C7}" dt="2025-06-05T09:52:58.946" v="1432" actId="26606"/>
          <ac:spMkLst>
            <pc:docMk/>
            <pc:sldMk cId="749015834" sldId="269"/>
            <ac:spMk id="1057" creationId="{765800AC-C3B9-498E-87BC-29FAE4C76B21}"/>
          </ac:spMkLst>
        </pc:spChg>
        <pc:spChg chg="add del">
          <ac:chgData name="ana savulescu" userId="b07c193559c79fc5" providerId="LiveId" clId="{186DA485-FC1B-448B-A444-7A0AB92D69C7}" dt="2025-06-05T09:52:58.946" v="1432" actId="26606"/>
          <ac:spMkLst>
            <pc:docMk/>
            <pc:sldMk cId="749015834" sldId="269"/>
            <ac:spMk id="1059" creationId="{1F9D6ACB-2FF4-49F9-978A-E0D5327FC635}"/>
          </ac:spMkLst>
        </pc:spChg>
        <pc:spChg chg="add del">
          <ac:chgData name="ana savulescu" userId="b07c193559c79fc5" providerId="LiveId" clId="{186DA485-FC1B-448B-A444-7A0AB92D69C7}" dt="2025-06-05T09:52:58.946" v="1432" actId="26606"/>
          <ac:spMkLst>
            <pc:docMk/>
            <pc:sldMk cId="749015834" sldId="269"/>
            <ac:spMk id="1061" creationId="{A5EC319D-0FEA-4B95-A3EA-01E35672C95B}"/>
          </ac:spMkLst>
        </pc:spChg>
        <pc:spChg chg="add del">
          <ac:chgData name="ana savulescu" userId="b07c193559c79fc5" providerId="LiveId" clId="{186DA485-FC1B-448B-A444-7A0AB92D69C7}" dt="2025-06-05T09:53:06.291" v="1434" actId="26606"/>
          <ac:spMkLst>
            <pc:docMk/>
            <pc:sldMk cId="749015834" sldId="269"/>
            <ac:spMk id="1074" creationId="{3F088236-D655-4F88-B238-E16762358025}"/>
          </ac:spMkLst>
        </pc:spChg>
        <pc:spChg chg="add del">
          <ac:chgData name="ana savulescu" userId="b07c193559c79fc5" providerId="LiveId" clId="{186DA485-FC1B-448B-A444-7A0AB92D69C7}" dt="2025-06-05T09:53:06.291" v="1434" actId="26606"/>
          <ac:spMkLst>
            <pc:docMk/>
            <pc:sldMk cId="749015834" sldId="269"/>
            <ac:spMk id="1075" creationId="{3DAC0C92-199E-475C-9390-119A9B027276}"/>
          </ac:spMkLst>
        </pc:spChg>
        <pc:spChg chg="add del">
          <ac:chgData name="ana savulescu" userId="b07c193559c79fc5" providerId="LiveId" clId="{186DA485-FC1B-448B-A444-7A0AB92D69C7}" dt="2025-06-05T09:53:06.291" v="1434" actId="26606"/>
          <ac:spMkLst>
            <pc:docMk/>
            <pc:sldMk cId="749015834" sldId="269"/>
            <ac:spMk id="1076" creationId="{C4CFB339-0ED8-4FE2-9EF1-6D1375B8499B}"/>
          </ac:spMkLst>
        </pc:spChg>
        <pc:spChg chg="add del">
          <ac:chgData name="ana savulescu" userId="b07c193559c79fc5" providerId="LiveId" clId="{186DA485-FC1B-448B-A444-7A0AB92D69C7}" dt="2025-06-05T09:53:06.291" v="1434" actId="26606"/>
          <ac:spMkLst>
            <pc:docMk/>
            <pc:sldMk cId="749015834" sldId="269"/>
            <ac:spMk id="1077" creationId="{31896C80-2069-4431-9C19-83B913734490}"/>
          </ac:spMkLst>
        </pc:spChg>
        <pc:spChg chg="add del">
          <ac:chgData name="ana savulescu" userId="b07c193559c79fc5" providerId="LiveId" clId="{186DA485-FC1B-448B-A444-7A0AB92D69C7}" dt="2025-06-05T09:53:06.291" v="1434" actId="26606"/>
          <ac:spMkLst>
            <pc:docMk/>
            <pc:sldMk cId="749015834" sldId="269"/>
            <ac:spMk id="1078" creationId="{BF120A21-0841-4823-B0C4-28AEBCEF9B78}"/>
          </ac:spMkLst>
        </pc:spChg>
        <pc:spChg chg="add del">
          <ac:chgData name="ana savulescu" userId="b07c193559c79fc5" providerId="LiveId" clId="{186DA485-FC1B-448B-A444-7A0AB92D69C7}" dt="2025-06-05T09:53:06.291" v="1434" actId="26606"/>
          <ac:spMkLst>
            <pc:docMk/>
            <pc:sldMk cId="749015834" sldId="269"/>
            <ac:spMk id="1079" creationId="{DBB05BAE-BBD3-4289-899F-A6851503C6B0}"/>
          </ac:spMkLst>
        </pc:spChg>
        <pc:spChg chg="add del">
          <ac:chgData name="ana savulescu" userId="b07c193559c79fc5" providerId="LiveId" clId="{186DA485-FC1B-448B-A444-7A0AB92D69C7}" dt="2025-06-05T09:53:06.291" v="1434" actId="26606"/>
          <ac:spMkLst>
            <pc:docMk/>
            <pc:sldMk cId="749015834" sldId="269"/>
            <ac:spMk id="1080" creationId="{9874D11C-36F5-4BBE-A490-019A54E953B0}"/>
          </ac:spMkLst>
        </pc:spChg>
        <pc:spChg chg="add">
          <ac:chgData name="ana savulescu" userId="b07c193559c79fc5" providerId="LiveId" clId="{186DA485-FC1B-448B-A444-7A0AB92D69C7}" dt="2025-06-05T09:53:08.033" v="1437" actId="26606"/>
          <ac:spMkLst>
            <pc:docMk/>
            <pc:sldMk cId="749015834" sldId="269"/>
            <ac:spMk id="1095" creationId="{3F088236-D655-4F88-B238-E16762358025}"/>
          </ac:spMkLst>
        </pc:spChg>
        <pc:spChg chg="add">
          <ac:chgData name="ana savulescu" userId="b07c193559c79fc5" providerId="LiveId" clId="{186DA485-FC1B-448B-A444-7A0AB92D69C7}" dt="2025-06-05T09:53:08.033" v="1437" actId="26606"/>
          <ac:spMkLst>
            <pc:docMk/>
            <pc:sldMk cId="749015834" sldId="269"/>
            <ac:spMk id="1096" creationId="{3DAC0C92-199E-475C-9390-119A9B027276}"/>
          </ac:spMkLst>
        </pc:spChg>
        <pc:spChg chg="add">
          <ac:chgData name="ana savulescu" userId="b07c193559c79fc5" providerId="LiveId" clId="{186DA485-FC1B-448B-A444-7A0AB92D69C7}" dt="2025-06-05T09:53:08.033" v="1437" actId="26606"/>
          <ac:spMkLst>
            <pc:docMk/>
            <pc:sldMk cId="749015834" sldId="269"/>
            <ac:spMk id="1097" creationId="{C4CFB339-0ED8-4FE2-9EF1-6D1375B8499B}"/>
          </ac:spMkLst>
        </pc:spChg>
        <pc:spChg chg="add">
          <ac:chgData name="ana savulescu" userId="b07c193559c79fc5" providerId="LiveId" clId="{186DA485-FC1B-448B-A444-7A0AB92D69C7}" dt="2025-06-05T09:53:08.033" v="1437" actId="26606"/>
          <ac:spMkLst>
            <pc:docMk/>
            <pc:sldMk cId="749015834" sldId="269"/>
            <ac:spMk id="1098" creationId="{31896C80-2069-4431-9C19-83B913734490}"/>
          </ac:spMkLst>
        </pc:spChg>
        <pc:spChg chg="add">
          <ac:chgData name="ana savulescu" userId="b07c193559c79fc5" providerId="LiveId" clId="{186DA485-FC1B-448B-A444-7A0AB92D69C7}" dt="2025-06-05T09:53:08.033" v="1437" actId="26606"/>
          <ac:spMkLst>
            <pc:docMk/>
            <pc:sldMk cId="749015834" sldId="269"/>
            <ac:spMk id="1099" creationId="{BF120A21-0841-4823-B0C4-28AEBCEF9B78}"/>
          </ac:spMkLst>
        </pc:spChg>
        <pc:spChg chg="add">
          <ac:chgData name="ana savulescu" userId="b07c193559c79fc5" providerId="LiveId" clId="{186DA485-FC1B-448B-A444-7A0AB92D69C7}" dt="2025-06-05T09:53:08.033" v="1437" actId="26606"/>
          <ac:spMkLst>
            <pc:docMk/>
            <pc:sldMk cId="749015834" sldId="269"/>
            <ac:spMk id="1100" creationId="{DBB05BAE-BBD3-4289-899F-A6851503C6B0}"/>
          </ac:spMkLst>
        </pc:spChg>
        <pc:spChg chg="add">
          <ac:chgData name="ana savulescu" userId="b07c193559c79fc5" providerId="LiveId" clId="{186DA485-FC1B-448B-A444-7A0AB92D69C7}" dt="2025-06-05T09:53:08.033" v="1437" actId="26606"/>
          <ac:spMkLst>
            <pc:docMk/>
            <pc:sldMk cId="749015834" sldId="269"/>
            <ac:spMk id="1101" creationId="{9874D11C-36F5-4BBE-A490-019A54E953B0}"/>
          </ac:spMkLst>
        </pc:spChg>
        <pc:grpChg chg="add del">
          <ac:chgData name="ana savulescu" userId="b07c193559c79fc5" providerId="LiveId" clId="{186DA485-FC1B-448B-A444-7A0AB92D69C7}" dt="2025-06-05T09:53:08.033" v="1436" actId="26606"/>
          <ac:grpSpMkLst>
            <pc:docMk/>
            <pc:sldMk cId="749015834" sldId="269"/>
            <ac:grpSpMk id="1082" creationId="{1A31CB30-E0E7-4B2C-A3A3-816872C287B4}"/>
          </ac:grpSpMkLst>
        </pc:grpChg>
        <pc:picChg chg="add mod ord">
          <ac:chgData name="ana savulescu" userId="b07c193559c79fc5" providerId="LiveId" clId="{186DA485-FC1B-448B-A444-7A0AB92D69C7}" dt="2025-06-05T09:53:08.033" v="1437" actId="26606"/>
          <ac:picMkLst>
            <pc:docMk/>
            <pc:sldMk cId="749015834" sldId="269"/>
            <ac:picMk id="1026" creationId="{FDA0C5B2-05ED-8C53-47AA-DDD8BA17958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9428FA-E3ED-4292-926D-513F519242BF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389E3A-28AA-4747-8932-E7D8292EA2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191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413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3215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534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3880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789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9837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489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9878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5008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4227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389E3A-28AA-4747-8932-E7D8292EA2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218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221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523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13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921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111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256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14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197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216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898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559542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210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13441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5940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667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029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11AD3-7DDF-40DC-A17E-838F7211E266}" type="datetimeFigureOut">
              <a:rPr lang="en-GB" smtClean="0"/>
              <a:t>05/06/2025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72EC22D-6142-45F4-ADFA-0D26F75BD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neilsahota/2024/03/06/ai-in-hospitality-elevating-the-hotel-guest-experience-through-innovation/" TargetMode="External"/><Relationship Id="rId2" Type="http://schemas.openxmlformats.org/officeDocument/2006/relationships/hyperlink" Target="https://www.researchgate.net/publication/370211321_AI_IN_HOSPITALITY_INDUSTRY_A_COMPREHENSIVE_STUDY_ON_ITS_IMPACT_ON_OPERATIONS_CUSTOMER_EXPERIENCE_AND_REVENUE_MANAGEMENT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Robots and Humans: Harmonising the Future of Customer Service in the Hospitality Industry.">
            <a:extLst>
              <a:ext uri="{FF2B5EF4-FFF2-40B4-BE49-F238E27FC236}">
                <a16:creationId xmlns:a16="http://schemas.microsoft.com/office/drawing/2014/main" id="{D41B09AB-4356-4FEE-E35A-446DCFE64D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b="21303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375D6C-D382-2D07-7698-BEDBD8EBA4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98664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40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future of work: Artificial Intelligence and human collaboration in hotel and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41533A-95AF-EAAD-815F-84F2CA773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8867" y="4904429"/>
            <a:ext cx="4079721" cy="10969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ANA-MARIA SAVULESCU</a:t>
            </a:r>
          </a:p>
          <a:p>
            <a:pPr>
              <a:lnSpc>
                <a:spcPct val="90000"/>
              </a:lnSpc>
            </a:pPr>
            <a:r>
              <a:rPr lang="en-GB" sz="11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2208665</a:t>
            </a:r>
          </a:p>
          <a:p>
            <a:pPr>
              <a:lnSpc>
                <a:spcPct val="90000"/>
              </a:lnSpc>
            </a:pPr>
            <a:r>
              <a:rPr lang="en-GB" sz="11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BMIH6001</a:t>
            </a:r>
          </a:p>
          <a:p>
            <a:pPr>
              <a:lnSpc>
                <a:spcPct val="90000"/>
              </a:lnSpc>
            </a:pPr>
            <a:r>
              <a:rPr lang="en-GB" sz="11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ANTOINETTE MILNE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206416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1AD8D7-7A75-E82A-A1A9-E4963FE6E348}"/>
              </a:ext>
            </a:extLst>
          </p:cNvPr>
          <p:cNvSpPr txBox="1"/>
          <p:nvPr/>
        </p:nvSpPr>
        <p:spPr>
          <a:xfrm>
            <a:off x="1422400" y="1464733"/>
            <a:ext cx="809413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2417785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BC308-3D4C-39AF-BE03-D43B522FB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403" y="609600"/>
            <a:ext cx="4262652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DC463-CC83-05B8-7E52-8995375A15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2366" y="2194102"/>
            <a:ext cx="3427001" cy="390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 is not replacing human workers but enhancing their capabilities</a:t>
            </a:r>
          </a:p>
          <a:p>
            <a:r>
              <a:rPr lang="en-GB" sz="2000" spc="4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Cosmopolitan Hotel in Las Vegas utilises AI-powered chatbots and Hilton Hotels are using concierge robots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Marriott International has AI powered systems</a:t>
            </a:r>
          </a:p>
          <a:p>
            <a:pPr marL="0" indent="0">
              <a:buNone/>
            </a:pPr>
            <a:r>
              <a:rPr lang="en-GB" sz="1400" spc="4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            </a:t>
            </a:r>
            <a:r>
              <a:rPr lang="en-GB" sz="800" spc="4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(Sahota,2024)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AI in Hospitality Industry: How Does it Impact its Future?">
            <a:extLst>
              <a:ext uri="{FF2B5EF4-FFF2-40B4-BE49-F238E27FC236}">
                <a16:creationId xmlns:a16="http://schemas.microsoft.com/office/drawing/2014/main" id="{63E4149D-2D86-4953-EE05-4AC37A4E0E3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83" r="19118"/>
          <a:stretch>
            <a:fillRect/>
          </a:stretch>
        </p:blipFill>
        <p:spPr bwMode="auto">
          <a:xfrm>
            <a:off x="5445457" y="1258166"/>
            <a:ext cx="6155141" cy="4365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624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32" name="Straight Connector 1031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3" name="Straight Connector 1032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34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5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6" name="Isosceles Triangle 1035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7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8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9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0" name="Isosceles Triangle 1039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1" name="Isosceles Triangle 1040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8754D0-29A3-F359-72AD-3A7F1C908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  <a:endParaRPr lang="en-US" sz="4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B5A82-AC15-F982-AB1E-BA2377306A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6287" y="2160589"/>
            <a:ext cx="2934714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Personalization and Guest Satisfaction</a:t>
            </a:r>
          </a:p>
          <a:p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Operational Efficiency and Cost Reduction</a:t>
            </a:r>
          </a:p>
          <a:p>
            <a:r>
              <a:rPr lang="en-US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Number Analytics</a:t>
            </a: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Why is personalized service so important to the guest experience?">
            <a:extLst>
              <a:ext uri="{FF2B5EF4-FFF2-40B4-BE49-F238E27FC236}">
                <a16:creationId xmlns:a16="http://schemas.microsoft.com/office/drawing/2014/main" id="{EE58BB02-08CF-30E3-6604-FBE27494C50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427" b="6"/>
          <a:stretch>
            <a:fillRect/>
          </a:stretch>
        </p:blipFill>
        <p:spPr bwMode="auto">
          <a:xfrm>
            <a:off x="677334" y="2159331"/>
            <a:ext cx="5423429" cy="388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4162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1A70A-C1AE-9843-3DBD-2D426EBD0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000" b="1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F78A9-0F7B-B913-046C-1896ADEBFD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5066" y="2031101"/>
            <a:ext cx="4282984" cy="37725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Human-AI Collaboration and Employee Experience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Challenges and Considerations</a:t>
            </a:r>
          </a:p>
          <a:p>
            <a:pPr marL="0" indent="0"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(Gursoy,2025; Wang,2024; Mithas et al., 2022)</a:t>
            </a:r>
          </a:p>
          <a:p>
            <a:endParaRPr lang="en-US" sz="1800" dirty="0"/>
          </a:p>
        </p:txBody>
      </p:sp>
      <p:pic>
        <p:nvPicPr>
          <p:cNvPr id="3074" name="Picture 2" descr="Generative AI and Human-AI Collaboration: A Look into the Future">
            <a:extLst>
              <a:ext uri="{FF2B5EF4-FFF2-40B4-BE49-F238E27FC236}">
                <a16:creationId xmlns:a16="http://schemas.microsoft.com/office/drawing/2014/main" id="{4D3D412C-2EEB-3484-7CD2-1389DA4AA90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729684"/>
            <a:ext cx="5628018" cy="3559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563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What are Primary Data and Secondary Data in PhD">
            <a:extLst>
              <a:ext uri="{FF2B5EF4-FFF2-40B4-BE49-F238E27FC236}">
                <a16:creationId xmlns:a16="http://schemas.microsoft.com/office/drawing/2014/main" id="{D2B48F2D-D9FA-F0E2-1E6D-740102F18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42" r="-1" b="7638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D8AF56-DCED-399F-161D-DE119D2B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611" y="2658534"/>
            <a:ext cx="3851123" cy="1320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55" name="Straight Connector 515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5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5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5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5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60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4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4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224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E2BA6D-8D2F-347C-4924-5F8BBA164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3200" y="609600"/>
            <a:ext cx="5181600" cy="13208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 IMPACT ANALYSIS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61F83F-9CF3-DC7F-3EA5-AD6FAEBDC5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/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REGULATIONS ON USING AI</a:t>
            </a:r>
          </a:p>
          <a:p>
            <a:pPr marL="285750" indent="-285750"/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MOTIVATIONS FOR TECH ADOPTION</a:t>
            </a:r>
          </a:p>
          <a:p>
            <a:pPr marL="285750" indent="-285750"/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LABOUR LAWS</a:t>
            </a:r>
          </a:p>
          <a:p>
            <a:pPr marL="285750" indent="-285750"/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GENERAL DATA PROTECTION REGULATION (GDPR)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(Yallop, 2023)</a:t>
            </a:r>
            <a:endParaRPr lang="en-US" sz="1000" dirty="0"/>
          </a:p>
        </p:txBody>
      </p:sp>
      <p:pic>
        <p:nvPicPr>
          <p:cNvPr id="9" name="Picture 4" descr="Political Factors Concept Icon Stock Vector - Illustration of goal ...">
            <a:extLst>
              <a:ext uri="{FF2B5EF4-FFF2-40B4-BE49-F238E27FC236}">
                <a16:creationId xmlns:a16="http://schemas.microsoft.com/office/drawing/2014/main" id="{B323F94D-E5FD-F3D3-8BBF-9D0290633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8" r="9865"/>
          <a:stretch>
            <a:fillRect/>
          </a:stretch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069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73A52E-ECF7-5443-BE58-24FB1E683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 IMPACT ANALYSIS</a:t>
            </a:r>
            <a:endParaRPr lang="en-US" sz="4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980A6-930F-4C37-9B6D-20AC4E6F42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6287" y="2160589"/>
            <a:ext cx="2934714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IMPLEMENTATION COSTS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UTTING COSTS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CONSUMER SPENDING</a:t>
            </a:r>
          </a:p>
        </p:txBody>
      </p:sp>
      <p:pic>
        <p:nvPicPr>
          <p:cNvPr id="5" name="Picture 2" descr="Image result for political and economic FACTORS IN HOSPITALITY">
            <a:extLst>
              <a:ext uri="{FF2B5EF4-FFF2-40B4-BE49-F238E27FC236}">
                <a16:creationId xmlns:a16="http://schemas.microsoft.com/office/drawing/2014/main" id="{D39F70CC-E7F6-5292-E6B0-DE9CA05E4A7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0" r="8382"/>
          <a:stretch>
            <a:fillRect/>
          </a:stretch>
        </p:blipFill>
        <p:spPr bwMode="auto">
          <a:xfrm>
            <a:off x="677334" y="2159331"/>
            <a:ext cx="5423429" cy="388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085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5" name="Group 7174">
            <a:extLst>
              <a:ext uri="{FF2B5EF4-FFF2-40B4-BE49-F238E27FC236}">
                <a16:creationId xmlns:a16="http://schemas.microsoft.com/office/drawing/2014/main" id="{1A31CB30-E0E7-4B2C-A3A3-816872C28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176" name="Straight Connector 7175">
              <a:extLst>
                <a:ext uri="{FF2B5EF4-FFF2-40B4-BE49-F238E27FC236}">
                  <a16:creationId xmlns:a16="http://schemas.microsoft.com/office/drawing/2014/main" id="{05AD4E29-B61A-40BE-97BC-68E77C1EB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77" name="Straight Connector 7176">
              <a:extLst>
                <a:ext uri="{FF2B5EF4-FFF2-40B4-BE49-F238E27FC236}">
                  <a16:creationId xmlns:a16="http://schemas.microsoft.com/office/drawing/2014/main" id="{CC18DED4-B929-47C8-B57F-F3C890143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178" name="Rectangle 23">
              <a:extLst>
                <a:ext uri="{FF2B5EF4-FFF2-40B4-BE49-F238E27FC236}">
                  <a16:creationId xmlns:a16="http://schemas.microsoft.com/office/drawing/2014/main" id="{8214A095-576F-461F-A154-1FC4202D7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79" name="Rectangle 25">
              <a:extLst>
                <a:ext uri="{FF2B5EF4-FFF2-40B4-BE49-F238E27FC236}">
                  <a16:creationId xmlns:a16="http://schemas.microsoft.com/office/drawing/2014/main" id="{515F2694-7885-4B84-A9A1-A55707FE6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80" name="Isosceles Triangle 7179">
              <a:extLst>
                <a:ext uri="{FF2B5EF4-FFF2-40B4-BE49-F238E27FC236}">
                  <a16:creationId xmlns:a16="http://schemas.microsoft.com/office/drawing/2014/main" id="{0542D629-79A6-44ED-AC25-F55A6E2A2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81" name="Rectangle 27">
              <a:extLst>
                <a:ext uri="{FF2B5EF4-FFF2-40B4-BE49-F238E27FC236}">
                  <a16:creationId xmlns:a16="http://schemas.microsoft.com/office/drawing/2014/main" id="{B41D9E3C-5E56-476D-9AD3-BFB8B5631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82" name="Rectangle 28">
              <a:extLst>
                <a:ext uri="{FF2B5EF4-FFF2-40B4-BE49-F238E27FC236}">
                  <a16:creationId xmlns:a16="http://schemas.microsoft.com/office/drawing/2014/main" id="{8F87D754-D0AA-499C-81E1-80EC0595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83" name="Rectangle 29">
              <a:extLst>
                <a:ext uri="{FF2B5EF4-FFF2-40B4-BE49-F238E27FC236}">
                  <a16:creationId xmlns:a16="http://schemas.microsoft.com/office/drawing/2014/main" id="{970C55C7-6473-4215-A4E7-EAF80DCBC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84" name="Isosceles Triangle 7183">
              <a:extLst>
                <a:ext uri="{FF2B5EF4-FFF2-40B4-BE49-F238E27FC236}">
                  <a16:creationId xmlns:a16="http://schemas.microsoft.com/office/drawing/2014/main" id="{CA11488B-749A-4380-B3CA-4445935314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185" name="Isosceles Triangle 7184">
              <a:extLst>
                <a:ext uri="{FF2B5EF4-FFF2-40B4-BE49-F238E27FC236}">
                  <a16:creationId xmlns:a16="http://schemas.microsoft.com/office/drawing/2014/main" id="{E11E930F-4EA6-4224-8AF2-950E50972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8DFB63-E06C-5204-20B4-3472CFFAE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 IMPACT ANALYSIS</a:t>
            </a:r>
          </a:p>
        </p:txBody>
      </p:sp>
      <p:pic>
        <p:nvPicPr>
          <p:cNvPr id="7170" name="Picture 2" descr="Social factors">
            <a:extLst>
              <a:ext uri="{FF2B5EF4-FFF2-40B4-BE49-F238E27FC236}">
                <a16:creationId xmlns:a16="http://schemas.microsoft.com/office/drawing/2014/main" id="{6B56EB8B-7B1D-86E8-DF98-664EBCD2D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0877" y="2159331"/>
            <a:ext cx="5176482" cy="388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505718-1284-F80C-E737-0D97A2B78C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16039" y="2160589"/>
            <a:ext cx="2927185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CHANGING CUSTOMER EXPECTATIONS</a:t>
            </a:r>
          </a:p>
          <a:p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WORKFORCE ADAPTATION</a:t>
            </a:r>
          </a:p>
          <a:p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CONSUMER ATTITUDE TOWARDS AI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579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>
            <a:extLst>
              <a:ext uri="{FF2B5EF4-FFF2-40B4-BE49-F238E27FC236}">
                <a16:creationId xmlns:a16="http://schemas.microsoft.com/office/drawing/2014/main" id="{1A31CB30-E0E7-4B2C-A3A3-816872C28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5AD4E29-B61A-40BE-97BC-68E77C1EB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CC18DED4-B929-47C8-B57F-F3C890143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8214A095-576F-461F-A154-1FC4202D7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515F2694-7885-4B84-A9A1-A55707FE6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0542D629-79A6-44ED-AC25-F55A6E2A2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B41D9E3C-5E56-476D-9AD3-BFB8B5631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8F87D754-D0AA-499C-81E1-80EC0595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970C55C7-6473-4215-A4E7-EAF80DCBC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CA11488B-749A-4380-B3CA-4445935314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E11E930F-4EA6-4224-8AF2-950E50972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45A0C321-FB9E-A8F4-1889-F09E6F8A77AD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THEME IMPACT ANALYSIS</a:t>
            </a:r>
            <a:endParaRPr lang="en-US" sz="4000" dirty="0">
              <a:solidFill>
                <a:srgbClr val="FF0000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4" name="Picture 3" descr="A close-up of a cell phone&#10;&#10;AI-generated content may be incorrect.">
            <a:extLst>
              <a:ext uri="{FF2B5EF4-FFF2-40B4-BE49-F238E27FC236}">
                <a16:creationId xmlns:a16="http://schemas.microsoft.com/office/drawing/2014/main" id="{1C847A71-A1BC-B37A-04ED-BB8973061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1861" y="2259013"/>
            <a:ext cx="5283289" cy="31765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475081-6916-A174-D194-185C225EC66E}"/>
              </a:ext>
            </a:extLst>
          </p:cNvPr>
          <p:cNvSpPr txBox="1"/>
          <p:nvPr/>
        </p:nvSpPr>
        <p:spPr>
          <a:xfrm>
            <a:off x="990949" y="2072813"/>
            <a:ext cx="2927185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INNOVATIONS IN AI</a:t>
            </a: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SYSTEMS INTEGRATION</a:t>
            </a:r>
          </a:p>
          <a:p>
            <a:pPr>
              <a:spcBef>
                <a:spcPts val="1000"/>
              </a:spcBef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ANALYTICS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32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23" name="Group 9222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224" name="Straight Connector 9223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25" name="Straight Connector 9224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226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27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28" name="Isosceles Triangle 9227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29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30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31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32" name="Isosceles Triangle 9231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33" name="Isosceles Triangle 9232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9218" name="Picture 2" descr="Image result for CONCLUSION ">
            <a:extLst>
              <a:ext uri="{FF2B5EF4-FFF2-40B4-BE49-F238E27FC236}">
                <a16:creationId xmlns:a16="http://schemas.microsoft.com/office/drawing/2014/main" id="{BFA86AC8-ABF3-4927-76C8-41D8D5D7610C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14" r="23085" b="1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F61D07-ECEA-4034-3E81-E85A58B77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4A0A2C-8694-879E-6CFC-1D45A00463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Though AI brings a great economic and technological complexity, its success depends on maintaining service cantered on humans, tackling such problems of data privacy, ethical concerns and overreliance on automation.</a:t>
            </a:r>
          </a:p>
          <a:p>
            <a:endParaRPr lang="en-US" dirty="0"/>
          </a:p>
        </p:txBody>
      </p:sp>
      <p:cxnSp>
        <p:nvCxnSpPr>
          <p:cNvPr id="9235" name="Straight Connector 923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37" name="Straight Connector 923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23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4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4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4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4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4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5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205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25" name="Group 8224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226" name="Straight Connector 8225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27" name="Straight Connector 8226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228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29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30" name="Isosceles Triangle 8229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31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32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33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34" name="Isosceles Triangle 8233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35" name="Isosceles Triangle 8234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8194" name="Picture 2" descr="Image result for RECOMMENDATIONS IN hospitality industry">
            <a:extLst>
              <a:ext uri="{FF2B5EF4-FFF2-40B4-BE49-F238E27FC236}">
                <a16:creationId xmlns:a16="http://schemas.microsoft.com/office/drawing/2014/main" id="{0A804D3E-8B0A-1D38-CEB9-9CCB4A6C3EC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6" r="7544" b="1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8A8841-E2CF-8DBB-FFF5-BAA8A91BF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89" y="548640"/>
            <a:ext cx="5743787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8220" name="Content Placeholder 2">
            <a:extLst>
              <a:ext uri="{FF2B5EF4-FFF2-40B4-BE49-F238E27FC236}">
                <a16:creationId xmlns:a16="http://schemas.microsoft.com/office/drawing/2014/main" id="{86298B2C-2FA3-52AB-50F6-E2980F744C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organizations need to adopt a balanced approach between AI and interaction with people.</a:t>
            </a:r>
          </a:p>
          <a:p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Hotels are suggested to embrace transparent and ethical AI practices.</a:t>
            </a:r>
          </a:p>
          <a:p>
            <a:pPr marL="0" indent="0"/>
            <a:endParaRPr lang="en-US" dirty="0"/>
          </a:p>
        </p:txBody>
      </p:sp>
      <p:cxnSp>
        <p:nvCxnSpPr>
          <p:cNvPr id="8237" name="Straight Connector 8236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39" name="Straight Connector 8238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241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43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4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4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49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51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53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79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84" name="Group 1083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32" name="Straight Connector 1031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3" name="Straight Connector 1032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85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86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87" name="Isosceles Triangle 1086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88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89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90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91" name="Isosceles Triangle 1090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92" name="Isosceles Triangle 1091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026" name="Picture 2" descr="Image result for recommendations for ai in hospitality industry">
            <a:extLst>
              <a:ext uri="{FF2B5EF4-FFF2-40B4-BE49-F238E27FC236}">
                <a16:creationId xmlns:a16="http://schemas.microsoft.com/office/drawing/2014/main" id="{FDA0C5B2-05ED-8C53-47AA-DDD8BA17958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2" r="14236" b="2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7D98F4-52B3-4CDD-FDAF-704422951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5621867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US" sz="4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EB97E-2B21-F512-5CC0-9A9995EE95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Investment in AI infrastructure should focus on the dimension for small and medium sized hotel businesses to be able to access founds.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AI system should be developed with a feedback driven approach.</a:t>
            </a:r>
          </a:p>
        </p:txBody>
      </p:sp>
      <p:cxnSp>
        <p:nvCxnSpPr>
          <p:cNvPr id="1093" name="Straight Connector 1092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4" name="Straight Connector 109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9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9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9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98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99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0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015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AEB41-B890-B4C9-6C5B-218356656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175" y="150707"/>
            <a:ext cx="8596668" cy="117009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F207E-1300-9C41-E725-96AE89E18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0055" y="1723288"/>
            <a:ext cx="8596668" cy="4464152"/>
          </a:xfrm>
        </p:spPr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Ahmed, S.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 ‘Speak, search, and stay: Determining customers’ intentions to use voice-controlled artificial intelligence (AI) for finding suitable hotels and Resorts’,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Hospitality and Tourism Insights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8(3), pp. 967–987.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Gursoy, D. (2025) ‘Artificial Intelligence (AI) technology, its applications and the use of AI powered devices in Hospitality Service Experience Creation and delivery’,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Hospitality Management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129, p. 104212.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Kadagidze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 and </a:t>
            </a:r>
            <a:r>
              <a:rPr lang="en-GB" sz="11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Ugrelidze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, E. (2023)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 in hospitality industry: A comprehensive study on its impact on operations, Customer Experience, and revenue management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Researchgate.net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https://www.researchgate.net/publication/370211321_AI_IN_HOSPITALITY_INDUSTRY_A_COMPREHENSIVE_STUDY_ON_ITS_IMPACT_ON_OPERATIONS_CUSTOMER_EXPERIENCE_AND_REVENUE_MANAGEMENT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May 2025).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Lou, C., Kang, H. and Tse, C.H. (2022) ‘Bots vs. humans: How schema Congruity, contingency-based interactivity, and sympathy influence consumer perceptions and patronage intentions’,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Advertising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41(4), pp. 655–684.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Mithas, S.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et al.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 (2022) ‘How will artificial intelligence and industry 4.0 emerging technologies transform operations management?’,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Production and Operations Management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31(12), pp. 4475–4487.</a:t>
            </a:r>
            <a:endParaRPr lang="en-GB" sz="11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Sahota, N. (2024)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 in hospitality: Elevating the Hotel Guest Experience Through Innovation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Forbes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https://www.forbes.com/sites/neilsahota/2024/03/06/ai-in-hospitality-elevating-the-hotel-guest-experience-through-innovation/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</a:t>
            </a:r>
            <a:r>
              <a:rPr lang="en-GB" sz="11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GB" sz="11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 2025).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Wang, P.Q. (2024) ‘Personalizing guest experience with Generative AI in the hotel industry: There’s more to it than meets a Kiwi’s Eye’,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Issues in Tourism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28(4), pp. 527–544.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Yallop, A.C.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‘The Digital Traveller: Implications for data ethics and data governance in tourism and hospitality’, </a:t>
            </a:r>
            <a:r>
              <a:rPr lang="en-GB" sz="11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Consumer Marketing</a:t>
            </a:r>
            <a:r>
              <a:rPr lang="en-GB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40(2), pp. 155–170. </a:t>
            </a:r>
          </a:p>
          <a:p>
            <a:endParaRPr lang="en-GB" sz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3413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527</TotalTime>
  <Words>729</Words>
  <Application>Microsoft Office PowerPoint</Application>
  <PresentationFormat>Widescreen</PresentationFormat>
  <Paragraphs>67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Times New Roman</vt:lpstr>
      <vt:lpstr>Trebuchet MS</vt:lpstr>
      <vt:lpstr>Wingdings 3</vt:lpstr>
      <vt:lpstr>Facet</vt:lpstr>
      <vt:lpstr>The future of work: Artificial Intelligence and human collaboration in hotel and hospitality</vt:lpstr>
      <vt:lpstr>PowerPoint Presentation</vt:lpstr>
      <vt:lpstr>INTRODUCTION</vt:lpstr>
      <vt:lpstr>LITERATURE REVIEW</vt:lpstr>
      <vt:lpstr>LITERATURE REVIEW</vt:lpstr>
      <vt:lpstr>METHODS</vt:lpstr>
      <vt:lpstr>THEME IMPACT ANALYSIS</vt:lpstr>
      <vt:lpstr>THEME IMPACT ANALYSIS</vt:lpstr>
      <vt:lpstr>THEME IMPACT ANALYSIS</vt:lpstr>
      <vt:lpstr>PowerPoint Presentation</vt:lpstr>
      <vt:lpstr>CONCLUSION</vt:lpstr>
      <vt:lpstr>RECOMMENDATIONS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savulescu</dc:creator>
  <cp:lastModifiedBy>ana savulescu</cp:lastModifiedBy>
  <cp:revision>1</cp:revision>
  <dcterms:created xsi:type="dcterms:W3CDTF">2025-05-19T08:59:19Z</dcterms:created>
  <dcterms:modified xsi:type="dcterms:W3CDTF">2025-06-05T09:56:38Z</dcterms:modified>
</cp:coreProperties>
</file>