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67" r:id="rId4"/>
    <p:sldId id="261" r:id="rId5"/>
    <p:sldId id="268" r:id="rId6"/>
    <p:sldId id="269" r:id="rId7"/>
    <p:sldId id="270" r:id="rId8"/>
    <p:sldId id="262" r:id="rId9"/>
    <p:sldId id="263" r:id="rId10"/>
    <p:sldId id="264" r:id="rId11"/>
    <p:sldId id="257" r:id="rId12"/>
    <p:sldId id="259" r:id="rId13"/>
    <p:sldId id="260" r:id="rId14"/>
    <p:sldId id="265" r:id="rId15"/>
    <p:sldId id="258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3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Long" userId="a5d0558b1450af40" providerId="LiveId" clId="{3E622DD7-A5ED-4277-B97D-DB1A67AAE312}"/>
    <pc:docChg chg="undo custSel addSld modSld">
      <pc:chgData name="James Long" userId="a5d0558b1450af40" providerId="LiveId" clId="{3E622DD7-A5ED-4277-B97D-DB1A67AAE312}" dt="2018-05-16T01:20:55.729" v="2594"/>
      <pc:docMkLst>
        <pc:docMk/>
      </pc:docMkLst>
      <pc:sldChg chg="modAnim">
        <pc:chgData name="James Long" userId="a5d0558b1450af40" providerId="LiveId" clId="{3E622DD7-A5ED-4277-B97D-DB1A67AAE312}" dt="2018-05-16T01:20:29.911" v="2583"/>
        <pc:sldMkLst>
          <pc:docMk/>
          <pc:sldMk cId="4093518287" sldId="257"/>
        </pc:sldMkLst>
      </pc:sldChg>
      <pc:sldChg chg="addSp delSp modSp modAnim">
        <pc:chgData name="James Long" userId="a5d0558b1450af40" providerId="LiveId" clId="{3E622DD7-A5ED-4277-B97D-DB1A67AAE312}" dt="2018-05-16T01:20:55.729" v="2594"/>
        <pc:sldMkLst>
          <pc:docMk/>
          <pc:sldMk cId="3537379187" sldId="259"/>
        </pc:sldMkLst>
        <pc:spChg chg="mod">
          <ac:chgData name="James Long" userId="a5d0558b1450af40" providerId="LiveId" clId="{3E622DD7-A5ED-4277-B97D-DB1A67AAE312}" dt="2018-05-15T23:48:44.177" v="551" actId="20577"/>
          <ac:spMkLst>
            <pc:docMk/>
            <pc:sldMk cId="3537379187" sldId="259"/>
            <ac:spMk id="3" creationId="{00000000-0000-0000-0000-000000000000}"/>
          </ac:spMkLst>
        </pc:spChg>
        <pc:spChg chg="mod">
          <ac:chgData name="James Long" userId="a5d0558b1450af40" providerId="LiveId" clId="{3E622DD7-A5ED-4277-B97D-DB1A67AAE312}" dt="2018-05-15T23:24:22.444" v="79" actId="20577"/>
          <ac:spMkLst>
            <pc:docMk/>
            <pc:sldMk cId="3537379187" sldId="259"/>
            <ac:spMk id="4" creationId="{00000000-0000-0000-0000-000000000000}"/>
          </ac:spMkLst>
        </pc:spChg>
        <pc:picChg chg="add del mod">
          <ac:chgData name="James Long" userId="a5d0558b1450af40" providerId="LiveId" clId="{3E622DD7-A5ED-4277-B97D-DB1A67AAE312}" dt="2018-05-16T00:11:23.510" v="646" actId="478"/>
          <ac:picMkLst>
            <pc:docMk/>
            <pc:sldMk cId="3537379187" sldId="259"/>
            <ac:picMk id="3074" creationId="{4B949011-E810-498B-9A42-728ED24C60F1}"/>
          </ac:picMkLst>
        </pc:picChg>
        <pc:picChg chg="add mod">
          <ac:chgData name="James Long" userId="a5d0558b1450af40" providerId="LiveId" clId="{3E622DD7-A5ED-4277-B97D-DB1A67AAE312}" dt="2018-05-16T00:11:29.824" v="650" actId="1076"/>
          <ac:picMkLst>
            <pc:docMk/>
            <pc:sldMk cId="3537379187" sldId="259"/>
            <ac:picMk id="3076" creationId="{AAB7DFCA-207C-4FF4-9A51-A426920160AE}"/>
          </ac:picMkLst>
        </pc:picChg>
      </pc:sldChg>
      <pc:sldChg chg="addSp delSp modSp add">
        <pc:chgData name="James Long" userId="a5d0558b1450af40" providerId="LiveId" clId="{3E622DD7-A5ED-4277-B97D-DB1A67AAE312}" dt="2018-05-15T23:32:13.576" v="176" actId="20577"/>
        <pc:sldMkLst>
          <pc:docMk/>
          <pc:sldMk cId="628552401" sldId="260"/>
        </pc:sldMkLst>
        <pc:spChg chg="mod">
          <ac:chgData name="James Long" userId="a5d0558b1450af40" providerId="LiveId" clId="{3E622DD7-A5ED-4277-B97D-DB1A67AAE312}" dt="2018-05-15T23:32:13.576" v="176" actId="20577"/>
          <ac:spMkLst>
            <pc:docMk/>
            <pc:sldMk cId="628552401" sldId="260"/>
            <ac:spMk id="2" creationId="{0F45D069-F008-40CE-A29E-DDB40D1A68DF}"/>
          </ac:spMkLst>
        </pc:spChg>
        <pc:spChg chg="del mod">
          <ac:chgData name="James Long" userId="a5d0558b1450af40" providerId="LiveId" clId="{3E622DD7-A5ED-4277-B97D-DB1A67AAE312}" dt="2018-05-15T23:25:51.700" v="82"/>
          <ac:spMkLst>
            <pc:docMk/>
            <pc:sldMk cId="628552401" sldId="260"/>
            <ac:spMk id="3" creationId="{D3A59059-DF6B-4A36-BE6D-2B7BA18689D5}"/>
          </ac:spMkLst>
        </pc:spChg>
        <pc:picChg chg="add mod">
          <ac:chgData name="James Long" userId="a5d0558b1450af40" providerId="LiveId" clId="{3E622DD7-A5ED-4277-B97D-DB1A67AAE312}" dt="2018-05-15T23:32:02.739" v="162" actId="1076"/>
          <ac:picMkLst>
            <pc:docMk/>
            <pc:sldMk cId="628552401" sldId="260"/>
            <ac:picMk id="1026" creationId="{39DB9636-F449-44A8-85A5-4ADF1B5FFAE0}"/>
          </ac:picMkLst>
        </pc:picChg>
        <pc:picChg chg="add mod">
          <ac:chgData name="James Long" userId="a5d0558b1450af40" providerId="LiveId" clId="{3E622DD7-A5ED-4277-B97D-DB1A67AAE312}" dt="2018-05-15T23:30:40.467" v="157" actId="1076"/>
          <ac:picMkLst>
            <pc:docMk/>
            <pc:sldMk cId="628552401" sldId="260"/>
            <ac:picMk id="1028" creationId="{05155047-65BF-4975-A404-1EFE03C30D8B}"/>
          </ac:picMkLst>
        </pc:picChg>
        <pc:picChg chg="add mod modCrop">
          <ac:chgData name="James Long" userId="a5d0558b1450af40" providerId="LiveId" clId="{3E622DD7-A5ED-4277-B97D-DB1A67AAE312}" dt="2018-05-15T23:30:36.672" v="156" actId="14100"/>
          <ac:picMkLst>
            <pc:docMk/>
            <pc:sldMk cId="628552401" sldId="260"/>
            <ac:picMk id="1030" creationId="{3CAC148E-A7F6-4C6A-ABFE-EC1235BF5FD8}"/>
          </ac:picMkLst>
        </pc:picChg>
        <pc:picChg chg="add mod">
          <ac:chgData name="James Long" userId="a5d0558b1450af40" providerId="LiveId" clId="{3E622DD7-A5ED-4277-B97D-DB1A67AAE312}" dt="2018-05-15T23:31:57.735" v="161" actId="14100"/>
          <ac:picMkLst>
            <pc:docMk/>
            <pc:sldMk cId="628552401" sldId="260"/>
            <ac:picMk id="1032" creationId="{DD4E8041-F60C-4EED-AB4C-14F57620FEF1}"/>
          </ac:picMkLst>
        </pc:picChg>
      </pc:sldChg>
      <pc:sldChg chg="addSp modSp add modAnim">
        <pc:chgData name="James Long" userId="a5d0558b1450af40" providerId="LiveId" clId="{3E622DD7-A5ED-4277-B97D-DB1A67AAE312}" dt="2018-05-16T01:04:58.310" v="2460" actId="5793"/>
        <pc:sldMkLst>
          <pc:docMk/>
          <pc:sldMk cId="3861615909" sldId="261"/>
        </pc:sldMkLst>
        <pc:spChg chg="mod">
          <ac:chgData name="James Long" userId="a5d0558b1450af40" providerId="LiveId" clId="{3E622DD7-A5ED-4277-B97D-DB1A67AAE312}" dt="2018-05-15T23:43:22.384" v="195" actId="20577"/>
          <ac:spMkLst>
            <pc:docMk/>
            <pc:sldMk cId="3861615909" sldId="261"/>
            <ac:spMk id="2" creationId="{AF3A2F04-434A-4E60-9FF3-240BE9A34A36}"/>
          </ac:spMkLst>
        </pc:spChg>
        <pc:spChg chg="mod">
          <ac:chgData name="James Long" userId="a5d0558b1450af40" providerId="LiveId" clId="{3E622DD7-A5ED-4277-B97D-DB1A67AAE312}" dt="2018-05-16T01:04:58.310" v="2460" actId="5793"/>
          <ac:spMkLst>
            <pc:docMk/>
            <pc:sldMk cId="3861615909" sldId="261"/>
            <ac:spMk id="3" creationId="{6655812D-8951-47BF-8262-2DA8747D9E61}"/>
          </ac:spMkLst>
        </pc:spChg>
        <pc:picChg chg="add mod">
          <ac:chgData name="James Long" userId="a5d0558b1450af40" providerId="LiveId" clId="{3E622DD7-A5ED-4277-B97D-DB1A67AAE312}" dt="2018-05-15T23:50:41.725" v="558" actId="1076"/>
          <ac:picMkLst>
            <pc:docMk/>
            <pc:sldMk cId="3861615909" sldId="261"/>
            <ac:picMk id="4" creationId="{9F859709-1986-4F64-9E22-CACBFDDD5600}"/>
          </ac:picMkLst>
        </pc:picChg>
        <pc:picChg chg="add mod">
          <ac:chgData name="James Long" userId="a5d0558b1450af40" providerId="LiveId" clId="{3E622DD7-A5ED-4277-B97D-DB1A67AAE312}" dt="2018-05-15T23:46:55.316" v="335" actId="1036"/>
          <ac:picMkLst>
            <pc:docMk/>
            <pc:sldMk cId="3861615909" sldId="261"/>
            <ac:picMk id="5" creationId="{62F5636E-948E-4498-9BA2-88762731DDB3}"/>
          </ac:picMkLst>
        </pc:picChg>
        <pc:picChg chg="add mod">
          <ac:chgData name="James Long" userId="a5d0558b1450af40" providerId="LiveId" clId="{3E622DD7-A5ED-4277-B97D-DB1A67AAE312}" dt="2018-05-15T23:46:55.316" v="335" actId="1036"/>
          <ac:picMkLst>
            <pc:docMk/>
            <pc:sldMk cId="3861615909" sldId="261"/>
            <ac:picMk id="6" creationId="{B7FF929D-7E42-4522-8231-4B4AD453EF2C}"/>
          </ac:picMkLst>
        </pc:picChg>
        <pc:picChg chg="add mod">
          <ac:chgData name="James Long" userId="a5d0558b1450af40" providerId="LiveId" clId="{3E622DD7-A5ED-4277-B97D-DB1A67AAE312}" dt="2018-05-15T23:46:55.316" v="335" actId="1036"/>
          <ac:picMkLst>
            <pc:docMk/>
            <pc:sldMk cId="3861615909" sldId="261"/>
            <ac:picMk id="7" creationId="{ABA0ABCB-707C-4395-92FA-BCCD30A4BD96}"/>
          </ac:picMkLst>
        </pc:picChg>
        <pc:picChg chg="add mod">
          <ac:chgData name="James Long" userId="a5d0558b1450af40" providerId="LiveId" clId="{3E622DD7-A5ED-4277-B97D-DB1A67AAE312}" dt="2018-05-15T23:46:49.153" v="332" actId="1036"/>
          <ac:picMkLst>
            <pc:docMk/>
            <pc:sldMk cId="3861615909" sldId="261"/>
            <ac:picMk id="8" creationId="{4F831C02-DAEB-429A-824E-A5E1CEFF17F1}"/>
          </ac:picMkLst>
        </pc:picChg>
        <pc:picChg chg="add mod">
          <ac:chgData name="James Long" userId="a5d0558b1450af40" providerId="LiveId" clId="{3E622DD7-A5ED-4277-B97D-DB1A67AAE312}" dt="2018-05-15T23:46:55.316" v="335" actId="1036"/>
          <ac:picMkLst>
            <pc:docMk/>
            <pc:sldMk cId="3861615909" sldId="261"/>
            <ac:picMk id="2050" creationId="{FE77FF3A-1909-40B2-9E36-8D77C998860B}"/>
          </ac:picMkLst>
        </pc:picChg>
      </pc:sldChg>
      <pc:sldChg chg="addSp delSp modSp add modAnim">
        <pc:chgData name="James Long" userId="a5d0558b1450af40" providerId="LiveId" clId="{3E622DD7-A5ED-4277-B97D-DB1A67AAE312}" dt="2018-05-16T01:19:39.267" v="2575"/>
        <pc:sldMkLst>
          <pc:docMk/>
          <pc:sldMk cId="1931017541" sldId="262"/>
        </pc:sldMkLst>
        <pc:spChg chg="mod">
          <ac:chgData name="James Long" userId="a5d0558b1450af40" providerId="LiveId" clId="{3E622DD7-A5ED-4277-B97D-DB1A67AAE312}" dt="2018-05-15T23:47:37.923" v="365" actId="20577"/>
          <ac:spMkLst>
            <pc:docMk/>
            <pc:sldMk cId="1931017541" sldId="262"/>
            <ac:spMk id="2" creationId="{85047F21-EC46-48CF-BF0E-BA564905949E}"/>
          </ac:spMkLst>
        </pc:spChg>
        <pc:spChg chg="mod">
          <ac:chgData name="James Long" userId="a5d0558b1450af40" providerId="LiveId" clId="{3E622DD7-A5ED-4277-B97D-DB1A67AAE312}" dt="2018-05-16T01:01:29.364" v="2435" actId="14100"/>
          <ac:spMkLst>
            <pc:docMk/>
            <pc:sldMk cId="1931017541" sldId="262"/>
            <ac:spMk id="3" creationId="{9A12FD26-BA71-4422-8D04-54E87F1E2F90}"/>
          </ac:spMkLst>
        </pc:spChg>
        <pc:picChg chg="add del mod">
          <ac:chgData name="James Long" userId="a5d0558b1450af40" providerId="LiveId" clId="{3E622DD7-A5ED-4277-B97D-DB1A67AAE312}" dt="2018-05-16T00:12:13.340" v="653" actId="478"/>
          <ac:picMkLst>
            <pc:docMk/>
            <pc:sldMk cId="1931017541" sldId="262"/>
            <ac:picMk id="4" creationId="{BC896FFE-5C57-4B99-94FD-1E09C27508DC}"/>
          </ac:picMkLst>
        </pc:picChg>
        <pc:picChg chg="add mod">
          <ac:chgData name="James Long" userId="a5d0558b1450af40" providerId="LiveId" clId="{3E622DD7-A5ED-4277-B97D-DB1A67AAE312}" dt="2018-05-16T01:01:34.245" v="2436" actId="14100"/>
          <ac:picMkLst>
            <pc:docMk/>
            <pc:sldMk cId="1931017541" sldId="262"/>
            <ac:picMk id="4098" creationId="{421831D1-9E2D-43FE-AEA3-82093365DE3A}"/>
          </ac:picMkLst>
        </pc:picChg>
      </pc:sldChg>
      <pc:sldChg chg="addSp delSp modSp add">
        <pc:chgData name="James Long" userId="a5d0558b1450af40" providerId="LiveId" clId="{3E622DD7-A5ED-4277-B97D-DB1A67AAE312}" dt="2018-05-16T00:18:50.590" v="719" actId="14100"/>
        <pc:sldMkLst>
          <pc:docMk/>
          <pc:sldMk cId="920436771" sldId="263"/>
        </pc:sldMkLst>
        <pc:spChg chg="mod">
          <ac:chgData name="James Long" userId="a5d0558b1450af40" providerId="LiveId" clId="{3E622DD7-A5ED-4277-B97D-DB1A67AAE312}" dt="2018-05-16T00:13:03.013" v="666" actId="20577"/>
          <ac:spMkLst>
            <pc:docMk/>
            <pc:sldMk cId="920436771" sldId="263"/>
            <ac:spMk id="2" creationId="{85875BF3-B316-462C-B0CB-312954E4FA18}"/>
          </ac:spMkLst>
        </pc:spChg>
        <pc:spChg chg="del">
          <ac:chgData name="James Long" userId="a5d0558b1450af40" providerId="LiveId" clId="{3E622DD7-A5ED-4277-B97D-DB1A67AAE312}" dt="2018-05-16T00:15:09.353" v="670" actId="478"/>
          <ac:spMkLst>
            <pc:docMk/>
            <pc:sldMk cId="920436771" sldId="263"/>
            <ac:spMk id="3" creationId="{0FB1A0DB-B0F3-487C-B2C1-7F6934286C14}"/>
          </ac:spMkLst>
        </pc:spChg>
        <pc:spChg chg="add del mod">
          <ac:chgData name="James Long" userId="a5d0558b1450af40" providerId="LiveId" clId="{3E622DD7-A5ED-4277-B97D-DB1A67AAE312}" dt="2018-05-16T00:16:15.250" v="676" actId="478"/>
          <ac:spMkLst>
            <pc:docMk/>
            <pc:sldMk cId="920436771" sldId="263"/>
            <ac:spMk id="5" creationId="{B7DBD1EE-B1C2-432C-9473-CB013A264689}"/>
          </ac:spMkLst>
        </pc:spChg>
        <pc:spChg chg="add del">
          <ac:chgData name="James Long" userId="a5d0558b1450af40" providerId="LiveId" clId="{3E622DD7-A5ED-4277-B97D-DB1A67AAE312}" dt="2018-05-16T00:17:22.779" v="683" actId="478"/>
          <ac:spMkLst>
            <pc:docMk/>
            <pc:sldMk cId="920436771" sldId="263"/>
            <ac:spMk id="7" creationId="{F7AB91F1-88EF-4FB6-9B41-EB84CDD3ADE1}"/>
          </ac:spMkLst>
        </pc:spChg>
        <pc:spChg chg="add del">
          <ac:chgData name="James Long" userId="a5d0558b1450af40" providerId="LiveId" clId="{3E622DD7-A5ED-4277-B97D-DB1A67AAE312}" dt="2018-05-16T00:18:09.944" v="691" actId="478"/>
          <ac:spMkLst>
            <pc:docMk/>
            <pc:sldMk cId="920436771" sldId="263"/>
            <ac:spMk id="8" creationId="{4501F7AF-513F-433B-9DE6-1FA03D123A81}"/>
          </ac:spMkLst>
        </pc:spChg>
        <pc:picChg chg="add del mod">
          <ac:chgData name="James Long" userId="a5d0558b1450af40" providerId="LiveId" clId="{3E622DD7-A5ED-4277-B97D-DB1A67AAE312}" dt="2018-05-16T00:18:33.306" v="710"/>
          <ac:picMkLst>
            <pc:docMk/>
            <pc:sldMk cId="920436771" sldId="263"/>
            <ac:picMk id="4" creationId="{BEE37C4D-BF13-49BF-AF94-68DEEA78E096}"/>
          </ac:picMkLst>
        </pc:picChg>
        <pc:picChg chg="add del mod">
          <ac:chgData name="James Long" userId="a5d0558b1450af40" providerId="LiveId" clId="{3E622DD7-A5ED-4277-B97D-DB1A67AAE312}" dt="2018-05-16T00:16:36.192" v="680" actId="478"/>
          <ac:picMkLst>
            <pc:docMk/>
            <pc:sldMk cId="920436771" sldId="263"/>
            <ac:picMk id="6" creationId="{6E3EBBB8-6CCA-4445-A5F2-A02757420EDF}"/>
          </ac:picMkLst>
        </pc:picChg>
        <pc:picChg chg="add del mod">
          <ac:chgData name="James Long" userId="a5d0558b1450af40" providerId="LiveId" clId="{3E622DD7-A5ED-4277-B97D-DB1A67AAE312}" dt="2018-05-16T00:18:36.664" v="713"/>
          <ac:picMkLst>
            <pc:docMk/>
            <pc:sldMk cId="920436771" sldId="263"/>
            <ac:picMk id="5122" creationId="{AACF8635-2C6B-4AC2-8BAD-9BFF5414659E}"/>
          </ac:picMkLst>
        </pc:picChg>
        <pc:picChg chg="add mod">
          <ac:chgData name="James Long" userId="a5d0558b1450af40" providerId="LiveId" clId="{3E622DD7-A5ED-4277-B97D-DB1A67AAE312}" dt="2018-05-16T00:18:50.590" v="719" actId="14100"/>
          <ac:picMkLst>
            <pc:docMk/>
            <pc:sldMk cId="920436771" sldId="263"/>
            <ac:picMk id="5124" creationId="{699DDD36-C569-4524-BEE9-25CEE459E2D0}"/>
          </ac:picMkLst>
        </pc:picChg>
        <pc:picChg chg="add mod">
          <ac:chgData name="James Long" userId="a5d0558b1450af40" providerId="LiveId" clId="{3E622DD7-A5ED-4277-B97D-DB1A67AAE312}" dt="2018-05-16T00:18:42.123" v="715" actId="1076"/>
          <ac:picMkLst>
            <pc:docMk/>
            <pc:sldMk cId="920436771" sldId="263"/>
            <ac:picMk id="5126" creationId="{2E7849D6-F51F-4FA0-A6FD-300E8D11F163}"/>
          </ac:picMkLst>
        </pc:picChg>
      </pc:sldChg>
      <pc:sldChg chg="addSp delSp modSp add">
        <pc:chgData name="James Long" userId="a5d0558b1450af40" providerId="LiveId" clId="{3E622DD7-A5ED-4277-B97D-DB1A67AAE312}" dt="2018-05-16T00:21:26.866" v="735" actId="14100"/>
        <pc:sldMkLst>
          <pc:docMk/>
          <pc:sldMk cId="4109541486" sldId="264"/>
        </pc:sldMkLst>
        <pc:spChg chg="mod">
          <ac:chgData name="James Long" userId="a5d0558b1450af40" providerId="LiveId" clId="{3E622DD7-A5ED-4277-B97D-DB1A67AAE312}" dt="2018-05-16T00:18:28.608" v="709" actId="20577"/>
          <ac:spMkLst>
            <pc:docMk/>
            <pc:sldMk cId="4109541486" sldId="264"/>
            <ac:spMk id="2" creationId="{989B55FA-7AEB-41AB-8719-FFA9A598ABBC}"/>
          </ac:spMkLst>
        </pc:spChg>
        <pc:spChg chg="del">
          <ac:chgData name="James Long" userId="a5d0558b1450af40" providerId="LiveId" clId="{3E622DD7-A5ED-4277-B97D-DB1A67AAE312}" dt="2018-05-16T00:19:45.230" v="722" actId="478"/>
          <ac:spMkLst>
            <pc:docMk/>
            <pc:sldMk cId="4109541486" sldId="264"/>
            <ac:spMk id="3" creationId="{2FDADC0D-EF95-4CB6-B366-BD099DB37733}"/>
          </ac:spMkLst>
        </pc:spChg>
        <pc:spChg chg="add del">
          <ac:chgData name="James Long" userId="a5d0558b1450af40" providerId="LiveId" clId="{3E622DD7-A5ED-4277-B97D-DB1A67AAE312}" dt="2018-05-16T00:19:52.513" v="724" actId="478"/>
          <ac:spMkLst>
            <pc:docMk/>
            <pc:sldMk cId="4109541486" sldId="264"/>
            <ac:spMk id="6" creationId="{7C580C65-B731-40A4-8085-20BCD3545522}"/>
          </ac:spMkLst>
        </pc:spChg>
        <pc:picChg chg="add">
          <ac:chgData name="James Long" userId="a5d0558b1450af40" providerId="LiveId" clId="{3E622DD7-A5ED-4277-B97D-DB1A67AAE312}" dt="2018-05-16T00:18:34.334" v="711"/>
          <ac:picMkLst>
            <pc:docMk/>
            <pc:sldMk cId="4109541486" sldId="264"/>
            <ac:picMk id="4" creationId="{1D7F73FC-79C8-4B61-8483-65180356FE00}"/>
          </ac:picMkLst>
        </pc:picChg>
        <pc:picChg chg="add mod">
          <ac:chgData name="James Long" userId="a5d0558b1450af40" providerId="LiveId" clId="{3E622DD7-A5ED-4277-B97D-DB1A67AAE312}" dt="2018-05-16T00:20:03.617" v="727" actId="14100"/>
          <ac:picMkLst>
            <pc:docMk/>
            <pc:sldMk cId="4109541486" sldId="264"/>
            <ac:picMk id="5" creationId="{1874072B-3674-4999-AE39-ED88D35221DC}"/>
          </ac:picMkLst>
        </pc:picChg>
        <pc:picChg chg="add mod">
          <ac:chgData name="James Long" userId="a5d0558b1450af40" providerId="LiveId" clId="{3E622DD7-A5ED-4277-B97D-DB1A67AAE312}" dt="2018-05-16T00:20:08.403" v="728" actId="14100"/>
          <ac:picMkLst>
            <pc:docMk/>
            <pc:sldMk cId="4109541486" sldId="264"/>
            <ac:picMk id="6146" creationId="{8346B8D7-7355-48B2-9CBC-D92DE100A9E2}"/>
          </ac:picMkLst>
        </pc:picChg>
        <pc:picChg chg="add mod">
          <ac:chgData name="James Long" userId="a5d0558b1450af40" providerId="LiveId" clId="{3E622DD7-A5ED-4277-B97D-DB1A67AAE312}" dt="2018-05-16T00:21:26.866" v="735" actId="14100"/>
          <ac:picMkLst>
            <pc:docMk/>
            <pc:sldMk cId="4109541486" sldId="264"/>
            <ac:picMk id="6148" creationId="{0AA48F42-C3DE-4566-8A52-2F23D6A111E3}"/>
          </ac:picMkLst>
        </pc:picChg>
      </pc:sldChg>
      <pc:sldChg chg="addSp delSp modSp add">
        <pc:chgData name="James Long" userId="a5d0558b1450af40" providerId="LiveId" clId="{3E622DD7-A5ED-4277-B97D-DB1A67AAE312}" dt="2018-05-16T00:27:55.078" v="837" actId="1076"/>
        <pc:sldMkLst>
          <pc:docMk/>
          <pc:sldMk cId="758404221" sldId="265"/>
        </pc:sldMkLst>
        <pc:spChg chg="mod">
          <ac:chgData name="James Long" userId="a5d0558b1450af40" providerId="LiveId" clId="{3E622DD7-A5ED-4277-B97D-DB1A67AAE312}" dt="2018-05-16T00:27:55.078" v="837" actId="1076"/>
          <ac:spMkLst>
            <pc:docMk/>
            <pc:sldMk cId="758404221" sldId="265"/>
            <ac:spMk id="2" creationId="{EFEE7CBB-8B67-445A-8068-79C67ADC3E1D}"/>
          </ac:spMkLst>
        </pc:spChg>
        <pc:spChg chg="del mod">
          <ac:chgData name="James Long" userId="a5d0558b1450af40" providerId="LiveId" clId="{3E622DD7-A5ED-4277-B97D-DB1A67AAE312}" dt="2018-05-16T00:27:24.042" v="801" actId="478"/>
          <ac:spMkLst>
            <pc:docMk/>
            <pc:sldMk cId="758404221" sldId="265"/>
            <ac:spMk id="3" creationId="{B55B836D-0BD6-49AB-B938-DA687A8D1BF5}"/>
          </ac:spMkLst>
        </pc:spChg>
        <pc:spChg chg="add del mod">
          <ac:chgData name="James Long" userId="a5d0558b1450af40" providerId="LiveId" clId="{3E622DD7-A5ED-4277-B97D-DB1A67AAE312}" dt="2018-05-16T00:27:26.114" v="802" actId="478"/>
          <ac:spMkLst>
            <pc:docMk/>
            <pc:sldMk cId="758404221" sldId="265"/>
            <ac:spMk id="5" creationId="{CD797E58-8D51-4902-A66C-FD4D2ED8D711}"/>
          </ac:spMkLst>
        </pc:spChg>
        <pc:spChg chg="add mod">
          <ac:chgData name="James Long" userId="a5d0558b1450af40" providerId="LiveId" clId="{3E622DD7-A5ED-4277-B97D-DB1A67AAE312}" dt="2018-05-16T00:27:55.078" v="837" actId="1076"/>
          <ac:spMkLst>
            <pc:docMk/>
            <pc:sldMk cId="758404221" sldId="265"/>
            <ac:spMk id="6" creationId="{1CDC5826-7D1E-4495-816E-ED2663B2BB64}"/>
          </ac:spMkLst>
        </pc:spChg>
      </pc:sldChg>
      <pc:sldChg chg="addSp modSp add modAnim">
        <pc:chgData name="James Long" userId="a5d0558b1450af40" providerId="LiveId" clId="{3E622DD7-A5ED-4277-B97D-DB1A67AAE312}" dt="2018-05-16T01:04:40.082" v="2457"/>
        <pc:sldMkLst>
          <pc:docMk/>
          <pc:sldMk cId="2053676558" sldId="266"/>
        </pc:sldMkLst>
        <pc:spChg chg="mod">
          <ac:chgData name="James Long" userId="a5d0558b1450af40" providerId="LiveId" clId="{3E622DD7-A5ED-4277-B97D-DB1A67AAE312}" dt="2018-05-16T00:43:13.100" v="873" actId="20577"/>
          <ac:spMkLst>
            <pc:docMk/>
            <pc:sldMk cId="2053676558" sldId="266"/>
            <ac:spMk id="2" creationId="{25B014BD-B9DD-41E3-8D2B-10CAAC85E381}"/>
          </ac:spMkLst>
        </pc:spChg>
        <pc:spChg chg="mod">
          <ac:chgData name="James Long" userId="a5d0558b1450af40" providerId="LiveId" clId="{3E622DD7-A5ED-4277-B97D-DB1A67AAE312}" dt="2018-05-16T00:50:03.650" v="1669" actId="1076"/>
          <ac:spMkLst>
            <pc:docMk/>
            <pc:sldMk cId="2053676558" sldId="266"/>
            <ac:spMk id="3" creationId="{3967D8DD-5F48-4D66-B61E-1CD3F571BD93}"/>
          </ac:spMkLst>
        </pc:spChg>
        <pc:picChg chg="add mod">
          <ac:chgData name="James Long" userId="a5d0558b1450af40" providerId="LiveId" clId="{3E622DD7-A5ED-4277-B97D-DB1A67AAE312}" dt="2018-05-16T00:50:05.512" v="1670" actId="1076"/>
          <ac:picMkLst>
            <pc:docMk/>
            <pc:sldMk cId="2053676558" sldId="266"/>
            <ac:picMk id="7170" creationId="{E651BE51-4C5A-4719-BE0E-C7619A93671C}"/>
          </ac:picMkLst>
        </pc:picChg>
      </pc:sldChg>
      <pc:sldChg chg="addSp modSp add modAnim">
        <pc:chgData name="James Long" userId="a5d0558b1450af40" providerId="LiveId" clId="{3E622DD7-A5ED-4277-B97D-DB1A67AAE312}" dt="2018-05-16T01:04:32.357" v="2453"/>
        <pc:sldMkLst>
          <pc:docMk/>
          <pc:sldMk cId="2604285238" sldId="267"/>
        </pc:sldMkLst>
        <pc:spChg chg="mod">
          <ac:chgData name="James Long" userId="a5d0558b1450af40" providerId="LiveId" clId="{3E622DD7-A5ED-4277-B97D-DB1A67AAE312}" dt="2018-05-16T00:50:14.431" v="1691" actId="20577"/>
          <ac:spMkLst>
            <pc:docMk/>
            <pc:sldMk cId="2604285238" sldId="267"/>
            <ac:spMk id="2" creationId="{4EF79879-1F07-45FC-8D72-B7A99263501C}"/>
          </ac:spMkLst>
        </pc:spChg>
        <pc:spChg chg="mod">
          <ac:chgData name="James Long" userId="a5d0558b1450af40" providerId="LiveId" clId="{3E622DD7-A5ED-4277-B97D-DB1A67AAE312}" dt="2018-05-16T01:00:14.914" v="2362" actId="1076"/>
          <ac:spMkLst>
            <pc:docMk/>
            <pc:sldMk cId="2604285238" sldId="267"/>
            <ac:spMk id="3" creationId="{2B792606-BD77-49D8-900C-C25D17036C8F}"/>
          </ac:spMkLst>
        </pc:spChg>
        <pc:picChg chg="add mod">
          <ac:chgData name="James Long" userId="a5d0558b1450af40" providerId="LiveId" clId="{3E622DD7-A5ED-4277-B97D-DB1A67AAE312}" dt="2018-05-16T00:59:28.692" v="2194" actId="1076"/>
          <ac:picMkLst>
            <pc:docMk/>
            <pc:sldMk cId="2604285238" sldId="267"/>
            <ac:picMk id="8194" creationId="{63CC5406-6C0C-4D0C-B04B-A1DE9C2A6F4F}"/>
          </ac:picMkLst>
        </pc:picChg>
        <pc:picChg chg="add mod">
          <ac:chgData name="James Long" userId="a5d0558b1450af40" providerId="LiveId" clId="{3E622DD7-A5ED-4277-B97D-DB1A67AAE312}" dt="2018-05-16T00:59:31.833" v="2196" actId="1076"/>
          <ac:picMkLst>
            <pc:docMk/>
            <pc:sldMk cId="2604285238" sldId="267"/>
            <ac:picMk id="8196" creationId="{438474F2-13CD-444C-9CB3-93410095A41F}"/>
          </ac:picMkLst>
        </pc:picChg>
      </pc:sldChg>
      <pc:sldChg chg="addSp delSp modSp add">
        <pc:chgData name="James Long" userId="a5d0558b1450af40" providerId="LiveId" clId="{3E622DD7-A5ED-4277-B97D-DB1A67AAE312}" dt="2018-05-16T01:08:13.433" v="2505" actId="1076"/>
        <pc:sldMkLst>
          <pc:docMk/>
          <pc:sldMk cId="3188658338" sldId="268"/>
        </pc:sldMkLst>
        <pc:spChg chg="add del mod">
          <ac:chgData name="James Long" userId="a5d0558b1450af40" providerId="LiveId" clId="{3E622DD7-A5ED-4277-B97D-DB1A67AAE312}" dt="2018-05-16T01:08:13.433" v="2505" actId="1076"/>
          <ac:spMkLst>
            <pc:docMk/>
            <pc:sldMk cId="3188658338" sldId="268"/>
            <ac:spMk id="2" creationId="{440A250E-F5A4-448E-8B6B-E8909379BA25}"/>
          </ac:spMkLst>
        </pc:spChg>
        <pc:spChg chg="del">
          <ac:chgData name="James Long" userId="a5d0558b1450af40" providerId="LiveId" clId="{3E622DD7-A5ED-4277-B97D-DB1A67AAE312}" dt="2018-05-16T01:06:23.112" v="2464" actId="478"/>
          <ac:spMkLst>
            <pc:docMk/>
            <pc:sldMk cId="3188658338" sldId="268"/>
            <ac:spMk id="3" creationId="{CB13CA3A-A75D-462B-BDFC-E9FAB06C78F6}"/>
          </ac:spMkLst>
        </pc:spChg>
        <pc:spChg chg="add del">
          <ac:chgData name="James Long" userId="a5d0558b1450af40" providerId="LiveId" clId="{3E622DD7-A5ED-4277-B97D-DB1A67AAE312}" dt="2018-05-16T01:06:25.424" v="2466"/>
          <ac:spMkLst>
            <pc:docMk/>
            <pc:sldMk cId="3188658338" sldId="268"/>
            <ac:spMk id="4" creationId="{98A3C225-8ED0-4335-88A8-B5F6E27AAF2B}"/>
          </ac:spMkLst>
        </pc:spChg>
        <pc:spChg chg="add del">
          <ac:chgData name="James Long" userId="a5d0558b1450af40" providerId="LiveId" clId="{3E622DD7-A5ED-4277-B97D-DB1A67AAE312}" dt="2018-05-16T01:07:47.578" v="2496"/>
          <ac:spMkLst>
            <pc:docMk/>
            <pc:sldMk cId="3188658338" sldId="268"/>
            <ac:spMk id="5" creationId="{84273838-1AA7-4E2C-B068-5AB2998C7751}"/>
          </ac:spMkLst>
        </pc:spChg>
        <pc:picChg chg="add mod">
          <ac:chgData name="James Long" userId="a5d0558b1450af40" providerId="LiveId" clId="{3E622DD7-A5ED-4277-B97D-DB1A67AAE312}" dt="2018-05-16T01:08:03.786" v="2503" actId="14100"/>
          <ac:picMkLst>
            <pc:docMk/>
            <pc:sldMk cId="3188658338" sldId="268"/>
            <ac:picMk id="9218" creationId="{18DAF731-9F46-443E-BC5A-C935A2A6769F}"/>
          </ac:picMkLst>
        </pc:picChg>
        <pc:picChg chg="add mod">
          <ac:chgData name="James Long" userId="a5d0558b1450af40" providerId="LiveId" clId="{3E622DD7-A5ED-4277-B97D-DB1A67AAE312}" dt="2018-05-16T01:08:07.910" v="2504" actId="14100"/>
          <ac:picMkLst>
            <pc:docMk/>
            <pc:sldMk cId="3188658338" sldId="268"/>
            <ac:picMk id="9220" creationId="{7D97A2EF-82CE-47E3-ACAB-B3A3ED146F80}"/>
          </ac:picMkLst>
        </pc:picChg>
      </pc:sldChg>
      <pc:sldChg chg="addSp delSp modSp add">
        <pc:chgData name="James Long" userId="a5d0558b1450af40" providerId="LiveId" clId="{3E622DD7-A5ED-4277-B97D-DB1A67AAE312}" dt="2018-05-16T01:09:43.156" v="2517" actId="14100"/>
        <pc:sldMkLst>
          <pc:docMk/>
          <pc:sldMk cId="3626740608" sldId="269"/>
        </pc:sldMkLst>
        <pc:picChg chg="del">
          <ac:chgData name="James Long" userId="a5d0558b1450af40" providerId="LiveId" clId="{3E622DD7-A5ED-4277-B97D-DB1A67AAE312}" dt="2018-05-16T01:08:50.326" v="2507" actId="478"/>
          <ac:picMkLst>
            <pc:docMk/>
            <pc:sldMk cId="3626740608" sldId="269"/>
            <ac:picMk id="9218" creationId="{18DAF731-9F46-443E-BC5A-C935A2A6769F}"/>
          </ac:picMkLst>
        </pc:picChg>
        <pc:picChg chg="del">
          <ac:chgData name="James Long" userId="a5d0558b1450af40" providerId="LiveId" clId="{3E622DD7-A5ED-4277-B97D-DB1A67AAE312}" dt="2018-05-16T01:09:01.530" v="2512" actId="478"/>
          <ac:picMkLst>
            <pc:docMk/>
            <pc:sldMk cId="3626740608" sldId="269"/>
            <ac:picMk id="9220" creationId="{7D97A2EF-82CE-47E3-ACAB-B3A3ED146F80}"/>
          </ac:picMkLst>
        </pc:picChg>
        <pc:picChg chg="add mod">
          <ac:chgData name="James Long" userId="a5d0558b1450af40" providerId="LiveId" clId="{3E622DD7-A5ED-4277-B97D-DB1A67AAE312}" dt="2018-05-16T01:09:43.156" v="2517" actId="14100"/>
          <ac:picMkLst>
            <pc:docMk/>
            <pc:sldMk cId="3626740608" sldId="269"/>
            <ac:picMk id="10242" creationId="{C9353E5E-0297-4D00-9AE3-73E4C37DB869}"/>
          </ac:picMkLst>
        </pc:picChg>
        <pc:picChg chg="add mod">
          <ac:chgData name="James Long" userId="a5d0558b1450af40" providerId="LiveId" clId="{3E622DD7-A5ED-4277-B97D-DB1A67AAE312}" dt="2018-05-16T01:09:41.298" v="2516" actId="14100"/>
          <ac:picMkLst>
            <pc:docMk/>
            <pc:sldMk cId="3626740608" sldId="269"/>
            <ac:picMk id="10244" creationId="{D3076A92-5FEB-4BE4-B128-618386C07A0A}"/>
          </ac:picMkLst>
        </pc:picChg>
      </pc:sldChg>
      <pc:sldChg chg="addSp delSp modSp add">
        <pc:chgData name="James Long" userId="a5d0558b1450af40" providerId="LiveId" clId="{3E622DD7-A5ED-4277-B97D-DB1A67AAE312}" dt="2018-05-16T01:15:03.592" v="2569" actId="1076"/>
        <pc:sldMkLst>
          <pc:docMk/>
          <pc:sldMk cId="2660628457" sldId="270"/>
        </pc:sldMkLst>
        <pc:spChg chg="del">
          <ac:chgData name="James Long" userId="a5d0558b1450af40" providerId="LiveId" clId="{3E622DD7-A5ED-4277-B97D-DB1A67AAE312}" dt="2018-05-16T01:10:49.805" v="2520" actId="478"/>
          <ac:spMkLst>
            <pc:docMk/>
            <pc:sldMk cId="2660628457" sldId="270"/>
            <ac:spMk id="2" creationId="{6A070E3A-8457-46AD-9AC7-ABF0C2E3BC97}"/>
          </ac:spMkLst>
        </pc:spChg>
        <pc:spChg chg="del">
          <ac:chgData name="James Long" userId="a5d0558b1450af40" providerId="LiveId" clId="{3E622DD7-A5ED-4277-B97D-DB1A67AAE312}" dt="2018-05-16T01:10:48.397" v="2519" actId="478"/>
          <ac:spMkLst>
            <pc:docMk/>
            <pc:sldMk cId="2660628457" sldId="270"/>
            <ac:spMk id="3" creationId="{59574338-B3CE-485E-AC3A-120C366A6A3F}"/>
          </ac:spMkLst>
        </pc:spChg>
        <pc:spChg chg="add del">
          <ac:chgData name="James Long" userId="a5d0558b1450af40" providerId="LiveId" clId="{3E622DD7-A5ED-4277-B97D-DB1A67AAE312}" dt="2018-05-16T01:13:11.064" v="2553" actId="478"/>
          <ac:spMkLst>
            <pc:docMk/>
            <pc:sldMk cId="2660628457" sldId="270"/>
            <ac:spMk id="4" creationId="{7D8A9D2F-9250-47B4-9F79-D0939E330644}"/>
          </ac:spMkLst>
        </pc:spChg>
        <pc:spChg chg="add mod">
          <ac:chgData name="James Long" userId="a5d0558b1450af40" providerId="LiveId" clId="{3E622DD7-A5ED-4277-B97D-DB1A67AAE312}" dt="2018-05-16T01:13:35.141" v="2561" actId="20577"/>
          <ac:spMkLst>
            <pc:docMk/>
            <pc:sldMk cId="2660628457" sldId="270"/>
            <ac:spMk id="5" creationId="{ACE6EBF3-0976-495C-9EEA-53AB911640A8}"/>
          </ac:spMkLst>
        </pc:spChg>
        <pc:picChg chg="add del mod">
          <ac:chgData name="James Long" userId="a5d0558b1450af40" providerId="LiveId" clId="{3E622DD7-A5ED-4277-B97D-DB1A67AAE312}" dt="2018-05-16T01:13:32.099" v="2560" actId="478"/>
          <ac:picMkLst>
            <pc:docMk/>
            <pc:sldMk cId="2660628457" sldId="270"/>
            <ac:picMk id="11266" creationId="{45FA4839-30D9-4760-892E-A72331F61B05}"/>
          </ac:picMkLst>
        </pc:picChg>
        <pc:picChg chg="add del mod">
          <ac:chgData name="James Long" userId="a5d0558b1450af40" providerId="LiveId" clId="{3E622DD7-A5ED-4277-B97D-DB1A67AAE312}" dt="2018-05-16T01:13:30.515" v="2559" actId="478"/>
          <ac:picMkLst>
            <pc:docMk/>
            <pc:sldMk cId="2660628457" sldId="270"/>
            <ac:picMk id="11268" creationId="{5444A214-6A4B-4AC7-814E-08385558183F}"/>
          </ac:picMkLst>
        </pc:picChg>
        <pc:picChg chg="add del mod">
          <ac:chgData name="James Long" userId="a5d0558b1450af40" providerId="LiveId" clId="{3E622DD7-A5ED-4277-B97D-DB1A67AAE312}" dt="2018-05-16T01:14:42.836" v="2564" actId="478"/>
          <ac:picMkLst>
            <pc:docMk/>
            <pc:sldMk cId="2660628457" sldId="270"/>
            <ac:picMk id="11270" creationId="{8F6C6F57-5824-4145-B3B2-EC1D52DDC28C}"/>
          </ac:picMkLst>
        </pc:picChg>
        <pc:picChg chg="add mod modCrop">
          <ac:chgData name="James Long" userId="a5d0558b1450af40" providerId="LiveId" clId="{3E622DD7-A5ED-4277-B97D-DB1A67AAE312}" dt="2018-05-16T01:15:03.592" v="2569" actId="1076"/>
          <ac:picMkLst>
            <pc:docMk/>
            <pc:sldMk cId="2660628457" sldId="270"/>
            <ac:picMk id="11272" creationId="{4381C2BB-BAE6-4DCA-B1D9-F8C1B9C0E93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17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6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1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610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729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513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05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86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922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866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9266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5711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6057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3140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7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690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73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235F3B5-DBE5-42D5-AF27-3E8CE1F7A7EB}" type="datetimeFigureOut">
              <a:rPr lang="en-GB" smtClean="0"/>
              <a:t>16/05/2018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00ADA-CAF9-484C-9482-3644D0A42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0804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eamushillen.co.uk/139857/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hyperlink" Target="https://www.facebook.com/CepheusSystem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business/news/two-million-advertisers" TargetMode="External"/><Relationship Id="rId7" Type="http://schemas.openxmlformats.org/officeDocument/2006/relationships/hyperlink" Target="http://sendible.com/insights/7-tips-for-using-instagram-for-business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6" Type="http://schemas.openxmlformats.org/officeDocument/2006/relationships/hyperlink" Target="https://business.instagram.com/?locale=en_GB" TargetMode="External"/><Relationship Id="rId5" Type="http://schemas.openxmlformats.org/officeDocument/2006/relationships/hyperlink" Target="http://www.jdpower.com/press-releases/2013-social-media-benchmark-study" TargetMode="External"/><Relationship Id="rId4" Type="http://schemas.openxmlformats.org/officeDocument/2006/relationships/hyperlink" Target="https://newsroom.fb.com/company-inf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 Design &amp; Online Marketing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  <a:p>
            <a:r>
              <a:rPr lang="en-GB" dirty="0"/>
              <a:t>James Long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5469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14BD-B9DD-41E3-8D2B-10CAAC85E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Design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7D8DD-5F48-4D66-B61E-1CD3F571B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997476"/>
            <a:ext cx="8289342" cy="4195481"/>
          </a:xfrm>
        </p:spPr>
        <p:txBody>
          <a:bodyPr/>
          <a:lstStyle/>
          <a:p>
            <a:r>
              <a:rPr lang="en-GB" dirty="0"/>
              <a:t>For this website I am recommending to use WordPress</a:t>
            </a:r>
          </a:p>
          <a:p>
            <a:r>
              <a:rPr lang="en-GB" dirty="0"/>
              <a:t>WordPress websites are very easy to manage and maintain due to it being a GUI other than writing out the code yourself</a:t>
            </a:r>
          </a:p>
          <a:p>
            <a:r>
              <a:rPr lang="en-GB" dirty="0"/>
              <a:t>WordPress websites are able to incorporate plugins to make incorporating new features as easy as possible</a:t>
            </a:r>
          </a:p>
          <a:p>
            <a:r>
              <a:rPr lang="en-GB" dirty="0"/>
              <a:t>With WordPress you can create a professional website which is responsive to mobile devices as standard</a:t>
            </a:r>
          </a:p>
          <a:p>
            <a:r>
              <a:rPr lang="en-GB" dirty="0"/>
              <a:t>Alongside this, WordPress has easy to use Blog integration for creating news articles or sharing information about your business.</a:t>
            </a:r>
          </a:p>
        </p:txBody>
      </p:sp>
      <p:pic>
        <p:nvPicPr>
          <p:cNvPr id="7170" name="Picture 2" descr="Related image">
            <a:extLst>
              <a:ext uri="{FF2B5EF4-FFF2-40B4-BE49-F238E27FC236}">
                <a16:creationId xmlns:a16="http://schemas.microsoft.com/office/drawing/2014/main" id="{E651BE51-4C5A-4719-BE0E-C7619A93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0011" y="194467"/>
            <a:ext cx="1917032" cy="19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scontent-lht6-1.xx.fbcdn.net/v/t1.15752-9/32720241_2301709173189188_7731277445919145984_n.jpg?_nc_cat=0&amp;oh=a1ee243b112ea403d6ef5ae277932184&amp;oe=5B9807E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0011" y="2369750"/>
            <a:ext cx="2070608" cy="425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5367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79879-1F07-45FC-8D72-B7A992635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WordPress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92606-BD77-49D8-900C-C25D17036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671683"/>
            <a:ext cx="6027406" cy="5349570"/>
          </a:xfrm>
        </p:spPr>
        <p:txBody>
          <a:bodyPr>
            <a:normAutofit/>
          </a:bodyPr>
          <a:lstStyle/>
          <a:p>
            <a:r>
              <a:rPr lang="en-GB" dirty="0"/>
              <a:t>Creating a shop with WordPress is easy due to plugins which you can integrate. One I recommend is called WooCommerce and makes setting up a shop quick and simple</a:t>
            </a:r>
          </a:p>
          <a:p>
            <a:r>
              <a:rPr lang="en-GB" dirty="0"/>
              <a:t>Plugins for E-mail marketing are available so that you can inform existing customers about new deals.</a:t>
            </a:r>
          </a:p>
          <a:p>
            <a:r>
              <a:rPr lang="en-GB" dirty="0"/>
              <a:t>Those who are non-technical can still update the site via a GUI console other than writing lines and lines of code</a:t>
            </a:r>
          </a:p>
          <a:p>
            <a:r>
              <a:rPr lang="en-GB" dirty="0"/>
              <a:t>Creating a stylish website is simple because you can download themes from the repository to give your site a fresh new look</a:t>
            </a:r>
          </a:p>
        </p:txBody>
      </p:sp>
      <p:pic>
        <p:nvPicPr>
          <p:cNvPr id="8194" name="Picture 2" descr="Image result for wordpress sites">
            <a:extLst>
              <a:ext uri="{FF2B5EF4-FFF2-40B4-BE49-F238E27FC236}">
                <a16:creationId xmlns:a16="http://schemas.microsoft.com/office/drawing/2014/main" id="{63CC5406-6C0C-4D0C-B04B-A1DE9C2A6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330" y="244554"/>
            <a:ext cx="4385912" cy="2741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wordpress sites">
            <a:extLst>
              <a:ext uri="{FF2B5EF4-FFF2-40B4-BE49-F238E27FC236}">
                <a16:creationId xmlns:a16="http://schemas.microsoft.com/office/drawing/2014/main" id="{438474F2-13CD-444C-9CB3-93410095A4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330" y="3108928"/>
            <a:ext cx="4385912" cy="360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04285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A2F04-434A-4E60-9FF3-240BE9A34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5812D-8951-47BF-8262-2DA8747D9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900903"/>
            <a:ext cx="8946541" cy="4195481"/>
          </a:xfrm>
        </p:spPr>
        <p:txBody>
          <a:bodyPr/>
          <a:lstStyle/>
          <a:p>
            <a:r>
              <a:rPr lang="en-GB" dirty="0">
                <a:hlinkClick r:id="rId3"/>
              </a:rPr>
              <a:t>http://seamushillen.co.uk/139857/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Simple</a:t>
            </a:r>
          </a:p>
          <a:p>
            <a:r>
              <a:rPr lang="en-GB" dirty="0"/>
              <a:t>Easy to Navigate</a:t>
            </a:r>
          </a:p>
          <a:p>
            <a:r>
              <a:rPr lang="en-GB" dirty="0"/>
              <a:t>Consistent</a:t>
            </a:r>
          </a:p>
          <a:p>
            <a:r>
              <a:rPr lang="en-GB" dirty="0"/>
              <a:t>Accessibility</a:t>
            </a:r>
          </a:p>
          <a:p>
            <a:r>
              <a:rPr lang="en-GB" dirty="0"/>
              <a:t>Conventional</a:t>
            </a:r>
          </a:p>
          <a:p>
            <a:endParaRPr lang="en-GB" dirty="0"/>
          </a:p>
          <a:p>
            <a:r>
              <a:rPr lang="en-GB" dirty="0"/>
              <a:t>Social Media - </a:t>
            </a:r>
            <a:r>
              <a:rPr lang="en-GB" dirty="0">
                <a:hlinkClick r:id="rId4"/>
              </a:rPr>
              <a:t>https://www.facebook.com/CepheusSystems/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FE77FF3A-1909-40B2-9E36-8D77C9988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65" y="2874982"/>
            <a:ext cx="311153" cy="30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Related image">
            <a:extLst>
              <a:ext uri="{FF2B5EF4-FFF2-40B4-BE49-F238E27FC236}">
                <a16:creationId xmlns:a16="http://schemas.microsoft.com/office/drawing/2014/main" id="{62F5636E-948E-4498-9BA2-88762731D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65" y="3233519"/>
            <a:ext cx="311153" cy="30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Related image">
            <a:extLst>
              <a:ext uri="{FF2B5EF4-FFF2-40B4-BE49-F238E27FC236}">
                <a16:creationId xmlns:a16="http://schemas.microsoft.com/office/drawing/2014/main" id="{B7FF929D-7E42-4522-8231-4B4AD453E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65" y="3614845"/>
            <a:ext cx="311153" cy="30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lated image">
            <a:extLst>
              <a:ext uri="{FF2B5EF4-FFF2-40B4-BE49-F238E27FC236}">
                <a16:creationId xmlns:a16="http://schemas.microsoft.com/office/drawing/2014/main" id="{ABA0ABCB-707C-4395-92FA-BCCD30A4BD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67" y="4009399"/>
            <a:ext cx="311153" cy="30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Related image">
            <a:extLst>
              <a:ext uri="{FF2B5EF4-FFF2-40B4-BE49-F238E27FC236}">
                <a16:creationId xmlns:a16="http://schemas.microsoft.com/office/drawing/2014/main" id="{4F831C02-DAEB-429A-824E-A5E1CEFF1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845" y="4478332"/>
            <a:ext cx="311153" cy="30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859709-1986-4F64-9E22-CACBFDDD56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4391" y="415566"/>
            <a:ext cx="1892968" cy="185574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6161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A250E-F5A4-448E-8B6B-E8909379B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401052"/>
            <a:ext cx="9404723" cy="1400530"/>
          </a:xfrm>
        </p:spPr>
        <p:txBody>
          <a:bodyPr/>
          <a:lstStyle/>
          <a:p>
            <a:r>
              <a:rPr lang="en-GB" dirty="0"/>
              <a:t>Website Screenshots</a:t>
            </a:r>
          </a:p>
        </p:txBody>
      </p:sp>
      <p:pic>
        <p:nvPicPr>
          <p:cNvPr id="9218" name="Picture 2" descr="https://i.imgur.com/OFvlqF7.png">
            <a:extLst>
              <a:ext uri="{FF2B5EF4-FFF2-40B4-BE49-F238E27FC236}">
                <a16:creationId xmlns:a16="http://schemas.microsoft.com/office/drawing/2014/main" id="{18DAF731-9F46-443E-BC5A-C935A2A67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33276"/>
            <a:ext cx="5983704" cy="532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s://i.imgur.com/rPd9lHk.png">
            <a:extLst>
              <a:ext uri="{FF2B5EF4-FFF2-40B4-BE49-F238E27FC236}">
                <a16:creationId xmlns:a16="http://schemas.microsoft.com/office/drawing/2014/main" id="{7D97A2EF-82CE-47E3-ACAB-B3A3ED146F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704" y="1533276"/>
            <a:ext cx="6208295" cy="5309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8865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A250E-F5A4-448E-8B6B-E8909379B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401052"/>
            <a:ext cx="9404723" cy="1400530"/>
          </a:xfrm>
        </p:spPr>
        <p:txBody>
          <a:bodyPr/>
          <a:lstStyle/>
          <a:p>
            <a:r>
              <a:rPr lang="en-GB" dirty="0"/>
              <a:t>Website Screenshots</a:t>
            </a:r>
          </a:p>
        </p:txBody>
      </p:sp>
      <p:pic>
        <p:nvPicPr>
          <p:cNvPr id="10242" name="Picture 2" descr="https://i.imgur.com/YwtNNmj.png">
            <a:extLst>
              <a:ext uri="{FF2B5EF4-FFF2-40B4-BE49-F238E27FC236}">
                <a16:creationId xmlns:a16="http://schemas.microsoft.com/office/drawing/2014/main" id="{C9353E5E-0297-4D00-9AE3-73E4C37DB8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9208"/>
            <a:ext cx="6100230" cy="523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s://i.imgur.com/GzGVnJ6.png">
            <a:extLst>
              <a:ext uri="{FF2B5EF4-FFF2-40B4-BE49-F238E27FC236}">
                <a16:creationId xmlns:a16="http://schemas.microsoft.com/office/drawing/2014/main" id="{D3076A92-5FEB-4BE4-B128-618386C07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770" y="1639207"/>
            <a:ext cx="6100230" cy="523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674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CE6EBF3-0976-495C-9EEA-53AB9116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9" y="144378"/>
            <a:ext cx="9404723" cy="1400530"/>
          </a:xfrm>
        </p:spPr>
        <p:txBody>
          <a:bodyPr/>
          <a:lstStyle/>
          <a:p>
            <a:r>
              <a:rPr lang="en-GB" dirty="0"/>
              <a:t>Dashboard</a:t>
            </a:r>
          </a:p>
        </p:txBody>
      </p:sp>
      <p:pic>
        <p:nvPicPr>
          <p:cNvPr id="11272" name="Picture 8" descr="https://i.imgur.com/sN1hkQN.png">
            <a:extLst>
              <a:ext uri="{FF2B5EF4-FFF2-40B4-BE49-F238E27FC236}">
                <a16:creationId xmlns:a16="http://schemas.microsoft.com/office/drawing/2014/main" id="{4381C2BB-BAE6-4DCA-B1D9-F8C1B9C0E9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13"/>
          <a:stretch/>
        </p:blipFill>
        <p:spPr bwMode="auto">
          <a:xfrm>
            <a:off x="0" y="1122947"/>
            <a:ext cx="12192000" cy="586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6062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47F21-EC46-48CF-BF0E-BA564905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Improvements to </a:t>
            </a:r>
            <a:r>
              <a:rPr lang="en-GB" dirty="0" smtClean="0"/>
              <a:t>Website (SME)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2FD26-BA71-4422-8D04-54E87F1E2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507487"/>
            <a:ext cx="9404723" cy="523019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 more products</a:t>
            </a:r>
          </a:p>
          <a:p>
            <a:endParaRPr lang="en-GB" dirty="0"/>
          </a:p>
          <a:p>
            <a:r>
              <a:rPr lang="en-GB" dirty="0"/>
              <a:t>Find more suitable images for some products</a:t>
            </a:r>
          </a:p>
          <a:p>
            <a:endParaRPr lang="en-GB" dirty="0"/>
          </a:p>
          <a:p>
            <a:r>
              <a:rPr lang="en-GB" dirty="0"/>
              <a:t>Incorporate image gallery </a:t>
            </a:r>
          </a:p>
          <a:p>
            <a:endParaRPr lang="en-GB" dirty="0"/>
          </a:p>
          <a:p>
            <a:r>
              <a:rPr lang="en-GB" dirty="0"/>
              <a:t>More blog posts</a:t>
            </a:r>
          </a:p>
          <a:p>
            <a:endParaRPr lang="en-GB" dirty="0"/>
          </a:p>
          <a:p>
            <a:r>
              <a:rPr lang="en-GB" dirty="0"/>
              <a:t>More social media integration / posts</a:t>
            </a:r>
          </a:p>
          <a:p>
            <a:endParaRPr lang="en-GB" dirty="0"/>
          </a:p>
          <a:p>
            <a:r>
              <a:rPr lang="en-GB" dirty="0"/>
              <a:t>Personalised domain name (cepheussystems.co.uk)</a:t>
            </a:r>
          </a:p>
          <a:p>
            <a:endParaRPr lang="en-GB" dirty="0"/>
          </a:p>
          <a:p>
            <a:r>
              <a:rPr lang="en-GB" dirty="0"/>
              <a:t>Include more plugins (E-mail Marketing)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Related image">
            <a:extLst>
              <a:ext uri="{FF2B5EF4-FFF2-40B4-BE49-F238E27FC236}">
                <a16:creationId xmlns:a16="http://schemas.microsoft.com/office/drawing/2014/main" id="{421831D1-9E2D-43FE-AEA3-82093365D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379" y="2430379"/>
            <a:ext cx="4427621" cy="442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101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75BF3-B316-462C-B0CB-312954E4F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Analytics</a:t>
            </a:r>
          </a:p>
        </p:txBody>
      </p:sp>
      <p:pic>
        <p:nvPicPr>
          <p:cNvPr id="5124" name="Picture 4" descr="https://i.imgur.com/DG7TPBs.png">
            <a:extLst>
              <a:ext uri="{FF2B5EF4-FFF2-40B4-BE49-F238E27FC236}">
                <a16:creationId xmlns:a16="http://schemas.microsoft.com/office/drawing/2014/main" id="{699DDD36-C569-4524-BEE9-25CEE459E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3453" y="-171515"/>
            <a:ext cx="7976534" cy="264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i.imgur.com/1RtNqoo.png">
            <a:extLst>
              <a:ext uri="{FF2B5EF4-FFF2-40B4-BE49-F238E27FC236}">
                <a16:creationId xmlns:a16="http://schemas.microsoft.com/office/drawing/2014/main" id="{2E7849D6-F51F-4FA0-A6FD-300E8D11F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71077"/>
            <a:ext cx="12347553" cy="458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2043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55FA-7AEB-41AB-8719-FFA9A598A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Analytics #2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7F73FC-79C8-4B61-8483-65180356FE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5900" y="1853248"/>
            <a:ext cx="3086100" cy="5172075"/>
          </a:xfrm>
          <a:prstGeom prst="rect">
            <a:avLst/>
          </a:prstGeom>
        </p:spPr>
      </p:pic>
      <p:pic>
        <p:nvPicPr>
          <p:cNvPr id="5" name="Picture 2" descr="https://i.imgur.com/feHRPBI.png">
            <a:extLst>
              <a:ext uri="{FF2B5EF4-FFF2-40B4-BE49-F238E27FC236}">
                <a16:creationId xmlns:a16="http://schemas.microsoft.com/office/drawing/2014/main" id="{1874072B-3674-4999-AE39-ED88D3522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25" y="2662519"/>
            <a:ext cx="6048375" cy="419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s://i.imgur.com/ULWd85U.png">
            <a:extLst>
              <a:ext uri="{FF2B5EF4-FFF2-40B4-BE49-F238E27FC236}">
                <a16:creationId xmlns:a16="http://schemas.microsoft.com/office/drawing/2014/main" id="{8346B8D7-7355-48B2-9CBC-D92DE100A9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3248"/>
            <a:ext cx="3057525" cy="500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s://i.imgur.com/KyRXCwQ.png">
            <a:extLst>
              <a:ext uri="{FF2B5EF4-FFF2-40B4-BE49-F238E27FC236}">
                <a16:creationId xmlns:a16="http://schemas.microsoft.com/office/drawing/2014/main" id="{0AA48F42-C3DE-4566-8A52-2F23D6A11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161" y="0"/>
            <a:ext cx="3246316" cy="269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0954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309" y="2378800"/>
            <a:ext cx="4903087" cy="358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348217"/>
            <a:ext cx="9404723" cy="1400530"/>
          </a:xfrm>
        </p:spPr>
        <p:txBody>
          <a:bodyPr/>
          <a:lstStyle/>
          <a:p>
            <a:r>
              <a:rPr lang="en-GB" dirty="0"/>
              <a:t>Online Marketing Research – 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130" y="1985929"/>
            <a:ext cx="7231772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Advertising on Facebook is one of the most effective ways of getting business growth.</a:t>
            </a:r>
          </a:p>
          <a:p>
            <a:r>
              <a:rPr lang="en-GB" dirty="0"/>
              <a:t>Over 2 Million active advertisers use Facebook as of Feb 2015 </a:t>
            </a:r>
            <a:r>
              <a:rPr lang="en-GB" sz="1000" dirty="0"/>
              <a:t>[1]</a:t>
            </a:r>
          </a:p>
          <a:p>
            <a:r>
              <a:rPr lang="en-GB" dirty="0"/>
              <a:t>1.45 Billion daily active users on average use Facebook as of March 2018 </a:t>
            </a:r>
            <a:r>
              <a:rPr lang="en-GB" sz="1050" dirty="0"/>
              <a:t>[2]</a:t>
            </a:r>
          </a:p>
          <a:p>
            <a:r>
              <a:rPr lang="en-GB" dirty="0"/>
              <a:t>Having an “Organic Social Media” is crucial due to 67% of consumers will now use social media for customer support. Alongside this 33% prefer to use social media instead of the telephone </a:t>
            </a:r>
            <a:r>
              <a:rPr lang="en-GB" sz="1050" dirty="0"/>
              <a:t>[3]</a:t>
            </a:r>
          </a:p>
          <a:p>
            <a:r>
              <a:rPr lang="en-GB" dirty="0"/>
              <a:t>Instagram is another extremely popular social media site with over 800+ million active users every month with 500+ million users active each day </a:t>
            </a:r>
            <a:r>
              <a:rPr lang="en-GB" sz="1000" dirty="0"/>
              <a:t>[4]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9351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452027"/>
            <a:ext cx="8946541" cy="2937093"/>
          </a:xfrm>
        </p:spPr>
        <p:txBody>
          <a:bodyPr/>
          <a:lstStyle/>
          <a:p>
            <a:r>
              <a:rPr lang="en-GB" dirty="0"/>
              <a:t>Posting Strategies:</a:t>
            </a:r>
          </a:p>
          <a:p>
            <a:r>
              <a:rPr lang="en-GB" dirty="0"/>
              <a:t>Show what you do in a creative way (Instagram and Facebook “Stories”)</a:t>
            </a:r>
          </a:p>
          <a:p>
            <a:r>
              <a:rPr lang="en-GB" dirty="0"/>
              <a:t>Behind-the-scenes will help satisfy customers’ need for curiosity about where their products come from</a:t>
            </a:r>
          </a:p>
          <a:p>
            <a:r>
              <a:rPr lang="en-GB" dirty="0"/>
              <a:t>Collaborate with other businesses and people across social media</a:t>
            </a:r>
          </a:p>
          <a:p>
            <a:r>
              <a:rPr lang="en-GB" dirty="0"/>
              <a:t>Analyse your success and build upon it </a:t>
            </a:r>
            <a:r>
              <a:rPr lang="en-GB" sz="1050" dirty="0"/>
              <a:t>[</a:t>
            </a:r>
            <a:r>
              <a:rPr lang="en-GB" sz="1000" dirty="0"/>
              <a:t>5]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04293" y="4389120"/>
            <a:ext cx="8946541" cy="24678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dirty="0"/>
              <a:t>Search Engine Optimisation</a:t>
            </a:r>
          </a:p>
          <a:p>
            <a:r>
              <a:rPr lang="en-GB" dirty="0"/>
              <a:t>Google AdWords</a:t>
            </a:r>
          </a:p>
          <a:p>
            <a:r>
              <a:rPr lang="en-GB" dirty="0"/>
              <a:t>Email Marketing / Newsletters</a:t>
            </a:r>
          </a:p>
          <a:p>
            <a:endParaRPr lang="en-GB" dirty="0"/>
          </a:p>
          <a:p>
            <a:endParaRPr lang="en-GB" sz="1000" dirty="0"/>
          </a:p>
          <a:p>
            <a:endParaRPr lang="en-GB" dirty="0"/>
          </a:p>
        </p:txBody>
      </p:sp>
      <p:pic>
        <p:nvPicPr>
          <p:cNvPr id="3076" name="Picture 4" descr="Image result for strategies png">
            <a:extLst>
              <a:ext uri="{FF2B5EF4-FFF2-40B4-BE49-F238E27FC236}">
                <a16:creationId xmlns:a16="http://schemas.microsoft.com/office/drawing/2014/main" id="{AAB7DFCA-207C-4FF4-9A51-A42692016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768" y="3429000"/>
            <a:ext cx="4876800" cy="34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737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5D069-F008-40CE-A29E-DDB40D1A6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Strategies</a:t>
            </a:r>
          </a:p>
        </p:txBody>
      </p:sp>
      <p:pic>
        <p:nvPicPr>
          <p:cNvPr id="1026" name="Picture 2" descr="https://i.imgur.com/E2cM0UO.png">
            <a:extLst>
              <a:ext uri="{FF2B5EF4-FFF2-40B4-BE49-F238E27FC236}">
                <a16:creationId xmlns:a16="http://schemas.microsoft.com/office/drawing/2014/main" id="{39DB9636-F449-44A8-85A5-4ADF1B5FFAE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736" y="2334260"/>
            <a:ext cx="3871138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i.imgur.com/LQHty3a.png">
            <a:extLst>
              <a:ext uri="{FF2B5EF4-FFF2-40B4-BE49-F238E27FC236}">
                <a16:creationId xmlns:a16="http://schemas.microsoft.com/office/drawing/2014/main" id="{05155047-65BF-4975-A404-1EFE03C30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1372235"/>
            <a:ext cx="48768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i.imgur.com/GQ6syrm.png">
            <a:extLst>
              <a:ext uri="{FF2B5EF4-FFF2-40B4-BE49-F238E27FC236}">
                <a16:creationId xmlns:a16="http://schemas.microsoft.com/office/drawing/2014/main" id="{3CAC148E-A7F6-4C6A-ABFE-EC1235BF5F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8"/>
          <a:stretch/>
        </p:blipFill>
        <p:spPr bwMode="auto">
          <a:xfrm>
            <a:off x="9095874" y="2308234"/>
            <a:ext cx="3096126" cy="454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i.imgur.com/Jrm0KGc.png">
            <a:extLst>
              <a:ext uri="{FF2B5EF4-FFF2-40B4-BE49-F238E27FC236}">
                <a16:creationId xmlns:a16="http://schemas.microsoft.com/office/drawing/2014/main" id="{DD4E8041-F60C-4EED-AB4C-14F57620FE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052128"/>
            <a:ext cx="5224736" cy="390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2855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E7CBB-8B67-445A-8068-79C67ADC3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353" y="2616440"/>
            <a:ext cx="9404723" cy="1400530"/>
          </a:xfrm>
        </p:spPr>
        <p:txBody>
          <a:bodyPr/>
          <a:lstStyle/>
          <a:p>
            <a:r>
              <a:rPr lang="en-GB" dirty="0"/>
              <a:t>Thanks for Listening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CDC5826-7D1E-4495-816E-ED2663B2BB64}"/>
              </a:ext>
            </a:extLst>
          </p:cNvPr>
          <p:cNvSpPr txBox="1">
            <a:spLocks/>
          </p:cNvSpPr>
          <p:nvPr/>
        </p:nvSpPr>
        <p:spPr>
          <a:xfrm>
            <a:off x="3766300" y="3429000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Any Questions?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58404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/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[1] </a:t>
            </a:r>
            <a:r>
              <a:rPr lang="en-GB" dirty="0">
                <a:hlinkClick r:id="rId3"/>
              </a:rPr>
              <a:t>https://www.facebook.com/business/news/two-million-advertisers</a:t>
            </a:r>
            <a:endParaRPr lang="en-GB" dirty="0"/>
          </a:p>
          <a:p>
            <a:r>
              <a:rPr lang="en-GB" dirty="0"/>
              <a:t>[2] </a:t>
            </a:r>
            <a:r>
              <a:rPr lang="en-GB" dirty="0">
                <a:hlinkClick r:id="rId4"/>
              </a:rPr>
              <a:t>https://newsroom.fb.com/company-info/</a:t>
            </a:r>
            <a:endParaRPr lang="en-GB" dirty="0"/>
          </a:p>
          <a:p>
            <a:r>
              <a:rPr lang="en-GB" dirty="0"/>
              <a:t>[3] </a:t>
            </a:r>
            <a:r>
              <a:rPr lang="en-GB" dirty="0">
                <a:hlinkClick r:id="rId5"/>
              </a:rPr>
              <a:t>http://www.jdpower.com/press-releases/2013-social-media-benchmark-study</a:t>
            </a:r>
            <a:endParaRPr lang="en-GB" dirty="0"/>
          </a:p>
          <a:p>
            <a:r>
              <a:rPr lang="en-GB" dirty="0"/>
              <a:t>[4] </a:t>
            </a:r>
            <a:r>
              <a:rPr lang="en-GB" dirty="0">
                <a:hlinkClick r:id="rId6"/>
              </a:rPr>
              <a:t>https://business.instagram.com/?locale=en_GB</a:t>
            </a:r>
            <a:endParaRPr lang="en-GB" dirty="0"/>
          </a:p>
          <a:p>
            <a:r>
              <a:rPr lang="en-GB" dirty="0"/>
              <a:t>[5] </a:t>
            </a:r>
            <a:r>
              <a:rPr lang="en-GB" dirty="0">
                <a:hlinkClick r:id="rId7"/>
              </a:rPr>
              <a:t>http://sendible.com/insights/7-tips-for-using-instagram-for-business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083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1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589</TotalTime>
  <Words>484</Words>
  <Application>Microsoft Office PowerPoint</Application>
  <PresentationFormat>Widescreen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Web Design &amp; Online Marketing</vt:lpstr>
      <vt:lpstr>Web Design Recommendation</vt:lpstr>
      <vt:lpstr>WordPress Features</vt:lpstr>
      <vt:lpstr>Website Design</vt:lpstr>
      <vt:lpstr>Website Screenshots</vt:lpstr>
      <vt:lpstr>Website Screenshots</vt:lpstr>
      <vt:lpstr>Dashboard</vt:lpstr>
      <vt:lpstr>Improvements to Website (SME)</vt:lpstr>
      <vt:lpstr>Analytics</vt:lpstr>
      <vt:lpstr>Analytics #2</vt:lpstr>
      <vt:lpstr>Online Marketing Research – Social Media</vt:lpstr>
      <vt:lpstr>Strategies</vt:lpstr>
      <vt:lpstr>Examples of Strategies</vt:lpstr>
      <vt:lpstr>Thanks for Listening</vt:lpstr>
      <vt:lpstr>Bibliography / References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Design &amp; Online Marketing</dc:title>
  <dc:creator>James Long</dc:creator>
  <cp:lastModifiedBy>James Long</cp:lastModifiedBy>
  <cp:revision>14</cp:revision>
  <dcterms:created xsi:type="dcterms:W3CDTF">2018-05-15T11:44:21Z</dcterms:created>
  <dcterms:modified xsi:type="dcterms:W3CDTF">2018-05-16T15:10:40Z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890A9885-7CFA-4F88-8BBE-723F8CCC7938</vt:lpwstr>
  </property>
  <property fmtid="{D5CDD505-2E9C-101B-9397-08002B2CF9AE}" pid="3" name="ArticulatePath">
    <vt:lpwstr>Presentation1</vt:lpwstr>
  </property>
</Properties>
</file>