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0" autoAdjust="0"/>
    <p:restoredTop sz="94660"/>
  </p:normalViewPr>
  <p:slideViewPr>
    <p:cSldViewPr snapToGrid="0">
      <p:cViewPr varScale="1">
        <p:scale>
          <a:sx n="59" d="100"/>
          <a:sy n="59" d="100"/>
        </p:scale>
        <p:origin x="92" y="9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D072D-3592-4DFB-BF7B-EF6585ACB7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335BAC-5D9A-438C-908C-9CB4D70869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EBAE57-E2F4-4EF2-AF27-A9D7F0E964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D98BE-564A-44DA-AE06-D070973013A0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BB3CAA-5730-4880-9274-90A943FC7F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248E3B-B64D-4148-9655-54B1EB7A27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595C7-C86E-4E44-948F-C4ABC3B4D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7198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F950A-3A74-4134-9493-5D5BFEEC01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E95172-7E97-478A-BEC7-82E5708E25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1B523-CBBC-47C4-B286-A778926DEF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D98BE-564A-44DA-AE06-D070973013A0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F090D5-D34A-4E1C-AA78-E58758D4A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82B3E0-ABD9-4011-8430-284D9BF9E6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595C7-C86E-4E44-948F-C4ABC3B4D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3688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9F7B8-DA6B-48AC-9D67-542D84BEBB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5EBAE-926F-4199-8DBE-19BEF32447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BC1869-0B07-4953-A73D-2DB0F3F1FA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D98BE-564A-44DA-AE06-D070973013A0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5C9A76-3C09-47B4-B23A-E3415A5FAC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BEB250-0F55-4B4D-A97D-3480F5C04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595C7-C86E-4E44-948F-C4ABC3B4D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346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3B1AE-3323-4257-A858-639EB21B85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B5E931-BCAC-49EB-8EBC-3427D6BEE7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5C9876-58F2-4875-995E-64F51391E1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E8D9E9-E52C-4A41-B126-BDA3008751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D98BE-564A-44DA-AE06-D070973013A0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3C3213-5598-4447-BDD5-7737230B7E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AD13F7-D955-4CB9-9ED2-D27EE13D1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595C7-C86E-4E44-948F-C4ABC3B4D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2504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DC0FD-22B4-404D-AC63-D797690AD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789311-AF0B-4149-B94A-D60C222897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830CA3-307A-4465-938E-2B6833AF8D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58990A5-8FE0-4A1A-A53E-B77AC9A7DD4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F9E5A0-0BEE-42E9-B555-C24C3D8B9B5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EC3D299-2804-403B-A527-90B7B521F2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D98BE-564A-44DA-AE06-D070973013A0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028D5E1-48A9-43F9-A961-C66918634A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1D6F90C-0FB2-4697-8629-740F6C819D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595C7-C86E-4E44-948F-C4ABC3B4D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8789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E366A-ED75-4C06-95D7-F0DC60722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1CD0B8-6F3D-40C7-9913-06C11473F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D98BE-564A-44DA-AE06-D070973013A0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CA1957-E251-4CA1-94D3-626860F23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3B64B8-E172-4ACC-A219-2BCEBA287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595C7-C86E-4E44-948F-C4ABC3B4D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5875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FD827B-439A-4B21-AAB3-43C501608A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D98BE-564A-44DA-AE06-D070973013A0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1D1182-0AAD-4C5D-B1DF-9F7BA558D6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4B0E12-F964-4679-999D-2F48D3D26F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595C7-C86E-4E44-948F-C4ABC3B4D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246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26B5D-4C5E-4BB9-9F47-427235974E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59797C-94E9-4B54-95AB-8C1D973C8C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6BC59B-1C65-463E-A150-05567AD4B5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ACC543-8551-4F72-8E94-B378A3D6E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D98BE-564A-44DA-AE06-D070973013A0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6F28AF-646D-4AFA-AF64-74BA718E40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31DE68-E9F2-46A8-950A-9187E782EE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595C7-C86E-4E44-948F-C4ABC3B4D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7832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822C0-A071-4743-AD1E-2A10E4310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293C034-EA8F-454E-A7B2-B88E8E6D31E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2CFD0E-71E1-4B64-B997-6481A85CCE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D30CEC-6E96-4CD0-AA19-92F2F5D2C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D98BE-564A-44DA-AE06-D070973013A0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08AD55-A433-4A2E-9A75-025BB3CFB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A4B606-1FD0-42A6-99EF-A349CB79B4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595C7-C86E-4E44-948F-C4ABC3B4D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7476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9F8D2-115C-42AE-ADCC-DEEAA06311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878F0A-B77A-4320-831D-243AA3CD82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96621-1C34-45D1-B9D3-41CF01F52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D98BE-564A-44DA-AE06-D070973013A0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53578B-5EFC-4886-AF69-BF0A907D4B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42FD73-B857-4E5F-A906-25C47FD02D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595C7-C86E-4E44-948F-C4ABC3B4D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2438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9118EC6-708E-41AC-9D40-00680AA36C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B2310E-6B24-46EB-A04F-ED79B13271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516E26-1FA7-4199-B3DE-AF6A148AD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D98BE-564A-44DA-AE06-D070973013A0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9780B2-1549-4ED9-80AE-D438EAC33F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2CC0C1-AF54-4FBC-B615-9449603DCB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595C7-C86E-4E44-948F-C4ABC3B4D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2123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73623C2-BD24-431A-A023-6D57C4376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9A289E-66BF-4E47-8C28-F74705D471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384597-B53C-471F-AF37-036E3F60908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8D98BE-564A-44DA-AE06-D070973013A0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DEA6C-24FA-4348-B6D3-E98FB5C3A9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762B4F-5298-40BA-8AC8-BDEFEE3712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8595C7-C86E-4E44-948F-C4ABC3B4D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1655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C969-5C70-4FAE-A705-B3D46D23245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55F99D-00FC-465B-A7F7-0235A29C432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Spanish Room Booking - ">
            <a:hlinkClick r:id="" action="ppaction://media"/>
            <a:extLst>
              <a:ext uri="{FF2B5EF4-FFF2-40B4-BE49-F238E27FC236}">
                <a16:creationId xmlns:a16="http://schemas.microsoft.com/office/drawing/2014/main" id="{C46C1692-D639-4F5A-A1CC-FF4E482B7A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781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343"/>
    </mc:Choice>
    <mc:Fallback>
      <p:transition spd="slow" advTm="703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3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Rukhsana Rehman (2012446)</dc:creator>
  <cp:lastModifiedBy>Rukhsana Rehman (2012446)</cp:lastModifiedBy>
  <cp:revision>2</cp:revision>
  <dcterms:created xsi:type="dcterms:W3CDTF">2021-11-10T19:25:30Z</dcterms:created>
  <dcterms:modified xsi:type="dcterms:W3CDTF">2021-11-11T19:08:42Z</dcterms:modified>
</cp:coreProperties>
</file>