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4" r:id="rId6"/>
    <p:sldMasterId id="2147483658" r:id="rId7"/>
    <p:sldMasterId id="2147483663" r:id="rId8"/>
  </p:sldMasterIdLst>
  <p:notesMasterIdLst>
    <p:notesMasterId r:id="rId21"/>
  </p:notesMasterIdLst>
  <p:sldIdLst>
    <p:sldId id="308" r:id="rId9"/>
    <p:sldId id="495" r:id="rId10"/>
    <p:sldId id="496" r:id="rId11"/>
    <p:sldId id="497" r:id="rId12"/>
    <p:sldId id="498" r:id="rId13"/>
    <p:sldId id="500" r:id="rId14"/>
    <p:sldId id="499" r:id="rId15"/>
    <p:sldId id="501" r:id="rId16"/>
    <p:sldId id="502" r:id="rId17"/>
    <p:sldId id="504" r:id="rId18"/>
    <p:sldId id="505" r:id="rId19"/>
    <p:sldId id="503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55B4B0-4FD0-CCDA-FF91-2E86E483EC19}" v="2" dt="2026-10-23T12:54:59.7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50" autoAdjust="0"/>
    <p:restoredTop sz="78786" autoAdjust="0"/>
  </p:normalViewPr>
  <p:slideViewPr>
    <p:cSldViewPr snapToGrid="0">
      <p:cViewPr varScale="1">
        <p:scale>
          <a:sx n="71" d="100"/>
          <a:sy n="71" d="100"/>
        </p:scale>
        <p:origin x="579" y="13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viewProps" Target="view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S::k.piper1@uwtsd.ac.uk::f69ee4e2-845b-4a1f-89c4-60fce9da139f" providerId="AD" clId="Web-{1D55B4B0-4FD0-CCDA-FF91-2E86E483EC19}"/>
    <pc:docChg chg="addSld sldOrd">
      <pc:chgData name="Kate Piper (IMH)" userId="S::k.piper1@uwtsd.ac.uk::f69ee4e2-845b-4a1f-89c4-60fce9da139f" providerId="AD" clId="Web-{1D55B4B0-4FD0-CCDA-FF91-2E86E483EC19}" dt="2026-10-23T12:54:59.763" v="1"/>
      <pc:docMkLst>
        <pc:docMk/>
      </pc:docMkLst>
      <pc:sldChg chg="add ord replId">
        <pc:chgData name="Kate Piper (IMH)" userId="S::k.piper1@uwtsd.ac.uk::f69ee4e2-845b-4a1f-89c4-60fce9da139f" providerId="AD" clId="Web-{1D55B4B0-4FD0-CCDA-FF91-2E86E483EC19}" dt="2026-10-23T12:54:59.763" v="1"/>
        <pc:sldMkLst>
          <pc:docMk/>
          <pc:sldMk cId="1385315107" sldId="505"/>
        </pc:sldMkLst>
      </pc:sldChg>
    </pc:docChg>
  </pc:docChgLst>
  <pc:docChgLst>
    <pc:chgData name="Kate Piper (IMH)" userId="f69ee4e2-845b-4a1f-89c4-60fce9da139f" providerId="ADAL" clId="{5495BD67-6B1C-4244-BAED-E61C14CAA4B2}"/>
    <pc:docChg chg="undo custSel addSld modSld">
      <pc:chgData name="Kate Piper (IMH)" userId="f69ee4e2-845b-4a1f-89c4-60fce9da139f" providerId="ADAL" clId="{5495BD67-6B1C-4244-BAED-E61C14CAA4B2}" dt="2026-10-22T09:08:58.801" v="3101" actId="20577"/>
      <pc:docMkLst>
        <pc:docMk/>
      </pc:docMkLst>
      <pc:sldChg chg="modSp mod">
        <pc:chgData name="Kate Piper (IMH)" userId="f69ee4e2-845b-4a1f-89c4-60fce9da139f" providerId="ADAL" clId="{5495BD67-6B1C-4244-BAED-E61C14CAA4B2}" dt="2026-10-21T10:16:52.489" v="290" actId="1076"/>
        <pc:sldMkLst>
          <pc:docMk/>
          <pc:sldMk cId="656199337" sldId="495"/>
        </pc:sldMkLst>
        <pc:spChg chg="mod">
          <ac:chgData name="Kate Piper (IMH)" userId="f69ee4e2-845b-4a1f-89c4-60fce9da139f" providerId="ADAL" clId="{5495BD67-6B1C-4244-BAED-E61C14CAA4B2}" dt="2026-10-21T10:16:52.489" v="290" actId="1076"/>
          <ac:spMkLst>
            <pc:docMk/>
            <pc:sldMk cId="656199337" sldId="495"/>
            <ac:spMk id="2" creationId="{1F9E3E13-62DD-F925-070E-0E185937988E}"/>
          </ac:spMkLst>
        </pc:spChg>
      </pc:sldChg>
      <pc:sldChg chg="modSp new mod">
        <pc:chgData name="Kate Piper (IMH)" userId="f69ee4e2-845b-4a1f-89c4-60fce9da139f" providerId="ADAL" clId="{5495BD67-6B1C-4244-BAED-E61C14CAA4B2}" dt="2026-10-21T10:18:39.325" v="635" actId="20577"/>
        <pc:sldMkLst>
          <pc:docMk/>
          <pc:sldMk cId="2350918114" sldId="496"/>
        </pc:sldMkLst>
        <pc:spChg chg="mod">
          <ac:chgData name="Kate Piper (IMH)" userId="f69ee4e2-845b-4a1f-89c4-60fce9da139f" providerId="ADAL" clId="{5495BD67-6B1C-4244-BAED-E61C14CAA4B2}" dt="2026-10-21T10:17:15.982" v="310" actId="20577"/>
          <ac:spMkLst>
            <pc:docMk/>
            <pc:sldMk cId="2350918114" sldId="496"/>
            <ac:spMk id="2" creationId="{09C53676-0857-F390-26B2-0B49CF4582DD}"/>
          </ac:spMkLst>
        </pc:spChg>
        <pc:spChg chg="mod">
          <ac:chgData name="Kate Piper (IMH)" userId="f69ee4e2-845b-4a1f-89c4-60fce9da139f" providerId="ADAL" clId="{5495BD67-6B1C-4244-BAED-E61C14CAA4B2}" dt="2026-10-21T10:18:39.325" v="635" actId="20577"/>
          <ac:spMkLst>
            <pc:docMk/>
            <pc:sldMk cId="2350918114" sldId="496"/>
            <ac:spMk id="3" creationId="{BA255F15-B414-85B2-E14B-54DB1DDE2438}"/>
          </ac:spMkLst>
        </pc:spChg>
      </pc:sldChg>
      <pc:sldChg chg="addSp delSp modSp new mod">
        <pc:chgData name="Kate Piper (IMH)" userId="f69ee4e2-845b-4a1f-89c4-60fce9da139f" providerId="ADAL" clId="{5495BD67-6B1C-4244-BAED-E61C14CAA4B2}" dt="2026-10-21T10:21:31.278" v="794" actId="1076"/>
        <pc:sldMkLst>
          <pc:docMk/>
          <pc:sldMk cId="3707511918" sldId="497"/>
        </pc:sldMkLst>
        <pc:spChg chg="add mod">
          <ac:chgData name="Kate Piper (IMH)" userId="f69ee4e2-845b-4a1f-89c4-60fce9da139f" providerId="ADAL" clId="{5495BD67-6B1C-4244-BAED-E61C14CAA4B2}" dt="2026-10-21T10:19:36.764" v="643" actId="20577"/>
          <ac:spMkLst>
            <pc:docMk/>
            <pc:sldMk cId="3707511918" sldId="497"/>
            <ac:spMk id="7" creationId="{F5B27EBF-B046-456D-D66D-9321B6B0948F}"/>
          </ac:spMkLst>
        </pc:spChg>
        <pc:spChg chg="add mod">
          <ac:chgData name="Kate Piper (IMH)" userId="f69ee4e2-845b-4a1f-89c4-60fce9da139f" providerId="ADAL" clId="{5495BD67-6B1C-4244-BAED-E61C14CAA4B2}" dt="2026-10-21T10:19:58.093" v="683" actId="20577"/>
          <ac:spMkLst>
            <pc:docMk/>
            <pc:sldMk cId="3707511918" sldId="497"/>
            <ac:spMk id="9" creationId="{CEA59653-1085-BCBA-8A4A-74E128291A80}"/>
          </ac:spMkLst>
        </pc:spChg>
        <pc:spChg chg="add mod">
          <ac:chgData name="Kate Piper (IMH)" userId="f69ee4e2-845b-4a1f-89c4-60fce9da139f" providerId="ADAL" clId="{5495BD67-6B1C-4244-BAED-E61C14CAA4B2}" dt="2026-10-21T10:21:31.278" v="794" actId="1076"/>
          <ac:spMkLst>
            <pc:docMk/>
            <pc:sldMk cId="3707511918" sldId="497"/>
            <ac:spMk id="11" creationId="{99DA1F7B-6A2E-89F9-E92B-BCEA40D45410}"/>
          </ac:spMkLst>
        </pc:spChg>
        <pc:spChg chg="add mod">
          <ac:chgData name="Kate Piper (IMH)" userId="f69ee4e2-845b-4a1f-89c4-60fce9da139f" providerId="ADAL" clId="{5495BD67-6B1C-4244-BAED-E61C14CAA4B2}" dt="2026-10-21T10:20:04.325" v="701" actId="20577"/>
          <ac:spMkLst>
            <pc:docMk/>
            <pc:sldMk cId="3707511918" sldId="497"/>
            <ac:spMk id="13" creationId="{CE64A5B1-415A-8298-1120-DEB55D6A80CA}"/>
          </ac:spMkLst>
        </pc:spChg>
        <pc:spChg chg="add mod">
          <ac:chgData name="Kate Piper (IMH)" userId="f69ee4e2-845b-4a1f-89c4-60fce9da139f" providerId="ADAL" clId="{5495BD67-6B1C-4244-BAED-E61C14CAA4B2}" dt="2026-10-21T10:19:41.785" v="647" actId="20577"/>
          <ac:spMkLst>
            <pc:docMk/>
            <pc:sldMk cId="3707511918" sldId="497"/>
            <ac:spMk id="15" creationId="{22EFFA84-5A19-6ED5-D79D-884ED92CC21B}"/>
          </ac:spMkLst>
        </pc:spChg>
        <pc:spChg chg="add mod">
          <ac:chgData name="Kate Piper (IMH)" userId="f69ee4e2-845b-4a1f-89c4-60fce9da139f" providerId="ADAL" clId="{5495BD67-6B1C-4244-BAED-E61C14CAA4B2}" dt="2026-10-21T10:20:39.705" v="752" actId="20577"/>
          <ac:spMkLst>
            <pc:docMk/>
            <pc:sldMk cId="3707511918" sldId="497"/>
            <ac:spMk id="17" creationId="{6F793B04-12D6-9A30-B89B-7D54A779760C}"/>
          </ac:spMkLst>
        </pc:spChg>
        <pc:spChg chg="add mod">
          <ac:chgData name="Kate Piper (IMH)" userId="f69ee4e2-845b-4a1f-89c4-60fce9da139f" providerId="ADAL" clId="{5495BD67-6B1C-4244-BAED-E61C14CAA4B2}" dt="2026-10-21T10:21:04.219" v="773" actId="5793"/>
          <ac:spMkLst>
            <pc:docMk/>
            <pc:sldMk cId="3707511918" sldId="497"/>
            <ac:spMk id="19" creationId="{9208EFC8-95DF-3FE9-5B48-84330FB216E5}"/>
          </ac:spMkLst>
        </pc:spChg>
        <pc:spChg chg="add mod">
          <ac:chgData name="Kate Piper (IMH)" userId="f69ee4e2-845b-4a1f-89c4-60fce9da139f" providerId="ADAL" clId="{5495BD67-6B1C-4244-BAED-E61C14CAA4B2}" dt="2026-10-21T10:20:54.025" v="762" actId="20577"/>
          <ac:spMkLst>
            <pc:docMk/>
            <pc:sldMk cId="3707511918" sldId="497"/>
            <ac:spMk id="21" creationId="{7ECB22D3-F6BB-A844-CB6A-4689625C8CF4}"/>
          </ac:spMkLst>
        </pc:spChg>
        <pc:spChg chg="add">
          <ac:chgData name="Kate Piper (IMH)" userId="f69ee4e2-845b-4a1f-89c4-60fce9da139f" providerId="ADAL" clId="{5495BD67-6B1C-4244-BAED-E61C14CAA4B2}" dt="2026-10-21T10:20:56.277" v="763" actId="22"/>
          <ac:spMkLst>
            <pc:docMk/>
            <pc:sldMk cId="3707511918" sldId="497"/>
            <ac:spMk id="23" creationId="{2CE4A0D5-42ED-7C60-BCD0-75C7B04496D3}"/>
          </ac:spMkLst>
        </pc:spChg>
        <pc:spChg chg="add mod">
          <ac:chgData name="Kate Piper (IMH)" userId="f69ee4e2-845b-4a1f-89c4-60fce9da139f" providerId="ADAL" clId="{5495BD67-6B1C-4244-BAED-E61C14CAA4B2}" dt="2026-10-21T10:21:23.551" v="792" actId="1076"/>
          <ac:spMkLst>
            <pc:docMk/>
            <pc:sldMk cId="3707511918" sldId="497"/>
            <ac:spMk id="25" creationId="{563B06D0-FD94-4AB5-C597-55E33CC4FAD1}"/>
          </ac:spMkLst>
        </pc:spChg>
        <pc:picChg chg="add mod">
          <ac:chgData name="Kate Piper (IMH)" userId="f69ee4e2-845b-4a1f-89c4-60fce9da139f" providerId="ADAL" clId="{5495BD67-6B1C-4244-BAED-E61C14CAA4B2}" dt="2026-10-21T10:21:28.656" v="793" actId="1076"/>
          <ac:picMkLst>
            <pc:docMk/>
            <pc:sldMk cId="3707511918" sldId="497"/>
            <ac:picMk id="5" creationId="{76755F56-AA70-A562-B880-C34ABEBB0A84}"/>
          </ac:picMkLst>
        </pc:picChg>
      </pc:sldChg>
      <pc:sldChg chg="addSp modSp new mod modAnim">
        <pc:chgData name="Kate Piper (IMH)" userId="f69ee4e2-845b-4a1f-89c4-60fce9da139f" providerId="ADAL" clId="{5495BD67-6B1C-4244-BAED-E61C14CAA4B2}" dt="2026-10-21T10:23:18.710" v="984"/>
        <pc:sldMkLst>
          <pc:docMk/>
          <pc:sldMk cId="3457712846" sldId="498"/>
        </pc:sldMkLst>
        <pc:spChg chg="mod">
          <ac:chgData name="Kate Piper (IMH)" userId="f69ee4e2-845b-4a1f-89c4-60fce9da139f" providerId="ADAL" clId="{5495BD67-6B1C-4244-BAED-E61C14CAA4B2}" dt="2026-10-21T10:21:54.396" v="837" actId="20577"/>
          <ac:spMkLst>
            <pc:docMk/>
            <pc:sldMk cId="3457712846" sldId="498"/>
            <ac:spMk id="2" creationId="{98424B3A-B85C-31C1-A955-D55E428FCF8A}"/>
          </ac:spMkLst>
        </pc:spChg>
        <pc:spChg chg="mod">
          <ac:chgData name="Kate Piper (IMH)" userId="f69ee4e2-845b-4a1f-89c4-60fce9da139f" providerId="ADAL" clId="{5495BD67-6B1C-4244-BAED-E61C14CAA4B2}" dt="2026-10-21T10:22:33.842" v="938" actId="14100"/>
          <ac:spMkLst>
            <pc:docMk/>
            <pc:sldMk cId="3457712846" sldId="498"/>
            <ac:spMk id="3" creationId="{BC559139-F343-6396-D83E-3452CF1D076D}"/>
          </ac:spMkLst>
        </pc:spChg>
        <pc:spChg chg="add mod">
          <ac:chgData name="Kate Piper (IMH)" userId="f69ee4e2-845b-4a1f-89c4-60fce9da139f" providerId="ADAL" clId="{5495BD67-6B1C-4244-BAED-E61C14CAA4B2}" dt="2026-10-21T10:23:05.616" v="982" actId="403"/>
          <ac:spMkLst>
            <pc:docMk/>
            <pc:sldMk cId="3457712846" sldId="498"/>
            <ac:spMk id="4" creationId="{5037785D-99AE-851E-4320-F8D0936099F9}"/>
          </ac:spMkLst>
        </pc:spChg>
      </pc:sldChg>
      <pc:sldChg chg="addSp delSp modSp new mod modAnim">
        <pc:chgData name="Kate Piper (IMH)" userId="f69ee4e2-845b-4a1f-89c4-60fce9da139f" providerId="ADAL" clId="{5495BD67-6B1C-4244-BAED-E61C14CAA4B2}" dt="2026-10-21T10:29:59.443" v="1675"/>
        <pc:sldMkLst>
          <pc:docMk/>
          <pc:sldMk cId="1663366979" sldId="499"/>
        </pc:sldMkLst>
        <pc:spChg chg="mod">
          <ac:chgData name="Kate Piper (IMH)" userId="f69ee4e2-845b-4a1f-89c4-60fce9da139f" providerId="ADAL" clId="{5495BD67-6B1C-4244-BAED-E61C14CAA4B2}" dt="2026-10-21T10:23:50.758" v="1015" actId="20577"/>
          <ac:spMkLst>
            <pc:docMk/>
            <pc:sldMk cId="1663366979" sldId="499"/>
            <ac:spMk id="2" creationId="{DE890387-7681-4306-D2FD-673BD47C373D}"/>
          </ac:spMkLst>
        </pc:spChg>
        <pc:spChg chg="add mod">
          <ac:chgData name="Kate Piper (IMH)" userId="f69ee4e2-845b-4a1f-89c4-60fce9da139f" providerId="ADAL" clId="{5495BD67-6B1C-4244-BAED-E61C14CAA4B2}" dt="2026-10-21T10:26:38.860" v="1315" actId="14100"/>
          <ac:spMkLst>
            <pc:docMk/>
            <pc:sldMk cId="1663366979" sldId="499"/>
            <ac:spMk id="4" creationId="{FBEA7BD0-CFD7-42C8-4621-092830E58B68}"/>
          </ac:spMkLst>
        </pc:spChg>
        <pc:spChg chg="add mod">
          <ac:chgData name="Kate Piper (IMH)" userId="f69ee4e2-845b-4a1f-89c4-60fce9da139f" providerId="ADAL" clId="{5495BD67-6B1C-4244-BAED-E61C14CAA4B2}" dt="2026-10-21T10:28:15.222" v="1560" actId="20577"/>
          <ac:spMkLst>
            <pc:docMk/>
            <pc:sldMk cId="1663366979" sldId="499"/>
            <ac:spMk id="6" creationId="{C02F0C5A-E219-B6FD-460F-F51BCDA3E64E}"/>
          </ac:spMkLst>
        </pc:spChg>
        <pc:spChg chg="add mod">
          <ac:chgData name="Kate Piper (IMH)" userId="f69ee4e2-845b-4a1f-89c4-60fce9da139f" providerId="ADAL" clId="{5495BD67-6B1C-4244-BAED-E61C14CAA4B2}" dt="2026-10-21T10:29:51.761" v="1674" actId="1076"/>
          <ac:spMkLst>
            <pc:docMk/>
            <pc:sldMk cId="1663366979" sldId="499"/>
            <ac:spMk id="7" creationId="{EC28D5CC-9743-9CEC-7477-063F0A9500F6}"/>
          </ac:spMkLst>
        </pc:spChg>
      </pc:sldChg>
      <pc:sldChg chg="modSp new mod modAnim">
        <pc:chgData name="Kate Piper (IMH)" userId="f69ee4e2-845b-4a1f-89c4-60fce9da139f" providerId="ADAL" clId="{5495BD67-6B1C-4244-BAED-E61C14CAA4B2}" dt="2026-10-21T10:31:32.858" v="1840"/>
        <pc:sldMkLst>
          <pc:docMk/>
          <pc:sldMk cId="3382527451" sldId="500"/>
        </pc:sldMkLst>
        <pc:spChg chg="mod">
          <ac:chgData name="Kate Piper (IMH)" userId="f69ee4e2-845b-4a1f-89c4-60fce9da139f" providerId="ADAL" clId="{5495BD67-6B1C-4244-BAED-E61C14CAA4B2}" dt="2026-10-21T10:30:47.502" v="1733" actId="20577"/>
          <ac:spMkLst>
            <pc:docMk/>
            <pc:sldMk cId="3382527451" sldId="500"/>
            <ac:spMk id="2" creationId="{AA47DA52-12BE-BAA9-9B22-B1C9AB2582B9}"/>
          </ac:spMkLst>
        </pc:spChg>
        <pc:spChg chg="mod">
          <ac:chgData name="Kate Piper (IMH)" userId="f69ee4e2-845b-4a1f-89c4-60fce9da139f" providerId="ADAL" clId="{5495BD67-6B1C-4244-BAED-E61C14CAA4B2}" dt="2026-10-21T10:31:16.455" v="1839" actId="20577"/>
          <ac:spMkLst>
            <pc:docMk/>
            <pc:sldMk cId="3382527451" sldId="500"/>
            <ac:spMk id="3" creationId="{99FD3312-3E5B-F7BE-21A9-3AC3053E9D75}"/>
          </ac:spMkLst>
        </pc:spChg>
      </pc:sldChg>
      <pc:sldChg chg="addSp modSp new mod modAnim">
        <pc:chgData name="Kate Piper (IMH)" userId="f69ee4e2-845b-4a1f-89c4-60fce9da139f" providerId="ADAL" clId="{5495BD67-6B1C-4244-BAED-E61C14CAA4B2}" dt="2026-10-21T10:42:45.576" v="2248"/>
        <pc:sldMkLst>
          <pc:docMk/>
          <pc:sldMk cId="3570043292" sldId="501"/>
        </pc:sldMkLst>
        <pc:spChg chg="mod">
          <ac:chgData name="Kate Piper (IMH)" userId="f69ee4e2-845b-4a1f-89c4-60fce9da139f" providerId="ADAL" clId="{5495BD67-6B1C-4244-BAED-E61C14CAA4B2}" dt="2026-10-21T10:39:45.498" v="1873" actId="20577"/>
          <ac:spMkLst>
            <pc:docMk/>
            <pc:sldMk cId="3570043292" sldId="501"/>
            <ac:spMk id="2" creationId="{7CD3EDBA-8485-4389-70B2-AA5121A9787B}"/>
          </ac:spMkLst>
        </pc:spChg>
        <pc:spChg chg="mod">
          <ac:chgData name="Kate Piper (IMH)" userId="f69ee4e2-845b-4a1f-89c4-60fce9da139f" providerId="ADAL" clId="{5495BD67-6B1C-4244-BAED-E61C14CAA4B2}" dt="2026-10-21T10:41:18.193" v="2124" actId="20577"/>
          <ac:spMkLst>
            <pc:docMk/>
            <pc:sldMk cId="3570043292" sldId="501"/>
            <ac:spMk id="3" creationId="{1EA981C5-00C8-1EB2-9FC6-A1C54E584C39}"/>
          </ac:spMkLst>
        </pc:spChg>
        <pc:spChg chg="add mod">
          <ac:chgData name="Kate Piper (IMH)" userId="f69ee4e2-845b-4a1f-89c4-60fce9da139f" providerId="ADAL" clId="{5495BD67-6B1C-4244-BAED-E61C14CAA4B2}" dt="2026-10-21T10:42:34.321" v="2247" actId="122"/>
          <ac:spMkLst>
            <pc:docMk/>
            <pc:sldMk cId="3570043292" sldId="501"/>
            <ac:spMk id="4" creationId="{7B613407-8E97-83FB-A07F-EBDE5E91B668}"/>
          </ac:spMkLst>
        </pc:spChg>
      </pc:sldChg>
      <pc:sldChg chg="addSp delSp modSp new mod modAnim modNotesTx">
        <pc:chgData name="Kate Piper (IMH)" userId="f69ee4e2-845b-4a1f-89c4-60fce9da139f" providerId="ADAL" clId="{5495BD67-6B1C-4244-BAED-E61C14CAA4B2}" dt="2026-10-21T10:47:54.680" v="2420" actId="20577"/>
        <pc:sldMkLst>
          <pc:docMk/>
          <pc:sldMk cId="2209292388" sldId="502"/>
        </pc:sldMkLst>
        <pc:spChg chg="mod">
          <ac:chgData name="Kate Piper (IMH)" userId="f69ee4e2-845b-4a1f-89c4-60fce9da139f" providerId="ADAL" clId="{5495BD67-6B1C-4244-BAED-E61C14CAA4B2}" dt="2026-10-21T10:43:41.783" v="2302" actId="20577"/>
          <ac:spMkLst>
            <pc:docMk/>
            <pc:sldMk cId="2209292388" sldId="502"/>
            <ac:spMk id="2" creationId="{B38C472D-BB0C-9407-9835-EE0F509636C9}"/>
          </ac:spMkLst>
        </pc:spChg>
        <pc:picChg chg="add mod">
          <ac:chgData name="Kate Piper (IMH)" userId="f69ee4e2-845b-4a1f-89c4-60fce9da139f" providerId="ADAL" clId="{5495BD67-6B1C-4244-BAED-E61C14CAA4B2}" dt="2026-10-21T10:45:09.438" v="2309" actId="1076"/>
          <ac:picMkLst>
            <pc:docMk/>
            <pc:sldMk cId="2209292388" sldId="502"/>
            <ac:picMk id="4" creationId="{381E275D-2729-5054-4B37-DDE11F26E13A}"/>
          </ac:picMkLst>
        </pc:picChg>
        <pc:picChg chg="add mod">
          <ac:chgData name="Kate Piper (IMH)" userId="f69ee4e2-845b-4a1f-89c4-60fce9da139f" providerId="ADAL" clId="{5495BD67-6B1C-4244-BAED-E61C14CAA4B2}" dt="2026-10-21T10:45:56.641" v="2315" actId="1076"/>
          <ac:picMkLst>
            <pc:docMk/>
            <pc:sldMk cId="2209292388" sldId="502"/>
            <ac:picMk id="6" creationId="{A07E001D-AAC3-2BB1-BA82-12069144740E}"/>
          </ac:picMkLst>
        </pc:picChg>
      </pc:sldChg>
      <pc:sldChg chg="modSp new mod modNotesTx">
        <pc:chgData name="Kate Piper (IMH)" userId="f69ee4e2-845b-4a1f-89c4-60fce9da139f" providerId="ADAL" clId="{5495BD67-6B1C-4244-BAED-E61C14CAA4B2}" dt="2026-10-21T11:24:27.465" v="3033" actId="20577"/>
        <pc:sldMkLst>
          <pc:docMk/>
          <pc:sldMk cId="3485093666" sldId="503"/>
        </pc:sldMkLst>
        <pc:spChg chg="mod">
          <ac:chgData name="Kate Piper (IMH)" userId="f69ee4e2-845b-4a1f-89c4-60fce9da139f" providerId="ADAL" clId="{5495BD67-6B1C-4244-BAED-E61C14CAA4B2}" dt="2026-10-21T10:56:00.632" v="2445" actId="20577"/>
          <ac:spMkLst>
            <pc:docMk/>
            <pc:sldMk cId="3485093666" sldId="503"/>
            <ac:spMk id="2" creationId="{5CF99FC9-D8C7-BF79-435B-F6F82A75E55C}"/>
          </ac:spMkLst>
        </pc:spChg>
        <pc:spChg chg="mod">
          <ac:chgData name="Kate Piper (IMH)" userId="f69ee4e2-845b-4a1f-89c4-60fce9da139f" providerId="ADAL" clId="{5495BD67-6B1C-4244-BAED-E61C14CAA4B2}" dt="2026-10-21T10:59:04.741" v="2683" actId="20577"/>
          <ac:spMkLst>
            <pc:docMk/>
            <pc:sldMk cId="3485093666" sldId="503"/>
            <ac:spMk id="3" creationId="{7D1C17BE-857E-0E82-8306-2F11909CC79D}"/>
          </ac:spMkLst>
        </pc:spChg>
      </pc:sldChg>
      <pc:sldChg chg="modSp new mod modNotesTx">
        <pc:chgData name="Kate Piper (IMH)" userId="f69ee4e2-845b-4a1f-89c4-60fce9da139f" providerId="ADAL" clId="{5495BD67-6B1C-4244-BAED-E61C14CAA4B2}" dt="2026-10-22T09:08:58.801" v="3101" actId="20577"/>
        <pc:sldMkLst>
          <pc:docMk/>
          <pc:sldMk cId="3817183080" sldId="504"/>
        </pc:sldMkLst>
        <pc:spChg chg="mod">
          <ac:chgData name="Kate Piper (IMH)" userId="f69ee4e2-845b-4a1f-89c4-60fce9da139f" providerId="ADAL" clId="{5495BD67-6B1C-4244-BAED-E61C14CAA4B2}" dt="2026-10-22T09:08:58.801" v="3101" actId="20577"/>
          <ac:spMkLst>
            <pc:docMk/>
            <pc:sldMk cId="3817183080" sldId="504"/>
            <ac:spMk id="2" creationId="{17F305E1-50F1-3D02-7568-A6703AA014FE}"/>
          </ac:spMkLst>
        </pc:spChg>
        <pc:spChg chg="mod">
          <ac:chgData name="Kate Piper (IMH)" userId="f69ee4e2-845b-4a1f-89c4-60fce9da139f" providerId="ADAL" clId="{5495BD67-6B1C-4244-BAED-E61C14CAA4B2}" dt="2026-10-21T11:29:44.133" v="3100" actId="20577"/>
          <ac:spMkLst>
            <pc:docMk/>
            <pc:sldMk cId="3817183080" sldId="504"/>
            <ac:spMk id="3" creationId="{8C5E89AC-B9DF-2759-EB91-931609FCAB4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964JcmLbJo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youtube.com/watch?v=lXSJKIRpmHs" TargetMode="External"/><Relationship Id="rId4" Type="http://schemas.openxmlformats.org/officeDocument/2006/relationships/hyperlink" Target="https://www.youtube.com/watch?v=Yupf_NVOUBA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2116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Autonomy</a:t>
            </a:r>
          </a:p>
          <a:p>
            <a:r>
              <a:rPr lang="en-GB" dirty="0"/>
              <a:t>Give choice</a:t>
            </a:r>
          </a:p>
          <a:p>
            <a:endParaRPr lang="en-GB" dirty="0"/>
          </a:p>
          <a:p>
            <a:r>
              <a:rPr lang="en-GB" dirty="0"/>
              <a:t>Competence </a:t>
            </a:r>
          </a:p>
          <a:p>
            <a:r>
              <a:rPr lang="en-GB" dirty="0"/>
              <a:t>Helping students experience success</a:t>
            </a:r>
          </a:p>
          <a:p>
            <a:endParaRPr lang="en-GB" dirty="0"/>
          </a:p>
          <a:p>
            <a:r>
              <a:rPr lang="en-GB" dirty="0"/>
              <a:t>Relatedness</a:t>
            </a:r>
          </a:p>
          <a:p>
            <a:r>
              <a:rPr lang="en-GB"/>
              <a:t>Building connection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4673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Mike </a:t>
            </a:r>
          </a:p>
          <a:p>
            <a:r>
              <a:rPr lang="en-GB" dirty="0" err="1"/>
              <a:t>Arminger</a:t>
            </a:r>
            <a:r>
              <a:rPr lang="en-GB" dirty="0"/>
              <a:t> when would you take the hand away if you are helping a child up from the floor (swearing at you, uniform, bullying, etc)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8612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0C854E-B0CC-5878-0D5B-317C99823F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F2CD32-4554-BAE3-4DE4-2FEC45B5B81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59877F-2CD5-C85E-3BE5-FC047FC431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8B087E-13F4-1DB0-406C-395CE38961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4909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When the Adults Change, Everything Changes:… by Paul Dix · Audiobook preview – YouTube</a:t>
            </a:r>
            <a:endParaRPr lang="en-GB" dirty="0"/>
          </a:p>
          <a:p>
            <a:endParaRPr lang="en-GB" dirty="0"/>
          </a:p>
          <a:p>
            <a:r>
              <a:rPr lang="en-GB" dirty="0" err="1">
                <a:hlinkClick r:id="rId4"/>
              </a:rPr>
              <a:t>CambsEdFest</a:t>
            </a:r>
            <a:r>
              <a:rPr lang="en-GB" dirty="0">
                <a:hlinkClick r:id="rId4"/>
              </a:rPr>
              <a:t> 2019 - Paul Dix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5"/>
              </a:rPr>
              <a:t>What can we do with disruptive children? | Debbie Breeze | </a:t>
            </a:r>
            <a:r>
              <a:rPr lang="en-GB" dirty="0" err="1">
                <a:hlinkClick r:id="rId5"/>
              </a:rPr>
              <a:t>TEDxNantwich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320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8942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22430"/>
            <a:ext cx="8139209" cy="3611862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  6</a:t>
            </a:r>
            <a:endParaRPr lang="en-GB" dirty="0">
              <a:ea typeface="Calibri"/>
              <a:cs typeface="Calibri"/>
            </a:endParaRPr>
          </a:p>
          <a:p>
            <a:r>
              <a:rPr lang="en-GB" sz="3200" b="1" dirty="0"/>
              <a:t>Education Sport and Physical Education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Topic 4: Behaviour and Engagement</a:t>
            </a:r>
          </a:p>
          <a:p>
            <a:endParaRPr lang="en-GB" sz="1400" dirty="0"/>
          </a:p>
          <a:p>
            <a:r>
              <a:rPr lang="en-GB" dirty="0"/>
              <a:t>Dr Kate Piper</a:t>
            </a:r>
            <a:endParaRPr lang="en-GB" dirty="0">
              <a:ea typeface="Calibri"/>
              <a:cs typeface="Calibri"/>
            </a:endParaRP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DBFC1BA-B321-DA1C-3E06-1C7823099CD0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D338CB-6857-9E96-ADF1-0BAB7994E9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F9E3E13-62DD-F925-070E-0E185937988E}"/>
              </a:ext>
            </a:extLst>
          </p:cNvPr>
          <p:cNvSpPr txBox="1"/>
          <p:nvPr/>
        </p:nvSpPr>
        <p:spPr>
          <a:xfrm>
            <a:off x="384463" y="426027"/>
            <a:ext cx="11208327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Is good behaviour something that is managed or something that is developed?</a:t>
            </a:r>
          </a:p>
          <a:p>
            <a:pPr algn="ctr"/>
            <a:endParaRPr lang="en-GB" sz="3200" b="1" dirty="0"/>
          </a:p>
          <a:p>
            <a:pPr algn="ctr"/>
            <a:r>
              <a:rPr lang="en-GB" sz="3200" b="1" dirty="0"/>
              <a:t>Are relationships more important than behaviour systems?</a:t>
            </a:r>
          </a:p>
          <a:p>
            <a:pPr algn="ctr"/>
            <a:endParaRPr lang="en-GB" sz="3200" b="1" dirty="0"/>
          </a:p>
          <a:p>
            <a:pPr algn="ctr"/>
            <a:r>
              <a:rPr lang="en-GB" sz="3200" b="1" dirty="0"/>
              <a:t>When students disengage, is it a behaviour issue or a learning issue?</a:t>
            </a:r>
          </a:p>
          <a:p>
            <a:pPr algn="ctr"/>
            <a:endParaRPr lang="en-GB" sz="3200" b="1" dirty="0"/>
          </a:p>
          <a:p>
            <a:pPr algn="ctr"/>
            <a:r>
              <a:rPr lang="en-GB" sz="3200" b="1" dirty="0"/>
              <a:t>What should a PE teacher do when participation, motivation and behaviour collide?</a:t>
            </a:r>
          </a:p>
        </p:txBody>
      </p:sp>
    </p:spTree>
    <p:extLst>
      <p:ext uri="{BB962C8B-B14F-4D97-AF65-F5344CB8AC3E}">
        <p14:creationId xmlns:p14="http://schemas.microsoft.com/office/powerpoint/2010/main" val="6561993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53676-0857-F390-26B2-0B49CF4582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255F15-B414-85B2-E14B-54DB1DDE24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Critically evaluate different approaches to behaviour</a:t>
            </a:r>
          </a:p>
          <a:p>
            <a:r>
              <a:rPr lang="en-GB" dirty="0"/>
              <a:t>Explore the relationship between engagement and behaviour</a:t>
            </a:r>
          </a:p>
          <a:p>
            <a:r>
              <a:rPr lang="en-GB" dirty="0"/>
              <a:t>Consider the role of relationships, routines and expectations</a:t>
            </a:r>
          </a:p>
          <a:p>
            <a:r>
              <a:rPr lang="en-GB" dirty="0"/>
              <a:t>Make professional decisions in challenging scenarios </a:t>
            </a:r>
          </a:p>
          <a:p>
            <a:r>
              <a:rPr lang="en-GB" dirty="0"/>
              <a:t>Reflect on their own values regarding behaviour management </a:t>
            </a:r>
          </a:p>
        </p:txBody>
      </p:sp>
    </p:spTree>
    <p:extLst>
      <p:ext uri="{BB962C8B-B14F-4D97-AF65-F5344CB8AC3E}">
        <p14:creationId xmlns:p14="http://schemas.microsoft.com/office/powerpoint/2010/main" val="2350918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1E839-DCFF-6E65-6EB4-D7DCEC7575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755F56-AA70-A562-B880-C34ABEBB0A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934" y="194734"/>
            <a:ext cx="11642652" cy="522346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5B27EBF-B046-456D-D66D-9321B6B0948F}"/>
              </a:ext>
            </a:extLst>
          </p:cNvPr>
          <p:cNvSpPr txBox="1"/>
          <p:nvPr/>
        </p:nvSpPr>
        <p:spPr>
          <a:xfrm>
            <a:off x="811891" y="781175"/>
            <a:ext cx="1956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Quiet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EA59653-1085-BCBA-8A4A-74E128291A80}"/>
              </a:ext>
            </a:extLst>
          </p:cNvPr>
          <p:cNvSpPr txBox="1"/>
          <p:nvPr/>
        </p:nvSpPr>
        <p:spPr>
          <a:xfrm>
            <a:off x="2605522" y="4458313"/>
            <a:ext cx="1956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Highly engaged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9DA1F7B-6A2E-89F9-E92B-BCEA40D45410}"/>
              </a:ext>
            </a:extLst>
          </p:cNvPr>
          <p:cNvSpPr txBox="1"/>
          <p:nvPr/>
        </p:nvSpPr>
        <p:spPr>
          <a:xfrm>
            <a:off x="3583717" y="668171"/>
            <a:ext cx="1956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Rarely participates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E64A5B1-415A-8298-1120-DEB55D6A80CA}"/>
              </a:ext>
            </a:extLst>
          </p:cNvPr>
          <p:cNvSpPr txBox="1"/>
          <p:nvPr/>
        </p:nvSpPr>
        <p:spPr>
          <a:xfrm>
            <a:off x="5914565" y="4319813"/>
            <a:ext cx="1956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Constantly talking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EFFA84-5A19-6ED5-D79D-884ED92CC21B}"/>
              </a:ext>
            </a:extLst>
          </p:cNvPr>
          <p:cNvSpPr txBox="1"/>
          <p:nvPr/>
        </p:nvSpPr>
        <p:spPr>
          <a:xfrm>
            <a:off x="7349460" y="781175"/>
            <a:ext cx="1956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Loud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F793B04-12D6-9A30-B89B-7D54A779760C}"/>
              </a:ext>
            </a:extLst>
          </p:cNvPr>
          <p:cNvSpPr txBox="1"/>
          <p:nvPr/>
        </p:nvSpPr>
        <p:spPr>
          <a:xfrm>
            <a:off x="9630220" y="626785"/>
            <a:ext cx="1956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Disruptive to others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208EFC8-95DF-3FE9-5B48-84330FB216E5}"/>
              </a:ext>
            </a:extLst>
          </p:cNvPr>
          <p:cNvSpPr txBox="1"/>
          <p:nvPr/>
        </p:nvSpPr>
        <p:spPr>
          <a:xfrm>
            <a:off x="8023356" y="4628460"/>
            <a:ext cx="1956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Passive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ECB22D3-F6BB-A844-CB6A-4689625C8CF4}"/>
              </a:ext>
            </a:extLst>
          </p:cNvPr>
          <p:cNvSpPr txBox="1"/>
          <p:nvPr/>
        </p:nvSpPr>
        <p:spPr>
          <a:xfrm>
            <a:off x="427074" y="4521133"/>
            <a:ext cx="1956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Polite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CE4A0D5-42ED-7C60-BCD0-75C7B04496D3}"/>
              </a:ext>
            </a:extLst>
          </p:cNvPr>
          <p:cNvSpPr txBox="1"/>
          <p:nvPr/>
        </p:nvSpPr>
        <p:spPr>
          <a:xfrm>
            <a:off x="9586478" y="4135147"/>
            <a:ext cx="1956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Excellent performer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63B06D0-FD94-4AB5-C597-55E33CC4FAD1}"/>
              </a:ext>
            </a:extLst>
          </p:cNvPr>
          <p:cNvSpPr txBox="1"/>
          <p:nvPr/>
        </p:nvSpPr>
        <p:spPr>
          <a:xfrm>
            <a:off x="5945795" y="300873"/>
            <a:ext cx="1956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Minimal effort</a:t>
            </a:r>
          </a:p>
        </p:txBody>
      </p:sp>
    </p:spTree>
    <p:extLst>
      <p:ext uri="{BB962C8B-B14F-4D97-AF65-F5344CB8AC3E}">
        <p14:creationId xmlns:p14="http://schemas.microsoft.com/office/powerpoint/2010/main" val="37075119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24B3A-B85C-31C1-A955-D55E428FCF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good behaviour in 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59139-F343-6396-D83E-3452CF1D0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4213781" cy="3575934"/>
          </a:xfrm>
        </p:spPr>
        <p:txBody>
          <a:bodyPr/>
          <a:lstStyle/>
          <a:p>
            <a:r>
              <a:rPr lang="en-GB" dirty="0"/>
              <a:t>Follow instructions</a:t>
            </a:r>
          </a:p>
          <a:p>
            <a:r>
              <a:rPr lang="en-GB" dirty="0"/>
              <a:t>Respect</a:t>
            </a:r>
          </a:p>
          <a:p>
            <a:r>
              <a:rPr lang="en-GB" dirty="0"/>
              <a:t>Effort </a:t>
            </a:r>
          </a:p>
          <a:p>
            <a:r>
              <a:rPr lang="en-GB" dirty="0"/>
              <a:t>Focus</a:t>
            </a:r>
          </a:p>
          <a:p>
            <a:r>
              <a:rPr lang="en-GB" dirty="0"/>
              <a:t>Engaged with teacher</a:t>
            </a:r>
          </a:p>
          <a:p>
            <a:r>
              <a:rPr lang="en-GB" dirty="0"/>
              <a:t>Engaged with peers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037785D-99AE-851E-4320-F8D0936099F9}"/>
              </a:ext>
            </a:extLst>
          </p:cNvPr>
          <p:cNvSpPr/>
          <p:nvPr/>
        </p:nvSpPr>
        <p:spPr>
          <a:xfrm>
            <a:off x="6005945" y="2618509"/>
            <a:ext cx="5237019" cy="197427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Is obedience the same as engagement?</a:t>
            </a:r>
          </a:p>
        </p:txBody>
      </p:sp>
    </p:spTree>
    <p:extLst>
      <p:ext uri="{BB962C8B-B14F-4D97-AF65-F5344CB8AC3E}">
        <p14:creationId xmlns:p14="http://schemas.microsoft.com/office/powerpoint/2010/main" val="3457712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7DA52-12BE-BAA9-9B22-B1C9AB2582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behaviour different in PE than in a classroom?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D3312-3E5B-F7BE-21A9-3AC3053E9D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Large spaces</a:t>
            </a:r>
          </a:p>
          <a:p>
            <a:r>
              <a:rPr lang="en-GB" dirty="0"/>
              <a:t>Movement</a:t>
            </a:r>
          </a:p>
          <a:p>
            <a:r>
              <a:rPr lang="en-GB" dirty="0"/>
              <a:t>Competition</a:t>
            </a:r>
          </a:p>
          <a:p>
            <a:r>
              <a:rPr lang="en-GB" dirty="0"/>
              <a:t>Public performance</a:t>
            </a:r>
          </a:p>
          <a:p>
            <a:r>
              <a:rPr lang="en-GB" dirty="0"/>
              <a:t>Peer influence </a:t>
            </a:r>
          </a:p>
          <a:p>
            <a:r>
              <a:rPr lang="en-GB" dirty="0"/>
              <a:t>Kit issues</a:t>
            </a:r>
          </a:p>
          <a:p>
            <a:r>
              <a:rPr lang="en-GB" dirty="0"/>
              <a:t>Changing rooms</a:t>
            </a:r>
          </a:p>
        </p:txBody>
      </p:sp>
    </p:spTree>
    <p:extLst>
      <p:ext uri="{BB962C8B-B14F-4D97-AF65-F5344CB8AC3E}">
        <p14:creationId xmlns:p14="http://schemas.microsoft.com/office/powerpoint/2010/main" val="3382527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90387-7681-4306-D2FD-673BD47C3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 views of behaviour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EA7BD0-CFD7-42C8-4621-092830E58B68}"/>
              </a:ext>
            </a:extLst>
          </p:cNvPr>
          <p:cNvSpPr/>
          <p:nvPr/>
        </p:nvSpPr>
        <p:spPr>
          <a:xfrm>
            <a:off x="358219" y="1444336"/>
            <a:ext cx="3756581" cy="410440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Behaviourist Approach</a:t>
            </a:r>
          </a:p>
          <a:p>
            <a:pPr algn="ctr"/>
            <a:r>
              <a:rPr lang="en-GB" dirty="0"/>
              <a:t>“Behaviour is shaped by consequence”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Rewards/ Sanctions/ Expectations/ Consistency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Strengths: Clear structure. Predictability. Efficient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Criticisms: May not address underlying causes. Compliance does not equal learning.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02F0C5A-E219-B6FD-460F-F51BCDA3E64E}"/>
              </a:ext>
            </a:extLst>
          </p:cNvPr>
          <p:cNvSpPr/>
          <p:nvPr/>
        </p:nvSpPr>
        <p:spPr>
          <a:xfrm>
            <a:off x="4217709" y="1444335"/>
            <a:ext cx="3756581" cy="410440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Relational Approach</a:t>
            </a:r>
          </a:p>
          <a:p>
            <a:pPr algn="ctr"/>
            <a:r>
              <a:rPr lang="en-GB" dirty="0"/>
              <a:t>“Behaviour develops through relationships and belonging”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Trust/ Connection/ Respect/ Positive relationships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Strengths: Promotes belonging. Supports long-term engagement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Criticisms: Can lack clarity and consistency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28D5CC-9743-9CEC-7477-063F0A9500F6}"/>
              </a:ext>
            </a:extLst>
          </p:cNvPr>
          <p:cNvSpPr txBox="1"/>
          <p:nvPr/>
        </p:nvSpPr>
        <p:spPr>
          <a:xfrm>
            <a:off x="8645236" y="1572897"/>
            <a:ext cx="29718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 pupil refuses to join a game</a:t>
            </a:r>
          </a:p>
          <a:p>
            <a:endParaRPr lang="en-GB" sz="2800" dirty="0"/>
          </a:p>
          <a:p>
            <a:r>
              <a:rPr lang="en-GB" sz="2800" dirty="0"/>
              <a:t>A pupil talks constantly </a:t>
            </a:r>
          </a:p>
          <a:p>
            <a:endParaRPr lang="en-GB" sz="2800" dirty="0"/>
          </a:p>
          <a:p>
            <a:r>
              <a:rPr lang="en-GB" sz="2800" dirty="0"/>
              <a:t>A pupil forgets kit every week</a:t>
            </a:r>
          </a:p>
        </p:txBody>
      </p:sp>
    </p:spTree>
    <p:extLst>
      <p:ext uri="{BB962C8B-B14F-4D97-AF65-F5344CB8AC3E}">
        <p14:creationId xmlns:p14="http://schemas.microsoft.com/office/powerpoint/2010/main" val="1663366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3EDBA-8485-4389-70B2-AA5121A97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Professional Decision 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981C5-00C8-1EB2-9FC6-A1C54E584C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Scenario </a:t>
            </a:r>
          </a:p>
          <a:p>
            <a:r>
              <a:rPr lang="en-GB" dirty="0"/>
              <a:t>A year 9 class is playing basketball</a:t>
            </a:r>
          </a:p>
          <a:p>
            <a:r>
              <a:rPr lang="en-GB" dirty="0"/>
              <a:t>Several confident students dominate</a:t>
            </a:r>
          </a:p>
          <a:p>
            <a:r>
              <a:rPr lang="en-GB" dirty="0"/>
              <a:t>Three pupils stand at the side and avoid participation</a:t>
            </a:r>
          </a:p>
          <a:p>
            <a:r>
              <a:rPr lang="en-GB" dirty="0"/>
              <a:t>One pupil refuses to join in and becomes increasingly disruptive causing others to join in.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B613407-8E97-83FB-A07F-EBDE5E91B668}"/>
              </a:ext>
            </a:extLst>
          </p:cNvPr>
          <p:cNvSpPr/>
          <p:nvPr/>
        </p:nvSpPr>
        <p:spPr>
          <a:xfrm>
            <a:off x="8572501" y="197427"/>
            <a:ext cx="3408218" cy="357593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What is the challenge?</a:t>
            </a:r>
          </a:p>
          <a:p>
            <a:pPr algn="ctr"/>
            <a:r>
              <a:rPr lang="en-GB" sz="2800" dirty="0"/>
              <a:t>Possible responses?</a:t>
            </a:r>
          </a:p>
          <a:p>
            <a:pPr algn="ctr"/>
            <a:r>
              <a:rPr lang="en-GB" sz="2800" dirty="0"/>
              <a:t>Benefits?</a:t>
            </a:r>
          </a:p>
          <a:p>
            <a:pPr algn="ctr"/>
            <a:r>
              <a:rPr lang="en-GB" sz="2800" dirty="0"/>
              <a:t>Risks?</a:t>
            </a:r>
          </a:p>
          <a:p>
            <a:pPr algn="ctr"/>
            <a:r>
              <a:rPr lang="en-GB" sz="2800" dirty="0"/>
              <a:t>What would you do?</a:t>
            </a:r>
          </a:p>
          <a:p>
            <a:pPr algn="ctr"/>
            <a:r>
              <a:rPr lang="en-GB" sz="2800" dirty="0"/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3570043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C472D-BB0C-9407-9835-EE0F50963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Engagement rather than controlling behaviour</a:t>
            </a:r>
          </a:p>
        </p:txBody>
      </p:sp>
      <p:pic>
        <p:nvPicPr>
          <p:cNvPr id="4" name="Picture 3" descr="All about the Venn Diagram — Vizzlo">
            <a:extLst>
              <a:ext uri="{FF2B5EF4-FFF2-40B4-BE49-F238E27FC236}">
                <a16:creationId xmlns:a16="http://schemas.microsoft.com/office/drawing/2014/main" id="{381E275D-2729-5054-4B37-DDE11F26E1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2963" y="1358232"/>
            <a:ext cx="5790818" cy="414153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07E001D-AAC3-2BB1-BA82-1206914474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12794" y="1640992"/>
            <a:ext cx="3975307" cy="3975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9292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305E1-50F1-3D02-7568-A6703AA01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Paul Dix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E89AC-B9DF-2759-EB91-931609FCAB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Ready </a:t>
            </a:r>
          </a:p>
          <a:p>
            <a:r>
              <a:rPr lang="en-GB" dirty="0"/>
              <a:t>Respectful </a:t>
            </a:r>
          </a:p>
          <a:p>
            <a:r>
              <a:rPr lang="en-GB" dirty="0"/>
              <a:t>Safe</a:t>
            </a:r>
          </a:p>
          <a:p>
            <a:endParaRPr lang="en-GB" dirty="0"/>
          </a:p>
          <a:p>
            <a:r>
              <a:rPr lang="en-GB" dirty="0"/>
              <a:t>Rule book to one A4 paper: Collaboration with adults</a:t>
            </a:r>
          </a:p>
          <a:p>
            <a:endParaRPr lang="en-GB" dirty="0"/>
          </a:p>
          <a:p>
            <a:r>
              <a:rPr lang="en-GB" dirty="0"/>
              <a:t>Your behaviour --- our expectations/standards ---- the next step. How we care</a:t>
            </a:r>
          </a:p>
          <a:p>
            <a:endParaRPr lang="en-GB" dirty="0"/>
          </a:p>
          <a:p>
            <a:r>
              <a:rPr lang="en-GB" dirty="0"/>
              <a:t>Lost connection and trust with adults</a:t>
            </a:r>
          </a:p>
        </p:txBody>
      </p:sp>
    </p:spTree>
    <p:extLst>
      <p:ext uri="{BB962C8B-B14F-4D97-AF65-F5344CB8AC3E}">
        <p14:creationId xmlns:p14="http://schemas.microsoft.com/office/powerpoint/2010/main" val="38171830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27D84C-71F9-B914-030F-BD02A63A5E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E86DD0B-C9B5-F7BA-89C5-B2BD3845B540}"/>
              </a:ext>
            </a:extLst>
          </p:cNvPr>
          <p:cNvSpPr txBox="1"/>
          <p:nvPr/>
        </p:nvSpPr>
        <p:spPr>
          <a:xfrm>
            <a:off x="384463" y="426027"/>
            <a:ext cx="11208327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Is good behaviour something that is managed or something that is developed?</a:t>
            </a:r>
          </a:p>
          <a:p>
            <a:pPr algn="ctr"/>
            <a:endParaRPr lang="en-GB" sz="3200" b="1" dirty="0"/>
          </a:p>
          <a:p>
            <a:pPr algn="ctr"/>
            <a:r>
              <a:rPr lang="en-GB" sz="3200" b="1" dirty="0"/>
              <a:t>Are relationships more important than behaviour systems?</a:t>
            </a:r>
          </a:p>
          <a:p>
            <a:pPr algn="ctr"/>
            <a:endParaRPr lang="en-GB" sz="3200" b="1" dirty="0"/>
          </a:p>
          <a:p>
            <a:pPr algn="ctr"/>
            <a:r>
              <a:rPr lang="en-GB" sz="3200" b="1" dirty="0"/>
              <a:t>When students disengage, is it a behaviour issue or a learning issue?</a:t>
            </a:r>
          </a:p>
          <a:p>
            <a:pPr algn="ctr"/>
            <a:endParaRPr lang="en-GB" sz="3200" b="1" dirty="0"/>
          </a:p>
          <a:p>
            <a:pPr algn="ctr"/>
            <a:r>
              <a:rPr lang="en-GB" sz="3200" b="1" dirty="0"/>
              <a:t>What should a PE teacher do when participation, motivation and behaviour collide?</a:t>
            </a:r>
          </a:p>
        </p:txBody>
      </p:sp>
    </p:spTree>
    <p:extLst>
      <p:ext uri="{BB962C8B-B14F-4D97-AF65-F5344CB8AC3E}">
        <p14:creationId xmlns:p14="http://schemas.microsoft.com/office/powerpoint/2010/main" val="13853151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99FC9-D8C7-BF79-435B-F6F82A75E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Tuesday’s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C17BE-857E-0E82-8306-2F11909CC7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Find something by or about Bill Rogers or his perspective on behaviour and relationships</a:t>
            </a:r>
          </a:p>
          <a:p>
            <a:endParaRPr lang="en-GB" dirty="0"/>
          </a:p>
          <a:p>
            <a:r>
              <a:rPr lang="en-GB" dirty="0"/>
              <a:t>Naylor’s Natter (12 June 2020) ‘When the adults change, everything changed’ with Paul Dix</a:t>
            </a:r>
          </a:p>
        </p:txBody>
      </p:sp>
    </p:spTree>
    <p:extLst>
      <p:ext uri="{BB962C8B-B14F-4D97-AF65-F5344CB8AC3E}">
        <p14:creationId xmlns:p14="http://schemas.microsoft.com/office/powerpoint/2010/main" val="348509366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1e817316-4aca-4b9e-ace6-40706940dca6"/>
    <ds:schemaRef ds:uri="616eabd9-892f-425c-aaec-cee6893c8e0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477</Words>
  <Application>Microsoft Office PowerPoint</Application>
  <PresentationFormat>Widescreen</PresentationFormat>
  <Paragraphs>115</Paragraphs>
  <Slides>12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5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UWTSD 200_Title Page</vt:lpstr>
      <vt:lpstr>UWTSD 200_Title Page 2</vt:lpstr>
      <vt:lpstr>UWTSD 200_Subtitle 1</vt:lpstr>
      <vt:lpstr>UWTSD 200_Text 1</vt:lpstr>
      <vt:lpstr>UWTSD 200_Text 6</vt:lpstr>
      <vt:lpstr>PowerPoint Presentation</vt:lpstr>
      <vt:lpstr>PowerPoint Presentation</vt:lpstr>
      <vt:lpstr>Learning Outcomes</vt:lpstr>
      <vt:lpstr>PowerPoint Presentation</vt:lpstr>
      <vt:lpstr>What is good behaviour in PE</vt:lpstr>
      <vt:lpstr>Why is behaviour different in PE than in a classroom?</vt:lpstr>
      <vt:lpstr>Different views of behaviour</vt:lpstr>
      <vt:lpstr>Professional Decision making</vt:lpstr>
      <vt:lpstr>Building Engagement rather than controlling behaviour</vt:lpstr>
      <vt:lpstr>Paul Dix</vt:lpstr>
      <vt:lpstr>PowerPoint Presentation</vt:lpstr>
      <vt:lpstr>For Tuesday’s session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27</cp:revision>
  <dcterms:created xsi:type="dcterms:W3CDTF">2021-03-09T15:35:42Z</dcterms:created>
  <dcterms:modified xsi:type="dcterms:W3CDTF">2026-10-23T12:55:05Z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