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275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AFC181-7250-41F1-85D2-8F2345C7F6D8}" v="49" dt="2025-10-09T09:48:38.2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E06CA-804A-F4D9-2073-2501073611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4EC4E-E89C-2C6A-C0B1-BF86C0BB0C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6E017-0DD2-46B0-0785-F2DA64F62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96C247-643E-8E86-9053-60C82A64C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08B94-8F43-EC7B-39B3-9CAEB5728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787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D5363-81FF-AC97-EEAB-134550295A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D5BC9-0B73-EBAD-B297-1C4883D56A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BBB86-DCBA-9CB8-0C66-E16F03A89E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78884-7791-06C5-CDBB-E2C1C3352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073FE9-5E89-81F2-FC51-928B9B63C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287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C5A77-E9C2-969F-0C1A-04ED79BAE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6EDDB0-14B7-B34F-B54C-7C7A75BD87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BFE6C-562E-5854-B308-953574E2D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5B854-8871-83D8-9101-C8D2FCDFD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4A8829-388F-6ED7-9F7F-81BBAE9BE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89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56A05-8F8D-24DA-EBDF-875692498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64002-3819-DE82-88D8-A297A25AF7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9D9EF-547A-68E0-E377-B66FCABBCE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EAEED8-5259-1EBC-DDDB-CF7F94F105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16395C-4443-6944-1A0F-8BC4DFABB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5B9837-BD21-5654-C8AC-BC5D0C5CC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505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96A12-D506-CD98-C879-BF88A8A30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D498FF-E186-81D2-FE27-5ADAE7D37A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7791D-3FD7-64AB-4B50-50F8B408C4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F43E14-9F4A-EA9E-3B94-F8D082A3DE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D036EA-EB37-0C3D-1DE7-FE27EF731B4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6F43EB-3E77-748C-B0FD-E7F45296E9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A542C-887F-267F-3438-A7CCADAFF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48153F-3859-991F-C722-420D71F12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361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6EC5-054F-40F4-467C-6F747A331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68010B-2A6D-0E72-2328-51BD8040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73F67B-D9BC-9CC2-5734-B0EAA033E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5A1ED3-CB73-793A-3E5D-69AD2FD02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003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BBDD1F-0C7D-3608-F64D-211E2958D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E5B4EF-DE23-B4B5-C5CB-127B1F63A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6A0D5C-0B2B-686F-EEB7-1D7CBB252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205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98C85-176B-716A-258A-AE6F8D9F3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73DF56-B52B-FEDF-5F9A-FF5FAF1D3E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6B5CF-4B4B-B818-A40E-8F5878DD22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7BF11-F38F-A782-46C7-9EDB8D0BD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876CEA-7DB5-C2E1-0A21-4278E2C90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B4920E-C455-0155-A4B0-B50586F81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15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00009-325C-31EA-BD10-3A9B03237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69111E-CADB-E52E-E9A4-5F01EC2CB2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3CECD5-3496-9D92-6E88-D9BF0087B8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EC91BD-575C-57A0-3F21-33BE0DC1C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D43A4F-8B9A-ADEE-1452-4C1023F9D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36D093-83FB-0BA1-D204-17D6FB579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640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9C5D3-FC69-0AF6-12D2-90C06F608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04F6B4-E00A-9EB3-0D4E-D4F2B28D9A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F0ED6-7B17-96B9-4E18-C5F208F4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905A63-CB8C-7168-2395-9F8A95522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22F82-3854-37D9-72BF-6D2544DF7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016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718AD1-4982-DD95-4857-B2E4E272DE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445B3-DBEA-7026-C873-C66D295545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0A958-FA16-E1EC-9775-7EA8AEC34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CE290-F2A9-8AC9-EDBB-EF6FC6B8E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445F7-98BF-BB2B-ECF9-A63F49F08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156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061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8027EC-6C1E-0751-2C3E-FDFCC9DAA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DBC2B-7A66-A381-E869-730FDFA06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205B4-69BB-7710-B3AC-7F337DCB0C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FE6D3-C8AF-713C-4A7C-E9CA11B464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4E9A1-B574-7372-758D-9708A5E8D1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92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TULIT MEHMOOD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2428741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SUJEEWA HERATH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your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is……Tulit Mehmood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330" y="0"/>
            <a:ext cx="994287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Green Havan Florists</a:t>
            </a:r>
            <a:endParaRPr lang="en-GB" sz="3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358" y="1854820"/>
            <a:ext cx="10539242" cy="500318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Green Haven is a flower shop that supplies flowers across the local community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It  was founded in 2016 by partners Liam and Priya Patel 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shop has a good reputation for its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bespoked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floral arrangements and eco friendly packaging</a:t>
            </a: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problems Green Haven Florists are facing. 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has been a big declining on foot traffic and effect on revenue.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Due to poor digital  Infrastructure and online Competitiveness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Rise of Operational costs.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More competitive business are opening.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267347" y="0"/>
            <a:ext cx="12452326" cy="7798094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1479583"/>
              </p:ext>
            </p:extLst>
          </p:nvPr>
        </p:nvGraphicFramePr>
        <p:xfrm>
          <a:off x="267347" y="155727"/>
          <a:ext cx="11657303" cy="7042981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665329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665329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425754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1874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1316253">
                <a:tc>
                  <a:txBody>
                    <a:bodyPr/>
                    <a:lstStyle/>
                    <a:p>
                      <a:r>
                        <a:rPr lang="en-GB" dirty="0"/>
                        <a:t>Significant decline in revenue and 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How much money is being lost in revenue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17914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Operation costs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Foot traffic drop by 30%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Closure of nearby businesses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Liam and Priya Patel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Lack of digital investment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30% drop in store sales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30% drop in store sales </a:t>
                      </a:r>
                      <a:r>
                        <a:rPr lang="en-GB" dirty="0" err="1"/>
                        <a:t>eg</a:t>
                      </a:r>
                      <a:r>
                        <a:rPr lang="en-GB" dirty="0"/>
                        <a:t> £45,000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10696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Increased competition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Website Outdated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Pressure from Competitors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Employees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 costs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Long term viability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Rising </a:t>
                      </a:r>
                      <a:r>
                        <a:rPr lang="en-GB" dirty="0" err="1"/>
                        <a:t>costd</a:t>
                      </a:r>
                      <a:r>
                        <a:rPr lang="en-GB" dirty="0"/>
                        <a:t>  from suppliers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2078705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Online Presence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dirty="0"/>
                        <a:t> Failing to compete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Worsening economic conditions 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Suppliers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Increased competition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Weak digital </a:t>
                      </a:r>
                      <a:r>
                        <a:rPr lang="en-GB" dirty="0" err="1"/>
                        <a:t>competitverness</a:t>
                      </a:r>
                      <a:endParaRPr lang="en-GB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Total financial pressure could exceed £50k to £60K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77786"/>
            <a:ext cx="8946541" cy="4370613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the external environment also to identify the opportunities and threats in the market.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and strategic planning and decision making 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Forecast the future trends and prepare for potential changes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strategies aligns with external pressure and realities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Yüksel, İ (2012),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 is PESTEL evaluation process has structure and can be adapted. 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44928"/>
            <a:ext cx="10951029" cy="2057267"/>
          </a:xfrm>
        </p:spPr>
        <p:txBody>
          <a:bodyPr>
            <a:normAutofit fontScale="90000"/>
          </a:bodyPr>
          <a:lstStyle/>
          <a:p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PESTEL Framework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2"/>
            <a:ext cx="10671496" cy="630296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7980505"/>
              </p:ext>
            </p:extLst>
          </p:nvPr>
        </p:nvGraphicFramePr>
        <p:xfrm>
          <a:off x="682304" y="2302196"/>
          <a:ext cx="11106925" cy="431087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181077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01195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85998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8906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563052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56837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800630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51024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Brexit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Tade </a:t>
                      </a:r>
                      <a:r>
                        <a:rPr lang="en-GB" sz="1400" b="1" dirty="0" err="1"/>
                        <a:t>policiys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and rising </a:t>
                      </a:r>
                      <a:r>
                        <a:rPr lang="en-GB" sz="1400" b="1" dirty="0" err="1"/>
                        <a:t>costd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Shift to online shopping</a:t>
                      </a:r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Convenience and lifestyle changes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Cultural Trends</a:t>
                      </a:r>
                    </a:p>
                    <a:p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Digital Marketing and social media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Subscription and delivery technologies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Cousumer</a:t>
                      </a:r>
                      <a:r>
                        <a:rPr lang="en-GB" sz="1400" b="1" dirty="0"/>
                        <a:t> protection laws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Laws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Impact of climate change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Carbon footprint  of imported flowers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/>
              <a:t> </a:t>
            </a:r>
            <a:r>
              <a:rPr lang="en-GB" sz="2400" dirty="0">
                <a:latin typeface="+mn-lt"/>
              </a:rPr>
              <a:t>Increasing competition from online shops offering lower     prices and same-day delivery</a:t>
            </a:r>
            <a:endParaRPr lang="en-GB" sz="2800" dirty="0">
              <a:latin typeface="+mn-lt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T</a:t>
            </a:r>
            <a:r>
              <a:rPr lang="en-GB" sz="2800" dirty="0">
                <a:cs typeface="Arial" panose="020B0604020202020204" pitchFamily="34" charset="0"/>
              </a:rPr>
              <a:t> </a:t>
            </a:r>
            <a:r>
              <a:rPr lang="en-GB" sz="2800" dirty="0"/>
              <a:t>Dahlgaard-Park, S. M. (2015) believes that </a:t>
            </a:r>
            <a:r>
              <a:rPr lang="en-GB" sz="2800" dirty="0">
                <a:cs typeface="Arial" panose="020B0604020202020204" pitchFamily="34" charset="0"/>
              </a:rPr>
              <a:t>the cause-and-effect model is to</a:t>
            </a:r>
            <a:r>
              <a:rPr lang="en-GB" sz="2800" dirty="0">
                <a:latin typeface="+mn-lt"/>
                <a:cs typeface="Arial" panose="020B0604020202020204" pitchFamily="34" charset="0"/>
              </a:rPr>
              <a:t> identify the root cause of the problem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Business process improvements, Provides a clear structured visual map of cause.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+mn-lt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No direct solutions to the problem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+mn-lt"/>
                <a:cs typeface="Arial" panose="020B0604020202020204" pitchFamily="34" charset="0"/>
              </a:rPr>
              <a:t>Helps identify potential causes. </a:t>
            </a:r>
          </a:p>
          <a:p>
            <a:pPr lvl="1">
              <a:lnSpc>
                <a:spcPct val="100000"/>
              </a:lnSpc>
            </a:pPr>
            <a:endParaRPr lang="en-GB" sz="2800" dirty="0">
              <a:latin typeface="+mn-l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C0C7B728-8ADA-381D-B63E-47B712B65B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334716" y="36489"/>
            <a:ext cx="12614768" cy="581748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B86ECA-2254-8219-C990-4D42D5ABEDC1}"/>
              </a:ext>
            </a:extLst>
          </p:cNvPr>
          <p:cNvSpPr txBox="1"/>
          <p:nvPr/>
        </p:nvSpPr>
        <p:spPr>
          <a:xfrm>
            <a:off x="3510643" y="22043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BA8B1-122C-56BA-5BFE-FB5096BB79FB}"/>
              </a:ext>
            </a:extLst>
          </p:cNvPr>
          <p:cNvSpPr txBox="1"/>
          <p:nvPr/>
        </p:nvSpPr>
        <p:spPr>
          <a:xfrm>
            <a:off x="1522412" y="1141407"/>
            <a:ext cx="18412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  <a:p>
            <a:endParaRPr lang="en-GB" dirty="0"/>
          </a:p>
          <a:p>
            <a:r>
              <a:rPr lang="en-GB" dirty="0"/>
              <a:t>Traditional sakes method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5ECA1AE-50AB-D071-4EF5-D69763E67BDD}"/>
              </a:ext>
            </a:extLst>
          </p:cNvPr>
          <p:cNvSpPr txBox="1"/>
          <p:nvPr/>
        </p:nvSpPr>
        <p:spPr>
          <a:xfrm>
            <a:off x="3695374" y="1004028"/>
            <a:ext cx="27022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Order management </a:t>
            </a:r>
          </a:p>
          <a:p>
            <a:endParaRPr lang="en-GB" dirty="0"/>
          </a:p>
          <a:p>
            <a:r>
              <a:rPr lang="en-GB" dirty="0"/>
              <a:t>Limited use of social media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455C38-A30A-23DF-3949-8E5CF694D510}"/>
              </a:ext>
            </a:extLst>
          </p:cNvPr>
          <p:cNvSpPr txBox="1"/>
          <p:nvPr/>
        </p:nvSpPr>
        <p:spPr>
          <a:xfrm>
            <a:off x="7008231" y="957861"/>
            <a:ext cx="32471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Staff training not focused on customer engagement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A10AFB-9A67-DD59-BF01-342BA4082F2A}"/>
              </a:ext>
            </a:extLst>
          </p:cNvPr>
          <p:cNvSpPr txBox="1"/>
          <p:nvPr/>
        </p:nvSpPr>
        <p:spPr>
          <a:xfrm flipH="1">
            <a:off x="2038931" y="3819064"/>
            <a:ext cx="184127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</a:t>
            </a:r>
            <a:r>
              <a:rPr lang="en-GB" b="1" dirty="0"/>
              <a:t>cost</a:t>
            </a:r>
            <a:r>
              <a:rPr lang="en-GB" dirty="0"/>
              <a:t>s </a:t>
            </a:r>
          </a:p>
          <a:p>
            <a:r>
              <a:rPr lang="en-GB" dirty="0"/>
              <a:t>Limited </a:t>
            </a:r>
            <a:r>
              <a:rPr lang="en-GB" dirty="0" err="1"/>
              <a:t>avalability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7E7A37-C540-2A8E-E82C-66DD19EA3C94}"/>
              </a:ext>
            </a:extLst>
          </p:cNvPr>
          <p:cNvSpPr txBox="1"/>
          <p:nvPr/>
        </p:nvSpPr>
        <p:spPr>
          <a:xfrm>
            <a:off x="4406900" y="3819064"/>
            <a:ext cx="2108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Limited customer feedback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B052453-4A0A-98CB-E3EA-EB46A5EE8883}"/>
              </a:ext>
            </a:extLst>
          </p:cNvPr>
          <p:cNvSpPr txBox="1"/>
          <p:nvPr/>
        </p:nvSpPr>
        <p:spPr>
          <a:xfrm rot="10800000" flipV="1">
            <a:off x="6642100" y="3634400"/>
            <a:ext cx="2108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Declining foot traffic</a:t>
            </a:r>
          </a:p>
          <a:p>
            <a:endParaRPr lang="en-GB" dirty="0"/>
          </a:p>
          <a:p>
            <a:r>
              <a:rPr lang="en-GB" dirty="0"/>
              <a:t>Economic inflation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5F01D0-1E5B-F033-674E-67FB5F2D8F34}"/>
              </a:ext>
            </a:extLst>
          </p:cNvPr>
          <p:cNvSpPr txBox="1"/>
          <p:nvPr/>
        </p:nvSpPr>
        <p:spPr>
          <a:xfrm>
            <a:off x="10083800" y="2944252"/>
            <a:ext cx="2108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Sales dropped by 30%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 Political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Economic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Social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Environmental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sz="1600" dirty="0"/>
              <a:t>Dahlgaard-Park, S. M. (2015). Fishbone Diagram. In </a:t>
            </a:r>
            <a:r>
              <a:rPr lang="en-GB" sz="1600" i="1" dirty="0"/>
              <a:t>The SAGE </a:t>
            </a:r>
            <a:r>
              <a:rPr lang="en-GB" sz="1600" i="1" dirty="0" err="1"/>
              <a:t>Encyclopedia</a:t>
            </a:r>
            <a:r>
              <a:rPr lang="en-GB" sz="1600" i="1" dirty="0"/>
              <a:t> of Quality and the Service Economy</a:t>
            </a:r>
            <a:r>
              <a:rPr lang="en-GB" sz="1600" dirty="0"/>
              <a:t>. SAGE Publications.</a:t>
            </a: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Yüksel, İ. (2012). Developing a Multi-Criteria Decision Making Model for PESTEL Analysis. International Journal of Business and Management, 7(24), 52–66. https://doi.org/10.5539/ijbm.v7n24p52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4" ma:contentTypeDescription="Create a new document." ma:contentTypeScope="" ma:versionID="3d9c200f8d3d5cd1fce38fca096a06b6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cf46a5547b3208e55c462cd7e9662dee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purl.org/dc/elements/1.1/"/>
    <ds:schemaRef ds:uri="http://purl.org/dc/terms/"/>
    <ds:schemaRef ds:uri="http://purl.org/dc/dcmitype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314786ed-9e66-4238-a236-f01e2cc4b564"/>
  </ds:schemaRefs>
</ds:datastoreItem>
</file>

<file path=customXml/itemProps2.xml><?xml version="1.0" encoding="utf-8"?>
<ds:datastoreItem xmlns:ds="http://schemas.openxmlformats.org/officeDocument/2006/customXml" ds:itemID="{EF249954-543E-4F8B-9498-7033081FEB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2046</TotalTime>
  <Words>709</Words>
  <Application>Microsoft Office PowerPoint</Application>
  <PresentationFormat>Widescreen</PresentationFormat>
  <Paragraphs>162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Display</vt:lpstr>
      <vt:lpstr>Arial</vt:lpstr>
      <vt:lpstr>Wingdings</vt:lpstr>
      <vt:lpstr>Office Theme</vt:lpstr>
      <vt:lpstr>PowerPoint Presentation</vt:lpstr>
      <vt:lpstr>Overview of your presentation</vt:lpstr>
      <vt:lpstr>overview of Green Havan Florists</vt:lpstr>
      <vt:lpstr>Insight into the problems Green Haven Florists are facing. </vt:lpstr>
      <vt:lpstr>PowerPoint Presentation</vt:lpstr>
      <vt:lpstr>Provide a critique of the PESTEL Framework</vt:lpstr>
      <vt:lpstr>  Provide an application and discuss the information provided in your PESTEL Framework  </vt:lpstr>
      <vt:lpstr>Provide a critique of the Cause-and-Effect model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Tulit Mehmood (2428741)</cp:lastModifiedBy>
  <cp:revision>91</cp:revision>
  <dcterms:created xsi:type="dcterms:W3CDTF">2024-01-29T11:42:05Z</dcterms:created>
  <dcterms:modified xsi:type="dcterms:W3CDTF">2025-10-10T10:57:14Z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