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258B-827A-BD20-8AC6-DC259622C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87FD9D-C763-8AF4-213B-C106AF7E0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E54CC-D0D8-8D2C-AD9B-06848C651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A4123-56A3-66CD-FFA1-B83B32827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767C1-47D9-60D2-F00D-A53821AE2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20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4529C-5D7A-A53D-8920-D6D049DD8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B4EC9-319D-D6AD-2A8A-B60357B6F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E8703-4CB3-B319-7690-EBE4708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AF3FB-C106-CBB2-607E-3D4B65650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E504F-494D-A44D-DF65-5F6232E55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693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AE048-155E-92E6-32D9-E59026600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53682-F016-7F41-16EF-41815246A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DFFD1-2D9F-7AC0-FBB0-DBB82DF4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DEE68-B91B-7AFF-2D55-CA6B15BD4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ECEAD-7F37-12ED-62B3-407496D92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35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39D3C-3838-5D47-DD08-1D790ED6F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DFA32-B78A-1A24-7E84-E778EAD67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EA3B0D-33B1-C8D6-B156-6F5260D2A9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5EA78-06E0-55DB-7D11-60DF103F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79354C-5082-E4F3-A85D-E7A744062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D555E-10E6-4A91-11FB-2A2EEFE65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1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E03AF-7D0D-DF3B-07E3-89776C393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114CF8-26F7-DB53-7F16-D6F143936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6470A4-6538-31E4-9F71-96ABBE0AC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696522-BC3F-210B-9430-C9B738099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893C1F-892B-AE6E-ADB1-A048D5D975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08744-762B-3780-D79E-DBCD1B126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1F587A-79F6-CE0A-1367-234A87CD6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6BD6CB-E7A3-EC01-7BD1-2424B1742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2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BDC3-4103-BA47-1E63-164586755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2C80A1-A209-B00D-8A04-3E96EC5CE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7898F-6B1A-B6F3-7122-70C0959B3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FC32CA-E61F-405D-A234-A9BD465CE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02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979842-323F-0A52-9E81-271AB4E09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75CF2C-8B46-3027-4DE5-80C9C01B6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69637-5112-B3B3-A961-B6EB2A3FB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6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BF67A-E0F7-D1E0-66A0-1849EE92B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D2BDF-BAFB-2E86-9959-C45CAAE04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BD1B69-B8C3-F9C9-4DC2-8723944C4B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13BA3-4A3D-B2C3-F61D-3813582AF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6C31A-3BA4-1CC9-CF9F-BF75D934D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8F81A9-B964-023D-F1C6-CB5108AF5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099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70207-84FF-C266-EE53-FFCCBC910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52ED6F-7B49-A79F-C79D-EB9B3ECD90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A924F-8318-B1E5-6836-D8470846DB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A549F1-D2FD-E962-4BCD-814E96EF7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F1ED4-656A-1FDC-B984-DD9465D54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BC664A-EA22-1AA2-173C-FD9311E4C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43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0688D-D1F7-0364-BFA8-B57438864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9F8FA-B0D2-5F0A-BCD6-00C6066737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4FA4A-50E4-1E8B-F166-1FCB7005F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181ED-1D8A-DA91-0B5E-90C2570A4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2B64B-B395-AED3-3006-268203C89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582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97F598-0EEC-419B-8511-F379A082FD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45FDF-3EFB-16F4-8F95-463B5D7FF9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6A83E-5E8D-7EDB-4BB6-FE6394593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78169-69E9-6497-C005-F7EF56F76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C6682-338C-0EDD-33A6-536392587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53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9E66FA-E9F3-7268-0ADD-365F97A04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ABD97-B0A9-2DEC-D6E9-AB5A6FCDA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2979A-9364-120F-E68D-98340EE981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CE5389-9458-4A17-9576-CEB5894F176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ADECF-A914-6184-6EA2-439C543D2A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34054-E325-0F4B-7049-92E612F9E7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2B5115-DC65-4D0C-BEE5-A812D0B40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3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0A6AC6-75EE-6C08-525D-30ECB1329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Concrete Works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CA3DD5-E5C5-8C51-2751-04E093C7D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estimate a unit rate for concrete foundations work from the following data:</a:t>
            </a:r>
          </a:p>
          <a:p>
            <a:r>
              <a:rPr lang="en-GB" dirty="0" err="1"/>
              <a:t>BofQ’s</a:t>
            </a:r>
            <a:r>
              <a:rPr lang="en-GB" dirty="0"/>
              <a:t> SMM7 description: Foundations Gen 1 grade, 10mm aggregate 75mm slump, thickness not exceeding 450mm (unit m³)</a:t>
            </a:r>
          </a:p>
          <a:p>
            <a:r>
              <a:rPr lang="en-GB" dirty="0"/>
              <a:t>The concrete will be delivered ready mixed in 6m³ lorries</a:t>
            </a:r>
          </a:p>
          <a:p>
            <a:r>
              <a:rPr lang="en-GB" dirty="0"/>
              <a:t>Cost of concrete = £82.50 per m³</a:t>
            </a:r>
          </a:p>
          <a:p>
            <a:r>
              <a:rPr lang="en-GB" dirty="0"/>
              <a:t>Wastage = 2%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977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53CF0-85E0-6409-31DB-5C640F97E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Cont.: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48253-C844-0928-9A7C-A1F6B7E6D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load charges = £15.00 per m³ not delivered in wagon.</a:t>
            </a:r>
          </a:p>
          <a:p>
            <a:r>
              <a:rPr lang="en-GB" dirty="0"/>
              <a:t>Volume required in the foundation = 22 m³</a:t>
            </a:r>
          </a:p>
          <a:p>
            <a:r>
              <a:rPr lang="en-GB" dirty="0"/>
              <a:t>Two ground-workers will be required to place and compact the concrete</a:t>
            </a:r>
          </a:p>
          <a:p>
            <a:r>
              <a:rPr lang="en-GB" dirty="0"/>
              <a:t>Output of one ground-worker = 1.5 m³ per hour</a:t>
            </a:r>
          </a:p>
          <a:p>
            <a:r>
              <a:rPr lang="en-GB" dirty="0"/>
              <a:t>Cost of ground-worker = £12.00 per hour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00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114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Concrete Works</vt:lpstr>
      <vt:lpstr>Data Cont.: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Steve Tindall</dc:creator>
  <cp:lastModifiedBy>Steve Tindall</cp:lastModifiedBy>
  <cp:revision>1</cp:revision>
  <dcterms:created xsi:type="dcterms:W3CDTF">2025-02-03T16:50:04Z</dcterms:created>
  <dcterms:modified xsi:type="dcterms:W3CDTF">2025-02-03T16:51:42Z</dcterms:modified>
</cp:coreProperties>
</file>