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9" r:id="rId1"/>
  </p:sldMasterIdLst>
  <p:notesMasterIdLst>
    <p:notesMasterId r:id="rId11"/>
  </p:notesMasterIdLst>
  <p:sldIdLst>
    <p:sldId id="266" r:id="rId2"/>
    <p:sldId id="258" r:id="rId3"/>
    <p:sldId id="259" r:id="rId4"/>
    <p:sldId id="261" r:id="rId5"/>
    <p:sldId id="262" r:id="rId6"/>
    <p:sldId id="263" r:id="rId7"/>
    <p:sldId id="264" r:id="rId8"/>
    <p:sldId id="267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3F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84" d="100"/>
          <a:sy n="84" d="100"/>
        </p:scale>
        <p:origin x="643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2" Type="http://schemas.openxmlformats.org/officeDocument/2006/relationships/image" Target="../media/image19.svg"/><Relationship Id="rId1" Type="http://schemas.openxmlformats.org/officeDocument/2006/relationships/image" Target="../media/image6.png"/><Relationship Id="rId6" Type="http://schemas.openxmlformats.org/officeDocument/2006/relationships/image" Target="../media/image22.svg"/><Relationship Id="rId5" Type="http://schemas.openxmlformats.org/officeDocument/2006/relationships/image" Target="../media/image8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2" Type="http://schemas.openxmlformats.org/officeDocument/2006/relationships/image" Target="../media/image19.svg"/><Relationship Id="rId1" Type="http://schemas.openxmlformats.org/officeDocument/2006/relationships/image" Target="../media/image6.png"/><Relationship Id="rId6" Type="http://schemas.openxmlformats.org/officeDocument/2006/relationships/image" Target="../media/image22.svg"/><Relationship Id="rId5" Type="http://schemas.openxmlformats.org/officeDocument/2006/relationships/image" Target="../media/image8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A812A9-2EF9-4A6C-8698-B1A8AEEF7AD3}" type="doc">
      <dgm:prSet loTypeId="urn:microsoft.com/office/officeart/2018/2/layout/IconVerticalSolidList" loCatId="icon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1186C69-7500-4442-A696-ECDE5D013D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Recruitment and Selection </a:t>
          </a:r>
          <a:endParaRPr lang="en-US"/>
        </a:p>
      </dgm:t>
    </dgm:pt>
    <dgm:pt modelId="{C2209EF1-C16B-4E35-A828-7EB5145F3FA7}" type="parTrans" cxnId="{7F588CAC-DA2F-4021-AF8E-92F25EF68FF6}">
      <dgm:prSet/>
      <dgm:spPr/>
      <dgm:t>
        <a:bodyPr/>
        <a:lstStyle/>
        <a:p>
          <a:endParaRPr lang="en-US"/>
        </a:p>
      </dgm:t>
    </dgm:pt>
    <dgm:pt modelId="{B5BE2B04-483B-4AE4-AA97-C21E65BC8270}" type="sibTrans" cxnId="{7F588CAC-DA2F-4021-AF8E-92F25EF68FF6}">
      <dgm:prSet/>
      <dgm:spPr/>
      <dgm:t>
        <a:bodyPr/>
        <a:lstStyle/>
        <a:p>
          <a:endParaRPr lang="en-US"/>
        </a:p>
      </dgm:t>
    </dgm:pt>
    <dgm:pt modelId="{ECDC6670-EFEB-4E32-9A34-819D318DCE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Training and Development </a:t>
          </a:r>
          <a:endParaRPr lang="en-US"/>
        </a:p>
      </dgm:t>
    </dgm:pt>
    <dgm:pt modelId="{4D183D13-EF5B-4A1A-9971-63675ADA2194}" type="parTrans" cxnId="{E05D4F1D-86A2-4E5D-950F-2ACF9B715EFD}">
      <dgm:prSet/>
      <dgm:spPr/>
      <dgm:t>
        <a:bodyPr/>
        <a:lstStyle/>
        <a:p>
          <a:endParaRPr lang="en-US"/>
        </a:p>
      </dgm:t>
    </dgm:pt>
    <dgm:pt modelId="{EB4E21DB-1037-4C1B-B373-FA682663176F}" type="sibTrans" cxnId="{E05D4F1D-86A2-4E5D-950F-2ACF9B715EFD}">
      <dgm:prSet/>
      <dgm:spPr/>
      <dgm:t>
        <a:bodyPr/>
        <a:lstStyle/>
        <a:p>
          <a:endParaRPr lang="en-US"/>
        </a:p>
      </dgm:t>
    </dgm:pt>
    <dgm:pt modelId="{677A1685-722F-4013-B318-A44192AA61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Employee Relations</a:t>
          </a:r>
          <a:endParaRPr lang="en-US"/>
        </a:p>
      </dgm:t>
    </dgm:pt>
    <dgm:pt modelId="{9D12755C-421F-485A-9B6A-D4AB0BDDB206}" type="parTrans" cxnId="{70851EB0-BCA1-4CCE-B88F-74A3EE00AC9B}">
      <dgm:prSet/>
      <dgm:spPr/>
      <dgm:t>
        <a:bodyPr/>
        <a:lstStyle/>
        <a:p>
          <a:endParaRPr lang="en-US"/>
        </a:p>
      </dgm:t>
    </dgm:pt>
    <dgm:pt modelId="{9EFC8E3E-194C-4E11-A6A8-E85D50FEB5D5}" type="sibTrans" cxnId="{70851EB0-BCA1-4CCE-B88F-74A3EE00AC9B}">
      <dgm:prSet/>
      <dgm:spPr/>
      <dgm:t>
        <a:bodyPr/>
        <a:lstStyle/>
        <a:p>
          <a:endParaRPr lang="en-US"/>
        </a:p>
      </dgm:t>
    </dgm:pt>
    <dgm:pt modelId="{38F4E876-DC13-40FE-BE42-EEE1B00D1C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Compensation and Benefits</a:t>
          </a:r>
          <a:endParaRPr lang="en-US"/>
        </a:p>
      </dgm:t>
    </dgm:pt>
    <dgm:pt modelId="{C2184CC9-9C93-4E2F-A4D0-B655F4F8F293}" type="parTrans" cxnId="{91A05806-F59D-4810-822D-652940BD7742}">
      <dgm:prSet/>
      <dgm:spPr/>
      <dgm:t>
        <a:bodyPr/>
        <a:lstStyle/>
        <a:p>
          <a:endParaRPr lang="en-US"/>
        </a:p>
      </dgm:t>
    </dgm:pt>
    <dgm:pt modelId="{AE4AA58F-9BF7-4CE6-A4B3-8A777460EA8B}" type="sibTrans" cxnId="{91A05806-F59D-4810-822D-652940BD7742}">
      <dgm:prSet/>
      <dgm:spPr/>
      <dgm:t>
        <a:bodyPr/>
        <a:lstStyle/>
        <a:p>
          <a:endParaRPr lang="en-US"/>
        </a:p>
      </dgm:t>
    </dgm:pt>
    <dgm:pt modelId="{E2E9B414-A383-4462-8DB2-5A1184A275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HR Strategy and Planning </a:t>
          </a:r>
          <a:endParaRPr lang="en-US"/>
        </a:p>
      </dgm:t>
    </dgm:pt>
    <dgm:pt modelId="{79D97270-64F9-4701-A0D7-34AFD15C7E86}" type="parTrans" cxnId="{D0AAF3F2-1F9D-496B-9955-A7B6405247A0}">
      <dgm:prSet/>
      <dgm:spPr/>
      <dgm:t>
        <a:bodyPr/>
        <a:lstStyle/>
        <a:p>
          <a:endParaRPr lang="en-US"/>
        </a:p>
      </dgm:t>
    </dgm:pt>
    <dgm:pt modelId="{8CE62CF8-64FA-4F6E-AC5F-0143C8512E80}" type="sibTrans" cxnId="{D0AAF3F2-1F9D-496B-9955-A7B6405247A0}">
      <dgm:prSet/>
      <dgm:spPr/>
      <dgm:t>
        <a:bodyPr/>
        <a:lstStyle/>
        <a:p>
          <a:endParaRPr lang="en-US"/>
        </a:p>
      </dgm:t>
    </dgm:pt>
    <dgm:pt modelId="{30C90480-5B66-4D92-86A9-C1FB2B5BA6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Compliance and Legal Responsabilities</a:t>
          </a:r>
          <a:endParaRPr lang="en-US"/>
        </a:p>
      </dgm:t>
    </dgm:pt>
    <dgm:pt modelId="{D6B12FB7-96F0-4A8B-B582-CC80FD0FC521}" type="parTrans" cxnId="{B24E26EE-C1D2-473C-A33B-666D75D051D9}">
      <dgm:prSet/>
      <dgm:spPr/>
      <dgm:t>
        <a:bodyPr/>
        <a:lstStyle/>
        <a:p>
          <a:endParaRPr lang="en-US"/>
        </a:p>
      </dgm:t>
    </dgm:pt>
    <dgm:pt modelId="{79FEEE92-5478-4ED8-B118-02D8955879A3}" type="sibTrans" cxnId="{B24E26EE-C1D2-473C-A33B-666D75D051D9}">
      <dgm:prSet/>
      <dgm:spPr/>
      <dgm:t>
        <a:bodyPr/>
        <a:lstStyle/>
        <a:p>
          <a:endParaRPr lang="en-US"/>
        </a:p>
      </dgm:t>
    </dgm:pt>
    <dgm:pt modelId="{79C51CE4-4314-4669-9D24-59E70813E637}" type="pres">
      <dgm:prSet presAssocID="{04A812A9-2EF9-4A6C-8698-B1A8AEEF7AD3}" presName="root" presStyleCnt="0">
        <dgm:presLayoutVars>
          <dgm:dir/>
          <dgm:resizeHandles val="exact"/>
        </dgm:presLayoutVars>
      </dgm:prSet>
      <dgm:spPr/>
    </dgm:pt>
    <dgm:pt modelId="{89BEF2D2-087D-4323-9BEB-924FCC196943}" type="pres">
      <dgm:prSet presAssocID="{11186C69-7500-4442-A696-ECDE5D013D82}" presName="compNode" presStyleCnt="0"/>
      <dgm:spPr/>
    </dgm:pt>
    <dgm:pt modelId="{91B410D3-F30C-4AA4-98C1-DA2431891177}" type="pres">
      <dgm:prSet presAssocID="{11186C69-7500-4442-A696-ECDE5D013D82}" presName="bgRect" presStyleLbl="bgShp" presStyleIdx="0" presStyleCnt="6"/>
      <dgm:spPr/>
    </dgm:pt>
    <dgm:pt modelId="{CEB1D52C-48F0-4357-96B1-FD25811DB865}" type="pres">
      <dgm:prSet presAssocID="{11186C69-7500-4442-A696-ECDE5D013D8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0DCDED6-3F22-4F17-A4C7-4BAE5F4E6118}" type="pres">
      <dgm:prSet presAssocID="{11186C69-7500-4442-A696-ECDE5D013D82}" presName="spaceRect" presStyleCnt="0"/>
      <dgm:spPr/>
    </dgm:pt>
    <dgm:pt modelId="{F63E26AD-8A1F-4901-B5C4-10B50B7BDFB6}" type="pres">
      <dgm:prSet presAssocID="{11186C69-7500-4442-A696-ECDE5D013D82}" presName="parTx" presStyleLbl="revTx" presStyleIdx="0" presStyleCnt="6">
        <dgm:presLayoutVars>
          <dgm:chMax val="0"/>
          <dgm:chPref val="0"/>
        </dgm:presLayoutVars>
      </dgm:prSet>
      <dgm:spPr/>
    </dgm:pt>
    <dgm:pt modelId="{9CF2BAB4-F80A-44CD-898B-306A14A7C4F2}" type="pres">
      <dgm:prSet presAssocID="{B5BE2B04-483B-4AE4-AA97-C21E65BC8270}" presName="sibTrans" presStyleCnt="0"/>
      <dgm:spPr/>
    </dgm:pt>
    <dgm:pt modelId="{35BD132B-31E9-486D-8296-4A83EE040692}" type="pres">
      <dgm:prSet presAssocID="{ECDC6670-EFEB-4E32-9A34-819D318DCE13}" presName="compNode" presStyleCnt="0"/>
      <dgm:spPr/>
    </dgm:pt>
    <dgm:pt modelId="{B2237D59-2F2C-4E6D-A3B9-DFDBEAC63C14}" type="pres">
      <dgm:prSet presAssocID="{ECDC6670-EFEB-4E32-9A34-819D318DCE13}" presName="bgRect" presStyleLbl="bgShp" presStyleIdx="1" presStyleCnt="6"/>
      <dgm:spPr/>
    </dgm:pt>
    <dgm:pt modelId="{E7D24540-F0E5-4CA6-BEC6-EF869F2511A0}" type="pres">
      <dgm:prSet presAssocID="{ECDC6670-EFEB-4E32-9A34-819D318DCE1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75F172F-6EE7-484A-B135-709F659695A8}" type="pres">
      <dgm:prSet presAssocID="{ECDC6670-EFEB-4E32-9A34-819D318DCE13}" presName="spaceRect" presStyleCnt="0"/>
      <dgm:spPr/>
    </dgm:pt>
    <dgm:pt modelId="{40126EE3-AFF7-474D-8AB8-DFCBEEE9B567}" type="pres">
      <dgm:prSet presAssocID="{ECDC6670-EFEB-4E32-9A34-819D318DCE13}" presName="parTx" presStyleLbl="revTx" presStyleIdx="1" presStyleCnt="6">
        <dgm:presLayoutVars>
          <dgm:chMax val="0"/>
          <dgm:chPref val="0"/>
        </dgm:presLayoutVars>
      </dgm:prSet>
      <dgm:spPr/>
    </dgm:pt>
    <dgm:pt modelId="{5CF8DEED-9173-46A4-86C8-716A6F52A150}" type="pres">
      <dgm:prSet presAssocID="{EB4E21DB-1037-4C1B-B373-FA682663176F}" presName="sibTrans" presStyleCnt="0"/>
      <dgm:spPr/>
    </dgm:pt>
    <dgm:pt modelId="{4027B7E1-65C4-4C92-8EC8-549F382E9D75}" type="pres">
      <dgm:prSet presAssocID="{677A1685-722F-4013-B318-A44192AA6122}" presName="compNode" presStyleCnt="0"/>
      <dgm:spPr/>
    </dgm:pt>
    <dgm:pt modelId="{84B16A23-68BD-4E04-9742-2DFF74B9EADC}" type="pres">
      <dgm:prSet presAssocID="{677A1685-722F-4013-B318-A44192AA6122}" presName="bgRect" presStyleLbl="bgShp" presStyleIdx="2" presStyleCnt="6"/>
      <dgm:spPr/>
    </dgm:pt>
    <dgm:pt modelId="{B98A436D-45AB-4615-A9A5-77D1B95E1D9F}" type="pres">
      <dgm:prSet presAssocID="{677A1685-722F-4013-B318-A44192AA612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720B772-2C47-4AD1-9EC5-B6FA1DC16B14}" type="pres">
      <dgm:prSet presAssocID="{677A1685-722F-4013-B318-A44192AA6122}" presName="spaceRect" presStyleCnt="0"/>
      <dgm:spPr/>
    </dgm:pt>
    <dgm:pt modelId="{D199EA1A-345F-47B4-B19E-87C1DC4B9D0A}" type="pres">
      <dgm:prSet presAssocID="{677A1685-722F-4013-B318-A44192AA6122}" presName="parTx" presStyleLbl="revTx" presStyleIdx="2" presStyleCnt="6">
        <dgm:presLayoutVars>
          <dgm:chMax val="0"/>
          <dgm:chPref val="0"/>
        </dgm:presLayoutVars>
      </dgm:prSet>
      <dgm:spPr/>
    </dgm:pt>
    <dgm:pt modelId="{753A3C7D-CD62-49C1-A3C3-44076A5F654A}" type="pres">
      <dgm:prSet presAssocID="{9EFC8E3E-194C-4E11-A6A8-E85D50FEB5D5}" presName="sibTrans" presStyleCnt="0"/>
      <dgm:spPr/>
    </dgm:pt>
    <dgm:pt modelId="{EA75A780-EEE4-4D3B-AE46-FCE12F73D3DD}" type="pres">
      <dgm:prSet presAssocID="{38F4E876-DC13-40FE-BE42-EEE1B00D1C89}" presName="compNode" presStyleCnt="0"/>
      <dgm:spPr/>
    </dgm:pt>
    <dgm:pt modelId="{4D30659E-E255-41DB-A0EE-67A2E7F68B5E}" type="pres">
      <dgm:prSet presAssocID="{38F4E876-DC13-40FE-BE42-EEE1B00D1C89}" presName="bgRect" presStyleLbl="bgShp" presStyleIdx="3" presStyleCnt="6"/>
      <dgm:spPr/>
    </dgm:pt>
    <dgm:pt modelId="{42246AD7-54A7-4C12-9E28-D5F00DE8DC19}" type="pres">
      <dgm:prSet presAssocID="{38F4E876-DC13-40FE-BE42-EEE1B00D1C8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653A835-5E8B-47D0-8A01-C72A3F306729}" type="pres">
      <dgm:prSet presAssocID="{38F4E876-DC13-40FE-BE42-EEE1B00D1C89}" presName="spaceRect" presStyleCnt="0"/>
      <dgm:spPr/>
    </dgm:pt>
    <dgm:pt modelId="{C851B88E-DCA5-4891-B2E9-15FD39268A55}" type="pres">
      <dgm:prSet presAssocID="{38F4E876-DC13-40FE-BE42-EEE1B00D1C89}" presName="parTx" presStyleLbl="revTx" presStyleIdx="3" presStyleCnt="6">
        <dgm:presLayoutVars>
          <dgm:chMax val="0"/>
          <dgm:chPref val="0"/>
        </dgm:presLayoutVars>
      </dgm:prSet>
      <dgm:spPr/>
    </dgm:pt>
    <dgm:pt modelId="{E2A9FBF5-BEC6-48B9-8C46-9C1306456B0D}" type="pres">
      <dgm:prSet presAssocID="{AE4AA58F-9BF7-4CE6-A4B3-8A777460EA8B}" presName="sibTrans" presStyleCnt="0"/>
      <dgm:spPr/>
    </dgm:pt>
    <dgm:pt modelId="{1F89BE21-BC5D-42B1-9A00-0ED43F3E1119}" type="pres">
      <dgm:prSet presAssocID="{E2E9B414-A383-4462-8DB2-5A1184A27511}" presName="compNode" presStyleCnt="0"/>
      <dgm:spPr/>
    </dgm:pt>
    <dgm:pt modelId="{15F0861B-642F-4526-A7B5-2BFD1463C071}" type="pres">
      <dgm:prSet presAssocID="{E2E9B414-A383-4462-8DB2-5A1184A27511}" presName="bgRect" presStyleLbl="bgShp" presStyleIdx="4" presStyleCnt="6"/>
      <dgm:spPr/>
    </dgm:pt>
    <dgm:pt modelId="{9B65773E-A65B-42C2-8186-0AAAE98CC3D5}" type="pres">
      <dgm:prSet presAssocID="{E2E9B414-A383-4462-8DB2-5A1184A2751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D68179D8-2CC2-410E-867D-AC61956475F3}" type="pres">
      <dgm:prSet presAssocID="{E2E9B414-A383-4462-8DB2-5A1184A27511}" presName="spaceRect" presStyleCnt="0"/>
      <dgm:spPr/>
    </dgm:pt>
    <dgm:pt modelId="{2B82B7BF-3582-47A8-B299-4F95698D7093}" type="pres">
      <dgm:prSet presAssocID="{E2E9B414-A383-4462-8DB2-5A1184A27511}" presName="parTx" presStyleLbl="revTx" presStyleIdx="4" presStyleCnt="6">
        <dgm:presLayoutVars>
          <dgm:chMax val="0"/>
          <dgm:chPref val="0"/>
        </dgm:presLayoutVars>
      </dgm:prSet>
      <dgm:spPr/>
    </dgm:pt>
    <dgm:pt modelId="{E5EC9A12-6A55-489C-AE5F-73629BE64F80}" type="pres">
      <dgm:prSet presAssocID="{8CE62CF8-64FA-4F6E-AC5F-0143C8512E80}" presName="sibTrans" presStyleCnt="0"/>
      <dgm:spPr/>
    </dgm:pt>
    <dgm:pt modelId="{B1F736F9-92D8-4B76-BD6C-2C6468B1EDE0}" type="pres">
      <dgm:prSet presAssocID="{30C90480-5B66-4D92-86A9-C1FB2B5BA611}" presName="compNode" presStyleCnt="0"/>
      <dgm:spPr/>
    </dgm:pt>
    <dgm:pt modelId="{AFDC4090-A19C-46D8-A176-181ABBFA4A87}" type="pres">
      <dgm:prSet presAssocID="{30C90480-5B66-4D92-86A9-C1FB2B5BA611}" presName="bgRect" presStyleLbl="bgShp" presStyleIdx="5" presStyleCnt="6"/>
      <dgm:spPr/>
    </dgm:pt>
    <dgm:pt modelId="{CC6EBF95-6B66-4787-AF84-14CA9F149E52}" type="pres">
      <dgm:prSet presAssocID="{30C90480-5B66-4D92-86A9-C1FB2B5BA61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E2643B5-0833-4721-9743-39121DA527B9}" type="pres">
      <dgm:prSet presAssocID="{30C90480-5B66-4D92-86A9-C1FB2B5BA611}" presName="spaceRect" presStyleCnt="0"/>
      <dgm:spPr/>
    </dgm:pt>
    <dgm:pt modelId="{5A7629AD-3281-42B6-91A5-0D4B4E800CDB}" type="pres">
      <dgm:prSet presAssocID="{30C90480-5B66-4D92-86A9-C1FB2B5BA61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91A05806-F59D-4810-822D-652940BD7742}" srcId="{04A812A9-2EF9-4A6C-8698-B1A8AEEF7AD3}" destId="{38F4E876-DC13-40FE-BE42-EEE1B00D1C89}" srcOrd="3" destOrd="0" parTransId="{C2184CC9-9C93-4E2F-A4D0-B655F4F8F293}" sibTransId="{AE4AA58F-9BF7-4CE6-A4B3-8A777460EA8B}"/>
    <dgm:cxn modelId="{E05D4F1D-86A2-4E5D-950F-2ACF9B715EFD}" srcId="{04A812A9-2EF9-4A6C-8698-B1A8AEEF7AD3}" destId="{ECDC6670-EFEB-4E32-9A34-819D318DCE13}" srcOrd="1" destOrd="0" parTransId="{4D183D13-EF5B-4A1A-9971-63675ADA2194}" sibTransId="{EB4E21DB-1037-4C1B-B373-FA682663176F}"/>
    <dgm:cxn modelId="{42922520-B304-4735-867F-1A3A73234A7B}" type="presOf" srcId="{E2E9B414-A383-4462-8DB2-5A1184A27511}" destId="{2B82B7BF-3582-47A8-B299-4F95698D7093}" srcOrd="0" destOrd="0" presId="urn:microsoft.com/office/officeart/2018/2/layout/IconVerticalSolidList"/>
    <dgm:cxn modelId="{9270FC24-1616-4D0A-97B6-FDA6DAC368FE}" type="presOf" srcId="{30C90480-5B66-4D92-86A9-C1FB2B5BA611}" destId="{5A7629AD-3281-42B6-91A5-0D4B4E800CDB}" srcOrd="0" destOrd="0" presId="urn:microsoft.com/office/officeart/2018/2/layout/IconVerticalSolidList"/>
    <dgm:cxn modelId="{56AC0D2F-355D-4749-8CE6-BF543550D671}" type="presOf" srcId="{11186C69-7500-4442-A696-ECDE5D013D82}" destId="{F63E26AD-8A1F-4901-B5C4-10B50B7BDFB6}" srcOrd="0" destOrd="0" presId="urn:microsoft.com/office/officeart/2018/2/layout/IconVerticalSolidList"/>
    <dgm:cxn modelId="{CE11197C-60AA-4E82-AEDC-89B04ED1C1C6}" type="presOf" srcId="{04A812A9-2EF9-4A6C-8698-B1A8AEEF7AD3}" destId="{79C51CE4-4314-4669-9D24-59E70813E637}" srcOrd="0" destOrd="0" presId="urn:microsoft.com/office/officeart/2018/2/layout/IconVerticalSolidList"/>
    <dgm:cxn modelId="{D5BDF8A1-65D6-4D5E-8E27-06BCA3878BC4}" type="presOf" srcId="{38F4E876-DC13-40FE-BE42-EEE1B00D1C89}" destId="{C851B88E-DCA5-4891-B2E9-15FD39268A55}" srcOrd="0" destOrd="0" presId="urn:microsoft.com/office/officeart/2018/2/layout/IconVerticalSolidList"/>
    <dgm:cxn modelId="{7F588CAC-DA2F-4021-AF8E-92F25EF68FF6}" srcId="{04A812A9-2EF9-4A6C-8698-B1A8AEEF7AD3}" destId="{11186C69-7500-4442-A696-ECDE5D013D82}" srcOrd="0" destOrd="0" parTransId="{C2209EF1-C16B-4E35-A828-7EB5145F3FA7}" sibTransId="{B5BE2B04-483B-4AE4-AA97-C21E65BC8270}"/>
    <dgm:cxn modelId="{70851EB0-BCA1-4CCE-B88F-74A3EE00AC9B}" srcId="{04A812A9-2EF9-4A6C-8698-B1A8AEEF7AD3}" destId="{677A1685-722F-4013-B318-A44192AA6122}" srcOrd="2" destOrd="0" parTransId="{9D12755C-421F-485A-9B6A-D4AB0BDDB206}" sibTransId="{9EFC8E3E-194C-4E11-A6A8-E85D50FEB5D5}"/>
    <dgm:cxn modelId="{948C86D4-02F3-4BEA-93D4-8953031E33D4}" type="presOf" srcId="{ECDC6670-EFEB-4E32-9A34-819D318DCE13}" destId="{40126EE3-AFF7-474D-8AB8-DFCBEEE9B567}" srcOrd="0" destOrd="0" presId="urn:microsoft.com/office/officeart/2018/2/layout/IconVerticalSolidList"/>
    <dgm:cxn modelId="{506398DC-1864-4C54-9A78-063F926225DC}" type="presOf" srcId="{677A1685-722F-4013-B318-A44192AA6122}" destId="{D199EA1A-345F-47B4-B19E-87C1DC4B9D0A}" srcOrd="0" destOrd="0" presId="urn:microsoft.com/office/officeart/2018/2/layout/IconVerticalSolidList"/>
    <dgm:cxn modelId="{B24E26EE-C1D2-473C-A33B-666D75D051D9}" srcId="{04A812A9-2EF9-4A6C-8698-B1A8AEEF7AD3}" destId="{30C90480-5B66-4D92-86A9-C1FB2B5BA611}" srcOrd="5" destOrd="0" parTransId="{D6B12FB7-96F0-4A8B-B582-CC80FD0FC521}" sibTransId="{79FEEE92-5478-4ED8-B118-02D8955879A3}"/>
    <dgm:cxn modelId="{D0AAF3F2-1F9D-496B-9955-A7B6405247A0}" srcId="{04A812A9-2EF9-4A6C-8698-B1A8AEEF7AD3}" destId="{E2E9B414-A383-4462-8DB2-5A1184A27511}" srcOrd="4" destOrd="0" parTransId="{79D97270-64F9-4701-A0D7-34AFD15C7E86}" sibTransId="{8CE62CF8-64FA-4F6E-AC5F-0143C8512E80}"/>
    <dgm:cxn modelId="{3C4F19D6-0FDE-4F4C-A740-23C963520100}" type="presParOf" srcId="{79C51CE4-4314-4669-9D24-59E70813E637}" destId="{89BEF2D2-087D-4323-9BEB-924FCC196943}" srcOrd="0" destOrd="0" presId="urn:microsoft.com/office/officeart/2018/2/layout/IconVerticalSolidList"/>
    <dgm:cxn modelId="{A6508928-ADC0-4CFF-907E-A94F3309D590}" type="presParOf" srcId="{89BEF2D2-087D-4323-9BEB-924FCC196943}" destId="{91B410D3-F30C-4AA4-98C1-DA2431891177}" srcOrd="0" destOrd="0" presId="urn:microsoft.com/office/officeart/2018/2/layout/IconVerticalSolidList"/>
    <dgm:cxn modelId="{A57775BA-61C3-402B-87D6-808B625A85AB}" type="presParOf" srcId="{89BEF2D2-087D-4323-9BEB-924FCC196943}" destId="{CEB1D52C-48F0-4357-96B1-FD25811DB865}" srcOrd="1" destOrd="0" presId="urn:microsoft.com/office/officeart/2018/2/layout/IconVerticalSolidList"/>
    <dgm:cxn modelId="{489615C8-22FC-4681-8D01-BFB32E4A1369}" type="presParOf" srcId="{89BEF2D2-087D-4323-9BEB-924FCC196943}" destId="{D0DCDED6-3F22-4F17-A4C7-4BAE5F4E6118}" srcOrd="2" destOrd="0" presId="urn:microsoft.com/office/officeart/2018/2/layout/IconVerticalSolidList"/>
    <dgm:cxn modelId="{D46D9CD9-5A82-42C6-A4F6-2C44EDB9E996}" type="presParOf" srcId="{89BEF2D2-087D-4323-9BEB-924FCC196943}" destId="{F63E26AD-8A1F-4901-B5C4-10B50B7BDFB6}" srcOrd="3" destOrd="0" presId="urn:microsoft.com/office/officeart/2018/2/layout/IconVerticalSolidList"/>
    <dgm:cxn modelId="{728CB91F-1675-4940-AA85-CE7B454B5EC3}" type="presParOf" srcId="{79C51CE4-4314-4669-9D24-59E70813E637}" destId="{9CF2BAB4-F80A-44CD-898B-306A14A7C4F2}" srcOrd="1" destOrd="0" presId="urn:microsoft.com/office/officeart/2018/2/layout/IconVerticalSolidList"/>
    <dgm:cxn modelId="{56839159-798F-47BA-AC4A-FACF44E6A93D}" type="presParOf" srcId="{79C51CE4-4314-4669-9D24-59E70813E637}" destId="{35BD132B-31E9-486D-8296-4A83EE040692}" srcOrd="2" destOrd="0" presId="urn:microsoft.com/office/officeart/2018/2/layout/IconVerticalSolidList"/>
    <dgm:cxn modelId="{E4640515-D98F-4D7E-ACD3-0C46E755DF66}" type="presParOf" srcId="{35BD132B-31E9-486D-8296-4A83EE040692}" destId="{B2237D59-2F2C-4E6D-A3B9-DFDBEAC63C14}" srcOrd="0" destOrd="0" presId="urn:microsoft.com/office/officeart/2018/2/layout/IconVerticalSolidList"/>
    <dgm:cxn modelId="{2DFB8743-781D-4406-BCC6-3A420A7EB317}" type="presParOf" srcId="{35BD132B-31E9-486D-8296-4A83EE040692}" destId="{E7D24540-F0E5-4CA6-BEC6-EF869F2511A0}" srcOrd="1" destOrd="0" presId="urn:microsoft.com/office/officeart/2018/2/layout/IconVerticalSolidList"/>
    <dgm:cxn modelId="{D3A38ED3-C3E3-46C0-BC81-93DF2B0DD2B2}" type="presParOf" srcId="{35BD132B-31E9-486D-8296-4A83EE040692}" destId="{F75F172F-6EE7-484A-B135-709F659695A8}" srcOrd="2" destOrd="0" presId="urn:microsoft.com/office/officeart/2018/2/layout/IconVerticalSolidList"/>
    <dgm:cxn modelId="{E0693D1B-05BF-47C6-8720-A5A3C1F54579}" type="presParOf" srcId="{35BD132B-31E9-486D-8296-4A83EE040692}" destId="{40126EE3-AFF7-474D-8AB8-DFCBEEE9B567}" srcOrd="3" destOrd="0" presId="urn:microsoft.com/office/officeart/2018/2/layout/IconVerticalSolidList"/>
    <dgm:cxn modelId="{BBE22DE1-7468-48D6-A220-10C513200C77}" type="presParOf" srcId="{79C51CE4-4314-4669-9D24-59E70813E637}" destId="{5CF8DEED-9173-46A4-86C8-716A6F52A150}" srcOrd="3" destOrd="0" presId="urn:microsoft.com/office/officeart/2018/2/layout/IconVerticalSolidList"/>
    <dgm:cxn modelId="{82D69A62-645A-4E3E-98E6-FA38D5442753}" type="presParOf" srcId="{79C51CE4-4314-4669-9D24-59E70813E637}" destId="{4027B7E1-65C4-4C92-8EC8-549F382E9D75}" srcOrd="4" destOrd="0" presId="urn:microsoft.com/office/officeart/2018/2/layout/IconVerticalSolidList"/>
    <dgm:cxn modelId="{9C3AFC66-397E-4A24-86B0-8D55AB3D3102}" type="presParOf" srcId="{4027B7E1-65C4-4C92-8EC8-549F382E9D75}" destId="{84B16A23-68BD-4E04-9742-2DFF74B9EADC}" srcOrd="0" destOrd="0" presId="urn:microsoft.com/office/officeart/2018/2/layout/IconVerticalSolidList"/>
    <dgm:cxn modelId="{452BD824-B8CC-484B-8084-534778D3027C}" type="presParOf" srcId="{4027B7E1-65C4-4C92-8EC8-549F382E9D75}" destId="{B98A436D-45AB-4615-A9A5-77D1B95E1D9F}" srcOrd="1" destOrd="0" presId="urn:microsoft.com/office/officeart/2018/2/layout/IconVerticalSolidList"/>
    <dgm:cxn modelId="{F3774126-BB4A-4D1C-BD89-088B946A3950}" type="presParOf" srcId="{4027B7E1-65C4-4C92-8EC8-549F382E9D75}" destId="{F720B772-2C47-4AD1-9EC5-B6FA1DC16B14}" srcOrd="2" destOrd="0" presId="urn:microsoft.com/office/officeart/2018/2/layout/IconVerticalSolidList"/>
    <dgm:cxn modelId="{4B4DAB1B-9FF0-4EB8-B81B-FEA1A8196731}" type="presParOf" srcId="{4027B7E1-65C4-4C92-8EC8-549F382E9D75}" destId="{D199EA1A-345F-47B4-B19E-87C1DC4B9D0A}" srcOrd="3" destOrd="0" presId="urn:microsoft.com/office/officeart/2018/2/layout/IconVerticalSolidList"/>
    <dgm:cxn modelId="{EA492E9B-553C-4BD7-BF0A-1EF9C7E15D99}" type="presParOf" srcId="{79C51CE4-4314-4669-9D24-59E70813E637}" destId="{753A3C7D-CD62-49C1-A3C3-44076A5F654A}" srcOrd="5" destOrd="0" presId="urn:microsoft.com/office/officeart/2018/2/layout/IconVerticalSolidList"/>
    <dgm:cxn modelId="{E27BEE7D-479A-4B73-B048-B83D6ECC00E7}" type="presParOf" srcId="{79C51CE4-4314-4669-9D24-59E70813E637}" destId="{EA75A780-EEE4-4D3B-AE46-FCE12F73D3DD}" srcOrd="6" destOrd="0" presId="urn:microsoft.com/office/officeart/2018/2/layout/IconVerticalSolidList"/>
    <dgm:cxn modelId="{2B755454-703F-4C5D-B948-008F88DA3C13}" type="presParOf" srcId="{EA75A780-EEE4-4D3B-AE46-FCE12F73D3DD}" destId="{4D30659E-E255-41DB-A0EE-67A2E7F68B5E}" srcOrd="0" destOrd="0" presId="urn:microsoft.com/office/officeart/2018/2/layout/IconVerticalSolidList"/>
    <dgm:cxn modelId="{FE7D5D82-D68F-4E0B-89B3-207EE7CDC74D}" type="presParOf" srcId="{EA75A780-EEE4-4D3B-AE46-FCE12F73D3DD}" destId="{42246AD7-54A7-4C12-9E28-D5F00DE8DC19}" srcOrd="1" destOrd="0" presId="urn:microsoft.com/office/officeart/2018/2/layout/IconVerticalSolidList"/>
    <dgm:cxn modelId="{709F284C-E16F-42AE-9B0D-83C71C019C47}" type="presParOf" srcId="{EA75A780-EEE4-4D3B-AE46-FCE12F73D3DD}" destId="{2653A835-5E8B-47D0-8A01-C72A3F306729}" srcOrd="2" destOrd="0" presId="urn:microsoft.com/office/officeart/2018/2/layout/IconVerticalSolidList"/>
    <dgm:cxn modelId="{2551481A-E3EB-421D-AC8A-55EEA220DFDC}" type="presParOf" srcId="{EA75A780-EEE4-4D3B-AE46-FCE12F73D3DD}" destId="{C851B88E-DCA5-4891-B2E9-15FD39268A55}" srcOrd="3" destOrd="0" presId="urn:microsoft.com/office/officeart/2018/2/layout/IconVerticalSolidList"/>
    <dgm:cxn modelId="{FE9A6386-80E2-4415-864C-9C50272036B9}" type="presParOf" srcId="{79C51CE4-4314-4669-9D24-59E70813E637}" destId="{E2A9FBF5-BEC6-48B9-8C46-9C1306456B0D}" srcOrd="7" destOrd="0" presId="urn:microsoft.com/office/officeart/2018/2/layout/IconVerticalSolidList"/>
    <dgm:cxn modelId="{90D83153-4F7E-43FE-B085-8846DF8C56C4}" type="presParOf" srcId="{79C51CE4-4314-4669-9D24-59E70813E637}" destId="{1F89BE21-BC5D-42B1-9A00-0ED43F3E1119}" srcOrd="8" destOrd="0" presId="urn:microsoft.com/office/officeart/2018/2/layout/IconVerticalSolidList"/>
    <dgm:cxn modelId="{146A939F-C38E-4937-9B0D-94ED0EA0C9BE}" type="presParOf" srcId="{1F89BE21-BC5D-42B1-9A00-0ED43F3E1119}" destId="{15F0861B-642F-4526-A7B5-2BFD1463C071}" srcOrd="0" destOrd="0" presId="urn:microsoft.com/office/officeart/2018/2/layout/IconVerticalSolidList"/>
    <dgm:cxn modelId="{FEC88809-2D82-4137-AF86-A17DD6BB8ABA}" type="presParOf" srcId="{1F89BE21-BC5D-42B1-9A00-0ED43F3E1119}" destId="{9B65773E-A65B-42C2-8186-0AAAE98CC3D5}" srcOrd="1" destOrd="0" presId="urn:microsoft.com/office/officeart/2018/2/layout/IconVerticalSolidList"/>
    <dgm:cxn modelId="{E76A2DC3-1C61-4247-98CF-D3C925787458}" type="presParOf" srcId="{1F89BE21-BC5D-42B1-9A00-0ED43F3E1119}" destId="{D68179D8-2CC2-410E-867D-AC61956475F3}" srcOrd="2" destOrd="0" presId="urn:microsoft.com/office/officeart/2018/2/layout/IconVerticalSolidList"/>
    <dgm:cxn modelId="{FD5367B3-448B-4CA5-926F-C6AA9C38B343}" type="presParOf" srcId="{1F89BE21-BC5D-42B1-9A00-0ED43F3E1119}" destId="{2B82B7BF-3582-47A8-B299-4F95698D7093}" srcOrd="3" destOrd="0" presId="urn:microsoft.com/office/officeart/2018/2/layout/IconVerticalSolidList"/>
    <dgm:cxn modelId="{3B492A3D-F6C4-4CB4-AD5C-D5F7FF9306ED}" type="presParOf" srcId="{79C51CE4-4314-4669-9D24-59E70813E637}" destId="{E5EC9A12-6A55-489C-AE5F-73629BE64F80}" srcOrd="9" destOrd="0" presId="urn:microsoft.com/office/officeart/2018/2/layout/IconVerticalSolidList"/>
    <dgm:cxn modelId="{718336B4-CDE5-42B8-A352-AB9F17F63ED3}" type="presParOf" srcId="{79C51CE4-4314-4669-9D24-59E70813E637}" destId="{B1F736F9-92D8-4B76-BD6C-2C6468B1EDE0}" srcOrd="10" destOrd="0" presId="urn:microsoft.com/office/officeart/2018/2/layout/IconVerticalSolidList"/>
    <dgm:cxn modelId="{71592082-1A02-42C9-9896-4D9D0601EB39}" type="presParOf" srcId="{B1F736F9-92D8-4B76-BD6C-2C6468B1EDE0}" destId="{AFDC4090-A19C-46D8-A176-181ABBFA4A87}" srcOrd="0" destOrd="0" presId="urn:microsoft.com/office/officeart/2018/2/layout/IconVerticalSolidList"/>
    <dgm:cxn modelId="{86F0D5CD-A661-4BA0-B0D4-8794CD7348B8}" type="presParOf" srcId="{B1F736F9-92D8-4B76-BD6C-2C6468B1EDE0}" destId="{CC6EBF95-6B66-4787-AF84-14CA9F149E52}" srcOrd="1" destOrd="0" presId="urn:microsoft.com/office/officeart/2018/2/layout/IconVerticalSolidList"/>
    <dgm:cxn modelId="{1E7ED4EF-9AFB-47CD-9D93-DBF96033CE64}" type="presParOf" srcId="{B1F736F9-92D8-4B76-BD6C-2C6468B1EDE0}" destId="{7E2643B5-0833-4721-9743-39121DA527B9}" srcOrd="2" destOrd="0" presId="urn:microsoft.com/office/officeart/2018/2/layout/IconVerticalSolidList"/>
    <dgm:cxn modelId="{337A6548-F5E1-4C33-A7D0-895C65948C95}" type="presParOf" srcId="{B1F736F9-92D8-4B76-BD6C-2C6468B1EDE0}" destId="{5A7629AD-3281-42B6-91A5-0D4B4E800C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4A921C-533F-4009-8040-85774D285F02}" type="doc">
      <dgm:prSet loTypeId="urn:microsoft.com/office/officeart/2005/8/layout/default" loCatId="list" qsTypeId="urn:microsoft.com/office/officeart/2005/8/quickstyle/simple5" qsCatId="simple" csTypeId="urn:microsoft.com/office/officeart/2005/8/colors/accent2_5" csCatId="accent2" phldr="1"/>
      <dgm:spPr/>
      <dgm:t>
        <a:bodyPr/>
        <a:lstStyle/>
        <a:p>
          <a:endParaRPr lang="en-GB"/>
        </a:p>
      </dgm:t>
    </dgm:pt>
    <dgm:pt modelId="{FC07721E-6707-46A4-83FB-551F37E93179}">
      <dgm:prSet phldrT="[Text]"/>
      <dgm:spPr/>
      <dgm:t>
        <a:bodyPr/>
        <a:lstStyle/>
        <a:p>
          <a:r>
            <a:rPr lang="en-GB" dirty="0"/>
            <a:t>INTEGRITY</a:t>
          </a:r>
        </a:p>
      </dgm:t>
    </dgm:pt>
    <dgm:pt modelId="{9295D226-28AD-4182-856F-E07A2A8A75F0}" type="parTrans" cxnId="{DF7F3481-D7FF-4515-9DE9-99233A39569D}">
      <dgm:prSet/>
      <dgm:spPr/>
      <dgm:t>
        <a:bodyPr/>
        <a:lstStyle/>
        <a:p>
          <a:endParaRPr lang="en-GB"/>
        </a:p>
      </dgm:t>
    </dgm:pt>
    <dgm:pt modelId="{DC03B554-F9C4-4DA8-BE9E-0B6AEA436876}" type="sibTrans" cxnId="{DF7F3481-D7FF-4515-9DE9-99233A39569D}">
      <dgm:prSet/>
      <dgm:spPr/>
      <dgm:t>
        <a:bodyPr/>
        <a:lstStyle/>
        <a:p>
          <a:endParaRPr lang="en-GB"/>
        </a:p>
      </dgm:t>
    </dgm:pt>
    <dgm:pt modelId="{4CEE0AD5-A6D9-4CDF-9DE8-83C076918A5A}">
      <dgm:prSet phldrT="[Text]"/>
      <dgm:spPr/>
      <dgm:t>
        <a:bodyPr/>
        <a:lstStyle/>
        <a:p>
          <a:r>
            <a:rPr lang="en-GB" dirty="0"/>
            <a:t>RESPECT</a:t>
          </a:r>
        </a:p>
      </dgm:t>
    </dgm:pt>
    <dgm:pt modelId="{B8C0EDD8-5C6A-47E6-A878-9EDA16905695}" type="parTrans" cxnId="{B7F34ECD-2AB7-4A89-A1AF-0A0AC21C671E}">
      <dgm:prSet/>
      <dgm:spPr/>
      <dgm:t>
        <a:bodyPr/>
        <a:lstStyle/>
        <a:p>
          <a:endParaRPr lang="en-GB"/>
        </a:p>
      </dgm:t>
    </dgm:pt>
    <dgm:pt modelId="{281C1403-CBD5-47CE-9ED3-F1D1C1DEA9EE}" type="sibTrans" cxnId="{B7F34ECD-2AB7-4A89-A1AF-0A0AC21C671E}">
      <dgm:prSet/>
      <dgm:spPr/>
      <dgm:t>
        <a:bodyPr/>
        <a:lstStyle/>
        <a:p>
          <a:endParaRPr lang="en-GB"/>
        </a:p>
      </dgm:t>
    </dgm:pt>
    <dgm:pt modelId="{6C91CB9D-619B-48AE-AF13-EB46589F2F82}">
      <dgm:prSet phldrT="[Text]"/>
      <dgm:spPr/>
      <dgm:t>
        <a:bodyPr/>
        <a:lstStyle/>
        <a:p>
          <a:r>
            <a:rPr lang="en-GB" dirty="0"/>
            <a:t>PROFESSIONALISM </a:t>
          </a:r>
        </a:p>
      </dgm:t>
    </dgm:pt>
    <dgm:pt modelId="{3D6B8CE2-C899-4BC3-8E29-8C861B2B8E6C}" type="parTrans" cxnId="{3B5C5C2E-B7BD-4BD6-8050-F80185315A58}">
      <dgm:prSet/>
      <dgm:spPr/>
      <dgm:t>
        <a:bodyPr/>
        <a:lstStyle/>
        <a:p>
          <a:endParaRPr lang="en-GB"/>
        </a:p>
      </dgm:t>
    </dgm:pt>
    <dgm:pt modelId="{A126B690-F33A-4103-9582-E75366E2248C}" type="sibTrans" cxnId="{3B5C5C2E-B7BD-4BD6-8050-F80185315A58}">
      <dgm:prSet/>
      <dgm:spPr/>
      <dgm:t>
        <a:bodyPr/>
        <a:lstStyle/>
        <a:p>
          <a:endParaRPr lang="en-GB"/>
        </a:p>
      </dgm:t>
    </dgm:pt>
    <dgm:pt modelId="{669DC4B9-311B-4CDE-AB98-B3BBA0D84D83}">
      <dgm:prSet phldrT="[Text]"/>
      <dgm:spPr/>
      <dgm:t>
        <a:bodyPr/>
        <a:lstStyle/>
        <a:p>
          <a:r>
            <a:rPr lang="en-GB" dirty="0"/>
            <a:t>EMPATY</a:t>
          </a:r>
        </a:p>
      </dgm:t>
    </dgm:pt>
    <dgm:pt modelId="{2F232706-5571-4611-94F8-76561FF0201E}" type="parTrans" cxnId="{A9416A6E-4B54-4A89-A648-166479309C48}">
      <dgm:prSet/>
      <dgm:spPr/>
      <dgm:t>
        <a:bodyPr/>
        <a:lstStyle/>
        <a:p>
          <a:endParaRPr lang="en-GB"/>
        </a:p>
      </dgm:t>
    </dgm:pt>
    <dgm:pt modelId="{C9D32033-BA9A-425C-9CC2-B0383A42E97A}" type="sibTrans" cxnId="{A9416A6E-4B54-4A89-A648-166479309C48}">
      <dgm:prSet/>
      <dgm:spPr/>
      <dgm:t>
        <a:bodyPr/>
        <a:lstStyle/>
        <a:p>
          <a:endParaRPr lang="en-GB"/>
        </a:p>
      </dgm:t>
    </dgm:pt>
    <dgm:pt modelId="{96DE8C57-228A-40CA-8A5C-6154917DC094}">
      <dgm:prSet phldrT="[Text]"/>
      <dgm:spPr/>
      <dgm:t>
        <a:bodyPr/>
        <a:lstStyle/>
        <a:p>
          <a:r>
            <a:rPr lang="en-GB" dirty="0"/>
            <a:t>FAIRNESS</a:t>
          </a:r>
        </a:p>
      </dgm:t>
    </dgm:pt>
    <dgm:pt modelId="{25F22663-F5F3-46D0-B687-8BDB80E19DCE}" type="parTrans" cxnId="{24E53BBE-E371-4B1A-9501-0A8AACF1D0FE}">
      <dgm:prSet/>
      <dgm:spPr/>
      <dgm:t>
        <a:bodyPr/>
        <a:lstStyle/>
        <a:p>
          <a:endParaRPr lang="en-GB"/>
        </a:p>
      </dgm:t>
    </dgm:pt>
    <dgm:pt modelId="{54A43158-3CE2-49EE-AA95-B87066C13F4B}" type="sibTrans" cxnId="{24E53BBE-E371-4B1A-9501-0A8AACF1D0FE}">
      <dgm:prSet/>
      <dgm:spPr/>
      <dgm:t>
        <a:bodyPr/>
        <a:lstStyle/>
        <a:p>
          <a:endParaRPr lang="en-GB"/>
        </a:p>
      </dgm:t>
    </dgm:pt>
    <dgm:pt modelId="{904B5A36-B5AA-4DC1-8237-F9102AD2E36E}">
      <dgm:prSet phldrT="[Text]"/>
      <dgm:spPr/>
      <dgm:t>
        <a:bodyPr/>
        <a:lstStyle/>
        <a:p>
          <a:r>
            <a:rPr lang="en-GB" dirty="0"/>
            <a:t>TEAMWORK</a:t>
          </a:r>
        </a:p>
      </dgm:t>
    </dgm:pt>
    <dgm:pt modelId="{FF61AB18-BBBD-43FA-9385-EDAE63265A4C}" type="parTrans" cxnId="{DCF85653-E6D1-4099-827B-1EE6DBCF3314}">
      <dgm:prSet/>
      <dgm:spPr/>
      <dgm:t>
        <a:bodyPr/>
        <a:lstStyle/>
        <a:p>
          <a:endParaRPr lang="en-GB"/>
        </a:p>
      </dgm:t>
    </dgm:pt>
    <dgm:pt modelId="{D29018BF-640C-4B74-916C-6E33FFF41704}" type="sibTrans" cxnId="{DCF85653-E6D1-4099-827B-1EE6DBCF3314}">
      <dgm:prSet/>
      <dgm:spPr/>
      <dgm:t>
        <a:bodyPr/>
        <a:lstStyle/>
        <a:p>
          <a:endParaRPr lang="en-GB"/>
        </a:p>
      </dgm:t>
    </dgm:pt>
    <dgm:pt modelId="{7ABC3696-57A0-4749-8A79-28985A7FF217}">
      <dgm:prSet phldrT="[Text]"/>
      <dgm:spPr/>
      <dgm:t>
        <a:bodyPr/>
        <a:lstStyle/>
        <a:p>
          <a:r>
            <a:rPr lang="en-GB" dirty="0"/>
            <a:t>ACOUNTABILITY</a:t>
          </a:r>
        </a:p>
      </dgm:t>
    </dgm:pt>
    <dgm:pt modelId="{752E6683-8F92-410C-B244-381772E3A5CE}" type="parTrans" cxnId="{D74597B6-937A-4767-B1A0-01062A85FC9F}">
      <dgm:prSet/>
      <dgm:spPr/>
      <dgm:t>
        <a:bodyPr/>
        <a:lstStyle/>
        <a:p>
          <a:endParaRPr lang="en-GB"/>
        </a:p>
      </dgm:t>
    </dgm:pt>
    <dgm:pt modelId="{D67BE8E2-69F1-4615-9BD2-81B227749FB5}" type="sibTrans" cxnId="{D74597B6-937A-4767-B1A0-01062A85FC9F}">
      <dgm:prSet/>
      <dgm:spPr/>
      <dgm:t>
        <a:bodyPr/>
        <a:lstStyle/>
        <a:p>
          <a:endParaRPr lang="en-GB"/>
        </a:p>
      </dgm:t>
    </dgm:pt>
    <dgm:pt modelId="{357F6E6C-C35D-44A3-927E-B120BA2B837D}" type="pres">
      <dgm:prSet presAssocID="{394A921C-533F-4009-8040-85774D285F02}" presName="diagram" presStyleCnt="0">
        <dgm:presLayoutVars>
          <dgm:dir/>
          <dgm:resizeHandles val="exact"/>
        </dgm:presLayoutVars>
      </dgm:prSet>
      <dgm:spPr/>
    </dgm:pt>
    <dgm:pt modelId="{89C97AE4-1427-4B81-A80D-87298125C3CA}" type="pres">
      <dgm:prSet presAssocID="{FC07721E-6707-46A4-83FB-551F37E93179}" presName="node" presStyleLbl="node1" presStyleIdx="0" presStyleCnt="7" custLinFactNeighborX="504" custLinFactNeighborY="-443">
        <dgm:presLayoutVars>
          <dgm:bulletEnabled val="1"/>
        </dgm:presLayoutVars>
      </dgm:prSet>
      <dgm:spPr/>
    </dgm:pt>
    <dgm:pt modelId="{86CA1B43-4EE2-4673-8BB7-32EDA8DB9A71}" type="pres">
      <dgm:prSet presAssocID="{DC03B554-F9C4-4DA8-BE9E-0B6AEA436876}" presName="sibTrans" presStyleCnt="0"/>
      <dgm:spPr/>
    </dgm:pt>
    <dgm:pt modelId="{53BEFB38-0BE5-45DF-96F5-1C2B5282E311}" type="pres">
      <dgm:prSet presAssocID="{4CEE0AD5-A6D9-4CDF-9DE8-83C076918A5A}" presName="node" presStyleLbl="node1" presStyleIdx="1" presStyleCnt="7">
        <dgm:presLayoutVars>
          <dgm:bulletEnabled val="1"/>
        </dgm:presLayoutVars>
      </dgm:prSet>
      <dgm:spPr/>
    </dgm:pt>
    <dgm:pt modelId="{9E255E12-190A-4EEA-AF7E-55B43A71FDA4}" type="pres">
      <dgm:prSet presAssocID="{281C1403-CBD5-47CE-9ED3-F1D1C1DEA9EE}" presName="sibTrans" presStyleCnt="0"/>
      <dgm:spPr/>
    </dgm:pt>
    <dgm:pt modelId="{497778C9-60B6-4622-AA8F-212D5124849B}" type="pres">
      <dgm:prSet presAssocID="{6C91CB9D-619B-48AE-AF13-EB46589F2F82}" presName="node" presStyleLbl="node1" presStyleIdx="2" presStyleCnt="7">
        <dgm:presLayoutVars>
          <dgm:bulletEnabled val="1"/>
        </dgm:presLayoutVars>
      </dgm:prSet>
      <dgm:spPr/>
    </dgm:pt>
    <dgm:pt modelId="{E532C46F-30DB-4D5E-85C7-744D13B14024}" type="pres">
      <dgm:prSet presAssocID="{A126B690-F33A-4103-9582-E75366E2248C}" presName="sibTrans" presStyleCnt="0"/>
      <dgm:spPr/>
    </dgm:pt>
    <dgm:pt modelId="{943EA864-382B-4851-A32F-F3557BB7599A}" type="pres">
      <dgm:prSet presAssocID="{669DC4B9-311B-4CDE-AB98-B3BBA0D84D83}" presName="node" presStyleLbl="node1" presStyleIdx="3" presStyleCnt="7">
        <dgm:presLayoutVars>
          <dgm:bulletEnabled val="1"/>
        </dgm:presLayoutVars>
      </dgm:prSet>
      <dgm:spPr/>
    </dgm:pt>
    <dgm:pt modelId="{9D6A4999-020F-4AAD-B194-32FADB0456EF}" type="pres">
      <dgm:prSet presAssocID="{C9D32033-BA9A-425C-9CC2-B0383A42E97A}" presName="sibTrans" presStyleCnt="0"/>
      <dgm:spPr/>
    </dgm:pt>
    <dgm:pt modelId="{CE87AFC5-5ED1-46DA-95F8-6866464C8F13}" type="pres">
      <dgm:prSet presAssocID="{96DE8C57-228A-40CA-8A5C-6154917DC094}" presName="node" presStyleLbl="node1" presStyleIdx="4" presStyleCnt="7" custLinFactNeighborX="-105">
        <dgm:presLayoutVars>
          <dgm:bulletEnabled val="1"/>
        </dgm:presLayoutVars>
      </dgm:prSet>
      <dgm:spPr/>
    </dgm:pt>
    <dgm:pt modelId="{81C5828A-A4A6-4FA4-9561-B2A33AD5E720}" type="pres">
      <dgm:prSet presAssocID="{54A43158-3CE2-49EE-AA95-B87066C13F4B}" presName="sibTrans" presStyleCnt="0"/>
      <dgm:spPr/>
    </dgm:pt>
    <dgm:pt modelId="{85C72842-F90A-4C5C-B3D9-B5ED2895C88E}" type="pres">
      <dgm:prSet presAssocID="{904B5A36-B5AA-4DC1-8237-F9102AD2E36E}" presName="node" presStyleLbl="node1" presStyleIdx="5" presStyleCnt="7">
        <dgm:presLayoutVars>
          <dgm:bulletEnabled val="1"/>
        </dgm:presLayoutVars>
      </dgm:prSet>
      <dgm:spPr/>
    </dgm:pt>
    <dgm:pt modelId="{0938DCF9-3BF3-45A4-B253-1CA1F495F16B}" type="pres">
      <dgm:prSet presAssocID="{D29018BF-640C-4B74-916C-6E33FFF41704}" presName="sibTrans" presStyleCnt="0"/>
      <dgm:spPr/>
    </dgm:pt>
    <dgm:pt modelId="{6C696CA8-EC19-4007-AC67-2F2F67B42725}" type="pres">
      <dgm:prSet presAssocID="{7ABC3696-57A0-4749-8A79-28985A7FF217}" presName="node" presStyleLbl="node1" presStyleIdx="6" presStyleCnt="7">
        <dgm:presLayoutVars>
          <dgm:bulletEnabled val="1"/>
        </dgm:presLayoutVars>
      </dgm:prSet>
      <dgm:spPr/>
    </dgm:pt>
  </dgm:ptLst>
  <dgm:cxnLst>
    <dgm:cxn modelId="{4B0DD906-04EA-4231-8D26-78CD5C8781FE}" type="presOf" srcId="{904B5A36-B5AA-4DC1-8237-F9102AD2E36E}" destId="{85C72842-F90A-4C5C-B3D9-B5ED2895C88E}" srcOrd="0" destOrd="0" presId="urn:microsoft.com/office/officeart/2005/8/layout/default"/>
    <dgm:cxn modelId="{F8165615-2662-4202-B1CB-3B2EE88FA46A}" type="presOf" srcId="{96DE8C57-228A-40CA-8A5C-6154917DC094}" destId="{CE87AFC5-5ED1-46DA-95F8-6866464C8F13}" srcOrd="0" destOrd="0" presId="urn:microsoft.com/office/officeart/2005/8/layout/default"/>
    <dgm:cxn modelId="{3B5C5C2E-B7BD-4BD6-8050-F80185315A58}" srcId="{394A921C-533F-4009-8040-85774D285F02}" destId="{6C91CB9D-619B-48AE-AF13-EB46589F2F82}" srcOrd="2" destOrd="0" parTransId="{3D6B8CE2-C899-4BC3-8E29-8C861B2B8E6C}" sibTransId="{A126B690-F33A-4103-9582-E75366E2248C}"/>
    <dgm:cxn modelId="{38C40E4D-F653-45F8-9CE0-DF8165F6110C}" type="presOf" srcId="{7ABC3696-57A0-4749-8A79-28985A7FF217}" destId="{6C696CA8-EC19-4007-AC67-2F2F67B42725}" srcOrd="0" destOrd="0" presId="urn:microsoft.com/office/officeart/2005/8/layout/default"/>
    <dgm:cxn modelId="{A9416A6E-4B54-4A89-A648-166479309C48}" srcId="{394A921C-533F-4009-8040-85774D285F02}" destId="{669DC4B9-311B-4CDE-AB98-B3BBA0D84D83}" srcOrd="3" destOrd="0" parTransId="{2F232706-5571-4611-94F8-76561FF0201E}" sibTransId="{C9D32033-BA9A-425C-9CC2-B0383A42E97A}"/>
    <dgm:cxn modelId="{DCF85653-E6D1-4099-827B-1EE6DBCF3314}" srcId="{394A921C-533F-4009-8040-85774D285F02}" destId="{904B5A36-B5AA-4DC1-8237-F9102AD2E36E}" srcOrd="5" destOrd="0" parTransId="{FF61AB18-BBBD-43FA-9385-EDAE63265A4C}" sibTransId="{D29018BF-640C-4B74-916C-6E33FFF41704}"/>
    <dgm:cxn modelId="{DF7F3481-D7FF-4515-9DE9-99233A39569D}" srcId="{394A921C-533F-4009-8040-85774D285F02}" destId="{FC07721E-6707-46A4-83FB-551F37E93179}" srcOrd="0" destOrd="0" parTransId="{9295D226-28AD-4182-856F-E07A2A8A75F0}" sibTransId="{DC03B554-F9C4-4DA8-BE9E-0B6AEA436876}"/>
    <dgm:cxn modelId="{2BF12899-3907-4AC2-B3E8-00666F332DBC}" type="presOf" srcId="{669DC4B9-311B-4CDE-AB98-B3BBA0D84D83}" destId="{943EA864-382B-4851-A32F-F3557BB7599A}" srcOrd="0" destOrd="0" presId="urn:microsoft.com/office/officeart/2005/8/layout/default"/>
    <dgm:cxn modelId="{432D77A0-C1C0-4B43-B6F8-E0F8ED673463}" type="presOf" srcId="{4CEE0AD5-A6D9-4CDF-9DE8-83C076918A5A}" destId="{53BEFB38-0BE5-45DF-96F5-1C2B5282E311}" srcOrd="0" destOrd="0" presId="urn:microsoft.com/office/officeart/2005/8/layout/default"/>
    <dgm:cxn modelId="{D74597B6-937A-4767-B1A0-01062A85FC9F}" srcId="{394A921C-533F-4009-8040-85774D285F02}" destId="{7ABC3696-57A0-4749-8A79-28985A7FF217}" srcOrd="6" destOrd="0" parTransId="{752E6683-8F92-410C-B244-381772E3A5CE}" sibTransId="{D67BE8E2-69F1-4615-9BD2-81B227749FB5}"/>
    <dgm:cxn modelId="{24E53BBE-E371-4B1A-9501-0A8AACF1D0FE}" srcId="{394A921C-533F-4009-8040-85774D285F02}" destId="{96DE8C57-228A-40CA-8A5C-6154917DC094}" srcOrd="4" destOrd="0" parTransId="{25F22663-F5F3-46D0-B687-8BDB80E19DCE}" sibTransId="{54A43158-3CE2-49EE-AA95-B87066C13F4B}"/>
    <dgm:cxn modelId="{B7F34ECD-2AB7-4A89-A1AF-0A0AC21C671E}" srcId="{394A921C-533F-4009-8040-85774D285F02}" destId="{4CEE0AD5-A6D9-4CDF-9DE8-83C076918A5A}" srcOrd="1" destOrd="0" parTransId="{B8C0EDD8-5C6A-47E6-A878-9EDA16905695}" sibTransId="{281C1403-CBD5-47CE-9ED3-F1D1C1DEA9EE}"/>
    <dgm:cxn modelId="{0E1F51F0-EF9F-4673-841C-1FBEF3E26C93}" type="presOf" srcId="{6C91CB9D-619B-48AE-AF13-EB46589F2F82}" destId="{497778C9-60B6-4622-AA8F-212D5124849B}" srcOrd="0" destOrd="0" presId="urn:microsoft.com/office/officeart/2005/8/layout/default"/>
    <dgm:cxn modelId="{0CB638F1-2BDB-4077-9DE5-1FA83ED1D65D}" type="presOf" srcId="{FC07721E-6707-46A4-83FB-551F37E93179}" destId="{89C97AE4-1427-4B81-A80D-87298125C3CA}" srcOrd="0" destOrd="0" presId="urn:microsoft.com/office/officeart/2005/8/layout/default"/>
    <dgm:cxn modelId="{B672A0F5-DE0F-4FBC-AEE3-75C5DB16FA03}" type="presOf" srcId="{394A921C-533F-4009-8040-85774D285F02}" destId="{357F6E6C-C35D-44A3-927E-B120BA2B837D}" srcOrd="0" destOrd="0" presId="urn:microsoft.com/office/officeart/2005/8/layout/default"/>
    <dgm:cxn modelId="{F981D6A9-5884-4AE0-8B51-8326CEF2523E}" type="presParOf" srcId="{357F6E6C-C35D-44A3-927E-B120BA2B837D}" destId="{89C97AE4-1427-4B81-A80D-87298125C3CA}" srcOrd="0" destOrd="0" presId="urn:microsoft.com/office/officeart/2005/8/layout/default"/>
    <dgm:cxn modelId="{2ADCB00E-7E9A-47E2-B0F5-E5D94DA1FFE4}" type="presParOf" srcId="{357F6E6C-C35D-44A3-927E-B120BA2B837D}" destId="{86CA1B43-4EE2-4673-8BB7-32EDA8DB9A71}" srcOrd="1" destOrd="0" presId="urn:microsoft.com/office/officeart/2005/8/layout/default"/>
    <dgm:cxn modelId="{488D4FE3-146B-442F-94B9-6406DFD9A9EA}" type="presParOf" srcId="{357F6E6C-C35D-44A3-927E-B120BA2B837D}" destId="{53BEFB38-0BE5-45DF-96F5-1C2B5282E311}" srcOrd="2" destOrd="0" presId="urn:microsoft.com/office/officeart/2005/8/layout/default"/>
    <dgm:cxn modelId="{62CCE456-5235-44AB-A2C2-D0387848A62C}" type="presParOf" srcId="{357F6E6C-C35D-44A3-927E-B120BA2B837D}" destId="{9E255E12-190A-4EEA-AF7E-55B43A71FDA4}" srcOrd="3" destOrd="0" presId="urn:microsoft.com/office/officeart/2005/8/layout/default"/>
    <dgm:cxn modelId="{CF355B4F-DE1E-4BCA-BFFA-F3CDF3DFE4DF}" type="presParOf" srcId="{357F6E6C-C35D-44A3-927E-B120BA2B837D}" destId="{497778C9-60B6-4622-AA8F-212D5124849B}" srcOrd="4" destOrd="0" presId="urn:microsoft.com/office/officeart/2005/8/layout/default"/>
    <dgm:cxn modelId="{D0F476F6-7446-4158-A767-7FE7D152F573}" type="presParOf" srcId="{357F6E6C-C35D-44A3-927E-B120BA2B837D}" destId="{E532C46F-30DB-4D5E-85C7-744D13B14024}" srcOrd="5" destOrd="0" presId="urn:microsoft.com/office/officeart/2005/8/layout/default"/>
    <dgm:cxn modelId="{B24FFE20-8484-4E48-B1D4-884C90F4C06C}" type="presParOf" srcId="{357F6E6C-C35D-44A3-927E-B120BA2B837D}" destId="{943EA864-382B-4851-A32F-F3557BB7599A}" srcOrd="6" destOrd="0" presId="urn:microsoft.com/office/officeart/2005/8/layout/default"/>
    <dgm:cxn modelId="{1E6E467A-49F7-4315-9C59-FD6F40BC09AE}" type="presParOf" srcId="{357F6E6C-C35D-44A3-927E-B120BA2B837D}" destId="{9D6A4999-020F-4AAD-B194-32FADB0456EF}" srcOrd="7" destOrd="0" presId="urn:microsoft.com/office/officeart/2005/8/layout/default"/>
    <dgm:cxn modelId="{CC31140A-3457-456A-A9C5-2F2784B7FAAF}" type="presParOf" srcId="{357F6E6C-C35D-44A3-927E-B120BA2B837D}" destId="{CE87AFC5-5ED1-46DA-95F8-6866464C8F13}" srcOrd="8" destOrd="0" presId="urn:microsoft.com/office/officeart/2005/8/layout/default"/>
    <dgm:cxn modelId="{7D2E558A-6272-47DB-ABE0-58DD44C6F639}" type="presParOf" srcId="{357F6E6C-C35D-44A3-927E-B120BA2B837D}" destId="{81C5828A-A4A6-4FA4-9561-B2A33AD5E720}" srcOrd="9" destOrd="0" presId="urn:microsoft.com/office/officeart/2005/8/layout/default"/>
    <dgm:cxn modelId="{B56F128C-01D4-42E8-9C51-C5AB30F74795}" type="presParOf" srcId="{357F6E6C-C35D-44A3-927E-B120BA2B837D}" destId="{85C72842-F90A-4C5C-B3D9-B5ED2895C88E}" srcOrd="10" destOrd="0" presId="urn:microsoft.com/office/officeart/2005/8/layout/default"/>
    <dgm:cxn modelId="{EE637FA5-74C4-4CB5-8686-4BAA6E303C26}" type="presParOf" srcId="{357F6E6C-C35D-44A3-927E-B120BA2B837D}" destId="{0938DCF9-3BF3-45A4-B253-1CA1F495F16B}" srcOrd="11" destOrd="0" presId="urn:microsoft.com/office/officeart/2005/8/layout/default"/>
    <dgm:cxn modelId="{2B41A55E-606B-4500-B166-6A4FECFC02F2}" type="presParOf" srcId="{357F6E6C-C35D-44A3-927E-B120BA2B837D}" destId="{6C696CA8-EC19-4007-AC67-2F2F67B42725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0E341F-D10D-4183-B697-B7B0A91EB38D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11530B2-D6C7-4956-8560-3C040A5B4708}">
      <dgm:prSet custT="1"/>
      <dgm:spPr>
        <a:solidFill>
          <a:schemeClr val="accent2">
            <a:lumMod val="40000"/>
            <a:lumOff val="60000"/>
            <a:alpha val="50000"/>
          </a:schemeClr>
        </a:solidFill>
      </dgm:spPr>
      <dgm:t>
        <a:bodyPr/>
        <a:lstStyle/>
        <a:p>
          <a:r>
            <a:rPr lang="en-GB" sz="2000" b="1" dirty="0"/>
            <a:t>Human resources professionals play an important role in creating a healthy work environment and maintaining ethical standards within an organisation. </a:t>
          </a:r>
          <a:endParaRPr lang="en-GB" sz="2000" dirty="0"/>
        </a:p>
      </dgm:t>
    </dgm:pt>
    <dgm:pt modelId="{DBAA5C39-4DB3-49DC-8D6D-4CDAF358D67F}" type="parTrans" cxnId="{F5FC072C-6704-4E44-B88D-A7747BB90CE1}">
      <dgm:prSet/>
      <dgm:spPr/>
      <dgm:t>
        <a:bodyPr/>
        <a:lstStyle/>
        <a:p>
          <a:endParaRPr lang="en-GB"/>
        </a:p>
      </dgm:t>
    </dgm:pt>
    <dgm:pt modelId="{8A246777-966A-4A46-96E1-6AFF8B78E988}" type="sibTrans" cxnId="{F5FC072C-6704-4E44-B88D-A7747BB90CE1}">
      <dgm:prSet/>
      <dgm:spPr/>
      <dgm:t>
        <a:bodyPr/>
        <a:lstStyle/>
        <a:p>
          <a:endParaRPr lang="en-GB"/>
        </a:p>
      </dgm:t>
    </dgm:pt>
    <dgm:pt modelId="{A93DCC8A-1293-4103-A7FE-CC06C5D05C09}" type="pres">
      <dgm:prSet presAssocID="{D00E341F-D10D-4183-B697-B7B0A91EB38D}" presName="compositeShape" presStyleCnt="0">
        <dgm:presLayoutVars>
          <dgm:chMax val="7"/>
          <dgm:dir/>
          <dgm:resizeHandles val="exact"/>
        </dgm:presLayoutVars>
      </dgm:prSet>
      <dgm:spPr/>
    </dgm:pt>
    <dgm:pt modelId="{02338DD3-0F7E-47EC-BA44-A749675433C3}" type="pres">
      <dgm:prSet presAssocID="{E11530B2-D6C7-4956-8560-3C040A5B4708}" presName="circ1TxSh" presStyleLbl="vennNode1" presStyleIdx="0" presStyleCnt="1" custScaleX="171795"/>
      <dgm:spPr/>
    </dgm:pt>
  </dgm:ptLst>
  <dgm:cxnLst>
    <dgm:cxn modelId="{F5FC072C-6704-4E44-B88D-A7747BB90CE1}" srcId="{D00E341F-D10D-4183-B697-B7B0A91EB38D}" destId="{E11530B2-D6C7-4956-8560-3C040A5B4708}" srcOrd="0" destOrd="0" parTransId="{DBAA5C39-4DB3-49DC-8D6D-4CDAF358D67F}" sibTransId="{8A246777-966A-4A46-96E1-6AFF8B78E988}"/>
    <dgm:cxn modelId="{3B88EE68-7027-43D0-B419-DCDC163D5F92}" type="presOf" srcId="{D00E341F-D10D-4183-B697-B7B0A91EB38D}" destId="{A93DCC8A-1293-4103-A7FE-CC06C5D05C09}" srcOrd="0" destOrd="0" presId="urn:microsoft.com/office/officeart/2005/8/layout/venn1"/>
    <dgm:cxn modelId="{660645E1-2E7E-49E5-A968-A2B1C161E50C}" type="presOf" srcId="{E11530B2-D6C7-4956-8560-3C040A5B4708}" destId="{02338DD3-0F7E-47EC-BA44-A749675433C3}" srcOrd="0" destOrd="0" presId="urn:microsoft.com/office/officeart/2005/8/layout/venn1"/>
    <dgm:cxn modelId="{DEE876AF-35D2-44B6-88F1-9280EB19472F}" type="presParOf" srcId="{A93DCC8A-1293-4103-A7FE-CC06C5D05C09}" destId="{02338DD3-0F7E-47EC-BA44-A749675433C3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A4EA24-5D61-43DE-958F-58F826179E6B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6EB517-1A67-43AD-9B77-09BBB2D3389E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/>
            <a:t>PROFESSIONAL DEVELOPMENT </a:t>
          </a:r>
          <a:br>
            <a:rPr lang="en-GB" sz="1800"/>
          </a:br>
          <a:endParaRPr lang="en-US" sz="1800" dirty="0"/>
        </a:p>
      </dgm:t>
    </dgm:pt>
    <dgm:pt modelId="{B6234E1E-C0B2-4857-822E-9347929515F0}" type="parTrans" cxnId="{BBFE8058-9DB5-4186-BB87-197A2A948821}">
      <dgm:prSet/>
      <dgm:spPr/>
      <dgm:t>
        <a:bodyPr/>
        <a:lstStyle/>
        <a:p>
          <a:endParaRPr lang="en-US"/>
        </a:p>
      </dgm:t>
    </dgm:pt>
    <dgm:pt modelId="{A8E36B1D-F6CE-4207-82C2-ACA4FF2191A9}" type="sibTrans" cxnId="{BBFE8058-9DB5-4186-BB87-197A2A948821}">
      <dgm:prSet/>
      <dgm:spPr/>
      <dgm:t>
        <a:bodyPr/>
        <a:lstStyle/>
        <a:p>
          <a:endParaRPr lang="en-US"/>
        </a:p>
      </dgm:t>
    </dgm:pt>
    <dgm:pt modelId="{A3F48822-74CD-4DAB-8942-78B17537242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BEST PRACTICE GUIDANCE </a:t>
          </a:r>
          <a:br>
            <a:rPr lang="en-GB"/>
          </a:br>
          <a:endParaRPr lang="en-US" dirty="0"/>
        </a:p>
      </dgm:t>
    </dgm:pt>
    <dgm:pt modelId="{F6A848CF-C45B-4B6F-955D-87C75E6ED45B}" type="parTrans" cxnId="{56B15DF5-A59F-4866-AAAC-2F35D6A8FF12}">
      <dgm:prSet/>
      <dgm:spPr/>
      <dgm:t>
        <a:bodyPr/>
        <a:lstStyle/>
        <a:p>
          <a:endParaRPr lang="en-US"/>
        </a:p>
      </dgm:t>
    </dgm:pt>
    <dgm:pt modelId="{30C18127-A1A4-40AC-B596-33E10A5D77E9}" type="sibTrans" cxnId="{56B15DF5-A59F-4866-AAAC-2F35D6A8FF12}">
      <dgm:prSet/>
      <dgm:spPr/>
      <dgm:t>
        <a:bodyPr/>
        <a:lstStyle/>
        <a:p>
          <a:endParaRPr lang="en-US"/>
        </a:p>
      </dgm:t>
    </dgm:pt>
    <dgm:pt modelId="{808148CE-57A2-4348-97BC-BAF01A8E306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NETWORKING OPPORTUNITIES </a:t>
          </a:r>
          <a:endParaRPr lang="en-US" dirty="0"/>
        </a:p>
      </dgm:t>
    </dgm:pt>
    <dgm:pt modelId="{DA349F35-0B64-48A6-B67D-E9EB528A5AD6}" type="parTrans" cxnId="{BAC57A82-9569-4BF1-9CC1-A9461883AC6C}">
      <dgm:prSet/>
      <dgm:spPr/>
      <dgm:t>
        <a:bodyPr/>
        <a:lstStyle/>
        <a:p>
          <a:endParaRPr lang="en-US"/>
        </a:p>
      </dgm:t>
    </dgm:pt>
    <dgm:pt modelId="{93D11817-2855-41F1-94CD-DAFC461E496A}" type="sibTrans" cxnId="{BAC57A82-9569-4BF1-9CC1-A9461883AC6C}">
      <dgm:prSet/>
      <dgm:spPr/>
      <dgm:t>
        <a:bodyPr/>
        <a:lstStyle/>
        <a:p>
          <a:endParaRPr lang="en-US"/>
        </a:p>
      </dgm:t>
    </dgm:pt>
    <dgm:pt modelId="{3125DDBC-9E76-40B8-8A4E-3DD8E549C0C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PROFESSIONAL STANDARDS</a:t>
          </a:r>
          <a:endParaRPr lang="en-US" dirty="0"/>
        </a:p>
      </dgm:t>
    </dgm:pt>
    <dgm:pt modelId="{7612FFCF-E2CA-4A4D-A32B-9FD7575564DB}" type="parTrans" cxnId="{F2F18023-96ED-47D3-AFBB-893D6264A9C7}">
      <dgm:prSet/>
      <dgm:spPr/>
      <dgm:t>
        <a:bodyPr/>
        <a:lstStyle/>
        <a:p>
          <a:endParaRPr lang="en-US"/>
        </a:p>
      </dgm:t>
    </dgm:pt>
    <dgm:pt modelId="{470912EB-F64F-4915-865C-CA37AE77EA25}" type="sibTrans" cxnId="{F2F18023-96ED-47D3-AFBB-893D6264A9C7}">
      <dgm:prSet/>
      <dgm:spPr/>
      <dgm:t>
        <a:bodyPr/>
        <a:lstStyle/>
        <a:p>
          <a:endParaRPr lang="en-US"/>
        </a:p>
      </dgm:t>
    </dgm:pt>
    <dgm:pt modelId="{62BB0793-D81E-4FF0-A4CA-1964B0618636}" type="pres">
      <dgm:prSet presAssocID="{5EA4EA24-5D61-43DE-958F-58F826179E6B}" presName="root" presStyleCnt="0">
        <dgm:presLayoutVars>
          <dgm:dir/>
          <dgm:resizeHandles val="exact"/>
        </dgm:presLayoutVars>
      </dgm:prSet>
      <dgm:spPr/>
    </dgm:pt>
    <dgm:pt modelId="{5D7D1156-8059-4905-9C39-FA0A4F30A9D3}" type="pres">
      <dgm:prSet presAssocID="{1F6EB517-1A67-43AD-9B77-09BBB2D3389E}" presName="compNode" presStyleCnt="0"/>
      <dgm:spPr/>
    </dgm:pt>
    <dgm:pt modelId="{5B319E2A-F830-4A64-92D1-F40184819764}" type="pres">
      <dgm:prSet presAssocID="{1F6EB517-1A67-43AD-9B77-09BBB2D3389E}" presName="iconBgRect" presStyleLbl="bgShp" presStyleIdx="0" presStyleCnt="4"/>
      <dgm:spPr/>
    </dgm:pt>
    <dgm:pt modelId="{3BF7CB07-9F7B-4F0F-904A-EA3D63A0531C}" type="pres">
      <dgm:prSet presAssocID="{1F6EB517-1A67-43AD-9B77-09BBB2D3389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D10784F-BE1E-4968-BB66-32BB94DCE0DE}" type="pres">
      <dgm:prSet presAssocID="{1F6EB517-1A67-43AD-9B77-09BBB2D3389E}" presName="spaceRect" presStyleCnt="0"/>
      <dgm:spPr/>
    </dgm:pt>
    <dgm:pt modelId="{16A157D8-CDE1-4ABF-A54D-C2A10DAF1E1E}" type="pres">
      <dgm:prSet presAssocID="{1F6EB517-1A67-43AD-9B77-09BBB2D3389E}" presName="textRect" presStyleLbl="revTx" presStyleIdx="0" presStyleCnt="4">
        <dgm:presLayoutVars>
          <dgm:chMax val="1"/>
          <dgm:chPref val="1"/>
        </dgm:presLayoutVars>
      </dgm:prSet>
      <dgm:spPr/>
    </dgm:pt>
    <dgm:pt modelId="{7B363248-3B00-40D3-84FC-796BE8E37E4C}" type="pres">
      <dgm:prSet presAssocID="{A8E36B1D-F6CE-4207-82C2-ACA4FF2191A9}" presName="sibTrans" presStyleCnt="0"/>
      <dgm:spPr/>
    </dgm:pt>
    <dgm:pt modelId="{E96EBDCA-74F2-4B07-B9E2-4E71F9742793}" type="pres">
      <dgm:prSet presAssocID="{A3F48822-74CD-4DAB-8942-78B175372429}" presName="compNode" presStyleCnt="0"/>
      <dgm:spPr/>
    </dgm:pt>
    <dgm:pt modelId="{100F4369-B0E2-4536-9B3A-7A231D1BFD3C}" type="pres">
      <dgm:prSet presAssocID="{A3F48822-74CD-4DAB-8942-78B175372429}" presName="iconBgRect" presStyleLbl="bgShp" presStyleIdx="1" presStyleCnt="4"/>
      <dgm:spPr/>
    </dgm:pt>
    <dgm:pt modelId="{19B7F80E-9EBB-42B3-A9D9-C5A86355343F}" type="pres">
      <dgm:prSet presAssocID="{A3F48822-74CD-4DAB-8942-78B17537242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5882621-6975-412F-8490-B16824112515}" type="pres">
      <dgm:prSet presAssocID="{A3F48822-74CD-4DAB-8942-78B175372429}" presName="spaceRect" presStyleCnt="0"/>
      <dgm:spPr/>
    </dgm:pt>
    <dgm:pt modelId="{D5BD0FF8-34F0-49D7-8D52-DB7CAC2A5E23}" type="pres">
      <dgm:prSet presAssocID="{A3F48822-74CD-4DAB-8942-78B175372429}" presName="textRect" presStyleLbl="revTx" presStyleIdx="1" presStyleCnt="4">
        <dgm:presLayoutVars>
          <dgm:chMax val="1"/>
          <dgm:chPref val="1"/>
        </dgm:presLayoutVars>
      </dgm:prSet>
      <dgm:spPr/>
    </dgm:pt>
    <dgm:pt modelId="{39CEE6D7-1511-4A02-B67B-6E4145E1F21C}" type="pres">
      <dgm:prSet presAssocID="{30C18127-A1A4-40AC-B596-33E10A5D77E9}" presName="sibTrans" presStyleCnt="0"/>
      <dgm:spPr/>
    </dgm:pt>
    <dgm:pt modelId="{D63BCF62-82F3-4293-BCCD-C45006963166}" type="pres">
      <dgm:prSet presAssocID="{808148CE-57A2-4348-97BC-BAF01A8E3060}" presName="compNode" presStyleCnt="0"/>
      <dgm:spPr/>
    </dgm:pt>
    <dgm:pt modelId="{A86F43B5-0F9F-45E3-BDBD-EE0D49C3101B}" type="pres">
      <dgm:prSet presAssocID="{808148CE-57A2-4348-97BC-BAF01A8E3060}" presName="iconBgRect" presStyleLbl="bgShp" presStyleIdx="2" presStyleCnt="4"/>
      <dgm:spPr/>
    </dgm:pt>
    <dgm:pt modelId="{BFE7EC3B-00B1-4227-BB71-5971D1D5D137}" type="pres">
      <dgm:prSet presAssocID="{808148CE-57A2-4348-97BC-BAF01A8E306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CF653E1-4417-4999-BF0C-9188971C142D}" type="pres">
      <dgm:prSet presAssocID="{808148CE-57A2-4348-97BC-BAF01A8E3060}" presName="spaceRect" presStyleCnt="0"/>
      <dgm:spPr/>
    </dgm:pt>
    <dgm:pt modelId="{19DC7745-2B10-4E40-BA42-5E02F7A37B15}" type="pres">
      <dgm:prSet presAssocID="{808148CE-57A2-4348-97BC-BAF01A8E3060}" presName="textRect" presStyleLbl="revTx" presStyleIdx="2" presStyleCnt="4">
        <dgm:presLayoutVars>
          <dgm:chMax val="1"/>
          <dgm:chPref val="1"/>
        </dgm:presLayoutVars>
      </dgm:prSet>
      <dgm:spPr/>
    </dgm:pt>
    <dgm:pt modelId="{247C39F9-834E-489D-B678-655BB67A5778}" type="pres">
      <dgm:prSet presAssocID="{93D11817-2855-41F1-94CD-DAFC461E496A}" presName="sibTrans" presStyleCnt="0"/>
      <dgm:spPr/>
    </dgm:pt>
    <dgm:pt modelId="{7223B56A-DFE7-4FF9-8683-65D05587BBD9}" type="pres">
      <dgm:prSet presAssocID="{3125DDBC-9E76-40B8-8A4E-3DD8E549C0C5}" presName="compNode" presStyleCnt="0"/>
      <dgm:spPr/>
    </dgm:pt>
    <dgm:pt modelId="{71075069-71BF-4F02-ABF6-1460443E35B5}" type="pres">
      <dgm:prSet presAssocID="{3125DDBC-9E76-40B8-8A4E-3DD8E549C0C5}" presName="iconBgRect" presStyleLbl="bgShp" presStyleIdx="3" presStyleCnt="4"/>
      <dgm:spPr/>
    </dgm:pt>
    <dgm:pt modelId="{01D3744A-9130-48B2-86CE-2CFBF89541A7}" type="pres">
      <dgm:prSet presAssocID="{3125DDBC-9E76-40B8-8A4E-3DD8E549C0C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CA1BADA-F805-42F7-9E70-149AD29D52E5}" type="pres">
      <dgm:prSet presAssocID="{3125DDBC-9E76-40B8-8A4E-3DD8E549C0C5}" presName="spaceRect" presStyleCnt="0"/>
      <dgm:spPr/>
    </dgm:pt>
    <dgm:pt modelId="{7EE7C977-F3B5-468F-8BE3-2E995304BBA6}" type="pres">
      <dgm:prSet presAssocID="{3125DDBC-9E76-40B8-8A4E-3DD8E549C0C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5A0FF1D-F9A5-4026-A2FA-722CA9D3DE3E}" type="presOf" srcId="{5EA4EA24-5D61-43DE-958F-58F826179E6B}" destId="{62BB0793-D81E-4FF0-A4CA-1964B0618636}" srcOrd="0" destOrd="0" presId="urn:microsoft.com/office/officeart/2018/5/layout/IconCircleLabelList"/>
    <dgm:cxn modelId="{F2F18023-96ED-47D3-AFBB-893D6264A9C7}" srcId="{5EA4EA24-5D61-43DE-958F-58F826179E6B}" destId="{3125DDBC-9E76-40B8-8A4E-3DD8E549C0C5}" srcOrd="3" destOrd="0" parTransId="{7612FFCF-E2CA-4A4D-A32B-9FD7575564DB}" sibTransId="{470912EB-F64F-4915-865C-CA37AE77EA25}"/>
    <dgm:cxn modelId="{41CE1F37-4248-4A26-9682-FBF9AA4E8D33}" type="presOf" srcId="{3125DDBC-9E76-40B8-8A4E-3DD8E549C0C5}" destId="{7EE7C977-F3B5-468F-8BE3-2E995304BBA6}" srcOrd="0" destOrd="0" presId="urn:microsoft.com/office/officeart/2018/5/layout/IconCircleLabelList"/>
    <dgm:cxn modelId="{BBFE8058-9DB5-4186-BB87-197A2A948821}" srcId="{5EA4EA24-5D61-43DE-958F-58F826179E6B}" destId="{1F6EB517-1A67-43AD-9B77-09BBB2D3389E}" srcOrd="0" destOrd="0" parTransId="{B6234E1E-C0B2-4857-822E-9347929515F0}" sibTransId="{A8E36B1D-F6CE-4207-82C2-ACA4FF2191A9}"/>
    <dgm:cxn modelId="{BAC57A82-9569-4BF1-9CC1-A9461883AC6C}" srcId="{5EA4EA24-5D61-43DE-958F-58F826179E6B}" destId="{808148CE-57A2-4348-97BC-BAF01A8E3060}" srcOrd="2" destOrd="0" parTransId="{DA349F35-0B64-48A6-B67D-E9EB528A5AD6}" sibTransId="{93D11817-2855-41F1-94CD-DAFC461E496A}"/>
    <dgm:cxn modelId="{16EFF6B6-207D-4988-9F66-64E5DB86054E}" type="presOf" srcId="{1F6EB517-1A67-43AD-9B77-09BBB2D3389E}" destId="{16A157D8-CDE1-4ABF-A54D-C2A10DAF1E1E}" srcOrd="0" destOrd="0" presId="urn:microsoft.com/office/officeart/2018/5/layout/IconCircleLabelList"/>
    <dgm:cxn modelId="{E59745CA-51DD-4DE0-9CD4-1CCBED23F631}" type="presOf" srcId="{A3F48822-74CD-4DAB-8942-78B175372429}" destId="{D5BD0FF8-34F0-49D7-8D52-DB7CAC2A5E23}" srcOrd="0" destOrd="0" presId="urn:microsoft.com/office/officeart/2018/5/layout/IconCircleLabelList"/>
    <dgm:cxn modelId="{56B15DF5-A59F-4866-AAAC-2F35D6A8FF12}" srcId="{5EA4EA24-5D61-43DE-958F-58F826179E6B}" destId="{A3F48822-74CD-4DAB-8942-78B175372429}" srcOrd="1" destOrd="0" parTransId="{F6A848CF-C45B-4B6F-955D-87C75E6ED45B}" sibTransId="{30C18127-A1A4-40AC-B596-33E10A5D77E9}"/>
    <dgm:cxn modelId="{636107FA-4F33-4E9A-82AC-A3A5DB594A64}" type="presOf" srcId="{808148CE-57A2-4348-97BC-BAF01A8E3060}" destId="{19DC7745-2B10-4E40-BA42-5E02F7A37B15}" srcOrd="0" destOrd="0" presId="urn:microsoft.com/office/officeart/2018/5/layout/IconCircleLabelList"/>
    <dgm:cxn modelId="{1FFC7E95-35AA-4F5C-8C0E-E18094519F37}" type="presParOf" srcId="{62BB0793-D81E-4FF0-A4CA-1964B0618636}" destId="{5D7D1156-8059-4905-9C39-FA0A4F30A9D3}" srcOrd="0" destOrd="0" presId="urn:microsoft.com/office/officeart/2018/5/layout/IconCircleLabelList"/>
    <dgm:cxn modelId="{E334116F-FA4D-4333-B163-7BDE14A321DB}" type="presParOf" srcId="{5D7D1156-8059-4905-9C39-FA0A4F30A9D3}" destId="{5B319E2A-F830-4A64-92D1-F40184819764}" srcOrd="0" destOrd="0" presId="urn:microsoft.com/office/officeart/2018/5/layout/IconCircleLabelList"/>
    <dgm:cxn modelId="{9E72BC6F-6E5D-48A0-8F2E-A6D2B6EDEF13}" type="presParOf" srcId="{5D7D1156-8059-4905-9C39-FA0A4F30A9D3}" destId="{3BF7CB07-9F7B-4F0F-904A-EA3D63A0531C}" srcOrd="1" destOrd="0" presId="urn:microsoft.com/office/officeart/2018/5/layout/IconCircleLabelList"/>
    <dgm:cxn modelId="{ACB80760-F4CB-45CB-9AFE-9A7BD09AB6BF}" type="presParOf" srcId="{5D7D1156-8059-4905-9C39-FA0A4F30A9D3}" destId="{3D10784F-BE1E-4968-BB66-32BB94DCE0DE}" srcOrd="2" destOrd="0" presId="urn:microsoft.com/office/officeart/2018/5/layout/IconCircleLabelList"/>
    <dgm:cxn modelId="{A61F4BC5-21F4-4268-84AF-831C916233B9}" type="presParOf" srcId="{5D7D1156-8059-4905-9C39-FA0A4F30A9D3}" destId="{16A157D8-CDE1-4ABF-A54D-C2A10DAF1E1E}" srcOrd="3" destOrd="0" presId="urn:microsoft.com/office/officeart/2018/5/layout/IconCircleLabelList"/>
    <dgm:cxn modelId="{8C1D6B06-56DE-401F-AFA9-3968DACE8E46}" type="presParOf" srcId="{62BB0793-D81E-4FF0-A4CA-1964B0618636}" destId="{7B363248-3B00-40D3-84FC-796BE8E37E4C}" srcOrd="1" destOrd="0" presId="urn:microsoft.com/office/officeart/2018/5/layout/IconCircleLabelList"/>
    <dgm:cxn modelId="{7917F2E6-7ACB-43A8-8151-E25DDE05EDEA}" type="presParOf" srcId="{62BB0793-D81E-4FF0-A4CA-1964B0618636}" destId="{E96EBDCA-74F2-4B07-B9E2-4E71F9742793}" srcOrd="2" destOrd="0" presId="urn:microsoft.com/office/officeart/2018/5/layout/IconCircleLabelList"/>
    <dgm:cxn modelId="{90F9B525-1030-457E-90DB-5EE469295D44}" type="presParOf" srcId="{E96EBDCA-74F2-4B07-B9E2-4E71F9742793}" destId="{100F4369-B0E2-4536-9B3A-7A231D1BFD3C}" srcOrd="0" destOrd="0" presId="urn:microsoft.com/office/officeart/2018/5/layout/IconCircleLabelList"/>
    <dgm:cxn modelId="{5998F26E-1A10-454A-86C9-BE656744552E}" type="presParOf" srcId="{E96EBDCA-74F2-4B07-B9E2-4E71F9742793}" destId="{19B7F80E-9EBB-42B3-A9D9-C5A86355343F}" srcOrd="1" destOrd="0" presId="urn:microsoft.com/office/officeart/2018/5/layout/IconCircleLabelList"/>
    <dgm:cxn modelId="{FFD064AD-17CE-4150-A3C7-358692B20AEB}" type="presParOf" srcId="{E96EBDCA-74F2-4B07-B9E2-4E71F9742793}" destId="{95882621-6975-412F-8490-B16824112515}" srcOrd="2" destOrd="0" presId="urn:microsoft.com/office/officeart/2018/5/layout/IconCircleLabelList"/>
    <dgm:cxn modelId="{AE39C997-F217-4894-85BD-707CC5556CD8}" type="presParOf" srcId="{E96EBDCA-74F2-4B07-B9E2-4E71F9742793}" destId="{D5BD0FF8-34F0-49D7-8D52-DB7CAC2A5E23}" srcOrd="3" destOrd="0" presId="urn:microsoft.com/office/officeart/2018/5/layout/IconCircleLabelList"/>
    <dgm:cxn modelId="{C131B1B9-2964-4554-8ABA-EA707B7C2257}" type="presParOf" srcId="{62BB0793-D81E-4FF0-A4CA-1964B0618636}" destId="{39CEE6D7-1511-4A02-B67B-6E4145E1F21C}" srcOrd="3" destOrd="0" presId="urn:microsoft.com/office/officeart/2018/5/layout/IconCircleLabelList"/>
    <dgm:cxn modelId="{B4162D15-ECE7-44B7-A551-9341B34E11FB}" type="presParOf" srcId="{62BB0793-D81E-4FF0-A4CA-1964B0618636}" destId="{D63BCF62-82F3-4293-BCCD-C45006963166}" srcOrd="4" destOrd="0" presId="urn:microsoft.com/office/officeart/2018/5/layout/IconCircleLabelList"/>
    <dgm:cxn modelId="{B161DFD6-40F2-4163-BD05-428B24C195A1}" type="presParOf" srcId="{D63BCF62-82F3-4293-BCCD-C45006963166}" destId="{A86F43B5-0F9F-45E3-BDBD-EE0D49C3101B}" srcOrd="0" destOrd="0" presId="urn:microsoft.com/office/officeart/2018/5/layout/IconCircleLabelList"/>
    <dgm:cxn modelId="{B1639F23-0332-475C-A159-0E04A82283B9}" type="presParOf" srcId="{D63BCF62-82F3-4293-BCCD-C45006963166}" destId="{BFE7EC3B-00B1-4227-BB71-5971D1D5D137}" srcOrd="1" destOrd="0" presId="urn:microsoft.com/office/officeart/2018/5/layout/IconCircleLabelList"/>
    <dgm:cxn modelId="{0DACC835-1ECD-42A5-9EE4-45887B3ACE27}" type="presParOf" srcId="{D63BCF62-82F3-4293-BCCD-C45006963166}" destId="{8CF653E1-4417-4999-BF0C-9188971C142D}" srcOrd="2" destOrd="0" presId="urn:microsoft.com/office/officeart/2018/5/layout/IconCircleLabelList"/>
    <dgm:cxn modelId="{D9ABA99A-C3DD-439A-8FDE-E2065B7E44B9}" type="presParOf" srcId="{D63BCF62-82F3-4293-BCCD-C45006963166}" destId="{19DC7745-2B10-4E40-BA42-5E02F7A37B15}" srcOrd="3" destOrd="0" presId="urn:microsoft.com/office/officeart/2018/5/layout/IconCircleLabelList"/>
    <dgm:cxn modelId="{69FA7536-4997-4685-9AD9-AF25C02302C3}" type="presParOf" srcId="{62BB0793-D81E-4FF0-A4CA-1964B0618636}" destId="{247C39F9-834E-489D-B678-655BB67A5778}" srcOrd="5" destOrd="0" presId="urn:microsoft.com/office/officeart/2018/5/layout/IconCircleLabelList"/>
    <dgm:cxn modelId="{DD79498F-7D76-460D-816F-306A946AB447}" type="presParOf" srcId="{62BB0793-D81E-4FF0-A4CA-1964B0618636}" destId="{7223B56A-DFE7-4FF9-8683-65D05587BBD9}" srcOrd="6" destOrd="0" presId="urn:microsoft.com/office/officeart/2018/5/layout/IconCircleLabelList"/>
    <dgm:cxn modelId="{E74060BC-96AA-4F03-A427-5D3CFC95BBF6}" type="presParOf" srcId="{7223B56A-DFE7-4FF9-8683-65D05587BBD9}" destId="{71075069-71BF-4F02-ABF6-1460443E35B5}" srcOrd="0" destOrd="0" presId="urn:microsoft.com/office/officeart/2018/5/layout/IconCircleLabelList"/>
    <dgm:cxn modelId="{93E9A597-1F5D-452E-9905-71A9724B49DD}" type="presParOf" srcId="{7223B56A-DFE7-4FF9-8683-65D05587BBD9}" destId="{01D3744A-9130-48B2-86CE-2CFBF89541A7}" srcOrd="1" destOrd="0" presId="urn:microsoft.com/office/officeart/2018/5/layout/IconCircleLabelList"/>
    <dgm:cxn modelId="{749DDBDB-7F54-47EF-9ADD-CA1C6455964C}" type="presParOf" srcId="{7223B56A-DFE7-4FF9-8683-65D05587BBD9}" destId="{8CA1BADA-F805-42F7-9E70-149AD29D52E5}" srcOrd="2" destOrd="0" presId="urn:microsoft.com/office/officeart/2018/5/layout/IconCircleLabelList"/>
    <dgm:cxn modelId="{128F8CAA-C21A-48B9-A965-9C9F867653C2}" type="presParOf" srcId="{7223B56A-DFE7-4FF9-8683-65D05587BBD9}" destId="{7EE7C977-F3B5-468F-8BE3-2E995304BBA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29BB423-D61F-4694-8111-F814857EA594}" type="doc">
      <dgm:prSet loTypeId="urn:microsoft.com/office/officeart/2005/8/layout/radial1" loCatId="cycle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4A61266-1A48-4688-AABC-61C5BFEBC30D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DEVELOP</a:t>
          </a:r>
        </a:p>
      </dgm:t>
    </dgm:pt>
    <dgm:pt modelId="{454CC46F-12C1-462E-8C1B-CEEC75436F81}" type="parTrans" cxnId="{4AE75309-1067-40D9-BA0F-9C86E0C2D70B}">
      <dgm:prSet/>
      <dgm:spPr/>
      <dgm:t>
        <a:bodyPr/>
        <a:lstStyle/>
        <a:p>
          <a:endParaRPr lang="en-GB"/>
        </a:p>
      </dgm:t>
    </dgm:pt>
    <dgm:pt modelId="{C4E41D38-42AF-45F5-9529-C60820EC5B84}" type="sibTrans" cxnId="{4AE75309-1067-40D9-BA0F-9C86E0C2D70B}">
      <dgm:prSet/>
      <dgm:spPr/>
      <dgm:t>
        <a:bodyPr/>
        <a:lstStyle/>
        <a:p>
          <a:endParaRPr lang="en-GB"/>
        </a:p>
      </dgm:t>
    </dgm:pt>
    <dgm:pt modelId="{B6D8B7ED-9DD7-4467-AFCB-C5B08F680806}">
      <dgm:prSet phldrT="[Text]"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MUTUAL RESPECT</a:t>
          </a:r>
        </a:p>
      </dgm:t>
    </dgm:pt>
    <dgm:pt modelId="{CD65E7CD-4751-4AA0-89FB-DB73444A24B7}" type="parTrans" cxnId="{FAFB6B56-31B2-4680-BD1E-1CED11546F4A}">
      <dgm:prSet/>
      <dgm:spPr/>
      <dgm:t>
        <a:bodyPr/>
        <a:lstStyle/>
        <a:p>
          <a:endParaRPr lang="en-GB"/>
        </a:p>
      </dgm:t>
    </dgm:pt>
    <dgm:pt modelId="{515F3925-3F74-49D7-8BB1-EC8B6D64DC2D}" type="sibTrans" cxnId="{FAFB6B56-31B2-4680-BD1E-1CED11546F4A}">
      <dgm:prSet/>
      <dgm:spPr/>
      <dgm:t>
        <a:bodyPr/>
        <a:lstStyle/>
        <a:p>
          <a:endParaRPr lang="en-GB"/>
        </a:p>
      </dgm:t>
    </dgm:pt>
    <dgm:pt modelId="{FBEC8B36-2215-4516-BC65-C788DE5CB172}">
      <dgm:prSet phldrT="[Text]"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LEGAL</a:t>
          </a:r>
          <a:r>
            <a:rPr lang="en-GB" sz="1200" b="1" baseline="0" dirty="0">
              <a:latin typeface="Arial" panose="020B0604020202020204" pitchFamily="34" charset="0"/>
              <a:cs typeface="Arial" panose="020B0604020202020204" pitchFamily="34" charset="0"/>
            </a:rPr>
            <a:t> AND ETHICAL CONSIDERATIONS</a:t>
          </a:r>
          <a:endParaRPr lang="en-GB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FE7935-DF34-4F09-AB73-95C4711DECCD}" type="parTrans" cxnId="{4AF226AC-B406-43A1-A9DB-5BB40537BABE}">
      <dgm:prSet/>
      <dgm:spPr/>
      <dgm:t>
        <a:bodyPr/>
        <a:lstStyle/>
        <a:p>
          <a:endParaRPr lang="en-GB"/>
        </a:p>
      </dgm:t>
    </dgm:pt>
    <dgm:pt modelId="{11BE5B63-DCE7-48FE-8EDE-6B6521C8B37F}" type="sibTrans" cxnId="{4AF226AC-B406-43A1-A9DB-5BB40537BABE}">
      <dgm:prSet/>
      <dgm:spPr/>
      <dgm:t>
        <a:bodyPr/>
        <a:lstStyle/>
        <a:p>
          <a:endParaRPr lang="en-GB"/>
        </a:p>
      </dgm:t>
    </dgm:pt>
    <dgm:pt modelId="{214BB378-1BF3-49EA-ABAF-377523B0133F}">
      <dgm:prSet phldrT="[Text]"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COMUNICATION</a:t>
          </a:r>
        </a:p>
      </dgm:t>
    </dgm:pt>
    <dgm:pt modelId="{8810718A-0584-46AA-A71E-3E717D588F2A}" type="parTrans" cxnId="{7B7E7340-0115-47AD-8458-DBF169E4AB85}">
      <dgm:prSet/>
      <dgm:spPr/>
      <dgm:t>
        <a:bodyPr/>
        <a:lstStyle/>
        <a:p>
          <a:endParaRPr lang="en-GB"/>
        </a:p>
      </dgm:t>
    </dgm:pt>
    <dgm:pt modelId="{3FFDFB03-9EDD-4AE7-9F57-690E3EF308DD}" type="sibTrans" cxnId="{7B7E7340-0115-47AD-8458-DBF169E4AB85}">
      <dgm:prSet/>
      <dgm:spPr/>
      <dgm:t>
        <a:bodyPr/>
        <a:lstStyle/>
        <a:p>
          <a:endParaRPr lang="en-GB"/>
        </a:p>
      </dgm:t>
    </dgm:pt>
    <dgm:pt modelId="{08F41687-AC5B-4C63-8F8C-3540B7F856D1}">
      <dgm:prSet phldrT="[Text]"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PERFORMANCE MANAGEMENT </a:t>
          </a:r>
        </a:p>
      </dgm:t>
    </dgm:pt>
    <dgm:pt modelId="{BFE70A1B-C830-44FF-A07D-9D21091A14F3}" type="parTrans" cxnId="{00A4724C-1482-40A4-B008-B64408015FD0}">
      <dgm:prSet/>
      <dgm:spPr/>
      <dgm:t>
        <a:bodyPr/>
        <a:lstStyle/>
        <a:p>
          <a:endParaRPr lang="en-GB"/>
        </a:p>
      </dgm:t>
    </dgm:pt>
    <dgm:pt modelId="{E7BC2821-BDAA-44FF-9138-D8D18627790E}" type="sibTrans" cxnId="{00A4724C-1482-40A4-B008-B64408015FD0}">
      <dgm:prSet/>
      <dgm:spPr/>
      <dgm:t>
        <a:bodyPr/>
        <a:lstStyle/>
        <a:p>
          <a:endParaRPr lang="en-GB"/>
        </a:p>
      </dgm:t>
    </dgm:pt>
    <dgm:pt modelId="{F92AF34D-129A-450E-8569-FA45AC4360A9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RECOGNISION AND REWARDS</a:t>
          </a:r>
        </a:p>
      </dgm:t>
    </dgm:pt>
    <dgm:pt modelId="{0E4FD208-BC90-4810-8FFE-0ED8FDC6E685}" type="parTrans" cxnId="{03273A6D-B017-4281-9337-E6C255D0680A}">
      <dgm:prSet/>
      <dgm:spPr/>
      <dgm:t>
        <a:bodyPr/>
        <a:lstStyle/>
        <a:p>
          <a:endParaRPr lang="en-GB"/>
        </a:p>
      </dgm:t>
    </dgm:pt>
    <dgm:pt modelId="{D7C58342-513F-4C7A-AFDD-E940C9C86135}" type="sibTrans" cxnId="{03273A6D-B017-4281-9337-E6C255D0680A}">
      <dgm:prSet/>
      <dgm:spPr/>
      <dgm:t>
        <a:bodyPr/>
        <a:lstStyle/>
        <a:p>
          <a:endParaRPr lang="en-GB"/>
        </a:p>
      </dgm:t>
    </dgm:pt>
    <dgm:pt modelId="{B1FDBD95-1CD8-42FD-A43C-BA6C8A5E1F44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CONFLICT RESOLUTION</a:t>
          </a:r>
        </a:p>
      </dgm:t>
    </dgm:pt>
    <dgm:pt modelId="{9721B79F-4008-46B8-86D2-2833AFA96873}" type="parTrans" cxnId="{DD91CD7C-F116-4970-A5BB-83E4A3D6D218}">
      <dgm:prSet/>
      <dgm:spPr/>
      <dgm:t>
        <a:bodyPr/>
        <a:lstStyle/>
        <a:p>
          <a:endParaRPr lang="en-GB"/>
        </a:p>
      </dgm:t>
    </dgm:pt>
    <dgm:pt modelId="{E69022EC-A428-4476-91E6-703FEB8A6A8C}" type="sibTrans" cxnId="{DD91CD7C-F116-4970-A5BB-83E4A3D6D218}">
      <dgm:prSet/>
      <dgm:spPr/>
      <dgm:t>
        <a:bodyPr/>
        <a:lstStyle/>
        <a:p>
          <a:endParaRPr lang="en-GB"/>
        </a:p>
      </dgm:t>
    </dgm:pt>
    <dgm:pt modelId="{CE7A9583-87BB-41C1-AECA-374676CDFB7E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WORK-LIFE BALANCE</a:t>
          </a:r>
        </a:p>
      </dgm:t>
    </dgm:pt>
    <dgm:pt modelId="{D86D0744-B9C8-4D66-9F51-3DAE3698ACB7}" type="sibTrans" cxnId="{7BC2C8FF-B161-4D65-A034-93F86F789D42}">
      <dgm:prSet/>
      <dgm:spPr/>
      <dgm:t>
        <a:bodyPr/>
        <a:lstStyle/>
        <a:p>
          <a:endParaRPr lang="en-GB"/>
        </a:p>
      </dgm:t>
    </dgm:pt>
    <dgm:pt modelId="{70A768B5-76A1-4275-B940-004A6A61CE56}" type="parTrans" cxnId="{7BC2C8FF-B161-4D65-A034-93F86F789D42}">
      <dgm:prSet/>
      <dgm:spPr/>
      <dgm:t>
        <a:bodyPr/>
        <a:lstStyle/>
        <a:p>
          <a:endParaRPr lang="en-GB"/>
        </a:p>
      </dgm:t>
    </dgm:pt>
    <dgm:pt modelId="{81EC2E09-F953-4BA0-98C2-52E228461463}" type="pres">
      <dgm:prSet presAssocID="{B29BB423-D61F-4694-8111-F814857EA594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ACDEBE76-865E-45DC-BCC5-187AD17314F0}" type="pres">
      <dgm:prSet presAssocID="{14A61266-1A48-4688-AABC-61C5BFEBC30D}" presName="centerShape" presStyleLbl="node0" presStyleIdx="0" presStyleCnt="1"/>
      <dgm:spPr/>
    </dgm:pt>
    <dgm:pt modelId="{C98C104B-8AC7-4D0D-8300-DCFCC56AF147}" type="pres">
      <dgm:prSet presAssocID="{CD65E7CD-4751-4AA0-89FB-DB73444A24B7}" presName="Name9" presStyleLbl="parChTrans1D2" presStyleIdx="0" presStyleCnt="7"/>
      <dgm:spPr/>
    </dgm:pt>
    <dgm:pt modelId="{0BA67134-ABAB-41F5-A832-629BA8F171F1}" type="pres">
      <dgm:prSet presAssocID="{CD65E7CD-4751-4AA0-89FB-DB73444A24B7}" presName="connTx" presStyleLbl="parChTrans1D2" presStyleIdx="0" presStyleCnt="7"/>
      <dgm:spPr/>
    </dgm:pt>
    <dgm:pt modelId="{5C4A54FE-099B-408D-96BE-F65B935F8FB3}" type="pres">
      <dgm:prSet presAssocID="{B6D8B7ED-9DD7-4467-AFCB-C5B08F680806}" presName="node" presStyleLbl="node1" presStyleIdx="0" presStyleCnt="7" custScaleX="177321" custRadScaleRad="94803" custRadScaleInc="-18326">
        <dgm:presLayoutVars>
          <dgm:bulletEnabled val="1"/>
        </dgm:presLayoutVars>
      </dgm:prSet>
      <dgm:spPr/>
    </dgm:pt>
    <dgm:pt modelId="{6ECC15B0-2510-43D4-AC53-E44FDACD6B92}" type="pres">
      <dgm:prSet presAssocID="{0E4FD208-BC90-4810-8FFE-0ED8FDC6E685}" presName="Name9" presStyleLbl="parChTrans1D2" presStyleIdx="1" presStyleCnt="7"/>
      <dgm:spPr/>
    </dgm:pt>
    <dgm:pt modelId="{F27FC473-0B49-4597-A6C9-43EA585EE01E}" type="pres">
      <dgm:prSet presAssocID="{0E4FD208-BC90-4810-8FFE-0ED8FDC6E685}" presName="connTx" presStyleLbl="parChTrans1D2" presStyleIdx="1" presStyleCnt="7"/>
      <dgm:spPr/>
    </dgm:pt>
    <dgm:pt modelId="{835E7573-547B-4C62-9029-F9145AAC2BDF}" type="pres">
      <dgm:prSet presAssocID="{F92AF34D-129A-450E-8569-FA45AC4360A9}" presName="node" presStyleLbl="node1" presStyleIdx="1" presStyleCnt="7" custScaleX="225541" custRadScaleRad="110518" custRadScaleInc="37505">
        <dgm:presLayoutVars>
          <dgm:bulletEnabled val="1"/>
        </dgm:presLayoutVars>
      </dgm:prSet>
      <dgm:spPr/>
    </dgm:pt>
    <dgm:pt modelId="{F0854B40-4562-4E68-AABD-D043BFAD3A30}" type="pres">
      <dgm:prSet presAssocID="{AFFE7935-DF34-4F09-AB73-95C4711DECCD}" presName="Name9" presStyleLbl="parChTrans1D2" presStyleIdx="2" presStyleCnt="7"/>
      <dgm:spPr/>
    </dgm:pt>
    <dgm:pt modelId="{3A1D0654-A2C5-4E2A-A8E3-25C7314BF392}" type="pres">
      <dgm:prSet presAssocID="{AFFE7935-DF34-4F09-AB73-95C4711DECCD}" presName="connTx" presStyleLbl="parChTrans1D2" presStyleIdx="2" presStyleCnt="7"/>
      <dgm:spPr/>
    </dgm:pt>
    <dgm:pt modelId="{D0C12A41-5E55-4CD1-9739-5F11E20A8FD4}" type="pres">
      <dgm:prSet presAssocID="{FBEC8B36-2215-4516-BC65-C788DE5CB172}" presName="node" presStyleLbl="node1" presStyleIdx="2" presStyleCnt="7" custScaleX="207724" custRadScaleRad="113377" custRadScaleInc="-14198">
        <dgm:presLayoutVars>
          <dgm:bulletEnabled val="1"/>
        </dgm:presLayoutVars>
      </dgm:prSet>
      <dgm:spPr/>
    </dgm:pt>
    <dgm:pt modelId="{5A5CC71D-37C2-473E-A25C-5B7AC3E91A28}" type="pres">
      <dgm:prSet presAssocID="{70A768B5-76A1-4275-B940-004A6A61CE56}" presName="Name9" presStyleLbl="parChTrans1D2" presStyleIdx="3" presStyleCnt="7"/>
      <dgm:spPr/>
    </dgm:pt>
    <dgm:pt modelId="{50B8B924-B9CB-48B5-BCC7-C0F2A6E7FFFF}" type="pres">
      <dgm:prSet presAssocID="{70A768B5-76A1-4275-B940-004A6A61CE56}" presName="connTx" presStyleLbl="parChTrans1D2" presStyleIdx="3" presStyleCnt="7"/>
      <dgm:spPr/>
    </dgm:pt>
    <dgm:pt modelId="{392D78FE-7DD4-4751-903A-F09844328C51}" type="pres">
      <dgm:prSet presAssocID="{CE7A9583-87BB-41C1-AECA-374676CDFB7E}" presName="node" presStyleLbl="node1" presStyleIdx="3" presStyleCnt="7" custScaleX="193299" custRadScaleRad="117751" custRadScaleInc="-59286">
        <dgm:presLayoutVars>
          <dgm:bulletEnabled val="1"/>
        </dgm:presLayoutVars>
      </dgm:prSet>
      <dgm:spPr/>
    </dgm:pt>
    <dgm:pt modelId="{D9CADED2-1B6A-47AF-BE8D-3DB924A7F561}" type="pres">
      <dgm:prSet presAssocID="{9721B79F-4008-46B8-86D2-2833AFA96873}" presName="Name9" presStyleLbl="parChTrans1D2" presStyleIdx="4" presStyleCnt="7"/>
      <dgm:spPr/>
    </dgm:pt>
    <dgm:pt modelId="{53F95ABC-9A11-4B89-95E0-B4AA1FC79104}" type="pres">
      <dgm:prSet presAssocID="{9721B79F-4008-46B8-86D2-2833AFA96873}" presName="connTx" presStyleLbl="parChTrans1D2" presStyleIdx="4" presStyleCnt="7"/>
      <dgm:spPr/>
    </dgm:pt>
    <dgm:pt modelId="{06BF0C31-E809-4D68-B7A0-3E3679F8C5CB}" type="pres">
      <dgm:prSet presAssocID="{B1FDBD95-1CD8-42FD-A43C-BA6C8A5E1F44}" presName="node" presStyleLbl="node1" presStyleIdx="4" presStyleCnt="7" custScaleX="196178" custRadScaleRad="101624" custRadScaleInc="27093">
        <dgm:presLayoutVars>
          <dgm:bulletEnabled val="1"/>
        </dgm:presLayoutVars>
      </dgm:prSet>
      <dgm:spPr/>
    </dgm:pt>
    <dgm:pt modelId="{C6FD1EB0-6B0B-45BA-BACC-55F4DFAAAF89}" type="pres">
      <dgm:prSet presAssocID="{8810718A-0584-46AA-A71E-3E717D588F2A}" presName="Name9" presStyleLbl="parChTrans1D2" presStyleIdx="5" presStyleCnt="7"/>
      <dgm:spPr/>
    </dgm:pt>
    <dgm:pt modelId="{64E26FAA-326A-49E0-8BCF-267C029FB6E4}" type="pres">
      <dgm:prSet presAssocID="{8810718A-0584-46AA-A71E-3E717D588F2A}" presName="connTx" presStyleLbl="parChTrans1D2" presStyleIdx="5" presStyleCnt="7"/>
      <dgm:spPr/>
    </dgm:pt>
    <dgm:pt modelId="{4063170B-3C56-417E-9E4C-7A78BBC6153E}" type="pres">
      <dgm:prSet presAssocID="{214BB378-1BF3-49EA-ABAF-377523B0133F}" presName="node" presStyleLbl="node1" presStyleIdx="5" presStyleCnt="7" custScaleX="195827" custRadScaleRad="111900" custRadScaleInc="7347">
        <dgm:presLayoutVars>
          <dgm:bulletEnabled val="1"/>
        </dgm:presLayoutVars>
      </dgm:prSet>
      <dgm:spPr/>
    </dgm:pt>
    <dgm:pt modelId="{890C7EBF-9AF7-4C1A-9C69-BE3D8326F04C}" type="pres">
      <dgm:prSet presAssocID="{BFE70A1B-C830-44FF-A07D-9D21091A14F3}" presName="Name9" presStyleLbl="parChTrans1D2" presStyleIdx="6" presStyleCnt="7"/>
      <dgm:spPr/>
    </dgm:pt>
    <dgm:pt modelId="{C111AEFA-76DC-4C73-8339-AC922EBE814E}" type="pres">
      <dgm:prSet presAssocID="{BFE70A1B-C830-44FF-A07D-9D21091A14F3}" presName="connTx" presStyleLbl="parChTrans1D2" presStyleIdx="6" presStyleCnt="7"/>
      <dgm:spPr/>
    </dgm:pt>
    <dgm:pt modelId="{BB9041AB-0C8B-4B06-B149-5AECA781DA3B}" type="pres">
      <dgm:prSet presAssocID="{08F41687-AC5B-4C63-8F8C-3540B7F856D1}" presName="node" presStyleLbl="node1" presStyleIdx="6" presStyleCnt="7" custScaleX="204066" custRadScaleRad="115064" custRadScaleInc="-51374">
        <dgm:presLayoutVars>
          <dgm:bulletEnabled val="1"/>
        </dgm:presLayoutVars>
      </dgm:prSet>
      <dgm:spPr/>
    </dgm:pt>
  </dgm:ptLst>
  <dgm:cxnLst>
    <dgm:cxn modelId="{8A336700-7925-44FC-B542-0DAF81206FAC}" type="presOf" srcId="{70A768B5-76A1-4275-B940-004A6A61CE56}" destId="{5A5CC71D-37C2-473E-A25C-5B7AC3E91A28}" srcOrd="0" destOrd="0" presId="urn:microsoft.com/office/officeart/2005/8/layout/radial1"/>
    <dgm:cxn modelId="{F7E6CE00-0053-4E96-A43D-6BCFFE979009}" type="presOf" srcId="{8810718A-0584-46AA-A71E-3E717D588F2A}" destId="{64E26FAA-326A-49E0-8BCF-267C029FB6E4}" srcOrd="1" destOrd="0" presId="urn:microsoft.com/office/officeart/2005/8/layout/radial1"/>
    <dgm:cxn modelId="{4AE75309-1067-40D9-BA0F-9C86E0C2D70B}" srcId="{B29BB423-D61F-4694-8111-F814857EA594}" destId="{14A61266-1A48-4688-AABC-61C5BFEBC30D}" srcOrd="0" destOrd="0" parTransId="{454CC46F-12C1-462E-8C1B-CEEC75436F81}" sibTransId="{C4E41D38-42AF-45F5-9529-C60820EC5B84}"/>
    <dgm:cxn modelId="{EB2C0328-3A62-4F8D-A142-1F6AC60A9DBA}" type="presOf" srcId="{BFE70A1B-C830-44FF-A07D-9D21091A14F3}" destId="{890C7EBF-9AF7-4C1A-9C69-BE3D8326F04C}" srcOrd="0" destOrd="0" presId="urn:microsoft.com/office/officeart/2005/8/layout/radial1"/>
    <dgm:cxn modelId="{AE686931-C204-4506-98BA-A3B399D6CC59}" type="presOf" srcId="{14A61266-1A48-4688-AABC-61C5BFEBC30D}" destId="{ACDEBE76-865E-45DC-BCC5-187AD17314F0}" srcOrd="0" destOrd="0" presId="urn:microsoft.com/office/officeart/2005/8/layout/radial1"/>
    <dgm:cxn modelId="{78E1CE39-1C61-4E87-B922-DDCD30825BA7}" type="presOf" srcId="{B29BB423-D61F-4694-8111-F814857EA594}" destId="{81EC2E09-F953-4BA0-98C2-52E228461463}" srcOrd="0" destOrd="0" presId="urn:microsoft.com/office/officeart/2005/8/layout/radial1"/>
    <dgm:cxn modelId="{A5DD2F40-63F7-48F9-A917-6C8C0771F2E1}" type="presOf" srcId="{B6D8B7ED-9DD7-4467-AFCB-C5B08F680806}" destId="{5C4A54FE-099B-408D-96BE-F65B935F8FB3}" srcOrd="0" destOrd="0" presId="urn:microsoft.com/office/officeart/2005/8/layout/radial1"/>
    <dgm:cxn modelId="{7B7E7340-0115-47AD-8458-DBF169E4AB85}" srcId="{14A61266-1A48-4688-AABC-61C5BFEBC30D}" destId="{214BB378-1BF3-49EA-ABAF-377523B0133F}" srcOrd="5" destOrd="0" parTransId="{8810718A-0584-46AA-A71E-3E717D588F2A}" sibTransId="{3FFDFB03-9EDD-4AE7-9F57-690E3EF308DD}"/>
    <dgm:cxn modelId="{439F0464-AED1-420F-89FE-9A4A74CABCDA}" type="presOf" srcId="{B1FDBD95-1CD8-42FD-A43C-BA6C8A5E1F44}" destId="{06BF0C31-E809-4D68-B7A0-3E3679F8C5CB}" srcOrd="0" destOrd="0" presId="urn:microsoft.com/office/officeart/2005/8/layout/radial1"/>
    <dgm:cxn modelId="{00A4724C-1482-40A4-B008-B64408015FD0}" srcId="{14A61266-1A48-4688-AABC-61C5BFEBC30D}" destId="{08F41687-AC5B-4C63-8F8C-3540B7F856D1}" srcOrd="6" destOrd="0" parTransId="{BFE70A1B-C830-44FF-A07D-9D21091A14F3}" sibTransId="{E7BC2821-BDAA-44FF-9138-D8D18627790E}"/>
    <dgm:cxn modelId="{03273A6D-B017-4281-9337-E6C255D0680A}" srcId="{14A61266-1A48-4688-AABC-61C5BFEBC30D}" destId="{F92AF34D-129A-450E-8569-FA45AC4360A9}" srcOrd="1" destOrd="0" parTransId="{0E4FD208-BC90-4810-8FFE-0ED8FDC6E685}" sibTransId="{D7C58342-513F-4C7A-AFDD-E940C9C86135}"/>
    <dgm:cxn modelId="{CED91D51-C2C7-4DDF-9D26-376CADDA223D}" type="presOf" srcId="{AFFE7935-DF34-4F09-AB73-95C4711DECCD}" destId="{3A1D0654-A2C5-4E2A-A8E3-25C7314BF392}" srcOrd="1" destOrd="0" presId="urn:microsoft.com/office/officeart/2005/8/layout/radial1"/>
    <dgm:cxn modelId="{FAFB6B56-31B2-4680-BD1E-1CED11546F4A}" srcId="{14A61266-1A48-4688-AABC-61C5BFEBC30D}" destId="{B6D8B7ED-9DD7-4467-AFCB-C5B08F680806}" srcOrd="0" destOrd="0" parTransId="{CD65E7CD-4751-4AA0-89FB-DB73444A24B7}" sibTransId="{515F3925-3F74-49D7-8BB1-EC8B6D64DC2D}"/>
    <dgm:cxn modelId="{C9B06C7A-E807-4C7C-91F5-8FEBFA94C782}" type="presOf" srcId="{214BB378-1BF3-49EA-ABAF-377523B0133F}" destId="{4063170B-3C56-417E-9E4C-7A78BBC6153E}" srcOrd="0" destOrd="0" presId="urn:microsoft.com/office/officeart/2005/8/layout/radial1"/>
    <dgm:cxn modelId="{DD91CD7C-F116-4970-A5BB-83E4A3D6D218}" srcId="{14A61266-1A48-4688-AABC-61C5BFEBC30D}" destId="{B1FDBD95-1CD8-42FD-A43C-BA6C8A5E1F44}" srcOrd="4" destOrd="0" parTransId="{9721B79F-4008-46B8-86D2-2833AFA96873}" sibTransId="{E69022EC-A428-4476-91E6-703FEB8A6A8C}"/>
    <dgm:cxn modelId="{84DD6184-96EB-4969-A880-8881B953BA96}" type="presOf" srcId="{FBEC8B36-2215-4516-BC65-C788DE5CB172}" destId="{D0C12A41-5E55-4CD1-9739-5F11E20A8FD4}" srcOrd="0" destOrd="0" presId="urn:microsoft.com/office/officeart/2005/8/layout/radial1"/>
    <dgm:cxn modelId="{2756ED96-6F3C-4E97-84A8-76F0FA5A079B}" type="presOf" srcId="{9721B79F-4008-46B8-86D2-2833AFA96873}" destId="{53F95ABC-9A11-4B89-95E0-B4AA1FC79104}" srcOrd="1" destOrd="0" presId="urn:microsoft.com/office/officeart/2005/8/layout/radial1"/>
    <dgm:cxn modelId="{7A43E3A0-4171-4C98-B796-2E9F6802E3B1}" type="presOf" srcId="{CD65E7CD-4751-4AA0-89FB-DB73444A24B7}" destId="{0BA67134-ABAB-41F5-A832-629BA8F171F1}" srcOrd="1" destOrd="0" presId="urn:microsoft.com/office/officeart/2005/8/layout/radial1"/>
    <dgm:cxn modelId="{4AF226AC-B406-43A1-A9DB-5BB40537BABE}" srcId="{14A61266-1A48-4688-AABC-61C5BFEBC30D}" destId="{FBEC8B36-2215-4516-BC65-C788DE5CB172}" srcOrd="2" destOrd="0" parTransId="{AFFE7935-DF34-4F09-AB73-95C4711DECCD}" sibTransId="{11BE5B63-DCE7-48FE-8EDE-6B6521C8B37F}"/>
    <dgm:cxn modelId="{F34AA0B0-EB8E-4A48-B16F-53986C8401FC}" type="presOf" srcId="{70A768B5-76A1-4275-B940-004A6A61CE56}" destId="{50B8B924-B9CB-48B5-BCC7-C0F2A6E7FFFF}" srcOrd="1" destOrd="0" presId="urn:microsoft.com/office/officeart/2005/8/layout/radial1"/>
    <dgm:cxn modelId="{CDC03CB3-9D4A-4475-BD4F-A51C294763B9}" type="presOf" srcId="{9721B79F-4008-46B8-86D2-2833AFA96873}" destId="{D9CADED2-1B6A-47AF-BE8D-3DB924A7F561}" srcOrd="0" destOrd="0" presId="urn:microsoft.com/office/officeart/2005/8/layout/radial1"/>
    <dgm:cxn modelId="{EC9B2EB5-F990-4048-9A2B-9AEF3C04AAC1}" type="presOf" srcId="{BFE70A1B-C830-44FF-A07D-9D21091A14F3}" destId="{C111AEFA-76DC-4C73-8339-AC922EBE814E}" srcOrd="1" destOrd="0" presId="urn:microsoft.com/office/officeart/2005/8/layout/radial1"/>
    <dgm:cxn modelId="{5FD53BC6-0A5B-4F61-89E9-4A6B615E8B78}" type="presOf" srcId="{0E4FD208-BC90-4810-8FFE-0ED8FDC6E685}" destId="{F27FC473-0B49-4597-A6C9-43EA585EE01E}" srcOrd="1" destOrd="0" presId="urn:microsoft.com/office/officeart/2005/8/layout/radial1"/>
    <dgm:cxn modelId="{096290C6-B360-4D99-9A33-8A824569695C}" type="presOf" srcId="{F92AF34D-129A-450E-8569-FA45AC4360A9}" destId="{835E7573-547B-4C62-9029-F9145AAC2BDF}" srcOrd="0" destOrd="0" presId="urn:microsoft.com/office/officeart/2005/8/layout/radial1"/>
    <dgm:cxn modelId="{7B61C0C6-2CC8-40AB-9444-E38548B57D0D}" type="presOf" srcId="{CE7A9583-87BB-41C1-AECA-374676CDFB7E}" destId="{392D78FE-7DD4-4751-903A-F09844328C51}" srcOrd="0" destOrd="0" presId="urn:microsoft.com/office/officeart/2005/8/layout/radial1"/>
    <dgm:cxn modelId="{AF0532D0-0F49-4F14-AE3E-3295BEC7D043}" type="presOf" srcId="{08F41687-AC5B-4C63-8F8C-3540B7F856D1}" destId="{BB9041AB-0C8B-4B06-B149-5AECA781DA3B}" srcOrd="0" destOrd="0" presId="urn:microsoft.com/office/officeart/2005/8/layout/radial1"/>
    <dgm:cxn modelId="{222B72D4-8D79-4C29-B0CA-A6361ADCDBD9}" type="presOf" srcId="{CD65E7CD-4751-4AA0-89FB-DB73444A24B7}" destId="{C98C104B-8AC7-4D0D-8300-DCFCC56AF147}" srcOrd="0" destOrd="0" presId="urn:microsoft.com/office/officeart/2005/8/layout/radial1"/>
    <dgm:cxn modelId="{63E9FBD8-6A53-4886-8544-0BC39E51C042}" type="presOf" srcId="{AFFE7935-DF34-4F09-AB73-95C4711DECCD}" destId="{F0854B40-4562-4E68-AABD-D043BFAD3A30}" srcOrd="0" destOrd="0" presId="urn:microsoft.com/office/officeart/2005/8/layout/radial1"/>
    <dgm:cxn modelId="{F7F08DE0-0BCD-4849-B5E5-9E01E97F1158}" type="presOf" srcId="{0E4FD208-BC90-4810-8FFE-0ED8FDC6E685}" destId="{6ECC15B0-2510-43D4-AC53-E44FDACD6B92}" srcOrd="0" destOrd="0" presId="urn:microsoft.com/office/officeart/2005/8/layout/radial1"/>
    <dgm:cxn modelId="{7CA7A7FA-1E42-4CDE-8F44-672DA692EAA4}" type="presOf" srcId="{8810718A-0584-46AA-A71E-3E717D588F2A}" destId="{C6FD1EB0-6B0B-45BA-BACC-55F4DFAAAF89}" srcOrd="0" destOrd="0" presId="urn:microsoft.com/office/officeart/2005/8/layout/radial1"/>
    <dgm:cxn modelId="{7BC2C8FF-B161-4D65-A034-93F86F789D42}" srcId="{14A61266-1A48-4688-AABC-61C5BFEBC30D}" destId="{CE7A9583-87BB-41C1-AECA-374676CDFB7E}" srcOrd="3" destOrd="0" parTransId="{70A768B5-76A1-4275-B940-004A6A61CE56}" sibTransId="{D86D0744-B9C8-4D66-9F51-3DAE3698ACB7}"/>
    <dgm:cxn modelId="{91422AA7-09AD-4A74-9047-F82878A57443}" type="presParOf" srcId="{81EC2E09-F953-4BA0-98C2-52E228461463}" destId="{ACDEBE76-865E-45DC-BCC5-187AD17314F0}" srcOrd="0" destOrd="0" presId="urn:microsoft.com/office/officeart/2005/8/layout/radial1"/>
    <dgm:cxn modelId="{699C490F-6032-4406-AC9A-8D13387A1BCA}" type="presParOf" srcId="{81EC2E09-F953-4BA0-98C2-52E228461463}" destId="{C98C104B-8AC7-4D0D-8300-DCFCC56AF147}" srcOrd="1" destOrd="0" presId="urn:microsoft.com/office/officeart/2005/8/layout/radial1"/>
    <dgm:cxn modelId="{D08E4EA7-A168-4E16-8A00-839ACEC9F617}" type="presParOf" srcId="{C98C104B-8AC7-4D0D-8300-DCFCC56AF147}" destId="{0BA67134-ABAB-41F5-A832-629BA8F171F1}" srcOrd="0" destOrd="0" presId="urn:microsoft.com/office/officeart/2005/8/layout/radial1"/>
    <dgm:cxn modelId="{AC9BE617-B395-4F9C-A0D7-1F2D98E60091}" type="presParOf" srcId="{81EC2E09-F953-4BA0-98C2-52E228461463}" destId="{5C4A54FE-099B-408D-96BE-F65B935F8FB3}" srcOrd="2" destOrd="0" presId="urn:microsoft.com/office/officeart/2005/8/layout/radial1"/>
    <dgm:cxn modelId="{070DD964-B7BA-493A-985D-C776D62796AA}" type="presParOf" srcId="{81EC2E09-F953-4BA0-98C2-52E228461463}" destId="{6ECC15B0-2510-43D4-AC53-E44FDACD6B92}" srcOrd="3" destOrd="0" presId="urn:microsoft.com/office/officeart/2005/8/layout/radial1"/>
    <dgm:cxn modelId="{8A3AAD4A-186D-4FFE-B04A-5179F7524094}" type="presParOf" srcId="{6ECC15B0-2510-43D4-AC53-E44FDACD6B92}" destId="{F27FC473-0B49-4597-A6C9-43EA585EE01E}" srcOrd="0" destOrd="0" presId="urn:microsoft.com/office/officeart/2005/8/layout/radial1"/>
    <dgm:cxn modelId="{49CE8CB1-8A5D-4A8E-A3A2-4FE54D9CC572}" type="presParOf" srcId="{81EC2E09-F953-4BA0-98C2-52E228461463}" destId="{835E7573-547B-4C62-9029-F9145AAC2BDF}" srcOrd="4" destOrd="0" presId="urn:microsoft.com/office/officeart/2005/8/layout/radial1"/>
    <dgm:cxn modelId="{F3589BBC-06F8-4B07-8CF4-DE5D504AE865}" type="presParOf" srcId="{81EC2E09-F953-4BA0-98C2-52E228461463}" destId="{F0854B40-4562-4E68-AABD-D043BFAD3A30}" srcOrd="5" destOrd="0" presId="urn:microsoft.com/office/officeart/2005/8/layout/radial1"/>
    <dgm:cxn modelId="{79DA8B21-E88E-4A01-A575-73B2BFB711CB}" type="presParOf" srcId="{F0854B40-4562-4E68-AABD-D043BFAD3A30}" destId="{3A1D0654-A2C5-4E2A-A8E3-25C7314BF392}" srcOrd="0" destOrd="0" presId="urn:microsoft.com/office/officeart/2005/8/layout/radial1"/>
    <dgm:cxn modelId="{E42A69B7-1C56-4C1E-8485-F7A38BD6B831}" type="presParOf" srcId="{81EC2E09-F953-4BA0-98C2-52E228461463}" destId="{D0C12A41-5E55-4CD1-9739-5F11E20A8FD4}" srcOrd="6" destOrd="0" presId="urn:microsoft.com/office/officeart/2005/8/layout/radial1"/>
    <dgm:cxn modelId="{3CEB7497-F3D4-42C6-A6C4-B966A4C6D545}" type="presParOf" srcId="{81EC2E09-F953-4BA0-98C2-52E228461463}" destId="{5A5CC71D-37C2-473E-A25C-5B7AC3E91A28}" srcOrd="7" destOrd="0" presId="urn:microsoft.com/office/officeart/2005/8/layout/radial1"/>
    <dgm:cxn modelId="{BB916DB0-C862-43F9-B822-DFF179FFB4B7}" type="presParOf" srcId="{5A5CC71D-37C2-473E-A25C-5B7AC3E91A28}" destId="{50B8B924-B9CB-48B5-BCC7-C0F2A6E7FFFF}" srcOrd="0" destOrd="0" presId="urn:microsoft.com/office/officeart/2005/8/layout/radial1"/>
    <dgm:cxn modelId="{97BD3B7E-D932-422C-ABEF-805C1A9028A0}" type="presParOf" srcId="{81EC2E09-F953-4BA0-98C2-52E228461463}" destId="{392D78FE-7DD4-4751-903A-F09844328C51}" srcOrd="8" destOrd="0" presId="urn:microsoft.com/office/officeart/2005/8/layout/radial1"/>
    <dgm:cxn modelId="{4EEBFD7E-AB6F-45B6-A00E-4B80B193467E}" type="presParOf" srcId="{81EC2E09-F953-4BA0-98C2-52E228461463}" destId="{D9CADED2-1B6A-47AF-BE8D-3DB924A7F561}" srcOrd="9" destOrd="0" presId="urn:microsoft.com/office/officeart/2005/8/layout/radial1"/>
    <dgm:cxn modelId="{551E06B2-9FC5-47B4-B08C-85D26B821644}" type="presParOf" srcId="{D9CADED2-1B6A-47AF-BE8D-3DB924A7F561}" destId="{53F95ABC-9A11-4B89-95E0-B4AA1FC79104}" srcOrd="0" destOrd="0" presId="urn:microsoft.com/office/officeart/2005/8/layout/radial1"/>
    <dgm:cxn modelId="{D5727559-86A7-4080-AAC2-CB1F5EFA6620}" type="presParOf" srcId="{81EC2E09-F953-4BA0-98C2-52E228461463}" destId="{06BF0C31-E809-4D68-B7A0-3E3679F8C5CB}" srcOrd="10" destOrd="0" presId="urn:microsoft.com/office/officeart/2005/8/layout/radial1"/>
    <dgm:cxn modelId="{9C2DD29A-FB4F-44C2-B83B-465E5823F62E}" type="presParOf" srcId="{81EC2E09-F953-4BA0-98C2-52E228461463}" destId="{C6FD1EB0-6B0B-45BA-BACC-55F4DFAAAF89}" srcOrd="11" destOrd="0" presId="urn:microsoft.com/office/officeart/2005/8/layout/radial1"/>
    <dgm:cxn modelId="{CF692C9F-B4A1-4E2D-B506-45866FEEAAD8}" type="presParOf" srcId="{C6FD1EB0-6B0B-45BA-BACC-55F4DFAAAF89}" destId="{64E26FAA-326A-49E0-8BCF-267C029FB6E4}" srcOrd="0" destOrd="0" presId="urn:microsoft.com/office/officeart/2005/8/layout/radial1"/>
    <dgm:cxn modelId="{D4208AC9-83C4-4C63-86B5-7342A1EB8656}" type="presParOf" srcId="{81EC2E09-F953-4BA0-98C2-52E228461463}" destId="{4063170B-3C56-417E-9E4C-7A78BBC6153E}" srcOrd="12" destOrd="0" presId="urn:microsoft.com/office/officeart/2005/8/layout/radial1"/>
    <dgm:cxn modelId="{5F9E0239-AC25-4457-A6DC-8DDFCF7A45B4}" type="presParOf" srcId="{81EC2E09-F953-4BA0-98C2-52E228461463}" destId="{890C7EBF-9AF7-4C1A-9C69-BE3D8326F04C}" srcOrd="13" destOrd="0" presId="urn:microsoft.com/office/officeart/2005/8/layout/radial1"/>
    <dgm:cxn modelId="{70A63DFA-02E3-4AED-94D6-50ABDC538FA7}" type="presParOf" srcId="{890C7EBF-9AF7-4C1A-9C69-BE3D8326F04C}" destId="{C111AEFA-76DC-4C73-8339-AC922EBE814E}" srcOrd="0" destOrd="0" presId="urn:microsoft.com/office/officeart/2005/8/layout/radial1"/>
    <dgm:cxn modelId="{8A0C8817-775C-4827-A0F0-151CC4D91646}" type="presParOf" srcId="{81EC2E09-F953-4BA0-98C2-52E228461463}" destId="{BB9041AB-0C8B-4B06-B149-5AECA781DA3B}" srcOrd="1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E1DACFA-315D-4144-A36E-20F943C96DA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1004521-6BBF-4E04-8FFD-7B1C7AB8FDE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RECOGNISIONS AND REWARDS </a:t>
          </a:r>
          <a:endParaRPr lang="en-US"/>
        </a:p>
      </dgm:t>
    </dgm:pt>
    <dgm:pt modelId="{9220423A-A7B7-4A49-90B5-AB5FF4834053}" type="parTrans" cxnId="{FE95C60D-5878-427B-A940-322B823492E9}">
      <dgm:prSet/>
      <dgm:spPr/>
      <dgm:t>
        <a:bodyPr/>
        <a:lstStyle/>
        <a:p>
          <a:endParaRPr lang="en-US"/>
        </a:p>
      </dgm:t>
    </dgm:pt>
    <dgm:pt modelId="{E6E9213A-4F4D-4698-8ECF-F96270624298}" type="sibTrans" cxnId="{FE95C60D-5878-427B-A940-322B823492E9}">
      <dgm:prSet/>
      <dgm:spPr/>
      <dgm:t>
        <a:bodyPr/>
        <a:lstStyle/>
        <a:p>
          <a:endParaRPr lang="en-US"/>
        </a:p>
      </dgm:t>
    </dgm:pt>
    <dgm:pt modelId="{00FDDBA8-204F-4661-BC71-FF9F14E0878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TRAINING AND DEVELOPMENT OPORTUNITIES </a:t>
          </a:r>
          <a:br>
            <a:rPr lang="en-GB"/>
          </a:br>
          <a:endParaRPr lang="en-US"/>
        </a:p>
      </dgm:t>
    </dgm:pt>
    <dgm:pt modelId="{B5FC3AEA-323F-404F-91A0-A0A4FB079B31}" type="parTrans" cxnId="{94FAAC75-BE89-413D-AFAD-263A3F5DE3F1}">
      <dgm:prSet/>
      <dgm:spPr/>
      <dgm:t>
        <a:bodyPr/>
        <a:lstStyle/>
        <a:p>
          <a:endParaRPr lang="en-US"/>
        </a:p>
      </dgm:t>
    </dgm:pt>
    <dgm:pt modelId="{726A23A4-324C-4C75-ADB6-2DA44673AA4A}" type="sibTrans" cxnId="{94FAAC75-BE89-413D-AFAD-263A3F5DE3F1}">
      <dgm:prSet/>
      <dgm:spPr/>
      <dgm:t>
        <a:bodyPr/>
        <a:lstStyle/>
        <a:p>
          <a:endParaRPr lang="en-US"/>
        </a:p>
      </dgm:t>
    </dgm:pt>
    <dgm:pt modelId="{48B10329-A290-4BBB-B6EB-C7360DFD2D2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WORK ENVIRONMENT </a:t>
          </a:r>
          <a:endParaRPr lang="en-US"/>
        </a:p>
      </dgm:t>
    </dgm:pt>
    <dgm:pt modelId="{B6488A37-C2C2-4E38-83CF-8A1CF561B02A}" type="parTrans" cxnId="{1E28A4BC-4F4F-485B-95DA-078A54D02D21}">
      <dgm:prSet/>
      <dgm:spPr/>
      <dgm:t>
        <a:bodyPr/>
        <a:lstStyle/>
        <a:p>
          <a:endParaRPr lang="en-US"/>
        </a:p>
      </dgm:t>
    </dgm:pt>
    <dgm:pt modelId="{30CC3705-1784-4E12-ADA7-E78A50C7BFD6}" type="sibTrans" cxnId="{1E28A4BC-4F4F-485B-95DA-078A54D02D21}">
      <dgm:prSet/>
      <dgm:spPr/>
      <dgm:t>
        <a:bodyPr/>
        <a:lstStyle/>
        <a:p>
          <a:endParaRPr lang="en-US"/>
        </a:p>
      </dgm:t>
    </dgm:pt>
    <dgm:pt modelId="{5D615E78-394C-433B-8310-855578C5EE2A}" type="pres">
      <dgm:prSet presAssocID="{1E1DACFA-315D-4144-A36E-20F943C96DA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7902AE7-6204-4935-A8CE-48A57A13CB40}" type="pres">
      <dgm:prSet presAssocID="{21004521-6BBF-4E04-8FFD-7B1C7AB8FDE5}" presName="hierRoot1" presStyleCnt="0"/>
      <dgm:spPr/>
    </dgm:pt>
    <dgm:pt modelId="{C6AB09CC-6A89-4DEB-AD5C-56C6A6B9AAAE}" type="pres">
      <dgm:prSet presAssocID="{21004521-6BBF-4E04-8FFD-7B1C7AB8FDE5}" presName="composite" presStyleCnt="0"/>
      <dgm:spPr/>
    </dgm:pt>
    <dgm:pt modelId="{BDCDC5E1-5073-4B4F-A443-D4BAD0610390}" type="pres">
      <dgm:prSet presAssocID="{21004521-6BBF-4E04-8FFD-7B1C7AB8FDE5}" presName="background" presStyleLbl="node0" presStyleIdx="0" presStyleCnt="3"/>
      <dgm:spPr/>
    </dgm:pt>
    <dgm:pt modelId="{B9F3A32F-AA99-44C5-9980-B982C38603EE}" type="pres">
      <dgm:prSet presAssocID="{21004521-6BBF-4E04-8FFD-7B1C7AB8FDE5}" presName="text" presStyleLbl="fgAcc0" presStyleIdx="0" presStyleCnt="3">
        <dgm:presLayoutVars>
          <dgm:chPref val="3"/>
        </dgm:presLayoutVars>
      </dgm:prSet>
      <dgm:spPr/>
    </dgm:pt>
    <dgm:pt modelId="{BD7AF539-D125-4F9A-A0C4-6636FC966E52}" type="pres">
      <dgm:prSet presAssocID="{21004521-6BBF-4E04-8FFD-7B1C7AB8FDE5}" presName="hierChild2" presStyleCnt="0"/>
      <dgm:spPr/>
    </dgm:pt>
    <dgm:pt modelId="{B8774516-28D1-4F23-8DA5-1DDC5CAC4463}" type="pres">
      <dgm:prSet presAssocID="{00FDDBA8-204F-4661-BC71-FF9F14E0878B}" presName="hierRoot1" presStyleCnt="0"/>
      <dgm:spPr/>
    </dgm:pt>
    <dgm:pt modelId="{C66DF62D-0A41-455A-AEC6-1E7D0B1D4305}" type="pres">
      <dgm:prSet presAssocID="{00FDDBA8-204F-4661-BC71-FF9F14E0878B}" presName="composite" presStyleCnt="0"/>
      <dgm:spPr/>
    </dgm:pt>
    <dgm:pt modelId="{B9AC7D61-502C-445F-AD3B-18AC19EB25C3}" type="pres">
      <dgm:prSet presAssocID="{00FDDBA8-204F-4661-BC71-FF9F14E0878B}" presName="background" presStyleLbl="node0" presStyleIdx="1" presStyleCnt="3"/>
      <dgm:spPr/>
    </dgm:pt>
    <dgm:pt modelId="{1BA9BF85-0054-46B0-BB7E-38ED53F016E4}" type="pres">
      <dgm:prSet presAssocID="{00FDDBA8-204F-4661-BC71-FF9F14E0878B}" presName="text" presStyleLbl="fgAcc0" presStyleIdx="1" presStyleCnt="3">
        <dgm:presLayoutVars>
          <dgm:chPref val="3"/>
        </dgm:presLayoutVars>
      </dgm:prSet>
      <dgm:spPr/>
    </dgm:pt>
    <dgm:pt modelId="{3F4CBDDB-7FE9-46F1-99E7-747CD5156325}" type="pres">
      <dgm:prSet presAssocID="{00FDDBA8-204F-4661-BC71-FF9F14E0878B}" presName="hierChild2" presStyleCnt="0"/>
      <dgm:spPr/>
    </dgm:pt>
    <dgm:pt modelId="{63735C87-B2BD-4C04-8367-A0BE953B66EF}" type="pres">
      <dgm:prSet presAssocID="{48B10329-A290-4BBB-B6EB-C7360DFD2D23}" presName="hierRoot1" presStyleCnt="0"/>
      <dgm:spPr/>
    </dgm:pt>
    <dgm:pt modelId="{C854C067-2DBE-40CF-BD1D-CA1DF93F983D}" type="pres">
      <dgm:prSet presAssocID="{48B10329-A290-4BBB-B6EB-C7360DFD2D23}" presName="composite" presStyleCnt="0"/>
      <dgm:spPr/>
    </dgm:pt>
    <dgm:pt modelId="{8894BDAC-5DE8-4F9A-96FE-43029FAB2572}" type="pres">
      <dgm:prSet presAssocID="{48B10329-A290-4BBB-B6EB-C7360DFD2D23}" presName="background" presStyleLbl="node0" presStyleIdx="2" presStyleCnt="3"/>
      <dgm:spPr/>
    </dgm:pt>
    <dgm:pt modelId="{7F3C8B32-1A48-4E87-88BE-859EB8355EEE}" type="pres">
      <dgm:prSet presAssocID="{48B10329-A290-4BBB-B6EB-C7360DFD2D23}" presName="text" presStyleLbl="fgAcc0" presStyleIdx="2" presStyleCnt="3">
        <dgm:presLayoutVars>
          <dgm:chPref val="3"/>
        </dgm:presLayoutVars>
      </dgm:prSet>
      <dgm:spPr/>
    </dgm:pt>
    <dgm:pt modelId="{ABB0A5A0-E785-4B60-B6AE-BFA9C84D76A4}" type="pres">
      <dgm:prSet presAssocID="{48B10329-A290-4BBB-B6EB-C7360DFD2D23}" presName="hierChild2" presStyleCnt="0"/>
      <dgm:spPr/>
    </dgm:pt>
  </dgm:ptLst>
  <dgm:cxnLst>
    <dgm:cxn modelId="{FE95C60D-5878-427B-A940-322B823492E9}" srcId="{1E1DACFA-315D-4144-A36E-20F943C96DA8}" destId="{21004521-6BBF-4E04-8FFD-7B1C7AB8FDE5}" srcOrd="0" destOrd="0" parTransId="{9220423A-A7B7-4A49-90B5-AB5FF4834053}" sibTransId="{E6E9213A-4F4D-4698-8ECF-F96270624298}"/>
    <dgm:cxn modelId="{B3556D63-ADD8-4797-B90D-204C1663DD32}" type="presOf" srcId="{1E1DACFA-315D-4144-A36E-20F943C96DA8}" destId="{5D615E78-394C-433B-8310-855578C5EE2A}" srcOrd="0" destOrd="0" presId="urn:microsoft.com/office/officeart/2005/8/layout/hierarchy1"/>
    <dgm:cxn modelId="{D4F84468-0FB4-4966-91BF-27F14BDA6733}" type="presOf" srcId="{48B10329-A290-4BBB-B6EB-C7360DFD2D23}" destId="{7F3C8B32-1A48-4E87-88BE-859EB8355EEE}" srcOrd="0" destOrd="0" presId="urn:microsoft.com/office/officeart/2005/8/layout/hierarchy1"/>
    <dgm:cxn modelId="{94FAAC75-BE89-413D-AFAD-263A3F5DE3F1}" srcId="{1E1DACFA-315D-4144-A36E-20F943C96DA8}" destId="{00FDDBA8-204F-4661-BC71-FF9F14E0878B}" srcOrd="1" destOrd="0" parTransId="{B5FC3AEA-323F-404F-91A0-A0A4FB079B31}" sibTransId="{726A23A4-324C-4C75-ADB6-2DA44673AA4A}"/>
    <dgm:cxn modelId="{2A72D1A2-6698-4415-95A8-CC9582DE35DD}" type="presOf" srcId="{00FDDBA8-204F-4661-BC71-FF9F14E0878B}" destId="{1BA9BF85-0054-46B0-BB7E-38ED53F016E4}" srcOrd="0" destOrd="0" presId="urn:microsoft.com/office/officeart/2005/8/layout/hierarchy1"/>
    <dgm:cxn modelId="{C7F5FBAF-672A-4FB6-B6CF-D650DC303B2E}" type="presOf" srcId="{21004521-6BBF-4E04-8FFD-7B1C7AB8FDE5}" destId="{B9F3A32F-AA99-44C5-9980-B982C38603EE}" srcOrd="0" destOrd="0" presId="urn:microsoft.com/office/officeart/2005/8/layout/hierarchy1"/>
    <dgm:cxn modelId="{1E28A4BC-4F4F-485B-95DA-078A54D02D21}" srcId="{1E1DACFA-315D-4144-A36E-20F943C96DA8}" destId="{48B10329-A290-4BBB-B6EB-C7360DFD2D23}" srcOrd="2" destOrd="0" parTransId="{B6488A37-C2C2-4E38-83CF-8A1CF561B02A}" sibTransId="{30CC3705-1784-4E12-ADA7-E78A50C7BFD6}"/>
    <dgm:cxn modelId="{7094E425-3600-4675-BB65-884430072E4D}" type="presParOf" srcId="{5D615E78-394C-433B-8310-855578C5EE2A}" destId="{37902AE7-6204-4935-A8CE-48A57A13CB40}" srcOrd="0" destOrd="0" presId="urn:microsoft.com/office/officeart/2005/8/layout/hierarchy1"/>
    <dgm:cxn modelId="{2981B01C-0999-4CEE-A265-1DAC1C976854}" type="presParOf" srcId="{37902AE7-6204-4935-A8CE-48A57A13CB40}" destId="{C6AB09CC-6A89-4DEB-AD5C-56C6A6B9AAAE}" srcOrd="0" destOrd="0" presId="urn:microsoft.com/office/officeart/2005/8/layout/hierarchy1"/>
    <dgm:cxn modelId="{64DD2F47-1139-4C1C-9A5A-B60C038CE0FA}" type="presParOf" srcId="{C6AB09CC-6A89-4DEB-AD5C-56C6A6B9AAAE}" destId="{BDCDC5E1-5073-4B4F-A443-D4BAD0610390}" srcOrd="0" destOrd="0" presId="urn:microsoft.com/office/officeart/2005/8/layout/hierarchy1"/>
    <dgm:cxn modelId="{7505A0AD-5CB9-4094-92FB-99389B6C07C7}" type="presParOf" srcId="{C6AB09CC-6A89-4DEB-AD5C-56C6A6B9AAAE}" destId="{B9F3A32F-AA99-44C5-9980-B982C38603EE}" srcOrd="1" destOrd="0" presId="urn:microsoft.com/office/officeart/2005/8/layout/hierarchy1"/>
    <dgm:cxn modelId="{A8A6D474-E5FD-41FF-A0E8-58DDF8C5AA95}" type="presParOf" srcId="{37902AE7-6204-4935-A8CE-48A57A13CB40}" destId="{BD7AF539-D125-4F9A-A0C4-6636FC966E52}" srcOrd="1" destOrd="0" presId="urn:microsoft.com/office/officeart/2005/8/layout/hierarchy1"/>
    <dgm:cxn modelId="{5124F06C-704A-495D-8318-A05A3803F6DA}" type="presParOf" srcId="{5D615E78-394C-433B-8310-855578C5EE2A}" destId="{B8774516-28D1-4F23-8DA5-1DDC5CAC4463}" srcOrd="1" destOrd="0" presId="urn:microsoft.com/office/officeart/2005/8/layout/hierarchy1"/>
    <dgm:cxn modelId="{04A94C11-80E0-4691-9AF2-5F7BA6150C0B}" type="presParOf" srcId="{B8774516-28D1-4F23-8DA5-1DDC5CAC4463}" destId="{C66DF62D-0A41-455A-AEC6-1E7D0B1D4305}" srcOrd="0" destOrd="0" presId="urn:microsoft.com/office/officeart/2005/8/layout/hierarchy1"/>
    <dgm:cxn modelId="{28B61896-2A7A-4C94-A885-24AC92FB03DE}" type="presParOf" srcId="{C66DF62D-0A41-455A-AEC6-1E7D0B1D4305}" destId="{B9AC7D61-502C-445F-AD3B-18AC19EB25C3}" srcOrd="0" destOrd="0" presId="urn:microsoft.com/office/officeart/2005/8/layout/hierarchy1"/>
    <dgm:cxn modelId="{AA387D54-9E34-4425-8FC1-0E77D46D3C8C}" type="presParOf" srcId="{C66DF62D-0A41-455A-AEC6-1E7D0B1D4305}" destId="{1BA9BF85-0054-46B0-BB7E-38ED53F016E4}" srcOrd="1" destOrd="0" presId="urn:microsoft.com/office/officeart/2005/8/layout/hierarchy1"/>
    <dgm:cxn modelId="{7649AA1F-B1CE-4A78-BE47-0F5CE1D20EE0}" type="presParOf" srcId="{B8774516-28D1-4F23-8DA5-1DDC5CAC4463}" destId="{3F4CBDDB-7FE9-46F1-99E7-747CD5156325}" srcOrd="1" destOrd="0" presId="urn:microsoft.com/office/officeart/2005/8/layout/hierarchy1"/>
    <dgm:cxn modelId="{22672D1B-0FDD-48B0-8F86-6325D8DBC227}" type="presParOf" srcId="{5D615E78-394C-433B-8310-855578C5EE2A}" destId="{63735C87-B2BD-4C04-8367-A0BE953B66EF}" srcOrd="2" destOrd="0" presId="urn:microsoft.com/office/officeart/2005/8/layout/hierarchy1"/>
    <dgm:cxn modelId="{FE3E8F91-3FE3-4575-B09C-C6B690A54B8E}" type="presParOf" srcId="{63735C87-B2BD-4C04-8367-A0BE953B66EF}" destId="{C854C067-2DBE-40CF-BD1D-CA1DF93F983D}" srcOrd="0" destOrd="0" presId="urn:microsoft.com/office/officeart/2005/8/layout/hierarchy1"/>
    <dgm:cxn modelId="{3FD18861-D61B-41E7-BD78-A3776644A897}" type="presParOf" srcId="{C854C067-2DBE-40CF-BD1D-CA1DF93F983D}" destId="{8894BDAC-5DE8-4F9A-96FE-43029FAB2572}" srcOrd="0" destOrd="0" presId="urn:microsoft.com/office/officeart/2005/8/layout/hierarchy1"/>
    <dgm:cxn modelId="{0CE5C42E-6CE0-4D85-9217-5483BDA0D178}" type="presParOf" srcId="{C854C067-2DBE-40CF-BD1D-CA1DF93F983D}" destId="{7F3C8B32-1A48-4E87-88BE-859EB8355EEE}" srcOrd="1" destOrd="0" presId="urn:microsoft.com/office/officeart/2005/8/layout/hierarchy1"/>
    <dgm:cxn modelId="{A398F68B-62DD-4BDA-BB90-8CBEC3E2E7DA}" type="presParOf" srcId="{63735C87-B2BD-4C04-8367-A0BE953B66EF}" destId="{ABB0A5A0-E785-4B60-B6AE-BFA9C84D76A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5E2800-7D07-4892-A1BA-949B96D466C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799A698-347D-4A12-AADC-3B5877E9BC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Flexible </a:t>
          </a:r>
        </a:p>
      </dgm:t>
    </dgm:pt>
    <dgm:pt modelId="{1C5A2C1F-FE30-4016-A517-EE6678887B1D}" type="parTrans" cxnId="{E88DBE69-233B-49DA-918A-01F567837CDF}">
      <dgm:prSet/>
      <dgm:spPr/>
      <dgm:t>
        <a:bodyPr/>
        <a:lstStyle/>
        <a:p>
          <a:endParaRPr lang="en-GB"/>
        </a:p>
      </dgm:t>
    </dgm:pt>
    <dgm:pt modelId="{550AF561-750D-48DD-AEBA-47153F758964}" type="sibTrans" cxnId="{E88DBE69-233B-49DA-918A-01F567837CDF}">
      <dgm:prSet/>
      <dgm:spPr/>
      <dgm:t>
        <a:bodyPr/>
        <a:lstStyle/>
        <a:p>
          <a:endParaRPr lang="en-GB"/>
        </a:p>
      </dgm:t>
    </dgm:pt>
    <dgm:pt modelId="{021F9582-0953-47BB-B116-65D07654F6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Well-Being </a:t>
          </a:r>
        </a:p>
      </dgm:t>
    </dgm:pt>
    <dgm:pt modelId="{D2C4F6E8-6D3B-4FC5-ADDA-EFC65A370BAB}" type="parTrans" cxnId="{DF948098-C6DD-468D-9051-147AA7994096}">
      <dgm:prSet/>
      <dgm:spPr/>
      <dgm:t>
        <a:bodyPr/>
        <a:lstStyle/>
        <a:p>
          <a:endParaRPr lang="en-GB"/>
        </a:p>
      </dgm:t>
    </dgm:pt>
    <dgm:pt modelId="{6F22B2AE-BAA5-404C-85BF-22B910EE630B}" type="sibTrans" cxnId="{DF948098-C6DD-468D-9051-147AA7994096}">
      <dgm:prSet/>
      <dgm:spPr/>
      <dgm:t>
        <a:bodyPr/>
        <a:lstStyle/>
        <a:p>
          <a:endParaRPr lang="en-GB"/>
        </a:p>
      </dgm:t>
    </dgm:pt>
    <dgm:pt modelId="{A996E3A8-BFED-4006-802D-A4C288AE6A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Opportunities </a:t>
          </a:r>
        </a:p>
      </dgm:t>
    </dgm:pt>
    <dgm:pt modelId="{CC52D8D7-75D5-4243-B64D-609A5AEF73EF}" type="parTrans" cxnId="{7B086418-6DE3-442B-A6AE-5E46DE9B532B}">
      <dgm:prSet/>
      <dgm:spPr/>
      <dgm:t>
        <a:bodyPr/>
        <a:lstStyle/>
        <a:p>
          <a:endParaRPr lang="en-GB"/>
        </a:p>
      </dgm:t>
    </dgm:pt>
    <dgm:pt modelId="{BFB3F526-C824-4437-853B-DE7B0B8562C6}" type="sibTrans" cxnId="{7B086418-6DE3-442B-A6AE-5E46DE9B532B}">
      <dgm:prSet/>
      <dgm:spPr/>
      <dgm:t>
        <a:bodyPr/>
        <a:lstStyle/>
        <a:p>
          <a:endParaRPr lang="en-GB"/>
        </a:p>
      </dgm:t>
    </dgm:pt>
    <dgm:pt modelId="{57135FCB-B651-4305-9851-ECA421CF2323}" type="pres">
      <dgm:prSet presAssocID="{355E2800-7D07-4892-A1BA-949B96D466C8}" presName="vert0" presStyleCnt="0">
        <dgm:presLayoutVars>
          <dgm:dir/>
          <dgm:animOne val="branch"/>
          <dgm:animLvl val="lvl"/>
        </dgm:presLayoutVars>
      </dgm:prSet>
      <dgm:spPr/>
    </dgm:pt>
    <dgm:pt modelId="{42D64A6B-BB97-4254-9713-53DC7F9026BA}" type="pres">
      <dgm:prSet presAssocID="{6799A698-347D-4A12-AADC-3B5877E9BC7F}" presName="thickLine" presStyleLbl="alignNode1" presStyleIdx="0" presStyleCnt="3"/>
      <dgm:spPr/>
    </dgm:pt>
    <dgm:pt modelId="{C5863299-C682-45C4-943B-F1BA8C16B451}" type="pres">
      <dgm:prSet presAssocID="{6799A698-347D-4A12-AADC-3B5877E9BC7F}" presName="horz1" presStyleCnt="0"/>
      <dgm:spPr/>
    </dgm:pt>
    <dgm:pt modelId="{C494C1D7-C5C8-46C6-A21D-8F2B2EC74AFB}" type="pres">
      <dgm:prSet presAssocID="{6799A698-347D-4A12-AADC-3B5877E9BC7F}" presName="tx1" presStyleLbl="revTx" presStyleIdx="0" presStyleCnt="3"/>
      <dgm:spPr/>
    </dgm:pt>
    <dgm:pt modelId="{2E093447-E5F4-4851-9388-0A621C8DCE36}" type="pres">
      <dgm:prSet presAssocID="{6799A698-347D-4A12-AADC-3B5877E9BC7F}" presName="vert1" presStyleCnt="0"/>
      <dgm:spPr/>
    </dgm:pt>
    <dgm:pt modelId="{340989A9-97B1-4E01-9A34-1533E5A9B8D2}" type="pres">
      <dgm:prSet presAssocID="{021F9582-0953-47BB-B116-65D07654F688}" presName="thickLine" presStyleLbl="alignNode1" presStyleIdx="1" presStyleCnt="3"/>
      <dgm:spPr/>
    </dgm:pt>
    <dgm:pt modelId="{A5C02131-9423-4FF6-90AF-788DF11BBDF6}" type="pres">
      <dgm:prSet presAssocID="{021F9582-0953-47BB-B116-65D07654F688}" presName="horz1" presStyleCnt="0"/>
      <dgm:spPr/>
    </dgm:pt>
    <dgm:pt modelId="{C8ECEEF5-AE77-49C5-A18D-967E75CC5104}" type="pres">
      <dgm:prSet presAssocID="{021F9582-0953-47BB-B116-65D07654F688}" presName="tx1" presStyleLbl="revTx" presStyleIdx="1" presStyleCnt="3"/>
      <dgm:spPr/>
    </dgm:pt>
    <dgm:pt modelId="{904AD9D9-0354-4D2A-8654-6104D7B25735}" type="pres">
      <dgm:prSet presAssocID="{021F9582-0953-47BB-B116-65D07654F688}" presName="vert1" presStyleCnt="0"/>
      <dgm:spPr/>
    </dgm:pt>
    <dgm:pt modelId="{74A49AC3-FEF7-4456-B451-5201655BD167}" type="pres">
      <dgm:prSet presAssocID="{A996E3A8-BFED-4006-802D-A4C288AE6A57}" presName="thickLine" presStyleLbl="alignNode1" presStyleIdx="2" presStyleCnt="3"/>
      <dgm:spPr/>
    </dgm:pt>
    <dgm:pt modelId="{214BDEBB-0B39-45A1-BC2A-73FC618C1DE7}" type="pres">
      <dgm:prSet presAssocID="{A996E3A8-BFED-4006-802D-A4C288AE6A57}" presName="horz1" presStyleCnt="0"/>
      <dgm:spPr/>
    </dgm:pt>
    <dgm:pt modelId="{20AB9066-F2AA-4085-9E81-712F7BA3B4F0}" type="pres">
      <dgm:prSet presAssocID="{A996E3A8-BFED-4006-802D-A4C288AE6A57}" presName="tx1" presStyleLbl="revTx" presStyleIdx="2" presStyleCnt="3"/>
      <dgm:spPr/>
    </dgm:pt>
    <dgm:pt modelId="{A9BA8136-DFD4-4BBB-9AC6-2045640A787E}" type="pres">
      <dgm:prSet presAssocID="{A996E3A8-BFED-4006-802D-A4C288AE6A57}" presName="vert1" presStyleCnt="0"/>
      <dgm:spPr/>
    </dgm:pt>
  </dgm:ptLst>
  <dgm:cxnLst>
    <dgm:cxn modelId="{7B086418-6DE3-442B-A6AE-5E46DE9B532B}" srcId="{355E2800-7D07-4892-A1BA-949B96D466C8}" destId="{A996E3A8-BFED-4006-802D-A4C288AE6A57}" srcOrd="2" destOrd="0" parTransId="{CC52D8D7-75D5-4243-B64D-609A5AEF73EF}" sibTransId="{BFB3F526-C824-4437-853B-DE7B0B8562C6}"/>
    <dgm:cxn modelId="{1F27FA3B-1EBD-41A9-AEB1-C6EA3BD87537}" type="presOf" srcId="{021F9582-0953-47BB-B116-65D07654F688}" destId="{C8ECEEF5-AE77-49C5-A18D-967E75CC5104}" srcOrd="0" destOrd="0" presId="urn:microsoft.com/office/officeart/2008/layout/LinedList"/>
    <dgm:cxn modelId="{E88DBE69-233B-49DA-918A-01F567837CDF}" srcId="{355E2800-7D07-4892-A1BA-949B96D466C8}" destId="{6799A698-347D-4A12-AADC-3B5877E9BC7F}" srcOrd="0" destOrd="0" parTransId="{1C5A2C1F-FE30-4016-A517-EE6678887B1D}" sibTransId="{550AF561-750D-48DD-AEBA-47153F758964}"/>
    <dgm:cxn modelId="{83AD3880-A1E6-4D0A-BEB2-B1ED3B9A5B57}" type="presOf" srcId="{A996E3A8-BFED-4006-802D-A4C288AE6A57}" destId="{20AB9066-F2AA-4085-9E81-712F7BA3B4F0}" srcOrd="0" destOrd="0" presId="urn:microsoft.com/office/officeart/2008/layout/LinedList"/>
    <dgm:cxn modelId="{DF948098-C6DD-468D-9051-147AA7994096}" srcId="{355E2800-7D07-4892-A1BA-949B96D466C8}" destId="{021F9582-0953-47BB-B116-65D07654F688}" srcOrd="1" destOrd="0" parTransId="{D2C4F6E8-6D3B-4FC5-ADDA-EFC65A370BAB}" sibTransId="{6F22B2AE-BAA5-404C-85BF-22B910EE630B}"/>
    <dgm:cxn modelId="{6366FE9A-C795-464B-937B-B6226B9501E5}" type="presOf" srcId="{6799A698-347D-4A12-AADC-3B5877E9BC7F}" destId="{C494C1D7-C5C8-46C6-A21D-8F2B2EC74AFB}" srcOrd="0" destOrd="0" presId="urn:microsoft.com/office/officeart/2008/layout/LinedList"/>
    <dgm:cxn modelId="{6AE65DF7-FA19-4301-BA2F-1992376D9749}" type="presOf" srcId="{355E2800-7D07-4892-A1BA-949B96D466C8}" destId="{57135FCB-B651-4305-9851-ECA421CF2323}" srcOrd="0" destOrd="0" presId="urn:microsoft.com/office/officeart/2008/layout/LinedList"/>
    <dgm:cxn modelId="{A843F5D8-3B56-4761-8CE3-157ADB52DFE8}" type="presParOf" srcId="{57135FCB-B651-4305-9851-ECA421CF2323}" destId="{42D64A6B-BB97-4254-9713-53DC7F9026BA}" srcOrd="0" destOrd="0" presId="urn:microsoft.com/office/officeart/2008/layout/LinedList"/>
    <dgm:cxn modelId="{CBFF8ADF-994B-4B25-982A-B94777E89167}" type="presParOf" srcId="{57135FCB-B651-4305-9851-ECA421CF2323}" destId="{C5863299-C682-45C4-943B-F1BA8C16B451}" srcOrd="1" destOrd="0" presId="urn:microsoft.com/office/officeart/2008/layout/LinedList"/>
    <dgm:cxn modelId="{B6E10E36-204E-410B-8CE1-DF52429E23FD}" type="presParOf" srcId="{C5863299-C682-45C4-943B-F1BA8C16B451}" destId="{C494C1D7-C5C8-46C6-A21D-8F2B2EC74AFB}" srcOrd="0" destOrd="0" presId="urn:microsoft.com/office/officeart/2008/layout/LinedList"/>
    <dgm:cxn modelId="{40ABC758-1F6C-47B5-A19C-1981AB9D4285}" type="presParOf" srcId="{C5863299-C682-45C4-943B-F1BA8C16B451}" destId="{2E093447-E5F4-4851-9388-0A621C8DCE36}" srcOrd="1" destOrd="0" presId="urn:microsoft.com/office/officeart/2008/layout/LinedList"/>
    <dgm:cxn modelId="{2EBE0E69-F8B0-4131-A4AA-F2A58C36769F}" type="presParOf" srcId="{57135FCB-B651-4305-9851-ECA421CF2323}" destId="{340989A9-97B1-4E01-9A34-1533E5A9B8D2}" srcOrd="2" destOrd="0" presId="urn:microsoft.com/office/officeart/2008/layout/LinedList"/>
    <dgm:cxn modelId="{EDD4C7DF-1A0F-4134-81F2-9A07546A9F63}" type="presParOf" srcId="{57135FCB-B651-4305-9851-ECA421CF2323}" destId="{A5C02131-9423-4FF6-90AF-788DF11BBDF6}" srcOrd="3" destOrd="0" presId="urn:microsoft.com/office/officeart/2008/layout/LinedList"/>
    <dgm:cxn modelId="{F0F452DE-3498-4F80-95E1-BE4ED4C8D26E}" type="presParOf" srcId="{A5C02131-9423-4FF6-90AF-788DF11BBDF6}" destId="{C8ECEEF5-AE77-49C5-A18D-967E75CC5104}" srcOrd="0" destOrd="0" presId="urn:microsoft.com/office/officeart/2008/layout/LinedList"/>
    <dgm:cxn modelId="{11805A08-0E82-41B1-B5AC-3F8CAE9ED619}" type="presParOf" srcId="{A5C02131-9423-4FF6-90AF-788DF11BBDF6}" destId="{904AD9D9-0354-4D2A-8654-6104D7B25735}" srcOrd="1" destOrd="0" presId="urn:microsoft.com/office/officeart/2008/layout/LinedList"/>
    <dgm:cxn modelId="{E4F76544-C9F9-46C2-BA21-EB9B2872413E}" type="presParOf" srcId="{57135FCB-B651-4305-9851-ECA421CF2323}" destId="{74A49AC3-FEF7-4456-B451-5201655BD167}" srcOrd="4" destOrd="0" presId="urn:microsoft.com/office/officeart/2008/layout/LinedList"/>
    <dgm:cxn modelId="{AB51CF9B-14EE-44B3-99B3-968A9102A52C}" type="presParOf" srcId="{57135FCB-B651-4305-9851-ECA421CF2323}" destId="{214BDEBB-0B39-45A1-BC2A-73FC618C1DE7}" srcOrd="5" destOrd="0" presId="urn:microsoft.com/office/officeart/2008/layout/LinedList"/>
    <dgm:cxn modelId="{651B0F03-BED9-4140-8D86-FE69BE04C49C}" type="presParOf" srcId="{214BDEBB-0B39-45A1-BC2A-73FC618C1DE7}" destId="{20AB9066-F2AA-4085-9E81-712F7BA3B4F0}" srcOrd="0" destOrd="0" presId="urn:microsoft.com/office/officeart/2008/layout/LinedList"/>
    <dgm:cxn modelId="{D892C9B8-F255-4FD6-878C-029376740881}" type="presParOf" srcId="{214BDEBB-0B39-45A1-BC2A-73FC618C1DE7}" destId="{A9BA8136-DFD4-4BBB-9AC6-2045640A78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B410D3-F30C-4AA4-98C1-DA2431891177}">
      <dsp:nvSpPr>
        <dsp:cNvPr id="0" name=""/>
        <dsp:cNvSpPr/>
      </dsp:nvSpPr>
      <dsp:spPr>
        <a:xfrm>
          <a:off x="0" y="1168"/>
          <a:ext cx="4646905" cy="4980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EB1D52C-48F0-4357-96B1-FD25811DB865}">
      <dsp:nvSpPr>
        <dsp:cNvPr id="0" name=""/>
        <dsp:cNvSpPr/>
      </dsp:nvSpPr>
      <dsp:spPr>
        <a:xfrm>
          <a:off x="150657" y="113228"/>
          <a:ext cx="273923" cy="2739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3E26AD-8A1F-4901-B5C4-10B50B7BDFB6}">
      <dsp:nvSpPr>
        <dsp:cNvPr id="0" name=""/>
        <dsp:cNvSpPr/>
      </dsp:nvSpPr>
      <dsp:spPr>
        <a:xfrm>
          <a:off x="575239" y="1168"/>
          <a:ext cx="4071665" cy="498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710" tIns="52710" rIns="52710" bIns="5271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Recruitment and Selection </a:t>
          </a:r>
          <a:endParaRPr lang="en-US" sz="1900" kern="1200"/>
        </a:p>
      </dsp:txBody>
      <dsp:txXfrm>
        <a:off x="575239" y="1168"/>
        <a:ext cx="4071665" cy="498042"/>
      </dsp:txXfrm>
    </dsp:sp>
    <dsp:sp modelId="{B2237D59-2F2C-4E6D-A3B9-DFDBEAC63C14}">
      <dsp:nvSpPr>
        <dsp:cNvPr id="0" name=""/>
        <dsp:cNvSpPr/>
      </dsp:nvSpPr>
      <dsp:spPr>
        <a:xfrm>
          <a:off x="0" y="623722"/>
          <a:ext cx="4646905" cy="4980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7D24540-F0E5-4CA6-BEC6-EF869F2511A0}">
      <dsp:nvSpPr>
        <dsp:cNvPr id="0" name=""/>
        <dsp:cNvSpPr/>
      </dsp:nvSpPr>
      <dsp:spPr>
        <a:xfrm>
          <a:off x="150657" y="735782"/>
          <a:ext cx="273923" cy="2739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126EE3-AFF7-474D-8AB8-DFCBEEE9B567}">
      <dsp:nvSpPr>
        <dsp:cNvPr id="0" name=""/>
        <dsp:cNvSpPr/>
      </dsp:nvSpPr>
      <dsp:spPr>
        <a:xfrm>
          <a:off x="575239" y="623722"/>
          <a:ext cx="4071665" cy="498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710" tIns="52710" rIns="52710" bIns="5271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Training and Development </a:t>
          </a:r>
          <a:endParaRPr lang="en-US" sz="1900" kern="1200"/>
        </a:p>
      </dsp:txBody>
      <dsp:txXfrm>
        <a:off x="575239" y="623722"/>
        <a:ext cx="4071665" cy="498042"/>
      </dsp:txXfrm>
    </dsp:sp>
    <dsp:sp modelId="{84B16A23-68BD-4E04-9742-2DFF74B9EADC}">
      <dsp:nvSpPr>
        <dsp:cNvPr id="0" name=""/>
        <dsp:cNvSpPr/>
      </dsp:nvSpPr>
      <dsp:spPr>
        <a:xfrm>
          <a:off x="0" y="1246276"/>
          <a:ext cx="4646905" cy="4980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98A436D-45AB-4615-A9A5-77D1B95E1D9F}">
      <dsp:nvSpPr>
        <dsp:cNvPr id="0" name=""/>
        <dsp:cNvSpPr/>
      </dsp:nvSpPr>
      <dsp:spPr>
        <a:xfrm>
          <a:off x="150657" y="1358335"/>
          <a:ext cx="273923" cy="2739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99EA1A-345F-47B4-B19E-87C1DC4B9D0A}">
      <dsp:nvSpPr>
        <dsp:cNvPr id="0" name=""/>
        <dsp:cNvSpPr/>
      </dsp:nvSpPr>
      <dsp:spPr>
        <a:xfrm>
          <a:off x="575239" y="1246276"/>
          <a:ext cx="4071665" cy="498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710" tIns="52710" rIns="52710" bIns="5271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Employee Relations</a:t>
          </a:r>
          <a:endParaRPr lang="en-US" sz="1900" kern="1200"/>
        </a:p>
      </dsp:txBody>
      <dsp:txXfrm>
        <a:off x="575239" y="1246276"/>
        <a:ext cx="4071665" cy="498042"/>
      </dsp:txXfrm>
    </dsp:sp>
    <dsp:sp modelId="{4D30659E-E255-41DB-A0EE-67A2E7F68B5E}">
      <dsp:nvSpPr>
        <dsp:cNvPr id="0" name=""/>
        <dsp:cNvSpPr/>
      </dsp:nvSpPr>
      <dsp:spPr>
        <a:xfrm>
          <a:off x="0" y="1868829"/>
          <a:ext cx="4646905" cy="4980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2246AD7-54A7-4C12-9E28-D5F00DE8DC19}">
      <dsp:nvSpPr>
        <dsp:cNvPr id="0" name=""/>
        <dsp:cNvSpPr/>
      </dsp:nvSpPr>
      <dsp:spPr>
        <a:xfrm>
          <a:off x="150657" y="1980889"/>
          <a:ext cx="273923" cy="2739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51B88E-DCA5-4891-B2E9-15FD39268A55}">
      <dsp:nvSpPr>
        <dsp:cNvPr id="0" name=""/>
        <dsp:cNvSpPr/>
      </dsp:nvSpPr>
      <dsp:spPr>
        <a:xfrm>
          <a:off x="575239" y="1868829"/>
          <a:ext cx="4071665" cy="498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710" tIns="52710" rIns="52710" bIns="5271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Compensation and Benefits</a:t>
          </a:r>
          <a:endParaRPr lang="en-US" sz="1900" kern="1200"/>
        </a:p>
      </dsp:txBody>
      <dsp:txXfrm>
        <a:off x="575239" y="1868829"/>
        <a:ext cx="4071665" cy="498042"/>
      </dsp:txXfrm>
    </dsp:sp>
    <dsp:sp modelId="{15F0861B-642F-4526-A7B5-2BFD1463C071}">
      <dsp:nvSpPr>
        <dsp:cNvPr id="0" name=""/>
        <dsp:cNvSpPr/>
      </dsp:nvSpPr>
      <dsp:spPr>
        <a:xfrm>
          <a:off x="0" y="2491383"/>
          <a:ext cx="4646905" cy="4980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B65773E-A65B-42C2-8186-0AAAE98CC3D5}">
      <dsp:nvSpPr>
        <dsp:cNvPr id="0" name=""/>
        <dsp:cNvSpPr/>
      </dsp:nvSpPr>
      <dsp:spPr>
        <a:xfrm>
          <a:off x="150657" y="2603443"/>
          <a:ext cx="273923" cy="27392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82B7BF-3582-47A8-B299-4F95698D7093}">
      <dsp:nvSpPr>
        <dsp:cNvPr id="0" name=""/>
        <dsp:cNvSpPr/>
      </dsp:nvSpPr>
      <dsp:spPr>
        <a:xfrm>
          <a:off x="575239" y="2491383"/>
          <a:ext cx="4071665" cy="498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710" tIns="52710" rIns="52710" bIns="5271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HR Strategy and Planning </a:t>
          </a:r>
          <a:endParaRPr lang="en-US" sz="1900" kern="1200"/>
        </a:p>
      </dsp:txBody>
      <dsp:txXfrm>
        <a:off x="575239" y="2491383"/>
        <a:ext cx="4071665" cy="498042"/>
      </dsp:txXfrm>
    </dsp:sp>
    <dsp:sp modelId="{AFDC4090-A19C-46D8-A176-181ABBFA4A87}">
      <dsp:nvSpPr>
        <dsp:cNvPr id="0" name=""/>
        <dsp:cNvSpPr/>
      </dsp:nvSpPr>
      <dsp:spPr>
        <a:xfrm>
          <a:off x="0" y="3113937"/>
          <a:ext cx="4646905" cy="4980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C6EBF95-6B66-4787-AF84-14CA9F149E52}">
      <dsp:nvSpPr>
        <dsp:cNvPr id="0" name=""/>
        <dsp:cNvSpPr/>
      </dsp:nvSpPr>
      <dsp:spPr>
        <a:xfrm>
          <a:off x="150657" y="3225996"/>
          <a:ext cx="273923" cy="27392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7629AD-3281-42B6-91A5-0D4B4E800CDB}">
      <dsp:nvSpPr>
        <dsp:cNvPr id="0" name=""/>
        <dsp:cNvSpPr/>
      </dsp:nvSpPr>
      <dsp:spPr>
        <a:xfrm>
          <a:off x="575239" y="3113937"/>
          <a:ext cx="4071665" cy="498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710" tIns="52710" rIns="52710" bIns="5271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Compliance and Legal Responsabilities</a:t>
          </a:r>
          <a:endParaRPr lang="en-US" sz="1900" kern="1200"/>
        </a:p>
      </dsp:txBody>
      <dsp:txXfrm>
        <a:off x="575239" y="3113937"/>
        <a:ext cx="4071665" cy="4980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C97AE4-1427-4B81-A80D-87298125C3CA}">
      <dsp:nvSpPr>
        <dsp:cNvPr id="0" name=""/>
        <dsp:cNvSpPr/>
      </dsp:nvSpPr>
      <dsp:spPr>
        <a:xfrm>
          <a:off x="682344" y="0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INTEGRITY</a:t>
          </a:r>
        </a:p>
      </dsp:txBody>
      <dsp:txXfrm>
        <a:off x="682344" y="0"/>
        <a:ext cx="1445409" cy="867245"/>
      </dsp:txXfrm>
    </dsp:sp>
    <dsp:sp modelId="{53BEFB38-0BE5-45DF-96F5-1C2B5282E311}">
      <dsp:nvSpPr>
        <dsp:cNvPr id="0" name=""/>
        <dsp:cNvSpPr/>
      </dsp:nvSpPr>
      <dsp:spPr>
        <a:xfrm>
          <a:off x="2265010" y="324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6667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-6667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-6667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6667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RESPECT</a:t>
          </a:r>
        </a:p>
      </dsp:txBody>
      <dsp:txXfrm>
        <a:off x="2265010" y="324"/>
        <a:ext cx="1445409" cy="867245"/>
      </dsp:txXfrm>
    </dsp:sp>
    <dsp:sp modelId="{497778C9-60B6-4622-AA8F-212D5124849B}">
      <dsp:nvSpPr>
        <dsp:cNvPr id="0" name=""/>
        <dsp:cNvSpPr/>
      </dsp:nvSpPr>
      <dsp:spPr>
        <a:xfrm>
          <a:off x="675059" y="1012111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13333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-13333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-13333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13333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PROFESSIONALISM </a:t>
          </a:r>
        </a:p>
      </dsp:txBody>
      <dsp:txXfrm>
        <a:off x="675059" y="1012111"/>
        <a:ext cx="1445409" cy="867245"/>
      </dsp:txXfrm>
    </dsp:sp>
    <dsp:sp modelId="{943EA864-382B-4851-A32F-F3557BB7599A}">
      <dsp:nvSpPr>
        <dsp:cNvPr id="0" name=""/>
        <dsp:cNvSpPr/>
      </dsp:nvSpPr>
      <dsp:spPr>
        <a:xfrm>
          <a:off x="2265010" y="1012111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0000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-20000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-20000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000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EMPATY</a:t>
          </a:r>
        </a:p>
      </dsp:txBody>
      <dsp:txXfrm>
        <a:off x="2265010" y="1012111"/>
        <a:ext cx="1445409" cy="867245"/>
      </dsp:txXfrm>
    </dsp:sp>
    <dsp:sp modelId="{CE87AFC5-5ED1-46DA-95F8-6866464C8F13}">
      <dsp:nvSpPr>
        <dsp:cNvPr id="0" name=""/>
        <dsp:cNvSpPr/>
      </dsp:nvSpPr>
      <dsp:spPr>
        <a:xfrm>
          <a:off x="673542" y="2023898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6667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-26667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-26667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6667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FAIRNESS</a:t>
          </a:r>
        </a:p>
      </dsp:txBody>
      <dsp:txXfrm>
        <a:off x="673542" y="2023898"/>
        <a:ext cx="1445409" cy="867245"/>
      </dsp:txXfrm>
    </dsp:sp>
    <dsp:sp modelId="{85C72842-F90A-4C5C-B3D9-B5ED2895C88E}">
      <dsp:nvSpPr>
        <dsp:cNvPr id="0" name=""/>
        <dsp:cNvSpPr/>
      </dsp:nvSpPr>
      <dsp:spPr>
        <a:xfrm>
          <a:off x="2265010" y="2023898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33333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-33333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-33333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33333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TEAMWORK</a:t>
          </a:r>
        </a:p>
      </dsp:txBody>
      <dsp:txXfrm>
        <a:off x="2265010" y="2023898"/>
        <a:ext cx="1445409" cy="867245"/>
      </dsp:txXfrm>
    </dsp:sp>
    <dsp:sp modelId="{6C696CA8-EC19-4007-AC67-2F2F67B42725}">
      <dsp:nvSpPr>
        <dsp:cNvPr id="0" name=""/>
        <dsp:cNvSpPr/>
      </dsp:nvSpPr>
      <dsp:spPr>
        <a:xfrm>
          <a:off x="1470035" y="3035685"/>
          <a:ext cx="1445409" cy="867245"/>
        </a:xfrm>
        <a:prstGeom prst="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40000"/>
                <a:shade val="85000"/>
                <a:satMod val="130000"/>
              </a:schemeClr>
            </a:gs>
            <a:gs pos="34000">
              <a:schemeClr val="accent2">
                <a:alpha val="90000"/>
                <a:hueOff val="0"/>
                <a:satOff val="0"/>
                <a:lumOff val="0"/>
                <a:alphaOff val="-40000"/>
                <a:shade val="87000"/>
                <a:satMod val="125000"/>
              </a:schemeClr>
            </a:gs>
            <a:gs pos="70000">
              <a:schemeClr val="accent2">
                <a:alpha val="90000"/>
                <a:hueOff val="0"/>
                <a:satOff val="0"/>
                <a:lumOff val="0"/>
                <a:alphaOff val="-40000"/>
                <a:tint val="100000"/>
                <a:shade val="90000"/>
                <a:satMod val="13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4000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ACOUNTABILITY</a:t>
          </a:r>
        </a:p>
      </dsp:txBody>
      <dsp:txXfrm>
        <a:off x="1470035" y="3035685"/>
        <a:ext cx="1445409" cy="8672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338DD3-0F7E-47EC-BA44-A749675433C3}">
      <dsp:nvSpPr>
        <dsp:cNvPr id="0" name=""/>
        <dsp:cNvSpPr/>
      </dsp:nvSpPr>
      <dsp:spPr>
        <a:xfrm>
          <a:off x="-46524" y="0"/>
          <a:ext cx="4402142" cy="2562439"/>
        </a:xfrm>
        <a:prstGeom prst="ellipse">
          <a:avLst/>
        </a:prstGeom>
        <a:solidFill>
          <a:schemeClr val="accent2">
            <a:lumMod val="40000"/>
            <a:lumOff val="60000"/>
            <a:alpha val="5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Human resources professionals play an important role in creating a healthy work environment and maintaining ethical standards within an organisation. </a:t>
          </a:r>
          <a:endParaRPr lang="en-GB" sz="2000" kern="1200" dirty="0"/>
        </a:p>
      </dsp:txBody>
      <dsp:txXfrm>
        <a:off x="598155" y="375261"/>
        <a:ext cx="3112784" cy="18119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319E2A-F830-4A64-92D1-F40184819764}">
      <dsp:nvSpPr>
        <dsp:cNvPr id="0" name=""/>
        <dsp:cNvSpPr/>
      </dsp:nvSpPr>
      <dsp:spPr>
        <a:xfrm>
          <a:off x="774129" y="760949"/>
          <a:ext cx="1255425" cy="12554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F7CB07-9F7B-4F0F-904A-EA3D63A0531C}">
      <dsp:nvSpPr>
        <dsp:cNvPr id="0" name=""/>
        <dsp:cNvSpPr/>
      </dsp:nvSpPr>
      <dsp:spPr>
        <a:xfrm>
          <a:off x="1041679" y="1028499"/>
          <a:ext cx="720326" cy="720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157D8-CDE1-4ABF-A54D-C2A10DAF1E1E}">
      <dsp:nvSpPr>
        <dsp:cNvPr id="0" name=""/>
        <dsp:cNvSpPr/>
      </dsp:nvSpPr>
      <dsp:spPr>
        <a:xfrm>
          <a:off x="372805" y="2407410"/>
          <a:ext cx="2058075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PROFESSIONAL DEVELOPMENT </a:t>
          </a:r>
          <a:br>
            <a:rPr lang="en-GB" sz="1800" kern="1200"/>
          </a:br>
          <a:endParaRPr lang="en-US" sz="1800" kern="1200" dirty="0"/>
        </a:p>
      </dsp:txBody>
      <dsp:txXfrm>
        <a:off x="372805" y="2407410"/>
        <a:ext cx="2058075" cy="855000"/>
      </dsp:txXfrm>
    </dsp:sp>
    <dsp:sp modelId="{100F4369-B0E2-4536-9B3A-7A231D1BFD3C}">
      <dsp:nvSpPr>
        <dsp:cNvPr id="0" name=""/>
        <dsp:cNvSpPr/>
      </dsp:nvSpPr>
      <dsp:spPr>
        <a:xfrm>
          <a:off x="3192368" y="760949"/>
          <a:ext cx="1255425" cy="12554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B7F80E-9EBB-42B3-A9D9-C5A86355343F}">
      <dsp:nvSpPr>
        <dsp:cNvPr id="0" name=""/>
        <dsp:cNvSpPr/>
      </dsp:nvSpPr>
      <dsp:spPr>
        <a:xfrm>
          <a:off x="3459917" y="1028499"/>
          <a:ext cx="720326" cy="720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BD0FF8-34F0-49D7-8D52-DB7CAC2A5E23}">
      <dsp:nvSpPr>
        <dsp:cNvPr id="0" name=""/>
        <dsp:cNvSpPr/>
      </dsp:nvSpPr>
      <dsp:spPr>
        <a:xfrm>
          <a:off x="2791043" y="2407410"/>
          <a:ext cx="2058075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BEST PRACTICE GUIDANCE </a:t>
          </a:r>
          <a:br>
            <a:rPr lang="en-GB" sz="1800" kern="1200"/>
          </a:br>
          <a:endParaRPr lang="en-US" sz="1800" kern="1200" dirty="0"/>
        </a:p>
      </dsp:txBody>
      <dsp:txXfrm>
        <a:off x="2791043" y="2407410"/>
        <a:ext cx="2058075" cy="855000"/>
      </dsp:txXfrm>
    </dsp:sp>
    <dsp:sp modelId="{A86F43B5-0F9F-45E3-BDBD-EE0D49C3101B}">
      <dsp:nvSpPr>
        <dsp:cNvPr id="0" name=""/>
        <dsp:cNvSpPr/>
      </dsp:nvSpPr>
      <dsp:spPr>
        <a:xfrm>
          <a:off x="5610606" y="760949"/>
          <a:ext cx="1255425" cy="12554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E7EC3B-00B1-4227-BB71-5971D1D5D137}">
      <dsp:nvSpPr>
        <dsp:cNvPr id="0" name=""/>
        <dsp:cNvSpPr/>
      </dsp:nvSpPr>
      <dsp:spPr>
        <a:xfrm>
          <a:off x="5878155" y="1028499"/>
          <a:ext cx="720326" cy="720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DC7745-2B10-4E40-BA42-5E02F7A37B15}">
      <dsp:nvSpPr>
        <dsp:cNvPr id="0" name=""/>
        <dsp:cNvSpPr/>
      </dsp:nvSpPr>
      <dsp:spPr>
        <a:xfrm>
          <a:off x="5209281" y="2407410"/>
          <a:ext cx="2058075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NETWORKING OPPORTUNITIES </a:t>
          </a:r>
          <a:endParaRPr lang="en-US" sz="1800" kern="1200" dirty="0"/>
        </a:p>
      </dsp:txBody>
      <dsp:txXfrm>
        <a:off x="5209281" y="2407410"/>
        <a:ext cx="2058075" cy="855000"/>
      </dsp:txXfrm>
    </dsp:sp>
    <dsp:sp modelId="{71075069-71BF-4F02-ABF6-1460443E35B5}">
      <dsp:nvSpPr>
        <dsp:cNvPr id="0" name=""/>
        <dsp:cNvSpPr/>
      </dsp:nvSpPr>
      <dsp:spPr>
        <a:xfrm>
          <a:off x="8028844" y="760949"/>
          <a:ext cx="1255425" cy="12554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D3744A-9130-48B2-86CE-2CFBF89541A7}">
      <dsp:nvSpPr>
        <dsp:cNvPr id="0" name=""/>
        <dsp:cNvSpPr/>
      </dsp:nvSpPr>
      <dsp:spPr>
        <a:xfrm>
          <a:off x="8296394" y="1028499"/>
          <a:ext cx="720326" cy="720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E7C977-F3B5-468F-8BE3-2E995304BBA6}">
      <dsp:nvSpPr>
        <dsp:cNvPr id="0" name=""/>
        <dsp:cNvSpPr/>
      </dsp:nvSpPr>
      <dsp:spPr>
        <a:xfrm>
          <a:off x="7627519" y="2407410"/>
          <a:ext cx="2058075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PROFESSIONAL STANDARDS</a:t>
          </a:r>
          <a:endParaRPr lang="en-US" sz="1800" kern="1200" dirty="0"/>
        </a:p>
      </dsp:txBody>
      <dsp:txXfrm>
        <a:off x="7627519" y="2407410"/>
        <a:ext cx="2058075" cy="855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DEBE76-865E-45DC-BCC5-187AD17314F0}">
      <dsp:nvSpPr>
        <dsp:cNvPr id="0" name=""/>
        <dsp:cNvSpPr/>
      </dsp:nvSpPr>
      <dsp:spPr>
        <a:xfrm>
          <a:off x="2323903" y="1654849"/>
          <a:ext cx="1101672" cy="110167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DEVELOP</a:t>
          </a:r>
        </a:p>
      </dsp:txBody>
      <dsp:txXfrm>
        <a:off x="2485239" y="1816185"/>
        <a:ext cx="779000" cy="779000"/>
      </dsp:txXfrm>
    </dsp:sp>
    <dsp:sp modelId="{C98C104B-8AC7-4D0D-8300-DCFCC56AF147}">
      <dsp:nvSpPr>
        <dsp:cNvPr id="0" name=""/>
        <dsp:cNvSpPr/>
      </dsp:nvSpPr>
      <dsp:spPr>
        <a:xfrm rot="15917256">
          <a:off x="2579510" y="1409442"/>
          <a:ext cx="461996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461996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798959" y="1414943"/>
        <a:ext cx="23099" cy="23099"/>
      </dsp:txXfrm>
    </dsp:sp>
    <dsp:sp modelId="{5C4A54FE-099B-408D-96BE-F65B935F8FB3}">
      <dsp:nvSpPr>
        <dsp:cNvPr id="0" name=""/>
        <dsp:cNvSpPr/>
      </dsp:nvSpPr>
      <dsp:spPr>
        <a:xfrm>
          <a:off x="1769425" y="95197"/>
          <a:ext cx="1953496" cy="110167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MUTUAL RESPECT</a:t>
          </a:r>
        </a:p>
      </dsp:txBody>
      <dsp:txXfrm>
        <a:off x="2055508" y="256533"/>
        <a:ext cx="1381330" cy="779000"/>
      </dsp:txXfrm>
    </dsp:sp>
    <dsp:sp modelId="{6ECC15B0-2510-43D4-AC53-E44FDACD6B92}">
      <dsp:nvSpPr>
        <dsp:cNvPr id="0" name=""/>
        <dsp:cNvSpPr/>
      </dsp:nvSpPr>
      <dsp:spPr>
        <a:xfrm rot="19864363">
          <a:off x="3332817" y="1829022"/>
          <a:ext cx="385251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385251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515812" y="1836442"/>
        <a:ext cx="19262" cy="19262"/>
      </dsp:txXfrm>
    </dsp:sp>
    <dsp:sp modelId="{835E7573-547B-4C62-9029-F9145AAC2BDF}">
      <dsp:nvSpPr>
        <dsp:cNvPr id="0" name=""/>
        <dsp:cNvSpPr/>
      </dsp:nvSpPr>
      <dsp:spPr>
        <a:xfrm>
          <a:off x="3229115" y="772410"/>
          <a:ext cx="2484722" cy="110167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RECOGNISION AND REWARDS</a:t>
          </a:r>
        </a:p>
      </dsp:txBody>
      <dsp:txXfrm>
        <a:off x="3592994" y="933746"/>
        <a:ext cx="1756964" cy="779000"/>
      </dsp:txXfrm>
    </dsp:sp>
    <dsp:sp modelId="{F0854B40-4562-4E68-AABD-D043BFAD3A30}">
      <dsp:nvSpPr>
        <dsp:cNvPr id="0" name=""/>
        <dsp:cNvSpPr/>
      </dsp:nvSpPr>
      <dsp:spPr>
        <a:xfrm rot="567895">
          <a:off x="3416893" y="2293511"/>
          <a:ext cx="173862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173862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499478" y="2306215"/>
        <a:ext cx="8693" cy="8693"/>
      </dsp:txXfrm>
    </dsp:sp>
    <dsp:sp modelId="{D0C12A41-5E55-4CD1-9739-5F11E20A8FD4}">
      <dsp:nvSpPr>
        <dsp:cNvPr id="0" name=""/>
        <dsp:cNvSpPr/>
      </dsp:nvSpPr>
      <dsp:spPr>
        <a:xfrm>
          <a:off x="3526575" y="1954275"/>
          <a:ext cx="2288437" cy="110167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LEGAL</a:t>
          </a:r>
          <a:r>
            <a:rPr lang="en-GB" sz="12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 AND ETHICAL CONSIDERATIONS</a:t>
          </a: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61709" y="2115611"/>
        <a:ext cx="1618169" cy="779000"/>
      </dsp:txXfrm>
    </dsp:sp>
    <dsp:sp modelId="{5A5CC71D-37C2-473E-A25C-5B7AC3E91A28}">
      <dsp:nvSpPr>
        <dsp:cNvPr id="0" name=""/>
        <dsp:cNvSpPr/>
      </dsp:nvSpPr>
      <dsp:spPr>
        <a:xfrm rot="2942445">
          <a:off x="3110519" y="2879313"/>
          <a:ext cx="727513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727513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456088" y="2878176"/>
        <a:ext cx="36375" cy="36375"/>
      </dsp:txXfrm>
    </dsp:sp>
    <dsp:sp modelId="{392D78FE-7DD4-4751-903A-F09844328C51}">
      <dsp:nvSpPr>
        <dsp:cNvPr id="0" name=""/>
        <dsp:cNvSpPr/>
      </dsp:nvSpPr>
      <dsp:spPr>
        <a:xfrm>
          <a:off x="3084151" y="3122722"/>
          <a:ext cx="2129521" cy="110167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WORK-LIFE BALANCE</a:t>
          </a:r>
        </a:p>
      </dsp:txBody>
      <dsp:txXfrm>
        <a:off x="3396012" y="3284058"/>
        <a:ext cx="1505799" cy="779000"/>
      </dsp:txXfrm>
    </dsp:sp>
    <dsp:sp modelId="{D9CADED2-1B6A-47AF-BE8D-3DB924A7F561}">
      <dsp:nvSpPr>
        <dsp:cNvPr id="0" name=""/>
        <dsp:cNvSpPr/>
      </dsp:nvSpPr>
      <dsp:spPr>
        <a:xfrm rot="7360863">
          <a:off x="2188719" y="2864656"/>
          <a:ext cx="504674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504674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428440" y="2869090"/>
        <a:ext cx="25233" cy="25233"/>
      </dsp:txXfrm>
    </dsp:sp>
    <dsp:sp modelId="{06BF0C31-E809-4D68-B7A0-3E3679F8C5CB}">
      <dsp:nvSpPr>
        <dsp:cNvPr id="0" name=""/>
        <dsp:cNvSpPr/>
      </dsp:nvSpPr>
      <dsp:spPr>
        <a:xfrm>
          <a:off x="888313" y="3066814"/>
          <a:ext cx="2161238" cy="110167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CONFLICT RESOLUTION</a:t>
          </a:r>
        </a:p>
      </dsp:txBody>
      <dsp:txXfrm>
        <a:off x="1204819" y="3228150"/>
        <a:ext cx="1528226" cy="779000"/>
      </dsp:txXfrm>
    </dsp:sp>
    <dsp:sp modelId="{C6FD1EB0-6B0B-45BA-BACC-55F4DFAAAF89}">
      <dsp:nvSpPr>
        <dsp:cNvPr id="0" name=""/>
        <dsp:cNvSpPr/>
      </dsp:nvSpPr>
      <dsp:spPr>
        <a:xfrm rot="10135717">
          <a:off x="2083602" y="2318695"/>
          <a:ext cx="252906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252906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203733" y="2329423"/>
        <a:ext cx="12645" cy="12645"/>
      </dsp:txXfrm>
    </dsp:sp>
    <dsp:sp modelId="{4063170B-3C56-417E-9E4C-7A78BBC6153E}">
      <dsp:nvSpPr>
        <dsp:cNvPr id="0" name=""/>
        <dsp:cNvSpPr/>
      </dsp:nvSpPr>
      <dsp:spPr>
        <a:xfrm>
          <a:off x="0" y="2006289"/>
          <a:ext cx="2157371" cy="110167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COMUNICATION</a:t>
          </a:r>
        </a:p>
      </dsp:txBody>
      <dsp:txXfrm>
        <a:off x="315940" y="2167625"/>
        <a:ext cx="1525491" cy="779000"/>
      </dsp:txXfrm>
    </dsp:sp>
    <dsp:sp modelId="{890C7EBF-9AF7-4C1A-9C69-BE3D8326F04C}">
      <dsp:nvSpPr>
        <dsp:cNvPr id="0" name=""/>
        <dsp:cNvSpPr/>
      </dsp:nvSpPr>
      <dsp:spPr>
        <a:xfrm rot="12321658">
          <a:off x="1944443" y="1855376"/>
          <a:ext cx="454443" cy="34101"/>
        </a:xfrm>
        <a:custGeom>
          <a:avLst/>
          <a:gdLst/>
          <a:ahLst/>
          <a:cxnLst/>
          <a:rect l="0" t="0" r="0" b="0"/>
          <a:pathLst>
            <a:path>
              <a:moveTo>
                <a:pt x="0" y="17050"/>
              </a:moveTo>
              <a:lnTo>
                <a:pt x="454443" y="1705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160304" y="1861066"/>
        <a:ext cx="22722" cy="22722"/>
      </dsp:txXfrm>
    </dsp:sp>
    <dsp:sp modelId="{BB9041AB-0C8B-4B06-B149-5AECA781DA3B}">
      <dsp:nvSpPr>
        <dsp:cNvPr id="0" name=""/>
        <dsp:cNvSpPr/>
      </dsp:nvSpPr>
      <dsp:spPr>
        <a:xfrm>
          <a:off x="34324" y="841300"/>
          <a:ext cx="2248138" cy="110167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PERFORMANCE MANAGEMENT </a:t>
          </a:r>
        </a:p>
      </dsp:txBody>
      <dsp:txXfrm>
        <a:off x="363556" y="1002636"/>
        <a:ext cx="1589674" cy="779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CDC5E1-5073-4B4F-A443-D4BAD0610390}">
      <dsp:nvSpPr>
        <dsp:cNvPr id="0" name=""/>
        <dsp:cNvSpPr/>
      </dsp:nvSpPr>
      <dsp:spPr>
        <a:xfrm>
          <a:off x="0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3A32F-AA99-44C5-9980-B982C38603EE}">
      <dsp:nvSpPr>
        <dsp:cNvPr id="0" name=""/>
        <dsp:cNvSpPr/>
      </dsp:nvSpPr>
      <dsp:spPr>
        <a:xfrm>
          <a:off x="314325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RECOGNISIONS AND REWARDS </a:t>
          </a:r>
          <a:endParaRPr lang="en-US" sz="2400" kern="1200"/>
        </a:p>
      </dsp:txBody>
      <dsp:txXfrm>
        <a:off x="366939" y="1196774"/>
        <a:ext cx="2723696" cy="1691139"/>
      </dsp:txXfrm>
    </dsp:sp>
    <dsp:sp modelId="{B9AC7D61-502C-445F-AD3B-18AC19EB25C3}">
      <dsp:nvSpPr>
        <dsp:cNvPr id="0" name=""/>
        <dsp:cNvSpPr/>
      </dsp:nvSpPr>
      <dsp:spPr>
        <a:xfrm>
          <a:off x="3457574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A9BF85-0054-46B0-BB7E-38ED53F016E4}">
      <dsp:nvSpPr>
        <dsp:cNvPr id="0" name=""/>
        <dsp:cNvSpPr/>
      </dsp:nvSpPr>
      <dsp:spPr>
        <a:xfrm>
          <a:off x="3771899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TRAINING AND DEVELOPMENT OPORTUNITIES </a:t>
          </a:r>
          <a:br>
            <a:rPr lang="en-GB" sz="2400" kern="1200"/>
          </a:br>
          <a:endParaRPr lang="en-US" sz="2400" kern="1200"/>
        </a:p>
      </dsp:txBody>
      <dsp:txXfrm>
        <a:off x="3824513" y="1196774"/>
        <a:ext cx="2723696" cy="1691139"/>
      </dsp:txXfrm>
    </dsp:sp>
    <dsp:sp modelId="{8894BDAC-5DE8-4F9A-96FE-43029FAB2572}">
      <dsp:nvSpPr>
        <dsp:cNvPr id="0" name=""/>
        <dsp:cNvSpPr/>
      </dsp:nvSpPr>
      <dsp:spPr>
        <a:xfrm>
          <a:off x="6915149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3C8B32-1A48-4E87-88BE-859EB8355EEE}">
      <dsp:nvSpPr>
        <dsp:cNvPr id="0" name=""/>
        <dsp:cNvSpPr/>
      </dsp:nvSpPr>
      <dsp:spPr>
        <a:xfrm>
          <a:off x="7229475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WORK ENVIRONMENT </a:t>
          </a:r>
          <a:endParaRPr lang="en-US" sz="2400" kern="1200"/>
        </a:p>
      </dsp:txBody>
      <dsp:txXfrm>
        <a:off x="7282089" y="1196774"/>
        <a:ext cx="2723696" cy="169113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64A6B-BB97-4254-9713-53DC7F9026BA}">
      <dsp:nvSpPr>
        <dsp:cNvPr id="0" name=""/>
        <dsp:cNvSpPr/>
      </dsp:nvSpPr>
      <dsp:spPr>
        <a:xfrm>
          <a:off x="0" y="1833"/>
          <a:ext cx="36902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4C1D7-C5C8-46C6-A21D-8F2B2EC74AFB}">
      <dsp:nvSpPr>
        <dsp:cNvPr id="0" name=""/>
        <dsp:cNvSpPr/>
      </dsp:nvSpPr>
      <dsp:spPr>
        <a:xfrm>
          <a:off x="0" y="1833"/>
          <a:ext cx="3690257" cy="1250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Flexible </a:t>
          </a:r>
        </a:p>
      </dsp:txBody>
      <dsp:txXfrm>
        <a:off x="0" y="1833"/>
        <a:ext cx="3690257" cy="1250632"/>
      </dsp:txXfrm>
    </dsp:sp>
    <dsp:sp modelId="{340989A9-97B1-4E01-9A34-1533E5A9B8D2}">
      <dsp:nvSpPr>
        <dsp:cNvPr id="0" name=""/>
        <dsp:cNvSpPr/>
      </dsp:nvSpPr>
      <dsp:spPr>
        <a:xfrm>
          <a:off x="0" y="1252466"/>
          <a:ext cx="36902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ECEEF5-AE77-49C5-A18D-967E75CC5104}">
      <dsp:nvSpPr>
        <dsp:cNvPr id="0" name=""/>
        <dsp:cNvSpPr/>
      </dsp:nvSpPr>
      <dsp:spPr>
        <a:xfrm>
          <a:off x="0" y="1252466"/>
          <a:ext cx="3690257" cy="1250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Well-Being </a:t>
          </a:r>
        </a:p>
      </dsp:txBody>
      <dsp:txXfrm>
        <a:off x="0" y="1252466"/>
        <a:ext cx="3690257" cy="1250632"/>
      </dsp:txXfrm>
    </dsp:sp>
    <dsp:sp modelId="{74A49AC3-FEF7-4456-B451-5201655BD167}">
      <dsp:nvSpPr>
        <dsp:cNvPr id="0" name=""/>
        <dsp:cNvSpPr/>
      </dsp:nvSpPr>
      <dsp:spPr>
        <a:xfrm>
          <a:off x="0" y="2503098"/>
          <a:ext cx="36902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AB9066-F2AA-4085-9E81-712F7BA3B4F0}">
      <dsp:nvSpPr>
        <dsp:cNvPr id="0" name=""/>
        <dsp:cNvSpPr/>
      </dsp:nvSpPr>
      <dsp:spPr>
        <a:xfrm>
          <a:off x="0" y="2503098"/>
          <a:ext cx="3690257" cy="12506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Opportunities </a:t>
          </a:r>
        </a:p>
      </dsp:txBody>
      <dsp:txXfrm>
        <a:off x="0" y="2503098"/>
        <a:ext cx="3690257" cy="12506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518762-8822-45D2-94C1-29D0B898729C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800E9E-CED4-4893-AEE6-A7FA5D337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931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6992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023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1952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139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90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227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019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5AC12F72-3B80-4985-9E21-A6ED00FA2BEF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056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966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403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2F72-3B80-4985-9E21-A6ED00FA2BEF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619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AC12F72-3B80-4985-9E21-A6ED00FA2BEF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0072A64C-C0C4-4539-9710-B6CE5170F77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4279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0" r:id="rId1"/>
    <p:sldLayoutId id="2147484051" r:id="rId2"/>
    <p:sldLayoutId id="2147484052" r:id="rId3"/>
    <p:sldLayoutId id="2147484053" r:id="rId4"/>
    <p:sldLayoutId id="2147484054" r:id="rId5"/>
    <p:sldLayoutId id="2147484055" r:id="rId6"/>
    <p:sldLayoutId id="2147484056" r:id="rId7"/>
    <p:sldLayoutId id="2147484057" r:id="rId8"/>
    <p:sldLayoutId id="2147484058" r:id="rId9"/>
    <p:sldLayoutId id="2147484059" r:id="rId10"/>
    <p:sldLayoutId id="2147484060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1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s://www.rawpixel.com/search/human%20resources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microsoft.com/office/2007/relationships/diagramDrawing" Target="../diagrams/drawing3.xml"/><Relationship Id="rId3" Type="http://schemas.openxmlformats.org/officeDocument/2006/relationships/hyperlink" Target="https://www.rawpixel.com/search/human%20resources" TargetMode="External"/><Relationship Id="rId7" Type="http://schemas.openxmlformats.org/officeDocument/2006/relationships/diagramColors" Target="../diagrams/colors2.xml"/><Relationship Id="rId12" Type="http://schemas.openxmlformats.org/officeDocument/2006/relationships/diagramColors" Target="../diagrams/colors3.xml"/><Relationship Id="rId2" Type="http://schemas.openxmlformats.org/officeDocument/2006/relationships/image" Target="../media/image17.1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11" Type="http://schemas.openxmlformats.org/officeDocument/2006/relationships/diagramQuickStyle" Target="../diagrams/quickStyle3.xml"/><Relationship Id="rId5" Type="http://schemas.openxmlformats.org/officeDocument/2006/relationships/diagramLayout" Target="../diagrams/layout2.xml"/><Relationship Id="rId10" Type="http://schemas.openxmlformats.org/officeDocument/2006/relationships/diagramLayout" Target="../diagrams/layout3.xml"/><Relationship Id="rId4" Type="http://schemas.openxmlformats.org/officeDocument/2006/relationships/diagramData" Target="../diagrams/data2.xml"/><Relationship Id="rId9" Type="http://schemas.openxmlformats.org/officeDocument/2006/relationships/diagramData" Target="../diagrams/data3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hyperlink" Target="https://pixabay.com/id/pelatihan-pendidikan-pengembangan-1848687/" TargetMode="External"/><Relationship Id="rId7" Type="http://schemas.openxmlformats.org/officeDocument/2006/relationships/diagramColors" Target="../diagrams/colors4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hyperlink" Target="https://www.pngall.com/employment-png/" TargetMode="External"/><Relationship Id="rId7" Type="http://schemas.openxmlformats.org/officeDocument/2006/relationships/diagramColors" Target="../diagrams/colors5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hyperlink" Target="https://www.piqsels.com/en/public-domain-photo-jojid" TargetMode="External"/><Relationship Id="rId7" Type="http://schemas.openxmlformats.org/officeDocument/2006/relationships/diagramColors" Target="../diagrams/colors7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of a calculator keypad">
            <a:extLst>
              <a:ext uri="{FF2B5EF4-FFF2-40B4-BE49-F238E27FC236}">
                <a16:creationId xmlns:a16="http://schemas.microsoft.com/office/drawing/2014/main" id="{5A36AEC1-9F21-A73F-EB05-85823FF02A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b="1509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9F7CBA9-9D9B-479F-AAB5-BF785971C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0A9E162-DA23-CB1C-9314-2F6E4EE9B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BUSINESS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3AF29-919D-A202-1695-229E35439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023360"/>
          </a:xfrm>
        </p:spPr>
        <p:txBody>
          <a:bodyPr>
            <a:normAutofit/>
          </a:bodyPr>
          <a:lstStyle/>
          <a:p>
            <a:br>
              <a:rPr lang="en-GB" b="1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: MANAGING PEOPLE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CASIANA DANCI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 2225536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 NAME: DR. IMO ENANG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LCBB5004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54480E5-678B-478F-9170-46502C5FB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598D875-841B-47A7-B4C8-237DBCE2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20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25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D8930-E435-A9E8-AA5C-8362A62A0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ROLE OF HUMAN RESOURCES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041C2AC0-C61F-C1A9-7B29-B0CF36CCE8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1018019"/>
              </p:ext>
            </p:extLst>
          </p:nvPr>
        </p:nvGraphicFramePr>
        <p:xfrm>
          <a:off x="761802" y="2743200"/>
          <a:ext cx="4646905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148A7BA3-A2DC-17CF-3730-467D967F4FB6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9136" r="9005" b="-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99789514-1BF1-3ABB-AE72-A0377BDDF2C2}"/>
              </a:ext>
            </a:extLst>
          </p:cNvPr>
          <p:cNvSpPr/>
          <p:nvPr/>
        </p:nvSpPr>
        <p:spPr>
          <a:xfrm>
            <a:off x="6003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GB" sz="54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4890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000">
        <p14:reveal/>
      </p:transition>
    </mc:Choice>
    <mc:Fallback>
      <p:transition spd="slow" advTm="1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0927" y="2633962"/>
            <a:ext cx="274320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EADAC-C5AF-3C12-1408-1AA30E585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736574"/>
            <a:ext cx="3084844" cy="33660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/>
              <a:t> </a:t>
            </a:r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8" name="Picture 7" descr="A group of people in a meeting&#10;&#10;Description automatically generated">
            <a:extLst>
              <a:ext uri="{FF2B5EF4-FFF2-40B4-BE49-F238E27FC236}">
                <a16:creationId xmlns:a16="http://schemas.microsoft.com/office/drawing/2014/main" id="{C6D467F3-7927-9800-1A1D-7A2DEE41AC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028" r="4997" b="1"/>
          <a:stretch/>
        </p:blipFill>
        <p:spPr>
          <a:xfrm>
            <a:off x="4640786" y="-1"/>
            <a:ext cx="7553807" cy="6815579"/>
          </a:xfrm>
          <a:prstGeom prst="rect">
            <a:avLst/>
          </a:prstGeom>
        </p:spPr>
      </p:pic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46CFB97C-F219-6769-4752-623F1E562F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4279265"/>
              </p:ext>
            </p:extLst>
          </p:nvPr>
        </p:nvGraphicFramePr>
        <p:xfrm>
          <a:off x="54592" y="2866034"/>
          <a:ext cx="4385480" cy="3903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35" name="Diagram 34">
            <a:extLst>
              <a:ext uri="{FF2B5EF4-FFF2-40B4-BE49-F238E27FC236}">
                <a16:creationId xmlns:a16="http://schemas.microsoft.com/office/drawing/2014/main" id="{7E9A8F9B-ABB8-C4CC-CB89-A335AD390C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4500086"/>
              </p:ext>
            </p:extLst>
          </p:nvPr>
        </p:nvGraphicFramePr>
        <p:xfrm>
          <a:off x="130978" y="122830"/>
          <a:ext cx="4309094" cy="25624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275967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000">
        <p14:reveal/>
      </p:transition>
    </mc:Choice>
    <mc:Fallback>
      <p:transition spd="slow" advTm="1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zzle piece with a blue background&#10;&#10;Description automatically generated">
            <a:extLst>
              <a:ext uri="{FF2B5EF4-FFF2-40B4-BE49-F238E27FC236}">
                <a16:creationId xmlns:a16="http://schemas.microsoft.com/office/drawing/2014/main" id="{C4F5DDC7-5555-0282-96C5-F043995620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381" r="850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5549E29-E797-4A00-B030-3AB01640C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39B853B-BB9E-D890-2105-E908172A6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sz="4400" b="1" i="1" dirty="0">
                <a:solidFill>
                  <a:schemeClr val="tx1"/>
                </a:solidFill>
                <a:highlight>
                  <a:srgbClr val="808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LEARN, DEVELOP AND CONNECT </a:t>
            </a:r>
            <a:b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</a:t>
            </a:r>
            <a:r>
              <a:rPr lang="en-GB" sz="4400" b="1" i="1" dirty="0">
                <a:solidFill>
                  <a:schemeClr val="tx1"/>
                </a:solidFill>
                <a:highlight>
                  <a:srgbClr val="808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CIPD ROLE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97CDCEDC-F588-D32B-D1BE-DC6999577B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776911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4" name="Rectangle 33">
            <a:extLst>
              <a:ext uri="{FF2B5EF4-FFF2-40B4-BE49-F238E27FC236}">
                <a16:creationId xmlns:a16="http://schemas.microsoft.com/office/drawing/2014/main" id="{C609E9FA-BDDE-45C4-8F5E-974D4208D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737E529-E43B-4948-B3C4-7F6B806FC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075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 advTm="1000">
        <p14:reveal/>
      </p:transition>
    </mc:Choice>
    <mc:Fallback>
      <p:transition spd="slow" advTm="1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group of people jumping in the air&#10;&#10;Description automatically generated">
            <a:extLst>
              <a:ext uri="{FF2B5EF4-FFF2-40B4-BE49-F238E27FC236}">
                <a16:creationId xmlns:a16="http://schemas.microsoft.com/office/drawing/2014/main" id="{C3827CA9-0AB4-252F-98B2-0F676A73C8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39" r="4984" b="2"/>
          <a:stretch/>
        </p:blipFill>
        <p:spPr>
          <a:xfrm>
            <a:off x="643192" y="1172523"/>
            <a:ext cx="5451627" cy="4192912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6768351-1FCA-BCD4-FA0B-E96F87F7F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0021509"/>
              </p:ext>
            </p:extLst>
          </p:nvPr>
        </p:nvGraphicFramePr>
        <p:xfrm>
          <a:off x="6334125" y="1700212"/>
          <a:ext cx="5815013" cy="4247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6" name="Rectangle 35">
            <a:extLst>
              <a:ext uri="{FF2B5EF4-FFF2-40B4-BE49-F238E27FC236}">
                <a16:creationId xmlns:a16="http://schemas.microsoft.com/office/drawing/2014/main" id="{8BC6C96F-150F-2BAC-3154-F735CF3C3B23}"/>
              </a:ext>
            </a:extLst>
          </p:cNvPr>
          <p:cNvSpPr/>
          <p:nvPr/>
        </p:nvSpPr>
        <p:spPr>
          <a:xfrm>
            <a:off x="2179093" y="11654"/>
            <a:ext cx="9665245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EMPLOYEE - EMPLOYER RELATIONSHIP</a:t>
            </a:r>
            <a:endParaRPr lang="en-GB" sz="400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662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000">
        <p14:reveal/>
      </p:transition>
    </mc:Choice>
    <mc:Fallback>
      <p:transition spd="slow" advTm="1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D38A457-3DC3-75B1-B53D-0CBC528499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453657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E2C975F4-3CFD-8E6F-EFEA-4B880E9B7D37}"/>
              </a:ext>
            </a:extLst>
          </p:cNvPr>
          <p:cNvSpPr/>
          <p:nvPr/>
        </p:nvSpPr>
        <p:spPr>
          <a:xfrm>
            <a:off x="1062870" y="638117"/>
            <a:ext cx="97660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EMPLOYEE – EMPLOYER FACTORS</a:t>
            </a:r>
            <a:endParaRPr lang="en-GB" sz="54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10409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000">
        <p14:reveal/>
      </p:transition>
    </mc:Choice>
    <mc:Fallback>
      <p:transition spd="slow" advTm="1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D5063C7-4CD7-4F71-F34D-C1A5ECFB2835}"/>
              </a:ext>
            </a:extLst>
          </p:cNvPr>
          <p:cNvSpPr/>
          <p:nvPr/>
        </p:nvSpPr>
        <p:spPr>
          <a:xfrm>
            <a:off x="7859485" y="634946"/>
            <a:ext cx="3690257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cap="none" spc="-50" baseline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PERSONAL EXPERIENCE</a:t>
            </a:r>
          </a:p>
        </p:txBody>
      </p:sp>
      <p:pic>
        <p:nvPicPr>
          <p:cNvPr id="5" name="Picture 4" descr="A group of people giving each other a high five&#10;&#10;Description automatically generated">
            <a:extLst>
              <a:ext uri="{FF2B5EF4-FFF2-40B4-BE49-F238E27FC236}">
                <a16:creationId xmlns:a16="http://schemas.microsoft.com/office/drawing/2014/main" id="{2ACE4FEC-69D8-5F7D-28B9-9A1C5E5D33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5812"/>
          <a:stretch/>
        </p:blipFill>
        <p:spPr>
          <a:xfrm>
            <a:off x="-56561" y="640081"/>
            <a:ext cx="7600362" cy="5751270"/>
          </a:xfrm>
          <a:prstGeom prst="rect">
            <a:avLst/>
          </a:prstGeom>
        </p:spPr>
      </p:pic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ectangle 42">
            <a:extLst>
              <a:ext uri="{FF2B5EF4-FFF2-40B4-BE49-F238E27FC236}">
                <a16:creationId xmlns:a16="http://schemas.microsoft.com/office/drawing/2014/main" id="{6329CBCE-21AE-419D-AC1F-8ACF510A6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F2DA012-1414-493D-888F-5D99D0BDA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EB8D04D-9857-F4BE-C329-DA0CEB5741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2393529"/>
              </p:ext>
            </p:extLst>
          </p:nvPr>
        </p:nvGraphicFramePr>
        <p:xfrm>
          <a:off x="7859485" y="2198913"/>
          <a:ext cx="3690257" cy="3755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96424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000">
        <p14:reveal/>
      </p:transition>
    </mc:Choice>
    <mc:Fallback>
      <p:transition spd="slow" advTm="1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93DC5C3-1FB7-4A4B-B95C-3866949ABE91}"/>
              </a:ext>
            </a:extLst>
          </p:cNvPr>
          <p:cNvSpPr/>
          <p:nvPr/>
        </p:nvSpPr>
        <p:spPr>
          <a:xfrm>
            <a:off x="1573066" y="2098515"/>
            <a:ext cx="4280752" cy="112185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92267">
              <a:spcAft>
                <a:spcPts val="666"/>
              </a:spcAft>
            </a:pPr>
            <a:r>
              <a:rPr lang="en-GB" sz="2400" kern="1200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RESOURCE </a:t>
            </a:r>
            <a:r>
              <a:rPr lang="en-GB" sz="2400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400" kern="1200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upported by CIPD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Connector: Curved 9">
            <a:extLst>
              <a:ext uri="{FF2B5EF4-FFF2-40B4-BE49-F238E27FC236}">
                <a16:creationId xmlns:a16="http://schemas.microsoft.com/office/drawing/2014/main" id="{A289320E-B06E-CF71-EFC0-4677220EC80D}"/>
              </a:ext>
            </a:extLst>
          </p:cNvPr>
          <p:cNvCxnSpPr/>
          <p:nvPr/>
        </p:nvCxnSpPr>
        <p:spPr>
          <a:xfrm>
            <a:off x="5923687" y="2458934"/>
            <a:ext cx="1540088" cy="506802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FAB76808-1CFF-1B11-5AA0-A137CB418416}"/>
              </a:ext>
            </a:extLst>
          </p:cNvPr>
          <p:cNvSpPr/>
          <p:nvPr/>
        </p:nvSpPr>
        <p:spPr>
          <a:xfrm>
            <a:off x="7480996" y="2294100"/>
            <a:ext cx="3198263" cy="134327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92267">
              <a:spcAft>
                <a:spcPts val="666"/>
              </a:spcAft>
            </a:pPr>
            <a:r>
              <a:rPr lang="en-GB" sz="2000" kern="1200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employee-employer relationship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5" name="Connector: Curved 14">
            <a:extLst>
              <a:ext uri="{FF2B5EF4-FFF2-40B4-BE49-F238E27FC236}">
                <a16:creationId xmlns:a16="http://schemas.microsoft.com/office/drawing/2014/main" id="{DAF26D3E-B2AC-654B-2DE0-BA0AC6168359}"/>
              </a:ext>
            </a:extLst>
          </p:cNvPr>
          <p:cNvCxnSpPr/>
          <p:nvPr/>
        </p:nvCxnSpPr>
        <p:spPr>
          <a:xfrm rot="16200000" flipH="1">
            <a:off x="4966914" y="3580471"/>
            <a:ext cx="1306368" cy="627353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DDB67A7D-33DD-1C21-9B2E-D84E84676C1D}"/>
              </a:ext>
            </a:extLst>
          </p:cNvPr>
          <p:cNvCxnSpPr>
            <a:cxnSpLocks/>
          </p:cNvCxnSpPr>
          <p:nvPr/>
        </p:nvCxnSpPr>
        <p:spPr>
          <a:xfrm rot="16200000" flipH="1">
            <a:off x="2888043" y="3633365"/>
            <a:ext cx="1306369" cy="521563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B52F3772-DAC0-B420-6885-0CB5040AA9C9}"/>
              </a:ext>
            </a:extLst>
          </p:cNvPr>
          <p:cNvSpPr/>
          <p:nvPr/>
        </p:nvSpPr>
        <p:spPr>
          <a:xfrm>
            <a:off x="5442718" y="4439398"/>
            <a:ext cx="2755427" cy="1107091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92267">
              <a:spcAft>
                <a:spcPts val="666"/>
              </a:spcAft>
            </a:pPr>
            <a:r>
              <a:rPr lang="en-GB" sz="2000" kern="1200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Organizational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B4E932A-B4CF-59A7-16DC-ADB0BE18BC6A}"/>
              </a:ext>
            </a:extLst>
          </p:cNvPr>
          <p:cNvSpPr/>
          <p:nvPr/>
        </p:nvSpPr>
        <p:spPr>
          <a:xfrm>
            <a:off x="2072730" y="4578226"/>
            <a:ext cx="2801925" cy="1306369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92267">
              <a:spcAft>
                <a:spcPts val="666"/>
              </a:spcAft>
            </a:pPr>
            <a:r>
              <a:rPr lang="en-GB" sz="2000" kern="1200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Communication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C16987A-68CB-FBF3-931D-3A6F4CE3493C}"/>
              </a:ext>
            </a:extLst>
          </p:cNvPr>
          <p:cNvSpPr/>
          <p:nvPr/>
        </p:nvSpPr>
        <p:spPr>
          <a:xfrm>
            <a:off x="4229533" y="395009"/>
            <a:ext cx="416056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940573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000">
        <p14:reveal/>
      </p:transition>
    </mc:Choice>
    <mc:Fallback>
      <p:transition spd="slow" advTm="1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paper ship leading among white ships">
            <a:extLst>
              <a:ext uri="{FF2B5EF4-FFF2-40B4-BE49-F238E27FC236}">
                <a16:creationId xmlns:a16="http://schemas.microsoft.com/office/drawing/2014/main" id="{A8909FA8-AF7F-FCCB-98EF-E850F4DB0D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549E29-E797-4A00-B030-3AB01640C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4FEFAA2-5290-D38C-6050-28545C79D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BDC89-3FA1-249E-D133-25D070BA6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023360"/>
          </a:xfrm>
        </p:spPr>
        <p:txBody>
          <a:bodyPr>
            <a:normAutofit/>
          </a:bodyPr>
          <a:lstStyle/>
          <a:p>
            <a:r>
              <a:rPr kumimoji="0" lang="en-US" sz="17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kumimoji="0" lang="en-US" sz="1700" b="0" i="0" u="none" strike="noStrike" kern="1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Albrecht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S.L., Bakker, A.B., </a:t>
            </a:r>
            <a:r>
              <a:rPr kumimoji="0" lang="en-US" sz="1700" b="0" i="0" u="none" strike="noStrike" kern="1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Gruman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J.A., Macey, W.H. and Saks, A.M., 2015. Employee engagement, human resource management practices and competitive advantage: An integrated approach. </a:t>
            </a:r>
            <a:r>
              <a:rPr kumimoji="0" lang="en-US" sz="1700" b="0" i="1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organizational effectiveness: People and performance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kumimoji="0" lang="en-US" sz="1700" b="0" i="1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pp.7-35.</a:t>
            </a:r>
            <a:b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Armstrong, M., &amp; Taylor, S. (2019). Armstrong's handbook of human resource management practice. Kogan Page Publishers.</a:t>
            </a:r>
          </a:p>
          <a:p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Chartered Institute of Personnel and Development 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2017. </a:t>
            </a:r>
            <a:r>
              <a:rPr kumimoji="0" lang="en-US" sz="1700" b="0" i="1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Employee communication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CIPD (factsheet available at </a:t>
            </a:r>
            <a:r>
              <a:rPr kumimoji="0" lang="en-US" sz="1700" b="0" i="0" u="sng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www.cipd.co.uk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).</a:t>
            </a:r>
            <a:b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Gaudin, C. and </a:t>
            </a:r>
            <a:r>
              <a:rPr kumimoji="0" lang="en-US" sz="1700" b="0" i="0" u="none" strike="noStrike" kern="1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Chaliès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S., 2015. Video viewing in teacher education and professional development: A literature review. </a:t>
            </a:r>
            <a:r>
              <a:rPr kumimoji="0" lang="en-US" sz="1700" b="0" i="1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Educational research review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kumimoji="0" lang="en-US" sz="1700" b="0" i="1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16</a:t>
            </a:r>
            <a: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pp.41-67.</a:t>
            </a:r>
            <a:br>
              <a:rPr kumimoji="0" lang="en-US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Guest, D. E. (2011). Human resource management and employee well-being: Towards a new analytic framework. Human Resource Management Journal, 21(1), 3-17.</a:t>
            </a:r>
            <a:b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Boxall, P. (2013), Mutuality in the management of human resources: assessing the quality of alignment in employment relationships. Human Resource Management Journal, 23(1), 3-17. </a:t>
            </a:r>
            <a:b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1700" b="0" i="0" u="none" strike="noStrike" kern="1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Idris, A., 2014. Flexible working as an employee retention strategy in developing countries. Journal of Management Research, 14(2), pp.71-86</a:t>
            </a:r>
            <a:endParaRPr lang="en-GB" sz="17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09E9FA-BDDE-45C4-8F5E-974D4208D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737E529-E43B-4948-B3C4-7F6B806FC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1213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 advTm="1000">
        <p14:reveal/>
      </p:transition>
    </mc:Choice>
    <mc:Fallback>
      <p:transition spd="slow" advTm="1000">
        <p:fade/>
      </p:transition>
    </mc:Fallback>
  </mc:AlternateContent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4482</TotalTime>
  <Words>399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Calibri</vt:lpstr>
      <vt:lpstr>Calibri Light</vt:lpstr>
      <vt:lpstr>Retrospect</vt:lpstr>
      <vt:lpstr>BA BUSINESS MANAGEMENT </vt:lpstr>
      <vt:lpstr>ROLE OF HUMAN RESOURCES</vt:lpstr>
      <vt:lpstr>PowerPoint Presentation</vt:lpstr>
      <vt:lpstr>LEARN, DEVELOP AND CONNECT                    CIPD ROLE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Casiana Danci (2225536)</dc:creator>
  <cp:lastModifiedBy>Casiana Danci</cp:lastModifiedBy>
  <cp:revision>9</cp:revision>
  <dcterms:created xsi:type="dcterms:W3CDTF">2024-02-26T20:06:50Z</dcterms:created>
  <dcterms:modified xsi:type="dcterms:W3CDTF">2024-03-03T11:19:23Z</dcterms:modified>
</cp:coreProperties>
</file>