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74" r:id="rId4"/>
    <p:sldId id="258" r:id="rId5"/>
    <p:sldId id="264" r:id="rId6"/>
    <p:sldId id="259" r:id="rId7"/>
    <p:sldId id="260" r:id="rId8"/>
    <p:sldId id="261" r:id="rId9"/>
    <p:sldId id="262" r:id="rId10"/>
    <p:sldId id="285" r:id="rId11"/>
    <p:sldId id="276" r:id="rId12"/>
    <p:sldId id="277" r:id="rId13"/>
    <p:sldId id="278" r:id="rId14"/>
    <p:sldId id="279" r:id="rId15"/>
    <p:sldId id="282" r:id="rId16"/>
    <p:sldId id="283" r:id="rId17"/>
    <p:sldId id="284" r:id="rId18"/>
    <p:sldId id="291" r:id="rId19"/>
    <p:sldId id="289" r:id="rId20"/>
    <p:sldId id="290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8F0F03-8C5E-4115-857D-676453252CBF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E7D2E3-86D4-49C5-9E28-CA303B684C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249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59879-A462-48E6-AA7B-51FAF35E86F8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93FB9-43B5-426E-A0BD-9302D4FBF1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046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A657A5E-AEDD-470E-A101-AD2CB05F9DD4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E213763F-9247-4FD9-BA71-72549B8C21B0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FEEC9E04-FEA6-4B26-9B16-8D01649C638F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C02A23D3-D9D4-4581-82F0-B494DD23E23C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EF5D90B6-6A80-40EA-AD2A-512CD57FBBE2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CDD2A53A-F512-4E43-AF33-616267153C47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E2B2487-593F-4902-89CA-D49543E068D3}" type="slidenum">
              <a:rPr lang="en-US" smtClean="0"/>
              <a:pPr/>
              <a:t>17</a:t>
            </a:fld>
            <a:endParaRPr lang="en-US" smtClean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915A406-C469-4306-BB8F-5BB547B2EC01}" type="datetimeFigureOut">
              <a:rPr lang="en-US" smtClean="0"/>
              <a:t>10/13/2017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1FF95488-0CD3-4663-957F-8AA23391C79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http://www.toastofchicago.org/sc-image.gif&amp;imgrefurl=http://www.toastofchicago.org/district.html&amp;h=780&amp;w=545&amp;sz=195&amp;tbnid=U_cW5P1t0_0J:&amp;tbnh=140&amp;tbnw=97&amp;start=15&amp;prev=/images?q=fear+public+speaking&amp;hl=en&amp;lr=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pvgfmEU2Ck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 Placement - Presentation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March, 2017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55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0628"/>
            <a:ext cx="8229600" cy="5528772"/>
          </a:xfrm>
        </p:spPr>
        <p:txBody>
          <a:bodyPr>
            <a:normAutofit/>
          </a:bodyPr>
          <a:lstStyle/>
          <a:p>
            <a:r>
              <a:rPr lang="en-GB" b="0" dirty="0"/>
              <a:t>Prior to commencing the placement it is important that you conduct a needs analysis whereby you determine the skills and attributes that you wish to develop during the course of the placement. You then need to negotiate a job role with your line manager to ensure that you get the most out of your placement.</a:t>
            </a:r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r>
              <a:rPr lang="en-GB" b="0" dirty="0"/>
              <a:t>On completion of the placement, you are required to reflect on your experiences, and ensure that your line manager completes the employer feedback form (on M</a:t>
            </a:r>
            <a:r>
              <a:rPr lang="en-GB" b="0" dirty="0" smtClean="0"/>
              <a:t>oodle</a:t>
            </a:r>
            <a:r>
              <a:rPr lang="en-GB" b="0" dirty="0"/>
              <a:t>).</a:t>
            </a:r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r>
              <a:rPr lang="en-GB" b="0" dirty="0"/>
              <a:t>You are required to present a summary of your placement and your reflections during a </a:t>
            </a:r>
            <a:r>
              <a:rPr lang="en-GB" dirty="0"/>
              <a:t>20 minute presentation</a:t>
            </a:r>
            <a:r>
              <a:rPr lang="en-GB" b="0" dirty="0"/>
              <a:t>, which must include the </a:t>
            </a:r>
            <a:r>
              <a:rPr lang="en-GB" b="0" dirty="0" smtClean="0"/>
              <a:t>following content…</a:t>
            </a:r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09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896938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/>
              <a:t>Work Placement Presentation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smtClean="0"/>
          </a:p>
          <a:p>
            <a:pPr eaLnBrk="1" hangingPunct="1"/>
            <a:endParaRPr lang="en-US" smtClean="0"/>
          </a:p>
        </p:txBody>
      </p:sp>
      <p:sp>
        <p:nvSpPr>
          <p:cNvPr id="410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323850" y="1341438"/>
            <a:ext cx="5111750" cy="4535487"/>
          </a:xfrm>
        </p:spPr>
        <p:txBody>
          <a:bodyPr/>
          <a:lstStyle/>
          <a:p>
            <a:pPr eaLnBrk="1" hangingPunct="1"/>
            <a:r>
              <a:rPr lang="en-GB" dirty="0" smtClean="0"/>
              <a:t>An opportunity for you to show:</a:t>
            </a:r>
            <a:endParaRPr lang="en-US" dirty="0" smtClean="0"/>
          </a:p>
          <a:p>
            <a:pPr lvl="1"/>
            <a:r>
              <a:rPr lang="en-US" dirty="0" smtClean="0"/>
              <a:t>your initial needs analysis and negotiated work role;</a:t>
            </a:r>
          </a:p>
          <a:p>
            <a:pPr lvl="1"/>
            <a:r>
              <a:rPr lang="en-US" dirty="0" smtClean="0"/>
              <a:t>reflective commentary on placement experience;</a:t>
            </a:r>
            <a:endParaRPr lang="en-US" b="1" dirty="0" smtClean="0"/>
          </a:p>
          <a:p>
            <a:pPr lvl="1"/>
            <a:r>
              <a:rPr lang="en-US" dirty="0" smtClean="0"/>
              <a:t>future professional and personal career development needs</a:t>
            </a:r>
            <a:r>
              <a:rPr lang="en-GB" dirty="0" smtClean="0"/>
              <a:t>.</a:t>
            </a:r>
          </a:p>
        </p:txBody>
      </p:sp>
      <p:pic>
        <p:nvPicPr>
          <p:cNvPr id="4101" name="Picture 4" descr="sc-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196975"/>
            <a:ext cx="3240088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2503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Needs Analysis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538172"/>
          </a:xfrm>
        </p:spPr>
        <p:txBody>
          <a:bodyPr>
            <a:normAutofit fontScale="85000" lnSpcReduction="20000"/>
          </a:bodyPr>
          <a:lstStyle/>
          <a:p>
            <a:r>
              <a:rPr lang="en-GB" b="0" i="1" dirty="0" smtClean="0"/>
              <a:t>Identification </a:t>
            </a:r>
            <a:r>
              <a:rPr lang="en-GB" b="0" i="1" dirty="0"/>
              <a:t>of the skills and qualities that you have identified as needing development in order for you to pursue your chosen career. </a:t>
            </a:r>
            <a:endParaRPr lang="en-GB" b="0" i="1" dirty="0" smtClean="0"/>
          </a:p>
          <a:p>
            <a:endParaRPr lang="en-GB" b="0" i="1" dirty="0"/>
          </a:p>
          <a:p>
            <a:r>
              <a:rPr lang="en-GB" b="0" i="1" dirty="0" smtClean="0"/>
              <a:t>Firstly…What is required for the position: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 smtClean="0"/>
              <a:t>	Personal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 smtClean="0"/>
              <a:t>	Qualifications – Academic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 smtClean="0"/>
              <a:t>	Qualifications – Vocational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 smtClean="0"/>
              <a:t>	Practical experience</a:t>
            </a:r>
          </a:p>
          <a:p>
            <a:endParaRPr lang="en-GB" b="0" i="1" dirty="0"/>
          </a:p>
          <a:p>
            <a:r>
              <a:rPr lang="en-GB" b="0" i="1" dirty="0" smtClean="0"/>
              <a:t>Where are you going to establish this information?</a:t>
            </a:r>
          </a:p>
          <a:p>
            <a:r>
              <a:rPr lang="en-GB" i="1" dirty="0" smtClean="0"/>
              <a:t>Justify the inclusion of all of the above</a:t>
            </a:r>
            <a:r>
              <a:rPr lang="en-GB" b="0" i="1" dirty="0" smtClean="0"/>
              <a:t>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</a:t>
            </a:r>
            <a:r>
              <a:rPr lang="en-GB" b="0" i="1" dirty="0" smtClean="0"/>
              <a:t>During placement – employees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</a:t>
            </a:r>
            <a:r>
              <a:rPr lang="en-GB" b="0" i="1" dirty="0" smtClean="0"/>
              <a:t>Job advertisements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</a:t>
            </a:r>
            <a:r>
              <a:rPr lang="en-GB" b="0" i="1" dirty="0" smtClean="0"/>
              <a:t>Career sites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</a:t>
            </a:r>
            <a:r>
              <a:rPr lang="en-GB" b="0" i="1" dirty="0" smtClean="0"/>
              <a:t>Published resources (e.g. attributes of a teacher)</a:t>
            </a:r>
          </a:p>
          <a:p>
            <a:endParaRPr lang="en-US" dirty="0"/>
          </a:p>
          <a:p>
            <a:r>
              <a:rPr lang="en-GB" b="0" dirty="0"/>
              <a:t>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7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need to develop?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452572"/>
          </a:xfrm>
        </p:spPr>
        <p:txBody>
          <a:bodyPr>
            <a:normAutofit/>
          </a:bodyPr>
          <a:lstStyle/>
          <a:p>
            <a:r>
              <a:rPr lang="en-GB" b="0" i="1" dirty="0"/>
              <a:t>Firstly…What is required for the position: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Personal skills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Qualifications – formal educational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Qualifications – vocational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1" dirty="0"/>
              <a:t>	Practical experience</a:t>
            </a:r>
          </a:p>
          <a:p>
            <a:endParaRPr lang="en-GB" dirty="0" smtClean="0"/>
          </a:p>
          <a:p>
            <a:r>
              <a:rPr lang="en-GB" dirty="0" smtClean="0"/>
              <a:t>Write down some initial ideas in relation to where you are NOW…and where you NEED  / WOULD LIKE TO BE.</a:t>
            </a:r>
          </a:p>
          <a:p>
            <a:endParaRPr lang="en-GB" dirty="0"/>
          </a:p>
          <a:p>
            <a:r>
              <a:rPr lang="en-GB" b="0" dirty="0" smtClean="0"/>
              <a:t>You may not actually want the career of the person that you shadowed / worked with….</a:t>
            </a:r>
          </a:p>
          <a:p>
            <a:r>
              <a:rPr lang="en-GB" b="0" dirty="0" smtClean="0"/>
              <a:t>The career you </a:t>
            </a:r>
            <a:r>
              <a:rPr lang="en-GB" u="sng" dirty="0" smtClean="0"/>
              <a:t>do want </a:t>
            </a:r>
            <a:r>
              <a:rPr lang="en-GB" b="0" dirty="0" smtClean="0"/>
              <a:t>should be related in some way to the placement that you undertook!</a:t>
            </a:r>
          </a:p>
          <a:p>
            <a:r>
              <a:rPr lang="en-GB" b="0" dirty="0" smtClean="0"/>
              <a:t> </a:t>
            </a:r>
            <a:endParaRPr lang="en-GB" b="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28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33400"/>
            <a:ext cx="7520940" cy="548640"/>
          </a:xfrm>
        </p:spPr>
        <p:txBody>
          <a:bodyPr/>
          <a:lstStyle/>
          <a:p>
            <a:r>
              <a:rPr lang="en-GB" dirty="0"/>
              <a:t>Placement organisation and job role.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143000"/>
            <a:ext cx="7520940" cy="4800600"/>
          </a:xfrm>
        </p:spPr>
        <p:txBody>
          <a:bodyPr>
            <a:normAutofit/>
          </a:bodyPr>
          <a:lstStyle/>
          <a:p>
            <a:r>
              <a:rPr lang="en-GB" sz="2000" b="0" i="1" dirty="0" smtClean="0"/>
              <a:t>A </a:t>
            </a:r>
            <a:r>
              <a:rPr lang="en-GB" sz="2000" b="0" i="1" dirty="0"/>
              <a:t>summary of how you went about organising the placement, and the job role that you negotiated with your line manager</a:t>
            </a:r>
            <a:r>
              <a:rPr lang="en-GB" sz="2000" b="0" i="1" dirty="0" smtClean="0"/>
              <a:t>.</a:t>
            </a:r>
          </a:p>
          <a:p>
            <a:endParaRPr lang="en-GB" sz="2000" b="0" i="1" dirty="0"/>
          </a:p>
          <a:p>
            <a:r>
              <a:rPr lang="en-GB" sz="2000" b="0" dirty="0" smtClean="0"/>
              <a:t>Why did you select the placement?</a:t>
            </a:r>
          </a:p>
          <a:p>
            <a:r>
              <a:rPr lang="en-GB" sz="2000" b="0" dirty="0" smtClean="0"/>
              <a:t>What job role did you negotiate?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/>
              <a:t>	</a:t>
            </a:r>
            <a:r>
              <a:rPr lang="en-GB" sz="2000" b="0" dirty="0" smtClean="0"/>
              <a:t>Why?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dirty="0"/>
              <a:t>	</a:t>
            </a:r>
            <a:r>
              <a:rPr lang="en-GB" sz="2000" b="0" dirty="0" smtClean="0"/>
              <a:t>What skills / experience were you looking to develop?</a:t>
            </a:r>
          </a:p>
          <a:p>
            <a:r>
              <a:rPr lang="en-GB" sz="2000" b="0" dirty="0" smtClean="0"/>
              <a:t>How did you negotiate this job role?</a:t>
            </a:r>
          </a:p>
          <a:p>
            <a:endParaRPr lang="en-GB" sz="2000" b="0" i="1" dirty="0" smtClean="0"/>
          </a:p>
          <a:p>
            <a:endParaRPr lang="en-GB" b="0" i="1" dirty="0" smtClean="0"/>
          </a:p>
        </p:txBody>
      </p:sp>
    </p:spTree>
    <p:extLst>
      <p:ext uri="{BB962C8B-B14F-4D97-AF65-F5344CB8AC3E}">
        <p14:creationId xmlns:p14="http://schemas.microsoft.com/office/powerpoint/2010/main" val="182765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placement.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066800"/>
            <a:ext cx="7520940" cy="3579849"/>
          </a:xfrm>
        </p:spPr>
        <p:txBody>
          <a:bodyPr>
            <a:normAutofit/>
          </a:bodyPr>
          <a:lstStyle/>
          <a:p>
            <a:r>
              <a:rPr lang="en-GB" b="0" dirty="0"/>
              <a:t>	</a:t>
            </a:r>
            <a:r>
              <a:rPr lang="en-GB" b="0" i="1" dirty="0"/>
              <a:t>A brief overview of your placement, describing the job role(s) that you fulfilled.</a:t>
            </a:r>
            <a:endParaRPr lang="en-US" dirty="0"/>
          </a:p>
          <a:p>
            <a:r>
              <a:rPr lang="en-GB" b="0" dirty="0"/>
              <a:t> </a:t>
            </a:r>
            <a:endParaRPr lang="en-GB" b="0" dirty="0" smtClean="0"/>
          </a:p>
          <a:p>
            <a:r>
              <a:rPr lang="en-GB" sz="2800" b="0" dirty="0" smtClean="0"/>
              <a:t>Descriptive – what did you do?</a:t>
            </a:r>
          </a:p>
          <a:p>
            <a:r>
              <a:rPr lang="en-GB" sz="2800" b="0" dirty="0" smtClean="0"/>
              <a:t>Overview of days / hours completed.</a:t>
            </a:r>
          </a:p>
          <a:p>
            <a:r>
              <a:rPr lang="en-GB" sz="2800" b="0" dirty="0" smtClean="0"/>
              <a:t>Locations (if applicable)</a:t>
            </a:r>
          </a:p>
          <a:p>
            <a:endParaRPr lang="en-GB" sz="2800" b="0" dirty="0"/>
          </a:p>
          <a:p>
            <a:r>
              <a:rPr lang="en-GB" sz="2800" b="0" dirty="0" smtClean="0"/>
              <a:t>Was this as negotiated within your job role?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5945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842972"/>
          </a:xfrm>
        </p:spPr>
        <p:txBody>
          <a:bodyPr>
            <a:normAutofit/>
          </a:bodyPr>
          <a:lstStyle/>
          <a:p>
            <a:r>
              <a:rPr lang="en-GB" sz="1800" b="0" i="1" dirty="0" smtClean="0"/>
              <a:t>Reflections </a:t>
            </a:r>
            <a:r>
              <a:rPr lang="en-GB" sz="1800" b="0" i="1" dirty="0"/>
              <a:t>on key experiences you had during the course of the placement, and how these have helped you to develop, and/or have influenced your future career aspirations</a:t>
            </a:r>
            <a:r>
              <a:rPr lang="en-GB" sz="1800" b="0" i="1" dirty="0" smtClean="0"/>
              <a:t>.</a:t>
            </a:r>
          </a:p>
          <a:p>
            <a:endParaRPr lang="en-GB" sz="1800" b="0" i="1" dirty="0"/>
          </a:p>
          <a:p>
            <a:r>
              <a:rPr lang="en-GB" sz="1800" i="1" u="sng" dirty="0" smtClean="0"/>
              <a:t>Reflective session – next week.</a:t>
            </a:r>
          </a:p>
          <a:p>
            <a:endParaRPr lang="en-GB" sz="1800" b="0" i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dirty="0" smtClean="0"/>
              <a:t>Linking experiences to future planning….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dirty="0" smtClean="0"/>
              <a:t>What happened?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dirty="0" smtClean="0"/>
              <a:t>How did you feel?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dirty="0" smtClean="0"/>
              <a:t>Impact of your experiences for future similar situations…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dirty="0" smtClean="0"/>
              <a:t>In relation to career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0" dirty="0" smtClean="0"/>
              <a:t>Reflection on current skill level / qualifications / personal qualities</a:t>
            </a:r>
            <a:endParaRPr lang="en-US" sz="1800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66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604972"/>
          </a:xfrm>
        </p:spPr>
        <p:txBody>
          <a:bodyPr>
            <a:normAutofit/>
          </a:bodyPr>
          <a:lstStyle/>
          <a:p>
            <a:r>
              <a:rPr lang="en-GB" sz="2000" b="0" i="1" dirty="0" smtClean="0"/>
              <a:t>Produce </a:t>
            </a:r>
            <a:r>
              <a:rPr lang="en-GB" sz="2000" b="0" i="1" dirty="0"/>
              <a:t>an action plan that outlines how you intend to build upon this experience, and continue to develop yourself professionally towards a chosen career.</a:t>
            </a:r>
            <a:endParaRPr lang="en-US" sz="2000" dirty="0"/>
          </a:p>
          <a:p>
            <a:r>
              <a:rPr lang="en-GB" sz="2000" b="0" i="1" dirty="0"/>
              <a:t> </a:t>
            </a:r>
            <a:endParaRPr lang="en-US" sz="2000" dirty="0"/>
          </a:p>
          <a:p>
            <a:r>
              <a:rPr lang="en-GB" sz="2000" dirty="0" smtClean="0"/>
              <a:t>Where are you going to go from here?</a:t>
            </a:r>
          </a:p>
          <a:p>
            <a:endParaRPr lang="en-GB" sz="2000" dirty="0"/>
          </a:p>
          <a:p>
            <a:r>
              <a:rPr lang="en-GB" sz="2000" b="0" dirty="0" smtClean="0"/>
              <a:t>Personal qualities? Confidence / working with others / dealing with the public / working with children</a:t>
            </a:r>
          </a:p>
          <a:p>
            <a:r>
              <a:rPr lang="en-GB" sz="2000" b="0" dirty="0" smtClean="0"/>
              <a:t>Vocational qualifications – what is required? E.g. First aid cert, Gym Instructor qualification</a:t>
            </a:r>
          </a:p>
          <a:p>
            <a:r>
              <a:rPr lang="en-GB" sz="2000" b="0" dirty="0" smtClean="0"/>
              <a:t>Academic qualifications – Degree (which classification to progress to PGCE / post grad study?)  </a:t>
            </a:r>
            <a:endParaRPr lang="en-US" sz="2000" b="0" dirty="0"/>
          </a:p>
        </p:txBody>
      </p:sp>
    </p:spTree>
    <p:extLst>
      <p:ext uri="{BB962C8B-B14F-4D97-AF65-F5344CB8AC3E}">
        <p14:creationId xmlns:p14="http://schemas.microsoft.com/office/powerpoint/2010/main" val="110319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Questions Following the Presentation…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295400"/>
            <a:ext cx="7520940" cy="3579849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800" dirty="0" smtClean="0"/>
              <a:t>Following your presentation you will have 5 -10 minutes of questions from staff and fellow students. </a:t>
            </a:r>
          </a:p>
          <a:p>
            <a:pPr eaLnBrk="1" hangingPunct="1"/>
            <a:r>
              <a:rPr lang="en-GB" sz="2000" dirty="0" smtClean="0"/>
              <a:t>These questions are an opportunity for:</a:t>
            </a:r>
          </a:p>
          <a:p>
            <a:pPr lvl="1" eaLnBrk="1" hangingPunct="1"/>
            <a:r>
              <a:rPr lang="en-GB" sz="2000" dirty="0" smtClean="0"/>
              <a:t>You to clarify any areas of the presentation that the audience have not understood.</a:t>
            </a:r>
          </a:p>
          <a:p>
            <a:pPr lvl="1" eaLnBrk="1" hangingPunct="1"/>
            <a:r>
              <a:rPr lang="en-GB" sz="2000" dirty="0" smtClean="0"/>
              <a:t>You to demonstrate a good knowledge and understanding of the requirements of working in the chosen profession.</a:t>
            </a:r>
          </a:p>
          <a:p>
            <a:pPr lvl="1" eaLnBrk="1" hangingPunct="1"/>
            <a:r>
              <a:rPr lang="en-GB" sz="2000" dirty="0" smtClean="0"/>
              <a:t>You to demonstrate how this experience may have influenced your future career planning. </a:t>
            </a:r>
          </a:p>
          <a:p>
            <a:pPr lvl="1" eaLnBrk="1" hangingPunct="1"/>
            <a:endParaRPr lang="en-GB" sz="2400" dirty="0" smtClean="0"/>
          </a:p>
          <a:p>
            <a:pPr eaLnBrk="1" hangingPunct="1"/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67120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Guidelines for Effective Delivery </a:t>
            </a:r>
            <a:endParaRPr lang="en-US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27587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dirty="0" smtClean="0"/>
          </a:p>
          <a:p>
            <a:pPr lvl="1" eaLnBrk="1" hangingPunct="1"/>
            <a:r>
              <a:rPr lang="en-GB" sz="2400" dirty="0" smtClean="0"/>
              <a:t>Be natural  </a:t>
            </a:r>
          </a:p>
          <a:p>
            <a:pPr lvl="1" eaLnBrk="1" hangingPunct="1"/>
            <a:r>
              <a:rPr lang="en-GB" sz="2400" dirty="0" smtClean="0"/>
              <a:t>Be lively  </a:t>
            </a:r>
          </a:p>
          <a:p>
            <a:pPr lvl="1" eaLnBrk="1" hangingPunct="1"/>
            <a:r>
              <a:rPr lang="en-GB" sz="2400" dirty="0" smtClean="0"/>
              <a:t>Be appropriate – formal presentation of an assessed piece of work!  </a:t>
            </a:r>
          </a:p>
          <a:p>
            <a:pPr lvl="1" eaLnBrk="1" hangingPunct="1"/>
            <a:r>
              <a:rPr lang="en-GB" sz="2400" dirty="0" smtClean="0"/>
              <a:t>Pair delivery and message  </a:t>
            </a:r>
            <a:endParaRPr lang="en-US" sz="2400" dirty="0" smtClean="0"/>
          </a:p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9717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smtClean="0"/>
              <a:t>Steps to Reduce Anxiety of Public Speaking</a:t>
            </a:r>
            <a:endParaRPr lang="en-US" sz="3600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341438"/>
            <a:ext cx="8820150" cy="47513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Room – equipment, where will you speak from?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Where will the audience be sitting?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Does PowerPoint work? Save in an appropriate format</a:t>
            </a:r>
          </a:p>
          <a:p>
            <a:pPr eaLnBrk="1" hangingPunct="1">
              <a:lnSpc>
                <a:spcPct val="80000"/>
              </a:lnSpc>
            </a:pPr>
            <a:endParaRPr lang="en-GB" sz="2000" b="0" dirty="0" smtClean="0"/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Pitch it at the right level…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Audience –What do the group already know about the topic area?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What do they need to know before you talk about your experiences? </a:t>
            </a:r>
          </a:p>
          <a:p>
            <a:pPr eaLnBrk="1" hangingPunct="1">
              <a:lnSpc>
                <a:spcPct val="80000"/>
              </a:lnSpc>
            </a:pPr>
            <a:endParaRPr lang="en-GB" sz="2000" b="0" dirty="0" smtClean="0"/>
          </a:p>
          <a:p>
            <a:pPr eaLnBrk="1" hangingPunct="1">
              <a:lnSpc>
                <a:spcPct val="80000"/>
              </a:lnSpc>
            </a:pPr>
            <a:r>
              <a:rPr lang="en-GB" sz="2000" b="0" dirty="0" smtClean="0"/>
              <a:t>Material: Quantity – less than a written report.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10025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4762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Controlling Nervousness: </a:t>
            </a:r>
            <a:r>
              <a:rPr lang="en-US" sz="4000" smtClean="0"/>
              <a:t/>
            </a:r>
            <a:br>
              <a:rPr lang="en-US" sz="4000" smtClean="0"/>
            </a:br>
            <a:endParaRPr lang="en-US" sz="400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2960" y="1100628"/>
            <a:ext cx="7520940" cy="5223972"/>
          </a:xfrm>
        </p:spPr>
        <p:txBody>
          <a:bodyPr>
            <a:norm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Be familiar with your topic.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Practice your presentation until you feel comfortable with it. 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Practice your presentation in front of your friends / anyone who will listen.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Arrange for a ‘few of you’ to have a rehearsal?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 smtClean="0"/>
              <a:t>Gain feedback from others.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800" dirty="0" smtClean="0"/>
              <a:t>Presentation issues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800" dirty="0" smtClean="0"/>
              <a:t>Likely questions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7901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b="1" smtClean="0"/>
              <a:t>The Basic Rules of Good Presentations</a:t>
            </a:r>
            <a:endParaRPr lang="en-US" sz="4000" b="1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b="1" dirty="0" smtClean="0"/>
              <a:t>Keep It simple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solidFill>
                  <a:srgbClr val="0070C0"/>
                </a:solidFill>
              </a:rPr>
              <a:t>New technology is wonderful, however do not use new equipment 15 minutes before the presentation starts.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err="1" smtClean="0"/>
              <a:t>Keeep</a:t>
            </a:r>
            <a:r>
              <a:rPr lang="en-GB" sz="2400" dirty="0" smtClean="0"/>
              <a:t> your </a:t>
            </a:r>
            <a:r>
              <a:rPr lang="en-GB" sz="2400" dirty="0" err="1" smtClean="0"/>
              <a:t>presentyion</a:t>
            </a:r>
            <a:r>
              <a:rPr lang="en-GB" sz="2400" dirty="0" smtClean="0"/>
              <a:t> focused on the message, do not get </a:t>
            </a:r>
            <a:r>
              <a:rPr lang="en-GB" sz="2400" dirty="0" err="1" smtClean="0"/>
              <a:t>carryed</a:t>
            </a:r>
            <a:r>
              <a:rPr lang="en-GB" sz="2400" dirty="0" smtClean="0"/>
              <a:t> away with special </a:t>
            </a:r>
            <a:r>
              <a:rPr lang="en-GB" sz="2400" dirty="0" err="1" smtClean="0"/>
              <a:t>efects</a:t>
            </a:r>
            <a:r>
              <a:rPr lang="en-GB" sz="2400" dirty="0" smtClean="0"/>
              <a:t>…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Check spelling. Then cheque it again!</a:t>
            </a:r>
          </a:p>
          <a:p>
            <a:pPr eaLnBrk="1" hangingPunct="1">
              <a:lnSpc>
                <a:spcPct val="90000"/>
              </a:lnSpc>
            </a:pPr>
            <a:endParaRPr lang="en-GB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Get someone else to check your presentation for obvious errors that you may have </a:t>
            </a:r>
            <a:r>
              <a:rPr lang="en-GB" sz="2400" dirty="0" err="1" smtClean="0"/>
              <a:t>mised</a:t>
            </a:r>
            <a:r>
              <a:rPr lang="en-GB" sz="2400" dirty="0" smtClean="0"/>
              <a:t>.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522803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5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9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43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47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51" dur="2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Be Original…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Is there anything original that you can add to your presentation to: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Set the scene?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Make it more interesting?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Enhance understanding?</a:t>
            </a:r>
          </a:p>
          <a:p>
            <a:pPr lvl="1" eaLnBrk="1" hangingPunct="1">
              <a:lnSpc>
                <a:spcPct val="90000"/>
              </a:lnSpc>
            </a:pPr>
            <a:endParaRPr lang="en-GB" sz="2400" dirty="0" smtClean="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Newspaper headlines – if topical…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Video clip…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sz="2400" dirty="0" smtClean="0"/>
              <a:t>Quote from someone interesting…</a:t>
            </a:r>
          </a:p>
        </p:txBody>
      </p:sp>
    </p:spTree>
    <p:extLst>
      <p:ext uri="{BB962C8B-B14F-4D97-AF65-F5344CB8AC3E}">
        <p14:creationId xmlns:p14="http://schemas.microsoft.com/office/powerpoint/2010/main" val="402689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000" smtClean="0"/>
              <a:t>Use of Notes During the Presentation</a:t>
            </a:r>
            <a:endParaRPr lang="en-US" sz="400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362950" cy="43211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No notes – detailed.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Have some form of notes – redirect your train of thought if your mind goes blank…where was I?!!!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/>
              <a:t>Headings / bullet points.</a:t>
            </a:r>
          </a:p>
          <a:p>
            <a:pPr eaLnBrk="1" hangingPunct="1">
              <a:lnSpc>
                <a:spcPct val="90000"/>
              </a:lnSpc>
            </a:pPr>
            <a:r>
              <a:rPr lang="en-GB" sz="1200" dirty="0" smtClean="0"/>
              <a:t>Font size…use at least</a:t>
            </a:r>
            <a:r>
              <a:rPr lang="en-GB" sz="1400" dirty="0" smtClean="0"/>
              <a:t> </a:t>
            </a:r>
            <a:r>
              <a:rPr lang="en-GB" sz="2000" dirty="0" smtClean="0"/>
              <a:t>size 20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/>
              <a:t>Presentation – </a:t>
            </a:r>
            <a:r>
              <a:rPr lang="en-GB" sz="2000" dirty="0" smtClean="0">
                <a:solidFill>
                  <a:srgbClr val="FF3300"/>
                </a:solidFill>
              </a:rPr>
              <a:t>use of colours… </a:t>
            </a:r>
            <a:r>
              <a:rPr lang="en-GB" sz="2000" dirty="0" smtClean="0">
                <a:solidFill>
                  <a:schemeClr val="bg2"/>
                </a:solidFill>
              </a:rPr>
              <a:t>are any</a:t>
            </a:r>
            <a:r>
              <a:rPr lang="en-GB" sz="2000" dirty="0" smtClean="0">
                <a:solidFill>
                  <a:srgbClr val="FF3300"/>
                </a:solidFill>
              </a:rPr>
              <a:t> </a:t>
            </a:r>
            <a:r>
              <a:rPr lang="en-GB" sz="2000" dirty="0" smtClean="0">
                <a:solidFill>
                  <a:srgbClr val="A50021"/>
                </a:solidFill>
              </a:rPr>
              <a:t>better</a:t>
            </a:r>
            <a:r>
              <a:rPr lang="en-GB" sz="2000" dirty="0" smtClean="0">
                <a:solidFill>
                  <a:srgbClr val="FF3300"/>
                </a:solidFill>
              </a:rPr>
              <a:t> </a:t>
            </a:r>
            <a:r>
              <a:rPr lang="en-GB" sz="2000" dirty="0" smtClean="0">
                <a:solidFill>
                  <a:srgbClr val="00FF00"/>
                </a:solidFill>
              </a:rPr>
              <a:t>than</a:t>
            </a:r>
            <a:r>
              <a:rPr lang="en-GB" sz="2000" dirty="0" smtClean="0">
                <a:solidFill>
                  <a:srgbClr val="FF3300"/>
                </a:solidFill>
              </a:rPr>
              <a:t> </a:t>
            </a:r>
            <a:r>
              <a:rPr lang="en-GB" sz="2000" dirty="0" smtClean="0">
                <a:solidFill>
                  <a:srgbClr val="FF00FF"/>
                </a:solidFill>
              </a:rPr>
              <a:t>others?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CC9900"/>
                </a:solidFill>
              </a:rPr>
              <a:t>What does the presentation look like from the back of the room?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Lighting / size of writing on notes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Correct problems before start</a:t>
            </a:r>
          </a:p>
          <a:p>
            <a:pPr eaLnBrk="1" hangingPunct="1">
              <a:lnSpc>
                <a:spcPct val="90000"/>
              </a:lnSpc>
            </a:pP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47430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Pace of the Presentation…</a:t>
            </a:r>
            <a:endParaRPr 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14400"/>
            <a:ext cx="8189912" cy="4518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000" b="1" dirty="0" smtClean="0"/>
              <a:t>Pace yourself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0070C0"/>
                </a:solidFill>
              </a:rPr>
              <a:t>A general guidelines, every "slide" deserves at least 10 seconds, and none rate more than 100.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0070C0"/>
                </a:solidFill>
              </a:rPr>
              <a:t>If you find yourself spending several minutes on one slide, consider breaking it up into two.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If you are finished with a "slide" – remove it.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Use of B or W…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Do not leave an image up for your audience once you move on to other points - distracting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What equipment is available and what is best going to help you to get your message across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0" dirty="0" smtClean="0"/>
              <a:t>Avoid technology overload!</a:t>
            </a:r>
            <a:endParaRPr lang="en-US" sz="2000" b="0" dirty="0" smtClean="0"/>
          </a:p>
        </p:txBody>
      </p:sp>
    </p:spTree>
    <p:extLst>
      <p:ext uri="{BB962C8B-B14F-4D97-AF65-F5344CB8AC3E}">
        <p14:creationId xmlns:p14="http://schemas.microsoft.com/office/powerpoint/2010/main" val="183064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 advice…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www.youtube.com/watch?v=lpvgfmEU2Ck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01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752475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Any Questions?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7117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b="1" dirty="0" smtClean="0"/>
              <a:t>Task: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0" dirty="0" smtClean="0"/>
              <a:t>In pairs, have a look at what you have done so far for your presentation…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0" dirty="0" smtClean="0"/>
              <a:t>Try to identify as many generic questions as possible that could be asked about your placement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0" dirty="0" smtClean="0"/>
              <a:t>Now start to focus on specific questions that you may be asked about your placement….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b="0" dirty="0" smtClean="0"/>
              <a:t>Is there any aspect of your experience that you DO NOT want to be asked about?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/>
              <a:t>This probably WILL happen…law of sod!</a:t>
            </a:r>
          </a:p>
          <a:p>
            <a:pPr eaLnBrk="1" hangingPunct="1">
              <a:lnSpc>
                <a:spcPct val="90000"/>
              </a:lnSpc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491130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/>
              <a:t>Handouts</a:t>
            </a:r>
            <a:r>
              <a:rPr lang="en-GB" dirty="0" smtClean="0"/>
              <a:t>…</a:t>
            </a:r>
            <a:endParaRPr lang="en-US" dirty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0" dirty="0" smtClean="0"/>
              <a:t>In groups…Read through the </a:t>
            </a:r>
            <a:r>
              <a:rPr lang="en-GB" sz="2800" b="0" dirty="0" err="1" smtClean="0"/>
              <a:t>handout</a:t>
            </a:r>
            <a:r>
              <a:rPr lang="en-GB" sz="2800" b="0" dirty="0" smtClean="0"/>
              <a:t>. </a:t>
            </a:r>
          </a:p>
          <a:p>
            <a:r>
              <a:rPr lang="en-GB" sz="2800" b="0" dirty="0" smtClean="0"/>
              <a:t>Pick out aspects that you will / need to work on.</a:t>
            </a:r>
          </a:p>
          <a:p>
            <a:r>
              <a:rPr lang="en-GB" sz="2800" b="0" dirty="0" smtClean="0"/>
              <a:t>Note these down!</a:t>
            </a:r>
          </a:p>
          <a:p>
            <a:endParaRPr lang="en-GB" sz="2800" b="0" dirty="0" smtClean="0"/>
          </a:p>
          <a:p>
            <a:r>
              <a:rPr lang="en-GB" sz="2800" b="0" dirty="0" smtClean="0"/>
              <a:t>Outline in note form:</a:t>
            </a:r>
          </a:p>
          <a:p>
            <a:pPr lvl="1"/>
            <a:r>
              <a:rPr lang="en-US" sz="2800" dirty="0" smtClean="0"/>
              <a:t>future professional and personal career development needs</a:t>
            </a:r>
            <a:endParaRPr lang="en-GB" sz="2800" dirty="0" smtClean="0"/>
          </a:p>
          <a:p>
            <a:endParaRPr lang="en-US" sz="2800" b="0" dirty="0" smtClean="0"/>
          </a:p>
        </p:txBody>
      </p:sp>
    </p:spTree>
    <p:extLst>
      <p:ext uri="{BB962C8B-B14F-4D97-AF65-F5344CB8AC3E}">
        <p14:creationId xmlns:p14="http://schemas.microsoft.com/office/powerpoint/2010/main" val="46660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89</TotalTime>
  <Words>893</Words>
  <Application>Microsoft Office PowerPoint</Application>
  <PresentationFormat>On-screen Show (4:3)</PresentationFormat>
  <Paragraphs>166</Paragraphs>
  <Slides>20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Angles</vt:lpstr>
      <vt:lpstr>Work Placement - Presentation</vt:lpstr>
      <vt:lpstr>Preparation…</vt:lpstr>
      <vt:lpstr>Work Placement Presentation</vt:lpstr>
      <vt:lpstr>Needs Analysis </vt:lpstr>
      <vt:lpstr>What do you need to develop?</vt:lpstr>
      <vt:lpstr>Placement organisation and job role. </vt:lpstr>
      <vt:lpstr>Overview of placement. </vt:lpstr>
      <vt:lpstr>Critical reflections </vt:lpstr>
      <vt:lpstr>Action Plan </vt:lpstr>
      <vt:lpstr>Questions Following the Presentation…</vt:lpstr>
      <vt:lpstr>Guidelines for Effective Delivery </vt:lpstr>
      <vt:lpstr>Steps to Reduce Anxiety of Public Speaking</vt:lpstr>
      <vt:lpstr>Controlling Nervousness:  </vt:lpstr>
      <vt:lpstr>The Basic Rules of Good Presentations</vt:lpstr>
      <vt:lpstr>Be Original…</vt:lpstr>
      <vt:lpstr>Use of Notes During the Presentation</vt:lpstr>
      <vt:lpstr>Pace of the Presentation…</vt:lpstr>
      <vt:lpstr>Good advice…</vt:lpstr>
      <vt:lpstr>Any Questions?</vt:lpstr>
      <vt:lpstr>Handouts…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Placement - Presentation</dc:title>
  <dc:creator>Administrator</dc:creator>
  <cp:lastModifiedBy>Administrator</cp:lastModifiedBy>
  <cp:revision>10</cp:revision>
  <cp:lastPrinted>2015-03-19T14:48:44Z</cp:lastPrinted>
  <dcterms:created xsi:type="dcterms:W3CDTF">2015-03-19T13:46:04Z</dcterms:created>
  <dcterms:modified xsi:type="dcterms:W3CDTF">2017-10-13T08:23:02Z</dcterms:modified>
</cp:coreProperties>
</file>