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8"/>
  </p:notesMasterIdLst>
  <p:sldIdLst>
    <p:sldId id="276" r:id="rId5"/>
    <p:sldId id="262" r:id="rId6"/>
    <p:sldId id="263" r:id="rId7"/>
    <p:sldId id="273" r:id="rId8"/>
    <p:sldId id="277" r:id="rId9"/>
    <p:sldId id="272" r:id="rId10"/>
    <p:sldId id="265" r:id="rId11"/>
    <p:sldId id="266" r:id="rId12"/>
    <p:sldId id="267" r:id="rId13"/>
    <p:sldId id="274" r:id="rId14"/>
    <p:sldId id="271" r:id="rId15"/>
    <p:sldId id="270" r:id="rId16"/>
    <p:sldId id="25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53A648-CD42-488D-B0BA-D7729BC29EF9}" v="11" dt="2026-03-21T04:34:11.9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>
        <p:scale>
          <a:sx n="100" d="100"/>
          <a:sy n="100" d="100"/>
        </p:scale>
        <p:origin x="-651" y="-65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wena Diaz Valiente (2442792)" userId="7740e7da-5440-459c-acb8-6bd6df679a9d" providerId="ADAL" clId="{8CAB59AE-56CB-4790-AA2A-24EEACEDC39A}"/>
    <pc:docChg chg="undo custSel addSld delSld modSld sldOrd">
      <pc:chgData name="Rowena Diaz Valiente (2442792)" userId="7740e7da-5440-459c-acb8-6bd6df679a9d" providerId="ADAL" clId="{8CAB59AE-56CB-4790-AA2A-24EEACEDC39A}" dt="2026-03-21T04:34:32.193" v="22879" actId="27636"/>
      <pc:docMkLst>
        <pc:docMk/>
      </pc:docMkLst>
      <pc:sldChg chg="modSp del mod">
        <pc:chgData name="Rowena Diaz Valiente (2442792)" userId="7740e7da-5440-459c-acb8-6bd6df679a9d" providerId="ADAL" clId="{8CAB59AE-56CB-4790-AA2A-24EEACEDC39A}" dt="2026-03-21T03:46:29.543" v="22848" actId="2696"/>
        <pc:sldMkLst>
          <pc:docMk/>
          <pc:sldMk cId="2465510357" sldId="257"/>
        </pc:sldMkLst>
      </pc:sldChg>
      <pc:sldChg chg="modSp mod ord">
        <pc:chgData name="Rowena Diaz Valiente (2442792)" userId="7740e7da-5440-459c-acb8-6bd6df679a9d" providerId="ADAL" clId="{8CAB59AE-56CB-4790-AA2A-24EEACEDC39A}" dt="2026-03-21T04:34:11.971" v="22877"/>
        <pc:sldMkLst>
          <pc:docMk/>
          <pc:sldMk cId="4116388871" sldId="258"/>
        </pc:sldMkLst>
        <pc:spChg chg="mo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4116388871" sldId="258"/>
            <ac:spMk id="2" creationId="{2A4AD9C4-2521-DCB7-1E6E-1EC3A3E54ABB}"/>
          </ac:spMkLst>
        </pc:spChg>
        <pc:spChg chg="mo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4116388871" sldId="258"/>
            <ac:spMk id="3" creationId="{0C0A1F15-2B6F-3DC4-0A13-B27D439F2F08}"/>
          </ac:spMkLst>
        </pc:spChg>
      </pc:sldChg>
      <pc:sldChg chg="addSp delSp modSp new mod ord setBg setClrOvrMap delDesignElem">
        <pc:chgData name="Rowena Diaz Valiente (2442792)" userId="7740e7da-5440-459c-acb8-6bd6df679a9d" providerId="ADAL" clId="{8CAB59AE-56CB-4790-AA2A-24EEACEDC39A}" dt="2026-03-21T04:34:32.193" v="22879" actId="27636"/>
        <pc:sldMkLst>
          <pc:docMk/>
          <pc:sldMk cId="3328538337" sldId="262"/>
        </pc:sldMkLst>
        <pc:spChg chg="mod">
          <ac:chgData name="Rowena Diaz Valiente (2442792)" userId="7740e7da-5440-459c-acb8-6bd6df679a9d" providerId="ADAL" clId="{8CAB59AE-56CB-4790-AA2A-24EEACEDC39A}" dt="2026-03-21T04:34:32.166" v="22878" actId="26606"/>
          <ac:spMkLst>
            <pc:docMk/>
            <pc:sldMk cId="3328538337" sldId="262"/>
            <ac:spMk id="2" creationId="{3AC13A42-0DCF-4EC0-F7EC-38D20444102D}"/>
          </ac:spMkLst>
        </pc:spChg>
        <pc:spChg chg="mod">
          <ac:chgData name="Rowena Diaz Valiente (2442792)" userId="7740e7da-5440-459c-acb8-6bd6df679a9d" providerId="ADAL" clId="{8CAB59AE-56CB-4790-AA2A-24EEACEDC39A}" dt="2026-03-21T04:34:32.193" v="22879" actId="27636"/>
          <ac:spMkLst>
            <pc:docMk/>
            <pc:sldMk cId="3328538337" sldId="262"/>
            <ac:spMk id="3" creationId="{F52F3FAE-1AEA-3864-D3A9-2CDB78AF32A1}"/>
          </ac:spMkLst>
        </pc:spChg>
        <pc:spChg chg="add mod">
          <ac:chgData name="Rowena Diaz Valiente (2442792)" userId="7740e7da-5440-459c-acb8-6bd6df679a9d" providerId="ADAL" clId="{8CAB59AE-56CB-4790-AA2A-24EEACEDC39A}" dt="2026-03-21T04:34:32.166" v="22878" actId="26606"/>
          <ac:spMkLst>
            <pc:docMk/>
            <pc:sldMk cId="3328538337" sldId="262"/>
            <ac:spMk id="4" creationId="{C8AE6204-7B1E-F713-0012-13485E08B639}"/>
          </ac:spMkLst>
        </pc:spChg>
        <pc:spChg chg="add">
          <ac:chgData name="Rowena Diaz Valiente (2442792)" userId="7740e7da-5440-459c-acb8-6bd6df679a9d" providerId="ADAL" clId="{8CAB59AE-56CB-4790-AA2A-24EEACEDC39A}" dt="2026-03-21T04:34:32.166" v="22878" actId="26606"/>
          <ac:spMkLst>
            <pc:docMk/>
            <pc:sldMk cId="3328538337" sldId="262"/>
            <ac:spMk id="6" creationId="{21739CA5-F0F5-48E1-8E8C-F24B71827E46}"/>
          </ac:spMkLst>
        </pc:spChg>
        <pc:spChg chg="add">
          <ac:chgData name="Rowena Diaz Valiente (2442792)" userId="7740e7da-5440-459c-acb8-6bd6df679a9d" providerId="ADAL" clId="{8CAB59AE-56CB-4790-AA2A-24EEACEDC39A}" dt="2026-03-21T04:34:32.166" v="22878" actId="26606"/>
          <ac:spMkLst>
            <pc:docMk/>
            <pc:sldMk cId="3328538337" sldId="262"/>
            <ac:spMk id="7" creationId="{3EAD2937-F230-41D4-B9C5-975B129BFC20}"/>
          </ac:spMkLst>
        </pc:spChg>
        <pc:spChg chg="add">
          <ac:chgData name="Rowena Diaz Valiente (2442792)" userId="7740e7da-5440-459c-acb8-6bd6df679a9d" providerId="ADAL" clId="{8CAB59AE-56CB-4790-AA2A-24EEACEDC39A}" dt="2026-03-21T04:34:32.166" v="22878" actId="26606"/>
          <ac:spMkLst>
            <pc:docMk/>
            <pc:sldMk cId="3328538337" sldId="262"/>
            <ac:spMk id="8" creationId="{CCD444A3-C338-4886-B7F1-4BA2AF46EB64}"/>
          </ac:spMkLst>
        </pc:spChg>
        <pc:spChg chg="add del">
          <ac:chgData name="Rowena Diaz Valiente (2442792)" userId="7740e7da-5440-459c-acb8-6bd6df679a9d" providerId="ADAL" clId="{8CAB59AE-56CB-4790-AA2A-24EEACEDC39A}" dt="2026-03-21T04:34:05.676" v="22875" actId="26606"/>
          <ac:spMkLst>
            <pc:docMk/>
            <pc:sldMk cId="3328538337" sldId="262"/>
            <ac:spMk id="9" creationId="{FEF085B8-A2C0-4A6F-B663-CCC56F3CD373}"/>
          </ac:spMkLst>
        </pc:spChg>
        <pc:spChg chg="add del">
          <ac:chgData name="Rowena Diaz Valiente (2442792)" userId="7740e7da-5440-459c-acb8-6bd6df679a9d" providerId="ADAL" clId="{8CAB59AE-56CB-4790-AA2A-24EEACEDC39A}" dt="2026-03-21T04:34:05.676" v="22875" actId="26606"/>
          <ac:spMkLst>
            <pc:docMk/>
            <pc:sldMk cId="3328538337" sldId="262"/>
            <ac:spMk id="11" creationId="{2658F6D6-96E0-421A-96D6-3DF404008543}"/>
          </ac:spMkLst>
        </pc:spChg>
        <pc:spChg chg="add del">
          <ac:chgData name="Rowena Diaz Valiente (2442792)" userId="7740e7da-5440-459c-acb8-6bd6df679a9d" providerId="ADAL" clId="{8CAB59AE-56CB-4790-AA2A-24EEACEDC39A}" dt="2026-03-21T04:34:05.676" v="22875" actId="26606"/>
          <ac:spMkLst>
            <pc:docMk/>
            <pc:sldMk cId="3328538337" sldId="262"/>
            <ac:spMk id="13" creationId="{3CF62545-93A0-4FD5-9B48-48DCA794CBA1}"/>
          </ac:spMkLst>
        </pc:spChg>
        <pc:spChg chg="add del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3328538337" sldId="262"/>
            <ac:spMk id="18" creationId="{2A6B319F-86FE-4754-878E-06F0804D882B}"/>
          </ac:spMkLst>
        </pc:spChg>
        <pc:spChg chg="add del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3328538337" sldId="262"/>
            <ac:spMk id="20" creationId="{DCF7D1B5-3477-499F-ACC5-2C8B07F4EDB3}"/>
          </ac:spMkLst>
        </pc:spChg>
      </pc:sldChg>
      <pc:sldChg chg="modSp new mod ord">
        <pc:chgData name="Rowena Diaz Valiente (2442792)" userId="7740e7da-5440-459c-acb8-6bd6df679a9d" providerId="ADAL" clId="{8CAB59AE-56CB-4790-AA2A-24EEACEDC39A}" dt="2026-03-21T03:17:01.243" v="22656" actId="14100"/>
        <pc:sldMkLst>
          <pc:docMk/>
          <pc:sldMk cId="1305621576" sldId="263"/>
        </pc:sldMkLst>
        <pc:spChg chg="mod">
          <ac:chgData name="Rowena Diaz Valiente (2442792)" userId="7740e7da-5440-459c-acb8-6bd6df679a9d" providerId="ADAL" clId="{8CAB59AE-56CB-4790-AA2A-24EEACEDC39A}" dt="2026-03-21T03:08:20.043" v="22334" actId="1076"/>
          <ac:spMkLst>
            <pc:docMk/>
            <pc:sldMk cId="1305621576" sldId="263"/>
            <ac:spMk id="2" creationId="{2FC17260-42F3-9445-FDE9-D2BAF9FE997C}"/>
          </ac:spMkLst>
        </pc:spChg>
        <pc:spChg chg="mod">
          <ac:chgData name="Rowena Diaz Valiente (2442792)" userId="7740e7da-5440-459c-acb8-6bd6df679a9d" providerId="ADAL" clId="{8CAB59AE-56CB-4790-AA2A-24EEACEDC39A}" dt="2026-03-21T03:17:01.243" v="22656" actId="14100"/>
          <ac:spMkLst>
            <pc:docMk/>
            <pc:sldMk cId="1305621576" sldId="263"/>
            <ac:spMk id="3" creationId="{742BF517-284C-16DF-7358-4101F63110C3}"/>
          </ac:spMkLst>
        </pc:spChg>
      </pc:sldChg>
      <pc:sldChg chg="addSp delSp modSp new del mod chgLayout">
        <pc:chgData name="Rowena Diaz Valiente (2442792)" userId="7740e7da-5440-459c-acb8-6bd6df679a9d" providerId="ADAL" clId="{8CAB59AE-56CB-4790-AA2A-24EEACEDC39A}" dt="2026-03-21T03:56:54.471" v="22861" actId="47"/>
        <pc:sldMkLst>
          <pc:docMk/>
          <pc:sldMk cId="3735986973" sldId="264"/>
        </pc:sldMkLst>
        <pc:spChg chg="mod ord">
          <ac:chgData name="Rowena Diaz Valiente (2442792)" userId="7740e7da-5440-459c-acb8-6bd6df679a9d" providerId="ADAL" clId="{8CAB59AE-56CB-4790-AA2A-24EEACEDC39A}" dt="2026-03-21T03:18:26.967" v="22660" actId="14100"/>
          <ac:spMkLst>
            <pc:docMk/>
            <pc:sldMk cId="3735986973" sldId="264"/>
            <ac:spMk id="2" creationId="{D6053605-A96F-4B04-1870-DD2152F90268}"/>
          </ac:spMkLst>
        </pc:spChg>
        <pc:spChg chg="mod ord">
          <ac:chgData name="Rowena Diaz Valiente (2442792)" userId="7740e7da-5440-459c-acb8-6bd6df679a9d" providerId="ADAL" clId="{8CAB59AE-56CB-4790-AA2A-24EEACEDC39A}" dt="2026-03-21T03:37:05.126" v="22844" actId="14100"/>
          <ac:spMkLst>
            <pc:docMk/>
            <pc:sldMk cId="3735986973" sldId="264"/>
            <ac:spMk id="3" creationId="{1B260BFD-18BE-B2EE-8F40-FBE83EEBD2C0}"/>
          </ac:spMkLst>
        </pc:spChg>
        <pc:spChg chg="add del mod">
          <ac:chgData name="Rowena Diaz Valiente (2442792)" userId="7740e7da-5440-459c-acb8-6bd6df679a9d" providerId="ADAL" clId="{8CAB59AE-56CB-4790-AA2A-24EEACEDC39A}" dt="2026-03-21T02:05:14.449" v="20563" actId="6264"/>
          <ac:spMkLst>
            <pc:docMk/>
            <pc:sldMk cId="3735986973" sldId="264"/>
            <ac:spMk id="4" creationId="{6B899456-4A84-E032-FA98-0D2DA5A0F677}"/>
          </ac:spMkLst>
        </pc:spChg>
        <pc:spChg chg="add del mod">
          <ac:chgData name="Rowena Diaz Valiente (2442792)" userId="7740e7da-5440-459c-acb8-6bd6df679a9d" providerId="ADAL" clId="{8CAB59AE-56CB-4790-AA2A-24EEACEDC39A}" dt="2026-03-21T02:05:14.449" v="20563" actId="6264"/>
          <ac:spMkLst>
            <pc:docMk/>
            <pc:sldMk cId="3735986973" sldId="264"/>
            <ac:spMk id="5" creationId="{186375E3-C01A-C54B-23C8-65C60F507613}"/>
          </ac:spMkLst>
        </pc:spChg>
        <pc:spChg chg="add del mod">
          <ac:chgData name="Rowena Diaz Valiente (2442792)" userId="7740e7da-5440-459c-acb8-6bd6df679a9d" providerId="ADAL" clId="{8CAB59AE-56CB-4790-AA2A-24EEACEDC39A}" dt="2026-03-21T02:05:23.831" v="20565" actId="6264"/>
          <ac:spMkLst>
            <pc:docMk/>
            <pc:sldMk cId="3735986973" sldId="264"/>
            <ac:spMk id="6" creationId="{49077507-DEE8-A68C-A342-292360AB2683}"/>
          </ac:spMkLst>
        </pc:spChg>
        <pc:spChg chg="add del mod">
          <ac:chgData name="Rowena Diaz Valiente (2442792)" userId="7740e7da-5440-459c-acb8-6bd6df679a9d" providerId="ADAL" clId="{8CAB59AE-56CB-4790-AA2A-24EEACEDC39A}" dt="2026-03-21T02:05:23.831" v="20565" actId="6264"/>
          <ac:spMkLst>
            <pc:docMk/>
            <pc:sldMk cId="3735986973" sldId="264"/>
            <ac:spMk id="7" creationId="{C0EDF366-8DE0-DE10-8E45-5D5F4080F5CB}"/>
          </ac:spMkLst>
        </pc:spChg>
        <pc:spChg chg="add mod">
          <ac:chgData name="Rowena Diaz Valiente (2442792)" userId="7740e7da-5440-459c-acb8-6bd6df679a9d" providerId="ADAL" clId="{8CAB59AE-56CB-4790-AA2A-24EEACEDC39A}" dt="2026-03-21T03:37:13.458" v="22845" actId="571"/>
          <ac:spMkLst>
            <pc:docMk/>
            <pc:sldMk cId="3735986973" sldId="264"/>
            <ac:spMk id="8" creationId="{0CD1020C-63CE-10BD-ECDF-E79FFAF27213}"/>
          </ac:spMkLst>
        </pc:spChg>
        <pc:spChg chg="add mod">
          <ac:chgData name="Rowena Diaz Valiente (2442792)" userId="7740e7da-5440-459c-acb8-6bd6df679a9d" providerId="ADAL" clId="{8CAB59AE-56CB-4790-AA2A-24EEACEDC39A}" dt="2026-03-21T03:37:19.157" v="22846" actId="571"/>
          <ac:spMkLst>
            <pc:docMk/>
            <pc:sldMk cId="3735986973" sldId="264"/>
            <ac:spMk id="9" creationId="{648368EF-2033-EE65-38E7-8664160A8F34}"/>
          </ac:spMkLst>
        </pc:spChg>
      </pc:sldChg>
      <pc:sldChg chg="modSp new mod">
        <pc:chgData name="Rowena Diaz Valiente (2442792)" userId="7740e7da-5440-459c-acb8-6bd6df679a9d" providerId="ADAL" clId="{8CAB59AE-56CB-4790-AA2A-24EEACEDC39A}" dt="2026-03-21T02:01:29.994" v="20552" actId="20577"/>
        <pc:sldMkLst>
          <pc:docMk/>
          <pc:sldMk cId="3975761864" sldId="265"/>
        </pc:sldMkLst>
        <pc:spChg chg="mod">
          <ac:chgData name="Rowena Diaz Valiente (2442792)" userId="7740e7da-5440-459c-acb8-6bd6df679a9d" providerId="ADAL" clId="{8CAB59AE-56CB-4790-AA2A-24EEACEDC39A}" dt="2026-03-21T01:39:24.818" v="20393" actId="14100"/>
          <ac:spMkLst>
            <pc:docMk/>
            <pc:sldMk cId="3975761864" sldId="265"/>
            <ac:spMk id="2" creationId="{DB04122D-F36F-4109-4471-83314BAC83A7}"/>
          </ac:spMkLst>
        </pc:spChg>
        <pc:spChg chg="mod">
          <ac:chgData name="Rowena Diaz Valiente (2442792)" userId="7740e7da-5440-459c-acb8-6bd6df679a9d" providerId="ADAL" clId="{8CAB59AE-56CB-4790-AA2A-24EEACEDC39A}" dt="2026-03-21T02:01:29.994" v="20552" actId="20577"/>
          <ac:spMkLst>
            <pc:docMk/>
            <pc:sldMk cId="3975761864" sldId="265"/>
            <ac:spMk id="3" creationId="{6B84415C-8FCC-209F-0BDE-02FDCD244BE7}"/>
          </ac:spMkLst>
        </pc:spChg>
      </pc:sldChg>
      <pc:sldChg chg="modSp new mod">
        <pc:chgData name="Rowena Diaz Valiente (2442792)" userId="7740e7da-5440-459c-acb8-6bd6df679a9d" providerId="ADAL" clId="{8CAB59AE-56CB-4790-AA2A-24EEACEDC39A}" dt="2026-03-21T02:03:05.322" v="20560" actId="1076"/>
        <pc:sldMkLst>
          <pc:docMk/>
          <pc:sldMk cId="3854369635" sldId="266"/>
        </pc:sldMkLst>
        <pc:spChg chg="mod">
          <ac:chgData name="Rowena Diaz Valiente (2442792)" userId="7740e7da-5440-459c-acb8-6bd6df679a9d" providerId="ADAL" clId="{8CAB59AE-56CB-4790-AA2A-24EEACEDC39A}" dt="2026-03-21T02:02:23.911" v="20555" actId="14100"/>
          <ac:spMkLst>
            <pc:docMk/>
            <pc:sldMk cId="3854369635" sldId="266"/>
            <ac:spMk id="2" creationId="{AFA5740E-B5C0-EEB9-8EFA-500B7E3B2323}"/>
          </ac:spMkLst>
        </pc:spChg>
        <pc:spChg chg="mod">
          <ac:chgData name="Rowena Diaz Valiente (2442792)" userId="7740e7da-5440-459c-acb8-6bd6df679a9d" providerId="ADAL" clId="{8CAB59AE-56CB-4790-AA2A-24EEACEDC39A}" dt="2026-03-21T02:03:05.322" v="20560" actId="1076"/>
          <ac:spMkLst>
            <pc:docMk/>
            <pc:sldMk cId="3854369635" sldId="266"/>
            <ac:spMk id="3" creationId="{5EF3D028-1D67-5EA9-C851-289E174C5028}"/>
          </ac:spMkLst>
        </pc:spChg>
      </pc:sldChg>
      <pc:sldChg chg="addSp delSp modSp new mod chgLayout">
        <pc:chgData name="Rowena Diaz Valiente (2442792)" userId="7740e7da-5440-459c-acb8-6bd6df679a9d" providerId="ADAL" clId="{8CAB59AE-56CB-4790-AA2A-24EEACEDC39A}" dt="2026-03-21T04:34:11.971" v="22877"/>
        <pc:sldMkLst>
          <pc:docMk/>
          <pc:sldMk cId="4090427578" sldId="267"/>
        </pc:sldMkLst>
        <pc:spChg chg="mod or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4090427578" sldId="267"/>
            <ac:spMk id="2" creationId="{BD8FF6EF-BC99-F3AF-C705-E5D5C5D909B6}"/>
          </ac:spMkLst>
        </pc:spChg>
        <pc:spChg chg="mod or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4090427578" sldId="267"/>
            <ac:spMk id="3" creationId="{58DD0D90-5CBE-6355-0933-9E9051B5BCB6}"/>
          </ac:spMkLst>
        </pc:spChg>
      </pc:sldChg>
      <pc:sldChg chg="new del">
        <pc:chgData name="Rowena Diaz Valiente (2442792)" userId="7740e7da-5440-459c-acb8-6bd6df679a9d" providerId="ADAL" clId="{8CAB59AE-56CB-4790-AA2A-24EEACEDC39A}" dt="2026-03-20T22:23:20.949" v="14636" actId="47"/>
        <pc:sldMkLst>
          <pc:docMk/>
          <pc:sldMk cId="1814566724" sldId="268"/>
        </pc:sldMkLst>
      </pc:sldChg>
      <pc:sldChg chg="addSp delSp modSp new del mod">
        <pc:chgData name="Rowena Diaz Valiente (2442792)" userId="7740e7da-5440-459c-acb8-6bd6df679a9d" providerId="ADAL" clId="{8CAB59AE-56CB-4790-AA2A-24EEACEDC39A}" dt="2026-03-20T22:33:19.636" v="14724" actId="47"/>
        <pc:sldMkLst>
          <pc:docMk/>
          <pc:sldMk cId="2005075523" sldId="269"/>
        </pc:sldMkLst>
        <pc:spChg chg="mod">
          <ac:chgData name="Rowena Diaz Valiente (2442792)" userId="7740e7da-5440-459c-acb8-6bd6df679a9d" providerId="ADAL" clId="{8CAB59AE-56CB-4790-AA2A-24EEACEDC39A}" dt="2026-03-20T22:30:51.628" v="14719" actId="14100"/>
          <ac:spMkLst>
            <pc:docMk/>
            <pc:sldMk cId="2005075523" sldId="269"/>
            <ac:spMk id="2" creationId="{3936D5E7-F3C9-E7AD-4612-A1D2A3FDCDF2}"/>
          </ac:spMkLst>
        </pc:spChg>
        <pc:spChg chg="mod">
          <ac:chgData name="Rowena Diaz Valiente (2442792)" userId="7740e7da-5440-459c-acb8-6bd6df679a9d" providerId="ADAL" clId="{8CAB59AE-56CB-4790-AA2A-24EEACEDC39A}" dt="2026-03-20T22:18:54.833" v="14588" actId="1076"/>
          <ac:spMkLst>
            <pc:docMk/>
            <pc:sldMk cId="2005075523" sldId="269"/>
            <ac:spMk id="3" creationId="{0F79EDD7-1BD2-3385-3936-DF10FEFA6E3D}"/>
          </ac:spMkLst>
        </pc:spChg>
        <pc:spChg chg="del mod">
          <ac:chgData name="Rowena Diaz Valiente (2442792)" userId="7740e7da-5440-459c-acb8-6bd6df679a9d" providerId="ADAL" clId="{8CAB59AE-56CB-4790-AA2A-24EEACEDC39A}" dt="2026-03-20T22:31:21.197" v="14720" actId="478"/>
          <ac:spMkLst>
            <pc:docMk/>
            <pc:sldMk cId="2005075523" sldId="269"/>
            <ac:spMk id="4" creationId="{BCAEE028-5EAF-A3A0-9B3A-D681C7FC6D3E}"/>
          </ac:spMkLst>
        </pc:spChg>
        <pc:spChg chg="add mod">
          <ac:chgData name="Rowena Diaz Valiente (2442792)" userId="7740e7da-5440-459c-acb8-6bd6df679a9d" providerId="ADAL" clId="{8CAB59AE-56CB-4790-AA2A-24EEACEDC39A}" dt="2026-03-20T22:32:27.156" v="14722" actId="14100"/>
          <ac:spMkLst>
            <pc:docMk/>
            <pc:sldMk cId="2005075523" sldId="269"/>
            <ac:spMk id="6" creationId="{7E14C798-BFFB-3A9A-A7A6-4D528B5FA0EF}"/>
          </ac:spMkLst>
        </pc:spChg>
      </pc:sldChg>
      <pc:sldChg chg="modSp new del mod">
        <pc:chgData name="Rowena Diaz Valiente (2442792)" userId="7740e7da-5440-459c-acb8-6bd6df679a9d" providerId="ADAL" clId="{8CAB59AE-56CB-4790-AA2A-24EEACEDC39A}" dt="2026-03-20T22:28:45.809" v="14694" actId="47"/>
        <pc:sldMkLst>
          <pc:docMk/>
          <pc:sldMk cId="414070669" sldId="270"/>
        </pc:sldMkLst>
        <pc:spChg chg="mod">
          <ac:chgData name="Rowena Diaz Valiente (2442792)" userId="7740e7da-5440-459c-acb8-6bd6df679a9d" providerId="ADAL" clId="{8CAB59AE-56CB-4790-AA2A-24EEACEDC39A}" dt="2026-03-20T22:28:30.018" v="14693" actId="20577"/>
          <ac:spMkLst>
            <pc:docMk/>
            <pc:sldMk cId="414070669" sldId="270"/>
            <ac:spMk id="2" creationId="{DBD9849A-C216-32B5-D299-EDC92F4FA68C}"/>
          </ac:spMkLst>
        </pc:spChg>
      </pc:sldChg>
      <pc:sldChg chg="modSp new mod ord">
        <pc:chgData name="Rowena Diaz Valiente (2442792)" userId="7740e7da-5440-459c-acb8-6bd6df679a9d" providerId="ADAL" clId="{8CAB59AE-56CB-4790-AA2A-24EEACEDC39A}" dt="2026-03-21T04:34:11.971" v="22877"/>
        <pc:sldMkLst>
          <pc:docMk/>
          <pc:sldMk cId="1714480286" sldId="270"/>
        </pc:sldMkLst>
        <pc:spChg chg="mod">
          <ac:chgData name="Rowena Diaz Valiente (2442792)" userId="7740e7da-5440-459c-acb8-6bd6df679a9d" providerId="ADAL" clId="{8CAB59AE-56CB-4790-AA2A-24EEACEDC39A}" dt="2026-03-21T00:04:02.802" v="18010" actId="1076"/>
          <ac:spMkLst>
            <pc:docMk/>
            <pc:sldMk cId="1714480286" sldId="270"/>
            <ac:spMk id="2" creationId="{79BA1AA8-F4A0-FEF3-8CB3-70ED304B3F68}"/>
          </ac:spMkLst>
        </pc:spChg>
        <pc:spChg chg="mo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1714480286" sldId="270"/>
            <ac:spMk id="3" creationId="{EE3F1551-335B-75B7-B01D-D999FB60CDED}"/>
          </ac:spMkLst>
        </pc:spChg>
      </pc:sldChg>
      <pc:sldChg chg="delSp modSp new del mod">
        <pc:chgData name="Rowena Diaz Valiente (2442792)" userId="7740e7da-5440-459c-acb8-6bd6df679a9d" providerId="ADAL" clId="{8CAB59AE-56CB-4790-AA2A-24EEACEDC39A}" dt="2026-03-20T22:30:06.259" v="14716" actId="47"/>
        <pc:sldMkLst>
          <pc:docMk/>
          <pc:sldMk cId="2554641859" sldId="270"/>
        </pc:sldMkLst>
        <pc:spChg chg="del mod">
          <ac:chgData name="Rowena Diaz Valiente (2442792)" userId="7740e7da-5440-459c-acb8-6bd6df679a9d" providerId="ADAL" clId="{8CAB59AE-56CB-4790-AA2A-24EEACEDC39A}" dt="2026-03-20T22:29:56.775" v="14715" actId="478"/>
          <ac:spMkLst>
            <pc:docMk/>
            <pc:sldMk cId="2554641859" sldId="270"/>
            <ac:spMk id="2" creationId="{7A3B1BAE-AACF-FA53-B354-C8D3C874DB6C}"/>
          </ac:spMkLst>
        </pc:spChg>
      </pc:sldChg>
      <pc:sldChg chg="modSp new mod">
        <pc:chgData name="Rowena Diaz Valiente (2442792)" userId="7740e7da-5440-459c-acb8-6bd6df679a9d" providerId="ADAL" clId="{8CAB59AE-56CB-4790-AA2A-24EEACEDC39A}" dt="2026-03-21T04:10:04.642" v="22872" actId="27636"/>
        <pc:sldMkLst>
          <pc:docMk/>
          <pc:sldMk cId="2981173832" sldId="271"/>
        </pc:sldMkLst>
        <pc:spChg chg="mod">
          <ac:chgData name="Rowena Diaz Valiente (2442792)" userId="7740e7da-5440-459c-acb8-6bd6df679a9d" providerId="ADAL" clId="{8CAB59AE-56CB-4790-AA2A-24EEACEDC39A}" dt="2026-03-20T23:55:43.430" v="17631" actId="1076"/>
          <ac:spMkLst>
            <pc:docMk/>
            <pc:sldMk cId="2981173832" sldId="271"/>
            <ac:spMk id="2" creationId="{8CFEA561-9B49-C4FD-5037-25813B0AA5A1}"/>
          </ac:spMkLst>
        </pc:spChg>
        <pc:spChg chg="mod">
          <ac:chgData name="Rowena Diaz Valiente (2442792)" userId="7740e7da-5440-459c-acb8-6bd6df679a9d" providerId="ADAL" clId="{8CAB59AE-56CB-4790-AA2A-24EEACEDC39A}" dt="2026-03-21T04:10:04.642" v="22872" actId="27636"/>
          <ac:spMkLst>
            <pc:docMk/>
            <pc:sldMk cId="2981173832" sldId="271"/>
            <ac:spMk id="3" creationId="{B5C5828D-722E-4BFC-BEAA-43617FA78E49}"/>
          </ac:spMkLst>
        </pc:spChg>
        <pc:spChg chg="mod">
          <ac:chgData name="Rowena Diaz Valiente (2442792)" userId="7740e7da-5440-459c-acb8-6bd6df679a9d" providerId="ADAL" clId="{8CAB59AE-56CB-4790-AA2A-24EEACEDC39A}" dt="2026-03-21T04:10:04.642" v="22871" actId="27636"/>
          <ac:spMkLst>
            <pc:docMk/>
            <pc:sldMk cId="2981173832" sldId="271"/>
            <ac:spMk id="4" creationId="{44C13D88-134A-C5C8-39B1-F5D08FF466E3}"/>
          </ac:spMkLst>
        </pc:spChg>
      </pc:sldChg>
      <pc:sldChg chg="modSp new">
        <pc:chgData name="Rowena Diaz Valiente (2442792)" userId="7740e7da-5440-459c-acb8-6bd6df679a9d" providerId="ADAL" clId="{8CAB59AE-56CB-4790-AA2A-24EEACEDC39A}" dt="2026-03-21T04:34:11.971" v="22877"/>
        <pc:sldMkLst>
          <pc:docMk/>
          <pc:sldMk cId="3867428406" sldId="272"/>
        </pc:sldMkLst>
        <pc:spChg chg="mo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3867428406" sldId="272"/>
            <ac:spMk id="2" creationId="{204CDE74-DD53-2F5C-1447-66C722D568DD}"/>
          </ac:spMkLst>
        </pc:spChg>
        <pc:spChg chg="mo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3867428406" sldId="272"/>
            <ac:spMk id="3" creationId="{762B83A7-A4E2-84D1-B247-2BED2D625000}"/>
          </ac:spMkLst>
        </pc:spChg>
      </pc:sldChg>
      <pc:sldChg chg="modSp new">
        <pc:chgData name="Rowena Diaz Valiente (2442792)" userId="7740e7da-5440-459c-acb8-6bd6df679a9d" providerId="ADAL" clId="{8CAB59AE-56CB-4790-AA2A-24EEACEDC39A}" dt="2026-03-21T04:34:11.971" v="22877"/>
        <pc:sldMkLst>
          <pc:docMk/>
          <pc:sldMk cId="557815245" sldId="273"/>
        </pc:sldMkLst>
        <pc:spChg chg="mo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557815245" sldId="273"/>
            <ac:spMk id="2" creationId="{D7E70B96-4117-19D5-2F62-C7D887FD71D3}"/>
          </ac:spMkLst>
        </pc:spChg>
        <pc:spChg chg="mo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557815245" sldId="273"/>
            <ac:spMk id="3" creationId="{B836A7DA-8ADE-9BC6-4A2F-47E2C2295D15}"/>
          </ac:spMkLst>
        </pc:spChg>
      </pc:sldChg>
      <pc:sldChg chg="modSp new">
        <pc:chgData name="Rowena Diaz Valiente (2442792)" userId="7740e7da-5440-459c-acb8-6bd6df679a9d" providerId="ADAL" clId="{8CAB59AE-56CB-4790-AA2A-24EEACEDC39A}" dt="2026-03-21T04:34:11.971" v="22877"/>
        <pc:sldMkLst>
          <pc:docMk/>
          <pc:sldMk cId="3131671963" sldId="274"/>
        </pc:sldMkLst>
        <pc:spChg chg="mo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3131671963" sldId="274"/>
            <ac:spMk id="2" creationId="{D4BB30C6-9E2C-0E58-BC71-85E342CD14F5}"/>
          </ac:spMkLst>
        </pc:spChg>
        <pc:spChg chg="mo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3131671963" sldId="274"/>
            <ac:spMk id="3" creationId="{2F08F23B-B265-7B5A-BD9B-67AC9926A16B}"/>
          </ac:spMkLst>
        </pc:spChg>
      </pc:sldChg>
      <pc:sldChg chg="addSp delSp modSp new del mod ord">
        <pc:chgData name="Rowena Diaz Valiente (2442792)" userId="7740e7da-5440-459c-acb8-6bd6df679a9d" providerId="ADAL" clId="{8CAB59AE-56CB-4790-AA2A-24EEACEDC39A}" dt="2026-03-21T03:56:45.983" v="22860" actId="47"/>
        <pc:sldMkLst>
          <pc:docMk/>
          <pc:sldMk cId="3094991009" sldId="275"/>
        </pc:sldMkLst>
        <pc:spChg chg="add del">
          <ac:chgData name="Rowena Diaz Valiente (2442792)" userId="7740e7da-5440-459c-acb8-6bd6df679a9d" providerId="ADAL" clId="{8CAB59AE-56CB-4790-AA2A-24EEACEDC39A}" dt="2026-03-21T03:56:16.626" v="22857"/>
          <ac:spMkLst>
            <pc:docMk/>
            <pc:sldMk cId="3094991009" sldId="275"/>
            <ac:spMk id="2" creationId="{1B72DAC7-9AD0-A2D4-720B-E5C488B4B394}"/>
          </ac:spMkLst>
        </pc:spChg>
        <pc:spChg chg="add mod">
          <ac:chgData name="Rowena Diaz Valiente (2442792)" userId="7740e7da-5440-459c-acb8-6bd6df679a9d" providerId="ADAL" clId="{8CAB59AE-56CB-4790-AA2A-24EEACEDC39A}" dt="2026-03-21T03:54:14.387" v="22853" actId="27636"/>
          <ac:spMkLst>
            <pc:docMk/>
            <pc:sldMk cId="3094991009" sldId="275"/>
            <ac:spMk id="4" creationId="{4CDAB8D8-3793-50CA-EFFA-96BC4A58E61B}"/>
          </ac:spMkLst>
        </pc:spChg>
        <pc:spChg chg="add mod">
          <ac:chgData name="Rowena Diaz Valiente (2442792)" userId="7740e7da-5440-459c-acb8-6bd6df679a9d" providerId="ADAL" clId="{8CAB59AE-56CB-4790-AA2A-24EEACEDC39A}" dt="2026-03-21T03:56:16.626" v="22857"/>
          <ac:spMkLst>
            <pc:docMk/>
            <pc:sldMk cId="3094991009" sldId="275"/>
            <ac:spMk id="5" creationId="{8DA0602B-4A82-C8A2-D8E9-90EA538B905C}"/>
          </ac:spMkLst>
        </pc:spChg>
        <pc:picChg chg="add">
          <ac:chgData name="Rowena Diaz Valiente (2442792)" userId="7740e7da-5440-459c-acb8-6bd6df679a9d" providerId="ADAL" clId="{8CAB59AE-56CB-4790-AA2A-24EEACEDC39A}" dt="2026-03-21T03:56:16.642" v="22858"/>
          <ac:picMkLst>
            <pc:docMk/>
            <pc:sldMk cId="3094991009" sldId="275"/>
            <ac:picMk id="6" creationId="{88BDDFCB-9963-13FC-307F-BFF597233EF2}"/>
          </ac:picMkLst>
        </pc:picChg>
      </pc:sldChg>
      <pc:sldChg chg="addSp delSp modSp new mod">
        <pc:chgData name="Rowena Diaz Valiente (2442792)" userId="7740e7da-5440-459c-acb8-6bd6df679a9d" providerId="ADAL" clId="{8CAB59AE-56CB-4790-AA2A-24EEACEDC39A}" dt="2026-03-21T04:34:11.971" v="22877"/>
        <pc:sldMkLst>
          <pc:docMk/>
          <pc:sldMk cId="227686826" sldId="276"/>
        </pc:sldMkLst>
        <pc:spChg chg="mo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227686826" sldId="276"/>
            <ac:spMk id="2" creationId="{7FC65415-1005-F963-89BB-F282FB3299D1}"/>
          </ac:spMkLst>
        </pc:spChg>
        <pc:spChg chg="del">
          <ac:chgData name="Rowena Diaz Valiente (2442792)" userId="7740e7da-5440-459c-acb8-6bd6df679a9d" providerId="ADAL" clId="{8CAB59AE-56CB-4790-AA2A-24EEACEDC39A}" dt="2026-03-21T04:24:22.364" v="22873" actId="34307"/>
          <ac:spMkLst>
            <pc:docMk/>
            <pc:sldMk cId="227686826" sldId="276"/>
            <ac:spMk id="3" creationId="{5EF24652-5E17-68E1-7440-974573642EF6}"/>
          </ac:spMkLst>
        </pc:spChg>
        <pc:spChg chg="add mod">
          <ac:chgData name="Rowena Diaz Valiente (2442792)" userId="7740e7da-5440-459c-acb8-6bd6df679a9d" providerId="ADAL" clId="{8CAB59AE-56CB-4790-AA2A-24EEACEDC39A}" dt="2026-03-21T04:08:32.318" v="22869" actId="27636"/>
          <ac:spMkLst>
            <pc:docMk/>
            <pc:sldMk cId="227686826" sldId="276"/>
            <ac:spMk id="4" creationId="{71C21241-15AC-E4DC-0645-027DC48128D2}"/>
          </ac:spMkLst>
        </pc:spChg>
        <pc:picChg chg="add mod ord">
          <ac:chgData name="Rowena Diaz Valiente (2442792)" userId="7740e7da-5440-459c-acb8-6bd6df679a9d" providerId="ADAL" clId="{8CAB59AE-56CB-4790-AA2A-24EEACEDC39A}" dt="2026-03-21T04:34:11.971" v="22877"/>
          <ac:picMkLst>
            <pc:docMk/>
            <pc:sldMk cId="227686826" sldId="276"/>
            <ac:picMk id="5" creationId="{FF5939AB-38A9-9414-B53F-F6805F6F6C77}"/>
          </ac:picMkLst>
        </pc:picChg>
      </pc:sldChg>
      <pc:sldChg chg="modSp new">
        <pc:chgData name="Rowena Diaz Valiente (2442792)" userId="7740e7da-5440-459c-acb8-6bd6df679a9d" providerId="ADAL" clId="{8CAB59AE-56CB-4790-AA2A-24EEACEDC39A}" dt="2026-03-21T04:34:11.971" v="22877"/>
        <pc:sldMkLst>
          <pc:docMk/>
          <pc:sldMk cId="3200634716" sldId="277"/>
        </pc:sldMkLst>
        <pc:spChg chg="mo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3200634716" sldId="277"/>
            <ac:spMk id="2" creationId="{A6C7125C-6CD6-6D27-970E-BA817BF83DF0}"/>
          </ac:spMkLst>
        </pc:spChg>
        <pc:spChg chg="mod">
          <ac:chgData name="Rowena Diaz Valiente (2442792)" userId="7740e7da-5440-459c-acb8-6bd6df679a9d" providerId="ADAL" clId="{8CAB59AE-56CB-4790-AA2A-24EEACEDC39A}" dt="2026-03-21T04:34:11.971" v="22877"/>
          <ac:spMkLst>
            <pc:docMk/>
            <pc:sldMk cId="3200634716" sldId="277"/>
            <ac:spMk id="3" creationId="{AC1CDF58-FCE8-595A-0A3F-37F1A201C8C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11397E-EB33-4792-BEBC-0754FE4C66AD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6EF00-240A-4482-AEFB-C5C566B88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372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310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05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390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721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327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284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293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230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908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581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1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969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65415-1005-F963-89BB-F282FB329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F5939AB-38A9-9414-B53F-F6805F6F6C77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1C21241-15AC-E4DC-0645-027DC48128D2}"/>
              </a:ext>
            </a:extLst>
          </p:cNvPr>
          <p:cNvSpPr txBox="1">
            <a:spLocks/>
          </p:cNvSpPr>
          <p:nvPr/>
        </p:nvSpPr>
        <p:spPr>
          <a:xfrm>
            <a:off x="1868237" y="2371241"/>
            <a:ext cx="8539079" cy="967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667" b="1">
                <a:ea typeface="Aptos" panose="020B0004020202020204" pitchFamily="34" charset="0"/>
              </a:rPr>
            </a:br>
            <a:br>
              <a:rPr lang="en-GB" sz="1800"/>
            </a:b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Student name </a:t>
            </a:r>
            <a:b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b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Lecturer’s name </a:t>
            </a:r>
            <a:br>
              <a:rPr lang="en-GB" sz="1125"/>
            </a:br>
            <a:endParaRPr lang="en-GB" sz="1125" dirty="0"/>
          </a:p>
        </p:txBody>
      </p:sp>
    </p:spTree>
    <p:extLst>
      <p:ext uri="{BB962C8B-B14F-4D97-AF65-F5344CB8AC3E}">
        <p14:creationId xmlns:p14="http://schemas.microsoft.com/office/powerpoint/2010/main" val="227686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C13A42-0DCF-4EC0-F7EC-38D204441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F3FAE-1AEA-3864-D3A9-2CDB78AF3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2656" y="2701427"/>
            <a:ext cx="4483324" cy="2699968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0"/>
            <a:r>
              <a:rPr lang="en-US" sz="500"/>
              <a:t>Jenny is a 16-year- old young person who has been looking after her mother for the last five years after the death of her father. Her</a:t>
            </a:r>
          </a:p>
          <a:p>
            <a:pPr marL="0"/>
            <a:r>
              <a:rPr lang="en-US" sz="500"/>
              <a:t>mother  has mobility issues, forgetfulness, and low mood, so Jenny helps with everyday tasks such as cooking, cleaning, and</a:t>
            </a:r>
          </a:p>
          <a:p>
            <a:pPr marL="0"/>
            <a:r>
              <a:rPr lang="en-US" sz="500"/>
              <a:t>shopping. Having these responsibilities from a young age may affect Jenny’s emotional, social and educational development.</a:t>
            </a:r>
          </a:p>
          <a:p>
            <a:pPr marL="0"/>
            <a:endParaRPr lang="en-US" sz="500"/>
          </a:p>
          <a:p>
            <a:pPr marL="0"/>
            <a:r>
              <a:rPr lang="en-US" sz="500"/>
              <a:t>This presentation will examine how Jenny’s experiences may have influenced her development by using Lev Vygotsky’s Theory,</a:t>
            </a:r>
          </a:p>
          <a:p>
            <a:pPr marL="0"/>
            <a:r>
              <a:rPr lang="en-US" sz="500"/>
              <a:t> which highlights the importance of social interaction and environmental factors in learning and development. It will also suggest</a:t>
            </a:r>
          </a:p>
          <a:p>
            <a:pPr marL="0"/>
            <a:r>
              <a:rPr lang="en-US" sz="500"/>
              <a:t> strategies and interventions that could support Jenny’s situation and improve her well-being.</a:t>
            </a:r>
          </a:p>
          <a:p>
            <a:pPr marL="0"/>
            <a:endParaRPr lang="en-US" sz="500"/>
          </a:p>
          <a:p>
            <a:pPr marL="0"/>
            <a:endParaRPr lang="en-US" sz="500"/>
          </a:p>
          <a:p>
            <a:pPr marL="0"/>
            <a:r>
              <a:rPr lang="en-US" sz="500"/>
              <a:t>The aims of the PowerPoint </a:t>
            </a:r>
          </a:p>
          <a:p>
            <a:r>
              <a:rPr lang="en-US" sz="500"/>
              <a:t>To explain Jenny’s situation as a young carer and how it may affect her development.</a:t>
            </a:r>
          </a:p>
          <a:p>
            <a:r>
              <a:rPr lang="en-US" sz="500"/>
              <a:t>To apply Lev Vygotsky’s Sociocultural Theory to understand how Jenny’s environment  and social experiences influence her development.</a:t>
            </a:r>
          </a:p>
          <a:p>
            <a:r>
              <a:rPr lang="en-US" sz="500"/>
              <a:t>To explore the possible emotional, social, and educational impacts of Jenny’s caring responsibilities.</a:t>
            </a:r>
          </a:p>
          <a:p>
            <a:r>
              <a:rPr lang="en-US" sz="500"/>
              <a:t>To identify Jenny’s current needs and challenges.</a:t>
            </a:r>
          </a:p>
          <a:p>
            <a:r>
              <a:rPr lang="en-US" sz="500"/>
              <a:t>To propose suitable strategies and interventions that can support Jenny’s well-being and development.</a:t>
            </a:r>
          </a:p>
          <a:p>
            <a:pPr marL="0"/>
            <a:endParaRPr lang="en-US" sz="500"/>
          </a:p>
          <a:p>
            <a:pPr marL="0"/>
            <a:r>
              <a:rPr lang="en-US" sz="50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AE6204-7B1E-F713-0012-13485E08B639}"/>
              </a:ext>
            </a:extLst>
          </p:cNvPr>
          <p:cNvSpPr txBox="1">
            <a:spLocks/>
          </p:cNvSpPr>
          <p:nvPr/>
        </p:nvSpPr>
        <p:spPr>
          <a:xfrm>
            <a:off x="6256020" y="2701427"/>
            <a:ext cx="4554501" cy="26999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2000" b="1">
                <a:latin typeface="+mn-lt"/>
                <a:ea typeface="+mn-ea"/>
                <a:cs typeface="+mn-cs"/>
              </a:rPr>
            </a:br>
            <a:br>
              <a:rPr lang="en-US" sz="2000">
                <a:latin typeface="+mn-lt"/>
                <a:ea typeface="+mn-ea"/>
                <a:cs typeface="+mn-cs"/>
              </a:rPr>
            </a:br>
            <a:r>
              <a:rPr lang="en-US" sz="2000">
                <a:latin typeface="+mn-lt"/>
                <a:ea typeface="+mn-ea"/>
                <a:cs typeface="+mn-cs"/>
              </a:rPr>
              <a:t>Student name </a:t>
            </a:r>
            <a:br>
              <a:rPr lang="en-US" sz="2000">
                <a:latin typeface="+mn-lt"/>
                <a:ea typeface="+mn-ea"/>
                <a:cs typeface="+mn-cs"/>
              </a:rPr>
            </a:br>
            <a:r>
              <a:rPr lang="en-US" sz="2000">
                <a:latin typeface="+mn-lt"/>
                <a:ea typeface="+mn-ea"/>
                <a:cs typeface="+mn-cs"/>
              </a:rPr>
              <a:t>Student number</a:t>
            </a:r>
            <a:br>
              <a:rPr lang="en-US" sz="2000">
                <a:latin typeface="+mn-lt"/>
                <a:ea typeface="+mn-ea"/>
                <a:cs typeface="+mn-cs"/>
              </a:rPr>
            </a:br>
            <a:r>
              <a:rPr lang="en-US" sz="2000">
                <a:latin typeface="+mn-lt"/>
                <a:ea typeface="+mn-ea"/>
                <a:cs typeface="+mn-cs"/>
              </a:rPr>
              <a:t>Lecturer’s name </a:t>
            </a:r>
            <a:br>
              <a:rPr lang="en-US" sz="2000">
                <a:latin typeface="+mn-lt"/>
                <a:ea typeface="+mn-ea"/>
                <a:cs typeface="+mn-cs"/>
              </a:rPr>
            </a:br>
            <a:endParaRPr lang="en-US" sz="200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8538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17260-42F3-9445-FDE9-D2BAF9FE9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0507" y="-788759"/>
            <a:ext cx="4694465" cy="1209674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VYGOTSKY SOCIOCULTURAL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BF517-284C-16DF-7358-4101F6311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14" y="544286"/>
            <a:ext cx="11429999" cy="6313714"/>
          </a:xfrm>
        </p:spPr>
        <p:txBody>
          <a:bodyPr>
            <a:normAutofit fontScale="62500" lnSpcReduction="2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Who Proposed the Theory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Sociocultural Theory was proposed by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Lev Vygotsky,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Russian psychologist in the early 20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century.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 suggested that children learn and develop mainly through interactions with other people such as parents,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teachers, and friends .social rules and concepts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2.  What the Theory Focuses On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theory explains how social relationships, culture, and language influence the child’s thinking and learning.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Vygotsky believed that children gain knowledge by working and communicating with people who have more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experience or knowledge. He also emphasized that language plays an important role in helping children understand the world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around them.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3.  Key Elements of Vygotsky’s Theory Related to Early Years Development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Learning Through Social Interaction: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Young children develop skills and knowledge by engaging with others, including adults, teachers, and peers. These social experiences help shape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their thinking, problem-solving, and language activities.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Zone of Proximal Development: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ZPD refers to the difference between what a child can do alone and what they can do with support. In early childhood, guidance from adults or more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skilled peers enables children to learn new skills and achieve more than they could independently.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Scaffolding: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 is provided by adults or peers to help children master tasks gradually, and this support reduced as the child becomes more capable. Example - a teacher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helping a child tie their shoes and then letting them practice alone.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Language and Cognitive Growth: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Language serves as a key tool for thinking and learning. Through conversations, storytelling, and interactive dialogue, children acquire new concepts and learn to control their own thinking.  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Early exposure to rich language experiences significantly boosts cognitive development.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Cultural Tools: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hildren learn through tools and symbols from their culture, such as books, counting systems, or technology. Their early development is shaped by the materials and practices present in their environment.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Learning Through Play: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Play, especially imaginative or symbolic play, allows children to practice skills that are just beyond their current abilities. During the early years, play helps children explore, role-play, and internalize social rules and concepts.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5621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70B96-4117-19D5-2F62-C7D887FD7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6A7DA-8ADE-9BC6-4A2F-47E2C2295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815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7125C-6CD6-6D27-970E-BA817BF83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CDF58-FCE8-595A-0A3F-37F1A201C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634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CDE74-DD53-2F5C-1447-66C722D56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B83A7-A4E2-84D1-B247-2BED2D625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4284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4122D-F36F-4109-4471-83314BAC8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1886" y="365126"/>
            <a:ext cx="6444343" cy="883104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How’s the Theory Link in Jenny’s Situation and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4415C-8FCC-209F-0BDE-02FDCD244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543" y="1332140"/>
            <a:ext cx="10515600" cy="435133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1.  Learning Through Social Interaction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Jenny can improve her skills and confidence by working and communicating with adults, teachers, or peers,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especially she receives guidance and encouragement.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2.  Zone of Proximal Development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There are things Jenny can do with support that she cannot yet do alone. By understanding this, caregivers or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teachers can give the right help to let er succeed and gradually become independent.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3.  Scaffolding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Jenny benefits from step-by-step guidance or demonstrations. Support is provided until she can complete tasks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on her own, building her confidence and skills.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4.   Role of Language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Using clear instructions, conversations, and explanations helps Jenny develop her thinking and problem-solving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abilities.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5.   Cultural and Environmental Factors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Jenny’s family, community, and cultural background influence how she learns and behaves, so support should match her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personal context and experiences.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9757618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5740E-B5C0-EEB9-8EFA-500B7E3B2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9771" y="365125"/>
            <a:ext cx="8193316" cy="1325563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Strategies with class/Interventions to Help Jenny in Her Current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3D028-1D67-5EA9-C851-289E174C5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314" y="1790700"/>
            <a:ext cx="10515600" cy="4854575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Provide Guidance and Support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Teachers, parents, or carers can help Jenny by guiding her when learning new tasks. This support should slowly decrease as she becomes more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confident and independent.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2.    Encourage Interaction with Others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Jenny should be encouraged to take part in group activities  and play with other children. This will help her improve her communication, social skills, and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confidence.</a:t>
            </a:r>
          </a:p>
          <a:p>
            <a:pPr marL="342900" indent="-342900">
              <a:buAutoNum type="arabicPeriod" startAt="3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Give Tasks That are Manageable with Support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Jenny should be given activities that are slightly difficult but possible to complete with help from adults or more knowledgeable peers. This helps her learn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new skills.</a:t>
            </a:r>
          </a:p>
          <a:p>
            <a:pPr marL="342900" indent="-342900">
              <a:buAutoNum type="arabicPeriod" startAt="4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Provide Personalised Support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Teachers and support staff can create an individual plan to focus on Jenny’s needs and provide extra help when necessary.</a:t>
            </a:r>
          </a:p>
          <a:p>
            <a:pPr marL="342900" indent="-342900">
              <a:buAutoNum type="arabicPeriod" startAt="5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Develop Language and Communication Skills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Activities such as storytelling, reading, and conversations can help Jenny improve her language and thinking abilities.</a:t>
            </a:r>
          </a:p>
          <a:p>
            <a:pPr marL="342900" indent="-342900">
              <a:buAutoNum type="arabicPeriod" startAt="6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Use Praise and Encouragement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Positive feedback can motivate Jenny and help build her self-confidence, encouraging her to participate more in learning activities.</a:t>
            </a:r>
          </a:p>
          <a:p>
            <a:pPr marL="342900" indent="-342900">
              <a:buAutoNum type="arabicPeriod" startAt="7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Encourage Working with Peers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Working together with classmates can help Jenny learn by observing others, sharing ideas, and solving problems together.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4369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FF6EF-BC99-F3AF-C705-E5D5C5D90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Factors Influencing Jenny’s Psychological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D0D90-5CBE-6355-0933-9E9051B5BC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en-GB" dirty="0"/>
          </a:p>
          <a:p>
            <a:r>
              <a:rPr lang="en-GB" dirty="0"/>
              <a:t>Jenny’s psychological development may be affected by both biological and environmental factors. These factors work together and can influence how</a:t>
            </a:r>
          </a:p>
          <a:p>
            <a:r>
              <a:rPr lang="en-GB" dirty="0"/>
              <a:t>She thinks, behaves, learns, and manages her emotions.</a:t>
            </a:r>
          </a:p>
          <a:p>
            <a:r>
              <a:rPr lang="en-GB" dirty="0"/>
              <a:t>Biological factors relate to Jenny’s natural characteristics and physical development. For example, she may have inherited certain traits from her </a:t>
            </a:r>
          </a:p>
          <a:p>
            <a:r>
              <a:rPr lang="en-GB" dirty="0"/>
              <a:t>Parents that influence her personality, behaviour, or ability to learn. The way her brain develops can also affect how she understands information, controls</a:t>
            </a:r>
          </a:p>
          <a:p>
            <a:r>
              <a:rPr lang="en-GB" dirty="0"/>
              <a:t>her emotions, responds to different situations. In addition, her general health and energy levels may impact her concentration and emotional </a:t>
            </a:r>
          </a:p>
          <a:p>
            <a:r>
              <a:rPr lang="en-GB" dirty="0"/>
              <a:t>well-being. Jenny’s temperament, such as being shy, sensitive, or easily upset, may also affect how she interacts with others and adapts to new </a:t>
            </a:r>
          </a:p>
          <a:p>
            <a:r>
              <a:rPr lang="en-GB" dirty="0"/>
              <a:t>experiences.</a:t>
            </a:r>
          </a:p>
          <a:p>
            <a:r>
              <a:rPr lang="en-GB" dirty="0"/>
              <a:t>Environmental factors are connected to Jenny’s surroundings and life experiences. The support she receives at home plays an important role in her </a:t>
            </a:r>
          </a:p>
          <a:p>
            <a:r>
              <a:rPr lang="en-GB" dirty="0"/>
              <a:t>emotional development and confidence. If the home environment is stressful or lacks stability, this may negatively affect her behaviour and emotional</a:t>
            </a:r>
          </a:p>
          <a:p>
            <a:r>
              <a:rPr lang="en-GB" dirty="0"/>
              <a:t>well-being. Her experiences at school, including support from teachers and relationships with other children, may also influence her development.</a:t>
            </a:r>
          </a:p>
          <a:p>
            <a:r>
              <a:rPr lang="en-GB" dirty="0"/>
              <a:t>Positive experiences can help Jenny feel confident and secure, while negative experiences may lead to anxiety or low self-esteem. Social and economic </a:t>
            </a:r>
          </a:p>
          <a:p>
            <a:r>
              <a:rPr lang="en-GB" dirty="0"/>
              <a:t>factors, such as access to resources and opportunities, may also affect her development.</a:t>
            </a:r>
          </a:p>
          <a:p>
            <a:r>
              <a:rPr lang="en-GB" dirty="0"/>
              <a:t>Overall, Jenny’s psychological development is likely shaped by a combination of biological influences and environmental experiences. Understanding</a:t>
            </a:r>
          </a:p>
          <a:p>
            <a:r>
              <a:rPr lang="en-GB" dirty="0"/>
              <a:t>These factors can help identify her needs and provide the right support to improve her development and wellbeing.  </a:t>
            </a:r>
          </a:p>
        </p:txBody>
      </p:sp>
    </p:spTree>
    <p:extLst>
      <p:ext uri="{BB962C8B-B14F-4D97-AF65-F5344CB8AC3E}">
        <p14:creationId xmlns:p14="http://schemas.microsoft.com/office/powerpoint/2010/main" val="4090427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B30C6-9E2C-0E58-BC71-85E342CD1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8F23B-B265-7B5A-BD9B-67AC9926A1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6719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EA561-9B49-C4FD-5037-25813B0AA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1743" y="270783"/>
            <a:ext cx="10515600" cy="759732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Strengths and Limitations of Vygotsky’s Sociocultural Theory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5828D-722E-4BFC-BEAA-43617FA78E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53330"/>
            <a:ext cx="5181600" cy="85169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key strength of lev Vygotsky’s sociocultural theory is its focus on the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Importance of social interaction in children’s cognitive development. The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theory suggests that learning takes place through engagement with more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knowledgeable individuals, such as adults or peers. This is particularly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relevant to Jenny’s situation, as it highlights how appropriate support and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guidance can enhance her development.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Another significant strength is the idea of the Zone of Proximal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Development (ZPD), which refers to the gap between what a child can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achieve independently and what they can accomplish with assistance.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This concept is useful in educational practice, as it supports the use of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Structured guidance, or scaffolding, to help children gradually build there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skills and understanding.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theory also emphasises the role of language as a tool for learning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and thinking. Vygotsky’s proposed that communication is central to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cognitive development, as it allows children to internalise knowledge and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develop reasoning skills. This is important when considering strategies to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 Jenny’s  learning and social interaction.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Furthermore, the theory has strong practical applications in educational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settings, as it promotes collaborative learning, guided instruction, and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active participation, all of which can support children’s overall development.             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13D88-134A-C5C8-39B1-F5D08FF466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58972" y="1253330"/>
            <a:ext cx="5181600" cy="560467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However, the theory has several limitations. One major weakness is that it gives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attention to biological influences, such as genetic factors and natural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maturation processes. As a result, it may not fully explain individual differences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 development.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 addition, the concept of the Zone of Proximal Development can be difficult to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apply in practice, as it may be challenging to accurately determine the level of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 a child requires at a given time.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theory also places strong emphasis on social learning, which may overlook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importance of independent learning and personal exploration. Not all children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rely heavily on social interaction to develop new skills.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Moreover, Vygotsky’s work has been criticised for a lack of empirical evidence,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 this ideas were not extensively tested using scientific methods. This may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 the reliability and general ability of the theory. 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 summary, Vygotsky’s sociocultural theory provides valuable insight into the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role of social interaction and guided support in development. However, its limited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consideration of biological factors and challenges in practical application suggest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That it is most effective when combined with other theoretical perspectives.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11738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A1AA8-F4A0-FEF3-8CB3-70ED304B3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1571" y="500062"/>
            <a:ext cx="10515600" cy="1325563"/>
          </a:xfrm>
        </p:spPr>
        <p:txBody>
          <a:bodyPr>
            <a:norm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F1551-335B-75B7-B01D-D999FB60CD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 conclude, this presentation has examined the various factors that influence Jenny’s psychological development, focusing on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interaction between biological and environmental influences. It has demonstrated how these factors can shape her cognitive,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emotional, and social growth, highlighting the importance of understanding her individual needs when planning support.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theory applied in this presentation was Lev Vygotsky’s sociocultural theory, which emphasises the significance of social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interaction, communication, and guided learning in development. This approach is particularly relevant in understanding how Jenny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can be supported effectively.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Several strategies and interventions were suggested based on this theory. These include the use of scaffolding to provide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structured support, encouraging interaction with others , and promoting the development of communication skills. Guidance from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more knowledgeable individuals, such as teachers and caregivers, was also identified as essential in helping Jenny progress and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build confidence.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presentation also considered the strengths and limitations of the theory. Its strengths lie in its practical application and its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focus on social learning, while limitations include lack of emphasis on biological factors and challenges in applying certain concepts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practice.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Overall, the key message for the audience is that children’s development is influenced by a combination of factors, and applying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appropriate theoretical approaches can support more effective interventions. A holistic and supportive approach is essential in promoting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positive outcomes for children such as Jenny.  </a:t>
            </a:r>
          </a:p>
          <a:p>
            <a:pPr marL="0" indent="0" algn="r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7144802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List these using the </a:t>
            </a:r>
            <a:r>
              <a:rPr lang="en-GB" b="1" dirty="0"/>
              <a:t>UWTSD Harvard style - </a:t>
            </a:r>
            <a:r>
              <a:rPr lang="en-GB" dirty="0"/>
              <a:t>see the Harvard handbook and Cite Them Right for guidance</a:t>
            </a:r>
          </a:p>
        </p:txBody>
      </p:sp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b010a4edc9a98142737069d5a106053f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67873cf583b45967c6925763e4247493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5C1644F5-1553-4A65-AB9B-DF33C2B2E53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4D301FC-C0C5-4D68-BFC4-26BD53BD13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B11E2C6-F318-44F4-BBF0-5D6253CF8759}">
  <ds:schemaRefs>
    <ds:schemaRef ds:uri="http://schemas.microsoft.com/office/2006/documentManagement/types"/>
    <ds:schemaRef ds:uri="http://purl.org/dc/elements/1.1/"/>
    <ds:schemaRef ds:uri="04d956d8-1ffd-4dba-87ce-03f615e16f58"/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7493</TotalTime>
  <Words>2009</Words>
  <Application>Microsoft Office PowerPoint</Application>
  <PresentationFormat>Widescreen</PresentationFormat>
  <Paragraphs>163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Wingdings</vt:lpstr>
      <vt:lpstr>Office Theme</vt:lpstr>
      <vt:lpstr>PowerPoint Presentation</vt:lpstr>
      <vt:lpstr>INTRODUCTION</vt:lpstr>
      <vt:lpstr>VYGOTSKY SOCIOCULTURAL THEORY</vt:lpstr>
      <vt:lpstr>PowerPoint Presentation</vt:lpstr>
      <vt:lpstr>PowerPoint Presentation</vt:lpstr>
      <vt:lpstr>PowerPoint Presentation</vt:lpstr>
      <vt:lpstr>How’s the Theory Link in Jenny’s Situation and Needs</vt:lpstr>
      <vt:lpstr>Strategies with class/Interventions to Help Jenny in Her Current Situation</vt:lpstr>
      <vt:lpstr>Factors Influencing Jenny’s Psychological Development</vt:lpstr>
      <vt:lpstr>PowerPoint Presentation</vt:lpstr>
      <vt:lpstr> Strengths and Limitations of Vygotsky’s Sociocultural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Rowena Diaz Valiente (2442792)</cp:lastModifiedBy>
  <cp:revision>4</cp:revision>
  <dcterms:created xsi:type="dcterms:W3CDTF">2025-10-14T20:52:47Z</dcterms:created>
  <dcterms:modified xsi:type="dcterms:W3CDTF">2026-03-21T04:34:40Z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