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sldIdLst>
    <p:sldId id="256" r:id="rId2"/>
    <p:sldId id="261" r:id="rId3"/>
    <p:sldId id="257" r:id="rId4"/>
    <p:sldId id="258" r:id="rId5"/>
    <p:sldId id="259" r:id="rId6"/>
    <p:sldId id="260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88475" autoAdjust="0"/>
  </p:normalViewPr>
  <p:slideViewPr>
    <p:cSldViewPr snapToGrid="0">
      <p:cViewPr varScale="1">
        <p:scale>
          <a:sx n="67" d="100"/>
          <a:sy n="67" d="100"/>
        </p:scale>
        <p:origin x="536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eve langford" userId="05cf7de6c94123db" providerId="LiveId" clId="{75AC6C9B-81A6-4500-AA71-73C0E2084F7A}"/>
    <pc:docChg chg="custSel addSld modSld">
      <pc:chgData name="steve langford" userId="05cf7de6c94123db" providerId="LiveId" clId="{75AC6C9B-81A6-4500-AA71-73C0E2084F7A}" dt="2020-02-11T20:19:50.830" v="720" actId="122"/>
      <pc:docMkLst>
        <pc:docMk/>
      </pc:docMkLst>
      <pc:sldChg chg="modSp">
        <pc:chgData name="steve langford" userId="05cf7de6c94123db" providerId="LiveId" clId="{75AC6C9B-81A6-4500-AA71-73C0E2084F7A}" dt="2020-02-11T20:19:50.830" v="720" actId="122"/>
        <pc:sldMkLst>
          <pc:docMk/>
          <pc:sldMk cId="2046983775" sldId="256"/>
        </pc:sldMkLst>
        <pc:spChg chg="mod">
          <ac:chgData name="steve langford" userId="05cf7de6c94123db" providerId="LiveId" clId="{75AC6C9B-81A6-4500-AA71-73C0E2084F7A}" dt="2020-02-11T20:19:50.830" v="720" actId="122"/>
          <ac:spMkLst>
            <pc:docMk/>
            <pc:sldMk cId="2046983775" sldId="256"/>
            <ac:spMk id="2" creationId="{7AA14ED7-C0A0-42C6-BFEC-7D793BBEC7F0}"/>
          </ac:spMkLst>
        </pc:spChg>
      </pc:sldChg>
      <pc:sldChg chg="modSp">
        <pc:chgData name="steve langford" userId="05cf7de6c94123db" providerId="LiveId" clId="{75AC6C9B-81A6-4500-AA71-73C0E2084F7A}" dt="2020-02-11T20:08:22.667" v="676" actId="122"/>
        <pc:sldMkLst>
          <pc:docMk/>
          <pc:sldMk cId="1104405549" sldId="257"/>
        </pc:sldMkLst>
        <pc:spChg chg="mod">
          <ac:chgData name="steve langford" userId="05cf7de6c94123db" providerId="LiveId" clId="{75AC6C9B-81A6-4500-AA71-73C0E2084F7A}" dt="2020-02-11T20:08:22.667" v="676" actId="122"/>
          <ac:spMkLst>
            <pc:docMk/>
            <pc:sldMk cId="1104405549" sldId="257"/>
            <ac:spMk id="2" creationId="{EDDDE2BA-A9BA-4030-B50E-54A2A2FCCB85}"/>
          </ac:spMkLst>
        </pc:spChg>
        <pc:spChg chg="mod">
          <ac:chgData name="steve langford" userId="05cf7de6c94123db" providerId="LiveId" clId="{75AC6C9B-81A6-4500-AA71-73C0E2084F7A}" dt="2020-02-11T19:58:25.222" v="149" actId="5793"/>
          <ac:spMkLst>
            <pc:docMk/>
            <pc:sldMk cId="1104405549" sldId="257"/>
            <ac:spMk id="3" creationId="{5D926856-B46E-413F-8E71-35541FC5F4A8}"/>
          </ac:spMkLst>
        </pc:spChg>
        <pc:picChg chg="mod">
          <ac:chgData name="steve langford" userId="05cf7de6c94123db" providerId="LiveId" clId="{75AC6C9B-81A6-4500-AA71-73C0E2084F7A}" dt="2020-02-11T19:58:40.951" v="151" actId="14100"/>
          <ac:picMkLst>
            <pc:docMk/>
            <pc:sldMk cId="1104405549" sldId="257"/>
            <ac:picMk id="5" creationId="{1DAD4FC7-CA2D-4F2F-9E28-406832E8D699}"/>
          </ac:picMkLst>
        </pc:picChg>
      </pc:sldChg>
      <pc:sldChg chg="addSp delSp modSp">
        <pc:chgData name="steve langford" userId="05cf7de6c94123db" providerId="LiveId" clId="{75AC6C9B-81A6-4500-AA71-73C0E2084F7A}" dt="2020-02-11T19:57:51.918" v="146" actId="255"/>
        <pc:sldMkLst>
          <pc:docMk/>
          <pc:sldMk cId="2723659356" sldId="258"/>
        </pc:sldMkLst>
        <pc:spChg chg="mod">
          <ac:chgData name="steve langford" userId="05cf7de6c94123db" providerId="LiveId" clId="{75AC6C9B-81A6-4500-AA71-73C0E2084F7A}" dt="2020-02-11T19:57:40.790" v="145" actId="122"/>
          <ac:spMkLst>
            <pc:docMk/>
            <pc:sldMk cId="2723659356" sldId="258"/>
            <ac:spMk id="2" creationId="{7D6F7D81-C6D6-4FCE-A046-ED3E36FB84AB}"/>
          </ac:spMkLst>
        </pc:spChg>
        <pc:spChg chg="mod">
          <ac:chgData name="steve langford" userId="05cf7de6c94123db" providerId="LiveId" clId="{75AC6C9B-81A6-4500-AA71-73C0E2084F7A}" dt="2020-02-11T19:57:51.918" v="146" actId="255"/>
          <ac:spMkLst>
            <pc:docMk/>
            <pc:sldMk cId="2723659356" sldId="258"/>
            <ac:spMk id="3" creationId="{1EEF66F1-1FEE-46B4-81DA-D07B19099BCC}"/>
          </ac:spMkLst>
        </pc:spChg>
        <pc:picChg chg="del">
          <ac:chgData name="steve langford" userId="05cf7de6c94123db" providerId="LiveId" clId="{75AC6C9B-81A6-4500-AA71-73C0E2084F7A}" dt="2020-02-11T19:55:38.881" v="125" actId="21"/>
          <ac:picMkLst>
            <pc:docMk/>
            <pc:sldMk cId="2723659356" sldId="258"/>
            <ac:picMk id="5" creationId="{366CDFD0-4D72-490A-890E-E9D7AE792C04}"/>
          </ac:picMkLst>
        </pc:picChg>
        <pc:picChg chg="add mod">
          <ac:chgData name="steve langford" userId="05cf7de6c94123db" providerId="LiveId" clId="{75AC6C9B-81A6-4500-AA71-73C0E2084F7A}" dt="2020-02-11T19:57:29.643" v="144" actId="14861"/>
          <ac:picMkLst>
            <pc:docMk/>
            <pc:sldMk cId="2723659356" sldId="258"/>
            <ac:picMk id="8" creationId="{1202B046-BD07-4AE0-8393-438D9712B0AA}"/>
          </ac:picMkLst>
        </pc:picChg>
      </pc:sldChg>
      <pc:sldChg chg="addSp modSp add">
        <pc:chgData name="steve langford" userId="05cf7de6c94123db" providerId="LiveId" clId="{75AC6C9B-81A6-4500-AA71-73C0E2084F7A}" dt="2020-02-11T19:58:16.663" v="148" actId="255"/>
        <pc:sldMkLst>
          <pc:docMk/>
          <pc:sldMk cId="3582096783" sldId="259"/>
        </pc:sldMkLst>
        <pc:spChg chg="mod">
          <ac:chgData name="steve langford" userId="05cf7de6c94123db" providerId="LiveId" clId="{75AC6C9B-81A6-4500-AA71-73C0E2084F7A}" dt="2020-02-11T19:58:07.952" v="147" actId="122"/>
          <ac:spMkLst>
            <pc:docMk/>
            <pc:sldMk cId="3582096783" sldId="259"/>
            <ac:spMk id="2" creationId="{0233C0D3-E273-46D8-92E4-86A0D7F55C91}"/>
          </ac:spMkLst>
        </pc:spChg>
        <pc:spChg chg="mod">
          <ac:chgData name="steve langford" userId="05cf7de6c94123db" providerId="LiveId" clId="{75AC6C9B-81A6-4500-AA71-73C0E2084F7A}" dt="2020-02-11T19:58:16.663" v="148" actId="255"/>
          <ac:spMkLst>
            <pc:docMk/>
            <pc:sldMk cId="3582096783" sldId="259"/>
            <ac:spMk id="3" creationId="{3F0934A4-3686-4615-A35D-16DDCDA1B37C}"/>
          </ac:spMkLst>
        </pc:spChg>
        <pc:picChg chg="add mod">
          <ac:chgData name="steve langford" userId="05cf7de6c94123db" providerId="LiveId" clId="{75AC6C9B-81A6-4500-AA71-73C0E2084F7A}" dt="2020-02-11T19:55:18.445" v="123"/>
          <ac:picMkLst>
            <pc:docMk/>
            <pc:sldMk cId="3582096783" sldId="259"/>
            <ac:picMk id="5" creationId="{E726DA1E-3443-4580-97F6-06011F55EBE2}"/>
          </ac:picMkLst>
        </pc:picChg>
      </pc:sldChg>
      <pc:sldChg chg="addSp modSp add">
        <pc:chgData name="steve langford" userId="05cf7de6c94123db" providerId="LiveId" clId="{75AC6C9B-81A6-4500-AA71-73C0E2084F7A}" dt="2020-02-11T19:56:21.527" v="135" actId="14100"/>
        <pc:sldMkLst>
          <pc:docMk/>
          <pc:sldMk cId="2816549343" sldId="260"/>
        </pc:sldMkLst>
        <pc:picChg chg="add mod ord">
          <ac:chgData name="steve langford" userId="05cf7de6c94123db" providerId="LiveId" clId="{75AC6C9B-81A6-4500-AA71-73C0E2084F7A}" dt="2020-02-11T19:56:21.527" v="135" actId="14100"/>
          <ac:picMkLst>
            <pc:docMk/>
            <pc:sldMk cId="2816549343" sldId="260"/>
            <ac:picMk id="4" creationId="{606B7F37-2808-4B86-9ADA-758639B14C47}"/>
          </ac:picMkLst>
        </pc:picChg>
      </pc:sldChg>
      <pc:sldChg chg="modSp add">
        <pc:chgData name="steve langford" userId="05cf7de6c94123db" providerId="LiveId" clId="{75AC6C9B-81A6-4500-AA71-73C0E2084F7A}" dt="2020-02-11T20:08:10.058" v="675" actId="20577"/>
        <pc:sldMkLst>
          <pc:docMk/>
          <pc:sldMk cId="2957582521" sldId="261"/>
        </pc:sldMkLst>
        <pc:spChg chg="mod">
          <ac:chgData name="steve langford" userId="05cf7de6c94123db" providerId="LiveId" clId="{75AC6C9B-81A6-4500-AA71-73C0E2084F7A}" dt="2020-02-11T20:07:52.628" v="671" actId="122"/>
          <ac:spMkLst>
            <pc:docMk/>
            <pc:sldMk cId="2957582521" sldId="261"/>
            <ac:spMk id="2" creationId="{08FEA167-301B-4BCA-9B5B-B4625D2F49E3}"/>
          </ac:spMkLst>
        </pc:spChg>
        <pc:spChg chg="mod">
          <ac:chgData name="steve langford" userId="05cf7de6c94123db" providerId="LiveId" clId="{75AC6C9B-81A6-4500-AA71-73C0E2084F7A}" dt="2020-02-11T20:08:10.058" v="675" actId="20577"/>
          <ac:spMkLst>
            <pc:docMk/>
            <pc:sldMk cId="2957582521" sldId="261"/>
            <ac:spMk id="3" creationId="{A355082A-77E9-49C5-AE5A-4ED347C45789}"/>
          </ac:spMkLst>
        </pc:spChg>
      </pc:sldChg>
      <pc:sldChg chg="addSp delSp modSp add">
        <pc:chgData name="steve langford" userId="05cf7de6c94123db" providerId="LiveId" clId="{75AC6C9B-81A6-4500-AA71-73C0E2084F7A}" dt="2020-02-11T20:19:10.784" v="719" actId="14100"/>
        <pc:sldMkLst>
          <pc:docMk/>
          <pc:sldMk cId="1189298013" sldId="262"/>
        </pc:sldMkLst>
        <pc:spChg chg="del mod">
          <ac:chgData name="steve langford" userId="05cf7de6c94123db" providerId="LiveId" clId="{75AC6C9B-81A6-4500-AA71-73C0E2084F7A}" dt="2020-02-11T20:13:32.815" v="709" actId="478"/>
          <ac:spMkLst>
            <pc:docMk/>
            <pc:sldMk cId="1189298013" sldId="262"/>
            <ac:spMk id="2" creationId="{6C858EBE-2FB4-4BEB-8ED6-1F08F1DBD944}"/>
          </ac:spMkLst>
        </pc:spChg>
        <pc:spChg chg="del">
          <ac:chgData name="steve langford" userId="05cf7de6c94123db" providerId="LiveId" clId="{75AC6C9B-81A6-4500-AA71-73C0E2084F7A}" dt="2020-02-11T20:10:27.072" v="678" actId="931"/>
          <ac:spMkLst>
            <pc:docMk/>
            <pc:sldMk cId="1189298013" sldId="262"/>
            <ac:spMk id="3" creationId="{C3760386-2091-4B54-A81B-48A542B47B76}"/>
          </ac:spMkLst>
        </pc:spChg>
        <pc:spChg chg="add del mod">
          <ac:chgData name="steve langford" userId="05cf7de6c94123db" providerId="LiveId" clId="{75AC6C9B-81A6-4500-AA71-73C0E2084F7A}" dt="2020-02-11T20:10:59.265" v="686" actId="478"/>
          <ac:spMkLst>
            <pc:docMk/>
            <pc:sldMk cId="1189298013" sldId="262"/>
            <ac:spMk id="6" creationId="{A321660A-5FF3-4A35-AF2E-787C6C176F14}"/>
          </ac:spMkLst>
        </pc:spChg>
        <pc:spChg chg="add del mod">
          <ac:chgData name="steve langford" userId="05cf7de6c94123db" providerId="LiveId" clId="{75AC6C9B-81A6-4500-AA71-73C0E2084F7A}" dt="2020-02-11T20:11:50.658" v="691" actId="931"/>
          <ac:spMkLst>
            <pc:docMk/>
            <pc:sldMk cId="1189298013" sldId="262"/>
            <ac:spMk id="8" creationId="{8E3039A8-68AA-4D02-87E3-4A563E49867B}"/>
          </ac:spMkLst>
        </pc:spChg>
        <pc:spChg chg="add del mod">
          <ac:chgData name="steve langford" userId="05cf7de6c94123db" providerId="LiveId" clId="{75AC6C9B-81A6-4500-AA71-73C0E2084F7A}" dt="2020-02-11T20:12:12.291" v="692" actId="478"/>
          <ac:spMkLst>
            <pc:docMk/>
            <pc:sldMk cId="1189298013" sldId="262"/>
            <ac:spMk id="11" creationId="{38299D35-F994-4377-A379-5B375963C3A9}"/>
          </ac:spMkLst>
        </pc:spChg>
        <pc:spChg chg="add del mod">
          <ac:chgData name="steve langford" userId="05cf7de6c94123db" providerId="LiveId" clId="{75AC6C9B-81A6-4500-AA71-73C0E2084F7A}" dt="2020-02-11T20:12:39.024" v="693" actId="931"/>
          <ac:spMkLst>
            <pc:docMk/>
            <pc:sldMk cId="1189298013" sldId="262"/>
            <ac:spMk id="13" creationId="{185A0A47-F0F9-4DB3-96E8-26AE6C1FA445}"/>
          </ac:spMkLst>
        </pc:spChg>
        <pc:spChg chg="add del mod">
          <ac:chgData name="steve langford" userId="05cf7de6c94123db" providerId="LiveId" clId="{75AC6C9B-81A6-4500-AA71-73C0E2084F7A}" dt="2020-02-11T20:13:09.051" v="701" actId="478"/>
          <ac:spMkLst>
            <pc:docMk/>
            <pc:sldMk cId="1189298013" sldId="262"/>
            <ac:spMk id="16" creationId="{8397EAD1-35D0-4763-9EED-507E3E2E53A4}"/>
          </ac:spMkLst>
        </pc:spChg>
        <pc:picChg chg="add del mod">
          <ac:chgData name="steve langford" userId="05cf7de6c94123db" providerId="LiveId" clId="{75AC6C9B-81A6-4500-AA71-73C0E2084F7A}" dt="2020-02-11T20:11:18.116" v="690" actId="478"/>
          <ac:picMkLst>
            <pc:docMk/>
            <pc:sldMk cId="1189298013" sldId="262"/>
            <ac:picMk id="5" creationId="{003C699A-6890-466F-97D5-BF93E699F832}"/>
          </ac:picMkLst>
        </pc:picChg>
        <pc:picChg chg="add del mod">
          <ac:chgData name="steve langford" userId="05cf7de6c94123db" providerId="LiveId" clId="{75AC6C9B-81A6-4500-AA71-73C0E2084F7A}" dt="2020-02-11T20:12:12.291" v="692" actId="478"/>
          <ac:picMkLst>
            <pc:docMk/>
            <pc:sldMk cId="1189298013" sldId="262"/>
            <ac:picMk id="10" creationId="{0032F3D1-4898-4D10-85CA-7C6756FEE39D}"/>
          </ac:picMkLst>
        </pc:picChg>
        <pc:picChg chg="add mod ord">
          <ac:chgData name="steve langford" userId="05cf7de6c94123db" providerId="LiveId" clId="{75AC6C9B-81A6-4500-AA71-73C0E2084F7A}" dt="2020-02-11T20:19:10.784" v="719" actId="14100"/>
          <ac:picMkLst>
            <pc:docMk/>
            <pc:sldMk cId="1189298013" sldId="262"/>
            <ac:picMk id="15" creationId="{613212C7-2F3D-4C47-A6E0-94339FB275DC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3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3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3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5000"/>
              </a:lnSpc>
              <a:defRPr sz="7200" b="1" cap="none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4AF60A-713C-41BA-9788-4C493DDC0A9C}" type="datetimeFigureOut">
              <a:rPr lang="en-US" dirty="0"/>
              <a:t>2/11/2020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 b="1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C08AF-84E6-4329-8E67-FEA434B47075}" type="datetimeFigureOut">
              <a:rPr lang="en-US" dirty="0"/>
              <a:t>2/11/2020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3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5000"/>
              </a:lnSpc>
              <a:defRPr sz="7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4F6EE328-6AFF-436B-881F-213D56084544}" type="datetimeFigureOut">
              <a:rPr lang="en-US" dirty="0"/>
              <a:t>2/11/2020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2069A-09EE-4C7C-86A4-2314A404921D}" type="datetimeFigureOut">
              <a:rPr lang="en-US" dirty="0"/>
              <a:t>2/11/2020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6EE7F1-171E-411F-96CA-A251A21496E7}" type="datetimeFigureOut">
              <a:rPr lang="en-US" dirty="0"/>
              <a:t>2/11/2020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2C98D-A273-4547-9B92-97D7769F71A6}" type="datetimeFigureOut">
              <a:rPr lang="en-US" dirty="0"/>
              <a:t>2/11/2020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B7CD67-0644-446C-B2AD-1C09BF34F286}" type="datetimeFigureOut">
              <a:rPr lang="en-US" dirty="0"/>
              <a:t>2/11/2020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80828-6983-48AD-9E27-CBD3696F837E}" type="datetimeFigureOut">
              <a:rPr lang="en-US" dirty="0"/>
              <a:t>2/11/2020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5EFB91-0324-450E-B17F-36DC0ECCE413}" type="datetimeFigureOut">
              <a:rPr lang="en-US" dirty="0"/>
              <a:t>2/11/2020</a:t>
            </a:fld>
            <a:endParaRPr lang="en-US" dirty="0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E0FA7-C445-42F7-AF66-A4F5A6FC8A9C}" type="datetimeFigureOut">
              <a:rPr lang="en-US" dirty="0"/>
              <a:t>2/11/2020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AC5C5-1A57-4420-8AFB-CE41693A794B}" type="datetimeFigureOut">
              <a:rPr lang="en-US" dirty="0"/>
              <a:t>2/11/2020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52E37674-C1BA-4107-9B06-6D4CAC3A3DF5}" type="datetimeFigureOut">
              <a:rPr lang="en-US" dirty="0"/>
              <a:t>2/11/2020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n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800" b="1" kern="1200" cap="none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humannhealth.com/palm-reflexology/3322/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odymindsoulspirit.com/reflexology/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kevinkunz.com/kevinkunz/handchart.html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A14ED7-C0A0-42C6-BFEC-7D793BBEC7F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GB" dirty="0"/>
              <a:t>Which reflex points to work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B0B7F11-3896-464A-9D74-5276ED0C1F5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469837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FEA167-301B-4BCA-9B5B-B4625D2F49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600" dirty="0"/>
              <a:t>What you can experience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55082A-77E9-49C5-AE5A-4ED347C457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2400" b="1" dirty="0"/>
              <a:t>Tenderness:</a:t>
            </a:r>
            <a:r>
              <a:rPr lang="en-GB" sz="2400" dirty="0"/>
              <a:t> –</a:t>
            </a:r>
          </a:p>
          <a:p>
            <a:pPr marL="0" indent="0">
              <a:buNone/>
            </a:pPr>
            <a:r>
              <a:rPr lang="en-GB" sz="2400" dirty="0"/>
              <a:t>Indicates and imbalance in the follow of energy and circulation with can manifest as congestion, inflammation and irritation.</a:t>
            </a:r>
          </a:p>
          <a:p>
            <a:pPr marL="0" indent="0">
              <a:buNone/>
            </a:pPr>
            <a:r>
              <a:rPr lang="en-GB" sz="2400" dirty="0"/>
              <a:t> Tenderness can also reflect past trauma to an area such as accident – sensitivity</a:t>
            </a:r>
          </a:p>
          <a:p>
            <a:endParaRPr lang="en-GB" sz="2400" dirty="0"/>
          </a:p>
          <a:p>
            <a:r>
              <a:rPr lang="en-GB" sz="2400" b="1" dirty="0"/>
              <a:t>Crystals -</a:t>
            </a:r>
            <a:r>
              <a:rPr lang="en-GB" sz="2400" dirty="0"/>
              <a:t> indicate congestion in tissues.</a:t>
            </a:r>
          </a:p>
          <a:p>
            <a:r>
              <a:rPr lang="en-GB" sz="2400" dirty="0"/>
              <a:t>Represent areas of trauma </a:t>
            </a:r>
          </a:p>
          <a:p>
            <a:endParaRPr lang="en-GB" dirty="0"/>
          </a:p>
          <a:p>
            <a:r>
              <a:rPr lang="en-GB" sz="1600" dirty="0"/>
              <a:t>Pitman and Mackenzie (2002) </a:t>
            </a:r>
            <a:r>
              <a:rPr lang="en-GB" sz="1600" i="1" dirty="0"/>
              <a:t>Reflexology A practical Approach</a:t>
            </a:r>
            <a:r>
              <a:rPr lang="en-GB" sz="1600" dirty="0"/>
              <a:t>. Nelson Thornes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575825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DDE2BA-A9BA-4030-B50E-54A2A2FCCB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Headaches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926856-B46E-413F-8E71-35541FC5F4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Poor digestion/constipation- toxins. </a:t>
            </a:r>
          </a:p>
          <a:p>
            <a:pPr marL="0" indent="0">
              <a:buNone/>
            </a:pPr>
            <a:r>
              <a:rPr lang="en-GB" b="1" dirty="0"/>
              <a:t>Work the stomach and intestines and colon</a:t>
            </a:r>
          </a:p>
          <a:p>
            <a:pPr marL="0" indent="0">
              <a:buNone/>
            </a:pPr>
            <a:r>
              <a:rPr lang="en-GB" b="1" dirty="0"/>
              <a:t>reflexes </a:t>
            </a:r>
          </a:p>
          <a:p>
            <a:pPr marL="0" indent="0">
              <a:buNone/>
            </a:pPr>
            <a:r>
              <a:rPr lang="en-GB" dirty="0"/>
              <a:t>Menstrual imbalances in women – </a:t>
            </a:r>
            <a:r>
              <a:rPr lang="en-GB" b="1" dirty="0"/>
              <a:t>ovaries</a:t>
            </a:r>
            <a:r>
              <a:rPr lang="en-GB" dirty="0"/>
              <a:t>, </a:t>
            </a:r>
          </a:p>
          <a:p>
            <a:pPr marL="0" indent="0">
              <a:buNone/>
            </a:pPr>
            <a:r>
              <a:rPr lang="en-GB" dirty="0"/>
              <a:t>Liver congestion- </a:t>
            </a:r>
            <a:r>
              <a:rPr lang="en-GB" b="1" dirty="0"/>
              <a:t>liver reflex</a:t>
            </a:r>
          </a:p>
          <a:p>
            <a:pPr marL="0" indent="0">
              <a:buNone/>
            </a:pPr>
            <a:r>
              <a:rPr lang="en-GB" dirty="0"/>
              <a:t>Eye strain for migraine –</a:t>
            </a:r>
            <a:r>
              <a:rPr lang="en-GB" b="1" dirty="0"/>
              <a:t>Eye reflex</a:t>
            </a:r>
          </a:p>
          <a:p>
            <a:pPr marL="0" indent="0">
              <a:buNone/>
            </a:pPr>
            <a:r>
              <a:rPr lang="en-GB" dirty="0"/>
              <a:t>Neck, jaw, midback shoulder area tension.</a:t>
            </a:r>
          </a:p>
          <a:p>
            <a:pPr marL="0" indent="0">
              <a:buNone/>
            </a:pPr>
            <a:r>
              <a:rPr lang="en-GB" b="1" dirty="0"/>
              <a:t>Work head reflex, neck reflex and shoulder</a:t>
            </a:r>
          </a:p>
          <a:p>
            <a:pPr marL="0" indent="0">
              <a:buNone/>
            </a:pPr>
            <a:r>
              <a:rPr lang="en-GB" b="1" dirty="0"/>
              <a:t> reflex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DAD4FC7-CA2D-4F2F-9E28-406832E8D6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476301" y="2093976"/>
            <a:ext cx="5318620" cy="3862207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10440554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6F7D81-C6D6-4FCE-A046-ED3E36FB84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Endocrine system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EF66F1-1FEE-46B4-81DA-D07B19099B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69848" y="2121408"/>
            <a:ext cx="10058400" cy="4050792"/>
          </a:xfrm>
        </p:spPr>
        <p:txBody>
          <a:bodyPr>
            <a:normAutofit/>
          </a:bodyPr>
          <a:lstStyle/>
          <a:p>
            <a:r>
              <a:rPr lang="en-GB" sz="2800" dirty="0"/>
              <a:t>Pituitary gland</a:t>
            </a:r>
          </a:p>
          <a:p>
            <a:r>
              <a:rPr lang="en-GB" sz="2800" dirty="0"/>
              <a:t>Pineal gland</a:t>
            </a:r>
          </a:p>
          <a:p>
            <a:r>
              <a:rPr lang="en-GB" sz="2800" dirty="0"/>
              <a:t>Thyroid</a:t>
            </a:r>
          </a:p>
          <a:p>
            <a:r>
              <a:rPr lang="en-GB" sz="2800" dirty="0"/>
              <a:t>Thymus gland</a:t>
            </a:r>
          </a:p>
          <a:p>
            <a:r>
              <a:rPr lang="en-GB" sz="2800" dirty="0"/>
              <a:t>Adrenal glands</a:t>
            </a:r>
          </a:p>
          <a:p>
            <a:r>
              <a:rPr lang="en-GB" sz="2800" dirty="0"/>
              <a:t>Pancreas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1202B046-BD07-4AE0-8393-438D9712B0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2510" y="1723937"/>
            <a:ext cx="5472418" cy="51340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236593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33C0D3-E273-46D8-92E4-86A0D7F55C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Digestion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0934A4-3686-4615-A35D-16DDCDA1B37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/>
              <a:t>Oesophagus</a:t>
            </a:r>
          </a:p>
          <a:p>
            <a:r>
              <a:rPr lang="en-GB" sz="2800" dirty="0"/>
              <a:t>Stomach</a:t>
            </a:r>
          </a:p>
          <a:p>
            <a:r>
              <a:rPr lang="en-GB" sz="2800" dirty="0"/>
              <a:t>Small intestine</a:t>
            </a:r>
          </a:p>
          <a:p>
            <a:r>
              <a:rPr lang="en-GB" sz="2800" dirty="0"/>
              <a:t>Liver</a:t>
            </a:r>
          </a:p>
          <a:p>
            <a:r>
              <a:rPr lang="en-GB" sz="2800" dirty="0"/>
              <a:t>Gall bladder</a:t>
            </a:r>
          </a:p>
          <a:p>
            <a:r>
              <a:rPr lang="en-GB" sz="2800" dirty="0"/>
              <a:t>Pancreas</a:t>
            </a:r>
          </a:p>
          <a:p>
            <a:r>
              <a:rPr lang="en-GB" sz="2800" dirty="0"/>
              <a:t>Sigmoid and rectum</a:t>
            </a:r>
            <a:r>
              <a:rPr lang="en-GB" dirty="0"/>
              <a:t> </a:t>
            </a: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726DA1E-3443-4580-97F6-06011F55EBE2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436065" y="1728132"/>
            <a:ext cx="6165909" cy="4538444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5820967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AD4170-A871-4B59-9426-70D699131D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9B2509-3E13-4319-82BB-50ACE3A7D5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06B7F37-2808-4B86-9ADA-758639B14C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-58723" y="1"/>
            <a:ext cx="121640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65493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Content Placeholder 14">
            <a:extLst>
              <a:ext uri="{FF2B5EF4-FFF2-40B4-BE49-F238E27FC236}">
                <a16:creationId xmlns:a16="http://schemas.microsoft.com/office/drawing/2014/main" id="{613212C7-2F3D-4C47-A6E0-94339FB275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853967" y="100668"/>
            <a:ext cx="7432646" cy="6967057"/>
          </a:xfrm>
        </p:spPr>
      </p:pic>
    </p:spTree>
    <p:extLst>
      <p:ext uri="{BB962C8B-B14F-4D97-AF65-F5344CB8AC3E}">
        <p14:creationId xmlns:p14="http://schemas.microsoft.com/office/powerpoint/2010/main" val="118929801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ood Type">
  <a:themeElements>
    <a:clrScheme name="Wood Type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Wood Type">
      <a:majorFont>
        <a:latin typeface="Georgia" panose="020405020504050203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rebuchet MS" panose="020B0603020202020204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C6AE0645-98FF-411B-B0E9-59ABD78A0CC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Wood Type</Template>
  <TotalTime>76</TotalTime>
  <Words>147</Words>
  <Application>Microsoft Office PowerPoint</Application>
  <PresentationFormat>Widescreen</PresentationFormat>
  <Paragraphs>35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Georgia</vt:lpstr>
      <vt:lpstr>Trebuchet MS</vt:lpstr>
      <vt:lpstr>Wingdings</vt:lpstr>
      <vt:lpstr>Wood Type</vt:lpstr>
      <vt:lpstr>Which reflex points to work</vt:lpstr>
      <vt:lpstr>What you can experience</vt:lpstr>
      <vt:lpstr>Headaches</vt:lpstr>
      <vt:lpstr>Endocrine system</vt:lpstr>
      <vt:lpstr>Digestion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Which reflex points to work</dc:title>
  <dc:creator>steve langford</dc:creator>
  <cp:lastModifiedBy>steve langford</cp:lastModifiedBy>
  <cp:revision>8</cp:revision>
  <dcterms:created xsi:type="dcterms:W3CDTF">2020-02-11T19:04:03Z</dcterms:created>
  <dcterms:modified xsi:type="dcterms:W3CDTF">2020-02-11T20:20:25Z</dcterms:modified>
</cp:coreProperties>
</file>