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060E391-08F6-7A48-56F3-CE68705A16FC}" v="1412" dt="2026-06-14T15:28:41.2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lian Dumitru (2519464)" userId="S::2519464@student.uwtsd.ac.uk::d86f699c-86fc-4dcb-9d6f-ed36be36ed24" providerId="AD" clId="Web-{9060E391-08F6-7A48-56F3-CE68705A16FC}"/>
    <pc:docChg chg="mod addSld delSld modSld addMainMaster delMainMaster">
      <pc:chgData name="Stelian Dumitru (2519464)" userId="S::2519464@student.uwtsd.ac.uk::d86f699c-86fc-4dcb-9d6f-ed36be36ed24" providerId="AD" clId="Web-{9060E391-08F6-7A48-56F3-CE68705A16FC}" dt="2026-06-14T15:28:41.294" v="1439"/>
      <pc:docMkLst>
        <pc:docMk/>
      </pc:docMkLst>
      <pc:sldChg chg="modSp mod modClrScheme chgLayout">
        <pc:chgData name="Stelian Dumitru (2519464)" userId="S::2519464@student.uwtsd.ac.uk::d86f699c-86fc-4dcb-9d6f-ed36be36ed24" providerId="AD" clId="Web-{9060E391-08F6-7A48-56F3-CE68705A16FC}" dt="2026-06-14T14:02:27.473" v="264" actId="20577"/>
        <pc:sldMkLst>
          <pc:docMk/>
          <pc:sldMk cId="109857222" sldId="256"/>
        </pc:sldMkLst>
        <pc:spChg chg="mod ord">
          <ac:chgData name="Stelian Dumitru (2519464)" userId="S::2519464@student.uwtsd.ac.uk::d86f699c-86fc-4dcb-9d6f-ed36be36ed24" providerId="AD" clId="Web-{9060E391-08F6-7A48-56F3-CE68705A16FC}" dt="2026-06-14T14:02:27.473" v="264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telian Dumitru (2519464)" userId="S::2519464@student.uwtsd.ac.uk::d86f699c-86fc-4dcb-9d6f-ed36be36ed24" providerId="AD" clId="Web-{9060E391-08F6-7A48-56F3-CE68705A16FC}" dt="2026-06-14T14:01:13.467" v="257" actId="1076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 mod modClrScheme chgLayout">
        <pc:chgData name="Stelian Dumitru (2519464)" userId="S::2519464@student.uwtsd.ac.uk::d86f699c-86fc-4dcb-9d6f-ed36be36ed24" providerId="AD" clId="Web-{9060E391-08F6-7A48-56F3-CE68705A16FC}" dt="2026-06-14T14:03:01.975" v="268"/>
        <pc:sldMkLst>
          <pc:docMk/>
          <pc:sldMk cId="3366210334" sldId="257"/>
        </pc:sldMkLst>
        <pc:spChg chg="mod ord">
          <ac:chgData name="Stelian Dumitru (2519464)" userId="S::2519464@student.uwtsd.ac.uk::d86f699c-86fc-4dcb-9d6f-ed36be36ed24" providerId="AD" clId="Web-{9060E391-08F6-7A48-56F3-CE68705A16FC}" dt="2026-06-14T14:03:01.975" v="268"/>
          <ac:spMkLst>
            <pc:docMk/>
            <pc:sldMk cId="3366210334" sldId="257"/>
            <ac:spMk id="2" creationId="{3DC28CDB-4707-346B-379C-4F6DAAC28B8C}"/>
          </ac:spMkLst>
        </pc:spChg>
        <pc:spChg chg="add del mod ord">
          <ac:chgData name="Stelian Dumitru (2519464)" userId="S::2519464@student.uwtsd.ac.uk::d86f699c-86fc-4dcb-9d6f-ed36be36ed24" providerId="AD" clId="Web-{9060E391-08F6-7A48-56F3-CE68705A16FC}" dt="2026-06-14T14:03:01.975" v="268"/>
          <ac:spMkLst>
            <pc:docMk/>
            <pc:sldMk cId="3366210334" sldId="257"/>
            <ac:spMk id="3" creationId="{094F88F7-BB5D-3096-51EF-1E9CAEDA4224}"/>
          </ac:spMkLst>
        </pc:spChg>
        <pc:spChg chg="add del mod">
          <ac:chgData name="Stelian Dumitru (2519464)" userId="S::2519464@student.uwtsd.ac.uk::d86f699c-86fc-4dcb-9d6f-ed36be36ed24" providerId="AD" clId="Web-{9060E391-08F6-7A48-56F3-CE68705A16FC}" dt="2026-06-14T14:03:01.975" v="268"/>
          <ac:spMkLst>
            <pc:docMk/>
            <pc:sldMk cId="3366210334" sldId="257"/>
            <ac:spMk id="8" creationId="{9A052D3A-23E2-1E39-857B-0DDB16E52DDE}"/>
          </ac:spMkLst>
        </pc:spChg>
        <pc:spChg chg="add del mod">
          <ac:chgData name="Stelian Dumitru (2519464)" userId="S::2519464@student.uwtsd.ac.uk::d86f699c-86fc-4dcb-9d6f-ed36be36ed24" providerId="AD" clId="Web-{9060E391-08F6-7A48-56F3-CE68705A16FC}" dt="2026-06-14T14:02:55.834" v="266"/>
          <ac:spMkLst>
            <pc:docMk/>
            <pc:sldMk cId="3366210334" sldId="257"/>
            <ac:spMk id="9" creationId="{FD8B63B5-D968-CDAC-267C-9B6E9A75CA81}"/>
          </ac:spMkLst>
        </pc:spChg>
        <pc:spChg chg="add del mod">
          <ac:chgData name="Stelian Dumitru (2519464)" userId="S::2519464@student.uwtsd.ac.uk::d86f699c-86fc-4dcb-9d6f-ed36be36ed24" providerId="AD" clId="Web-{9060E391-08F6-7A48-56F3-CE68705A16FC}" dt="2026-06-14T14:03:01.975" v="268"/>
          <ac:spMkLst>
            <pc:docMk/>
            <pc:sldMk cId="3366210334" sldId="257"/>
            <ac:spMk id="10" creationId="{4D2DCF99-F831-FE47-AD37-C997AEE3C040}"/>
          </ac:spMkLst>
        </pc:spChg>
        <pc:spChg chg="add del mod">
          <ac:chgData name="Stelian Dumitru (2519464)" userId="S::2519464@student.uwtsd.ac.uk::d86f699c-86fc-4dcb-9d6f-ed36be36ed24" providerId="AD" clId="Web-{9060E391-08F6-7A48-56F3-CE68705A16FC}" dt="2026-06-14T14:02:55.834" v="266"/>
          <ac:spMkLst>
            <pc:docMk/>
            <pc:sldMk cId="3366210334" sldId="257"/>
            <ac:spMk id="11" creationId="{1C3C8781-6A5C-1E8C-C2DE-DB4EFC05E4CB}"/>
          </ac:spMkLst>
        </pc:spChg>
        <pc:spChg chg="add del mod">
          <ac:chgData name="Stelian Dumitru (2519464)" userId="S::2519464@student.uwtsd.ac.uk::d86f699c-86fc-4dcb-9d6f-ed36be36ed24" providerId="AD" clId="Web-{9060E391-08F6-7A48-56F3-CE68705A16FC}" dt="2026-06-14T14:03:01.975" v="268"/>
          <ac:spMkLst>
            <pc:docMk/>
            <pc:sldMk cId="3366210334" sldId="257"/>
            <ac:spMk id="12" creationId="{C0593218-DED0-7F04-EA6D-6C3C6094662B}"/>
          </ac:spMkLst>
        </pc:spChg>
        <pc:spChg chg="add del mod">
          <ac:chgData name="Stelian Dumitru (2519464)" userId="S::2519464@student.uwtsd.ac.uk::d86f699c-86fc-4dcb-9d6f-ed36be36ed24" providerId="AD" clId="Web-{9060E391-08F6-7A48-56F3-CE68705A16FC}" dt="2026-06-14T14:02:55.834" v="266"/>
          <ac:spMkLst>
            <pc:docMk/>
            <pc:sldMk cId="3366210334" sldId="257"/>
            <ac:spMk id="13" creationId="{634B0AE7-BB17-F975-33BB-DC9486610A3A}"/>
          </ac:spMkLst>
        </pc:spChg>
        <pc:spChg chg="add del mod">
          <ac:chgData name="Stelian Dumitru (2519464)" userId="S::2519464@student.uwtsd.ac.uk::d86f699c-86fc-4dcb-9d6f-ed36be36ed24" providerId="AD" clId="Web-{9060E391-08F6-7A48-56F3-CE68705A16FC}" dt="2026-06-14T14:03:01.975" v="268"/>
          <ac:spMkLst>
            <pc:docMk/>
            <pc:sldMk cId="3366210334" sldId="257"/>
            <ac:spMk id="14" creationId="{91363F69-5D08-7B10-C49D-EEC954B73168}"/>
          </ac:spMkLst>
        </pc:spChg>
        <pc:spChg chg="add del mod">
          <ac:chgData name="Stelian Dumitru (2519464)" userId="S::2519464@student.uwtsd.ac.uk::d86f699c-86fc-4dcb-9d6f-ed36be36ed24" providerId="AD" clId="Web-{9060E391-08F6-7A48-56F3-CE68705A16FC}" dt="2026-06-14T14:02:55.834" v="266"/>
          <ac:spMkLst>
            <pc:docMk/>
            <pc:sldMk cId="3366210334" sldId="257"/>
            <ac:spMk id="15" creationId="{2BCB376D-3C35-2D0C-F962-B4038186D717}"/>
          </ac:spMkLst>
        </pc:spChg>
        <pc:spChg chg="add del mod">
          <ac:chgData name="Stelian Dumitru (2519464)" userId="S::2519464@student.uwtsd.ac.uk::d86f699c-86fc-4dcb-9d6f-ed36be36ed24" providerId="AD" clId="Web-{9060E391-08F6-7A48-56F3-CE68705A16FC}" dt="2026-06-14T14:03:01.975" v="268"/>
          <ac:spMkLst>
            <pc:docMk/>
            <pc:sldMk cId="3366210334" sldId="257"/>
            <ac:spMk id="17" creationId="{094F88F7-BB5D-3096-51EF-1E9CAEDA4224}"/>
          </ac:spMkLst>
        </pc:spChg>
        <pc:graphicFrameChg chg="add del mod">
          <ac:chgData name="Stelian Dumitru (2519464)" userId="S::2519464@student.uwtsd.ac.uk::d86f699c-86fc-4dcb-9d6f-ed36be36ed24" providerId="AD" clId="Web-{9060E391-08F6-7A48-56F3-CE68705A16FC}" dt="2026-06-14T14:02:55.834" v="266"/>
          <ac:graphicFrameMkLst>
            <pc:docMk/>
            <pc:sldMk cId="3366210334" sldId="257"/>
            <ac:graphicFrameMk id="5" creationId="{5BF3B36B-5D3A-DDCE-75E0-560643155FEF}"/>
          </ac:graphicFrameMkLst>
        </pc:graphicFrameChg>
      </pc:sldChg>
      <pc:sldChg chg="modSp new">
        <pc:chgData name="Stelian Dumitru (2519464)" userId="S::2519464@student.uwtsd.ac.uk::d86f699c-86fc-4dcb-9d6f-ed36be36ed24" providerId="AD" clId="Web-{9060E391-08F6-7A48-56F3-CE68705A16FC}" dt="2026-06-14T14:18:54.512" v="687" actId="20577"/>
        <pc:sldMkLst>
          <pc:docMk/>
          <pc:sldMk cId="3763695776" sldId="258"/>
        </pc:sldMkLst>
        <pc:spChg chg="mod">
          <ac:chgData name="Stelian Dumitru (2519464)" userId="S::2519464@student.uwtsd.ac.uk::d86f699c-86fc-4dcb-9d6f-ed36be36ed24" providerId="AD" clId="Web-{9060E391-08F6-7A48-56F3-CE68705A16FC}" dt="2026-06-14T14:09:12.189" v="287" actId="20577"/>
          <ac:spMkLst>
            <pc:docMk/>
            <pc:sldMk cId="3763695776" sldId="258"/>
            <ac:spMk id="2" creationId="{9F7948CC-7FD0-8D6A-3CB5-C84C30C35208}"/>
          </ac:spMkLst>
        </pc:spChg>
        <pc:spChg chg="mod">
          <ac:chgData name="Stelian Dumitru (2519464)" userId="S::2519464@student.uwtsd.ac.uk::d86f699c-86fc-4dcb-9d6f-ed36be36ed24" providerId="AD" clId="Web-{9060E391-08F6-7A48-56F3-CE68705A16FC}" dt="2026-06-14T14:18:54.512" v="687" actId="20577"/>
          <ac:spMkLst>
            <pc:docMk/>
            <pc:sldMk cId="3763695776" sldId="258"/>
            <ac:spMk id="3" creationId="{84CEB839-123C-35A6-6654-359761BF2F80}"/>
          </ac:spMkLst>
        </pc:spChg>
      </pc:sldChg>
      <pc:sldChg chg="modSp new">
        <pc:chgData name="Stelian Dumitru (2519464)" userId="S::2519464@student.uwtsd.ac.uk::d86f699c-86fc-4dcb-9d6f-ed36be36ed24" providerId="AD" clId="Web-{9060E391-08F6-7A48-56F3-CE68705A16FC}" dt="2026-06-14T14:50:27.834" v="1292" actId="1076"/>
        <pc:sldMkLst>
          <pc:docMk/>
          <pc:sldMk cId="3885292576" sldId="259"/>
        </pc:sldMkLst>
        <pc:spChg chg="mod">
          <ac:chgData name="Stelian Dumitru (2519464)" userId="S::2519464@student.uwtsd.ac.uk::d86f699c-86fc-4dcb-9d6f-ed36be36ed24" providerId="AD" clId="Web-{9060E391-08F6-7A48-56F3-CE68705A16FC}" dt="2026-06-14T14:50:27.834" v="1292" actId="1076"/>
          <ac:spMkLst>
            <pc:docMk/>
            <pc:sldMk cId="3885292576" sldId="259"/>
            <ac:spMk id="2" creationId="{A4F262EE-4318-576E-46FC-101E8FC43CB4}"/>
          </ac:spMkLst>
        </pc:spChg>
        <pc:spChg chg="mod">
          <ac:chgData name="Stelian Dumitru (2519464)" userId="S::2519464@student.uwtsd.ac.uk::d86f699c-86fc-4dcb-9d6f-ed36be36ed24" providerId="AD" clId="Web-{9060E391-08F6-7A48-56F3-CE68705A16FC}" dt="2026-06-14T14:50:23.709" v="1291" actId="1076"/>
          <ac:spMkLst>
            <pc:docMk/>
            <pc:sldMk cId="3885292576" sldId="259"/>
            <ac:spMk id="3" creationId="{002F1578-6FAB-1FB0-A1B8-68C2CF24FDFE}"/>
          </ac:spMkLst>
        </pc:spChg>
      </pc:sldChg>
      <pc:sldChg chg="addSp modSp new">
        <pc:chgData name="Stelian Dumitru (2519464)" userId="S::2519464@student.uwtsd.ac.uk::d86f699c-86fc-4dcb-9d6f-ed36be36ed24" providerId="AD" clId="Web-{9060E391-08F6-7A48-56F3-CE68705A16FC}" dt="2026-06-14T15:04:49.974" v="1332" actId="1076"/>
        <pc:sldMkLst>
          <pc:docMk/>
          <pc:sldMk cId="167082103" sldId="260"/>
        </pc:sldMkLst>
        <pc:spChg chg="mod">
          <ac:chgData name="Stelian Dumitru (2519464)" userId="S::2519464@student.uwtsd.ac.uk::d86f699c-86fc-4dcb-9d6f-ed36be36ed24" providerId="AD" clId="Web-{9060E391-08F6-7A48-56F3-CE68705A16FC}" dt="2026-06-14T15:04:36.660" v="1330" actId="20577"/>
          <ac:spMkLst>
            <pc:docMk/>
            <pc:sldMk cId="167082103" sldId="260"/>
            <ac:spMk id="2" creationId="{AB0C8D7D-474E-B601-342F-22B3A70F109F}"/>
          </ac:spMkLst>
        </pc:spChg>
        <pc:spChg chg="mod">
          <ac:chgData name="Stelian Dumitru (2519464)" userId="S::2519464@student.uwtsd.ac.uk::d86f699c-86fc-4dcb-9d6f-ed36be36ed24" providerId="AD" clId="Web-{9060E391-08F6-7A48-56F3-CE68705A16FC}" dt="2026-06-14T15:04:46.598" v="1331" actId="1076"/>
          <ac:spMkLst>
            <pc:docMk/>
            <pc:sldMk cId="167082103" sldId="260"/>
            <ac:spMk id="3" creationId="{1FB5B8EE-AEF4-739E-4582-7F538FC8C171}"/>
          </ac:spMkLst>
        </pc:spChg>
        <pc:spChg chg="add mod">
          <ac:chgData name="Stelian Dumitru (2519464)" userId="S::2519464@student.uwtsd.ac.uk::d86f699c-86fc-4dcb-9d6f-ed36be36ed24" providerId="AD" clId="Web-{9060E391-08F6-7A48-56F3-CE68705A16FC}" dt="2026-06-14T15:04:49.974" v="1332" actId="1076"/>
          <ac:spMkLst>
            <pc:docMk/>
            <pc:sldMk cId="167082103" sldId="260"/>
            <ac:spMk id="7" creationId="{DF057C97-D2BB-0ECE-89CC-FFC9C05D3904}"/>
          </ac:spMkLst>
        </pc:spChg>
      </pc:sldChg>
      <pc:sldChg chg="modSp new">
        <pc:chgData name="Stelian Dumitru (2519464)" userId="S::2519464@student.uwtsd.ac.uk::d86f699c-86fc-4dcb-9d6f-ed36be36ed24" providerId="AD" clId="Web-{9060E391-08F6-7A48-56F3-CE68705A16FC}" dt="2026-06-14T15:12:04.458" v="1351" actId="20577"/>
        <pc:sldMkLst>
          <pc:docMk/>
          <pc:sldMk cId="2405334798" sldId="261"/>
        </pc:sldMkLst>
        <pc:spChg chg="mod">
          <ac:chgData name="Stelian Dumitru (2519464)" userId="S::2519464@student.uwtsd.ac.uk::d86f699c-86fc-4dcb-9d6f-ed36be36ed24" providerId="AD" clId="Web-{9060E391-08F6-7A48-56F3-CE68705A16FC}" dt="2026-06-14T15:12:04.458" v="1351" actId="20577"/>
          <ac:spMkLst>
            <pc:docMk/>
            <pc:sldMk cId="2405334798" sldId="261"/>
            <ac:spMk id="2" creationId="{33FFA94C-30D0-9C04-A779-20DC4ED282BD}"/>
          </ac:spMkLst>
        </pc:spChg>
        <pc:spChg chg="mod">
          <ac:chgData name="Stelian Dumitru (2519464)" userId="S::2519464@student.uwtsd.ac.uk::d86f699c-86fc-4dcb-9d6f-ed36be36ed24" providerId="AD" clId="Web-{9060E391-08F6-7A48-56F3-CE68705A16FC}" dt="2026-06-14T15:11:42.034" v="1339" actId="14100"/>
          <ac:spMkLst>
            <pc:docMk/>
            <pc:sldMk cId="2405334798" sldId="261"/>
            <ac:spMk id="3" creationId="{5E101534-FF75-201D-D354-8DE87F29D643}"/>
          </ac:spMkLst>
        </pc:spChg>
      </pc:sldChg>
      <pc:sldChg chg="addSp modSp new">
        <pc:chgData name="Stelian Dumitru (2519464)" userId="S::2519464@student.uwtsd.ac.uk::d86f699c-86fc-4dcb-9d6f-ed36be36ed24" providerId="AD" clId="Web-{9060E391-08F6-7A48-56F3-CE68705A16FC}" dt="2026-06-14T15:16:22.695" v="1375" actId="14100"/>
        <pc:sldMkLst>
          <pc:docMk/>
          <pc:sldMk cId="3442681298" sldId="262"/>
        </pc:sldMkLst>
        <pc:spChg chg="mod">
          <ac:chgData name="Stelian Dumitru (2519464)" userId="S::2519464@student.uwtsd.ac.uk::d86f699c-86fc-4dcb-9d6f-ed36be36ed24" providerId="AD" clId="Web-{9060E391-08F6-7A48-56F3-CE68705A16FC}" dt="2026-06-14T15:14:19.030" v="1357" actId="1076"/>
          <ac:spMkLst>
            <pc:docMk/>
            <pc:sldMk cId="3442681298" sldId="262"/>
            <ac:spMk id="2" creationId="{D7F6E9CE-6F57-81DF-667C-9DA5F289A2EE}"/>
          </ac:spMkLst>
        </pc:spChg>
        <pc:spChg chg="mod">
          <ac:chgData name="Stelian Dumitru (2519464)" userId="S::2519464@student.uwtsd.ac.uk::d86f699c-86fc-4dcb-9d6f-ed36be36ed24" providerId="AD" clId="Web-{9060E391-08F6-7A48-56F3-CE68705A16FC}" dt="2026-06-14T15:15:50.005" v="1368" actId="14100"/>
          <ac:spMkLst>
            <pc:docMk/>
            <pc:sldMk cId="3442681298" sldId="262"/>
            <ac:spMk id="3" creationId="{3D441E1A-269F-2C4B-9E82-05B26495BF22}"/>
          </ac:spMkLst>
        </pc:spChg>
        <pc:spChg chg="add mod">
          <ac:chgData name="Stelian Dumitru (2519464)" userId="S::2519464@student.uwtsd.ac.uk::d86f699c-86fc-4dcb-9d6f-ed36be36ed24" providerId="AD" clId="Web-{9060E391-08F6-7A48-56F3-CE68705A16FC}" dt="2026-06-14T15:16:22.695" v="1375" actId="14100"/>
          <ac:spMkLst>
            <pc:docMk/>
            <pc:sldMk cId="3442681298" sldId="262"/>
            <ac:spMk id="7" creationId="{A02A6FCB-B5EA-0420-0115-80698CC31BED}"/>
          </ac:spMkLst>
        </pc:spChg>
      </pc:sldChg>
      <pc:sldChg chg="addSp delSp modSp new mod modClrScheme chgLayout">
        <pc:chgData name="Stelian Dumitru (2519464)" userId="S::2519464@student.uwtsd.ac.uk::d86f699c-86fc-4dcb-9d6f-ed36be36ed24" providerId="AD" clId="Web-{9060E391-08F6-7A48-56F3-CE68705A16FC}" dt="2026-06-14T15:24:56.966" v="1414" actId="14100"/>
        <pc:sldMkLst>
          <pc:docMk/>
          <pc:sldMk cId="3529451377" sldId="263"/>
        </pc:sldMkLst>
        <pc:spChg chg="add del">
          <ac:chgData name="Stelian Dumitru (2519464)" userId="S::2519464@student.uwtsd.ac.uk::d86f699c-86fc-4dcb-9d6f-ed36be36ed24" providerId="AD" clId="Web-{9060E391-08F6-7A48-56F3-CE68705A16FC}" dt="2026-06-14T15:21:47.077" v="1380"/>
          <ac:spMkLst>
            <pc:docMk/>
            <pc:sldMk cId="3529451377" sldId="263"/>
            <ac:spMk id="2" creationId="{B2C4E25A-1DE0-7140-1897-5E040EF753A7}"/>
          </ac:spMkLst>
        </pc:spChg>
        <pc:spChg chg="del">
          <ac:chgData name="Stelian Dumitru (2519464)" userId="S::2519464@student.uwtsd.ac.uk::d86f699c-86fc-4dcb-9d6f-ed36be36ed24" providerId="AD" clId="Web-{9060E391-08F6-7A48-56F3-CE68705A16FC}" dt="2026-06-14T15:21:37.139" v="1377"/>
          <ac:spMkLst>
            <pc:docMk/>
            <pc:sldMk cId="3529451377" sldId="263"/>
            <ac:spMk id="3" creationId="{8FA5091D-D695-B54C-F3CA-7C08B43F0AFF}"/>
          </ac:spMkLst>
        </pc:spChg>
        <pc:spChg chg="mod">
          <ac:chgData name="Stelian Dumitru (2519464)" userId="S::2519464@student.uwtsd.ac.uk::d86f699c-86fc-4dcb-9d6f-ed36be36ed24" providerId="AD" clId="Web-{9060E391-08F6-7A48-56F3-CE68705A16FC}" dt="2026-06-14T15:22:36.128" v="1386"/>
          <ac:spMkLst>
            <pc:docMk/>
            <pc:sldMk cId="3529451377" sldId="263"/>
            <ac:spMk id="4" creationId="{BA9B8E8C-F318-BD6D-6487-1D3E7DD1F0D1}"/>
          </ac:spMkLst>
        </pc:spChg>
        <pc:spChg chg="mod">
          <ac:chgData name="Stelian Dumitru (2519464)" userId="S::2519464@student.uwtsd.ac.uk::d86f699c-86fc-4dcb-9d6f-ed36be36ed24" providerId="AD" clId="Web-{9060E391-08F6-7A48-56F3-CE68705A16FC}" dt="2026-06-14T15:22:36.128" v="1386"/>
          <ac:spMkLst>
            <pc:docMk/>
            <pc:sldMk cId="3529451377" sldId="263"/>
            <ac:spMk id="5" creationId="{30994A00-7051-A061-6A1E-0BA42A57F78C}"/>
          </ac:spMkLst>
        </pc:spChg>
        <pc:spChg chg="mod">
          <ac:chgData name="Stelian Dumitru (2519464)" userId="S::2519464@student.uwtsd.ac.uk::d86f699c-86fc-4dcb-9d6f-ed36be36ed24" providerId="AD" clId="Web-{9060E391-08F6-7A48-56F3-CE68705A16FC}" dt="2026-06-14T15:24:16.776" v="1401" actId="14100"/>
          <ac:spMkLst>
            <pc:docMk/>
            <pc:sldMk cId="3529451377" sldId="263"/>
            <ac:spMk id="6" creationId="{90382782-6208-DECA-CB63-8C63DB1B5EA5}"/>
          </ac:spMkLst>
        </pc:spChg>
        <pc:spChg chg="add del">
          <ac:chgData name="Stelian Dumitru (2519464)" userId="S::2519464@student.uwtsd.ac.uk::d86f699c-86fc-4dcb-9d6f-ed36be36ed24" providerId="AD" clId="Web-{9060E391-08F6-7A48-56F3-CE68705A16FC}" dt="2026-06-14T15:21:47.077" v="1379"/>
          <ac:spMkLst>
            <pc:docMk/>
            <pc:sldMk cId="3529451377" sldId="263"/>
            <ac:spMk id="12" creationId="{2EC2C31B-B5D2-668E-2DC9-02085138869B}"/>
          </ac:spMkLst>
        </pc:spChg>
        <pc:spChg chg="add del mod">
          <ac:chgData name="Stelian Dumitru (2519464)" userId="S::2519464@student.uwtsd.ac.uk::d86f699c-86fc-4dcb-9d6f-ed36be36ed24" providerId="AD" clId="Web-{9060E391-08F6-7A48-56F3-CE68705A16FC}" dt="2026-06-14T15:22:36.128" v="1386"/>
          <ac:spMkLst>
            <pc:docMk/>
            <pc:sldMk cId="3529451377" sldId="263"/>
            <ac:spMk id="14" creationId="{D5929C6F-BD49-8563-308A-92426C025C94}"/>
          </ac:spMkLst>
        </pc:spChg>
        <pc:spChg chg="add del mod">
          <ac:chgData name="Stelian Dumitru (2519464)" userId="S::2519464@student.uwtsd.ac.uk::d86f699c-86fc-4dcb-9d6f-ed36be36ed24" providerId="AD" clId="Web-{9060E391-08F6-7A48-56F3-CE68705A16FC}" dt="2026-06-14T15:22:36.128" v="1386"/>
          <ac:spMkLst>
            <pc:docMk/>
            <pc:sldMk cId="3529451377" sldId="263"/>
            <ac:spMk id="15" creationId="{40E2914B-5AB3-8C92-3C74-833828232F2E}"/>
          </ac:spMkLst>
        </pc:spChg>
        <pc:spChg chg="add mod">
          <ac:chgData name="Stelian Dumitru (2519464)" userId="S::2519464@student.uwtsd.ac.uk::d86f699c-86fc-4dcb-9d6f-ed36be36ed24" providerId="AD" clId="Web-{9060E391-08F6-7A48-56F3-CE68705A16FC}" dt="2026-06-14T15:24:46.700" v="1412" actId="20577"/>
          <ac:spMkLst>
            <pc:docMk/>
            <pc:sldMk cId="3529451377" sldId="263"/>
            <ac:spMk id="20" creationId="{FCA0C4FE-E940-D1AB-78C7-BF8DE002504A}"/>
          </ac:spMkLst>
        </pc:spChg>
        <pc:picChg chg="add mod ord modCrop">
          <ac:chgData name="Stelian Dumitru (2519464)" userId="S::2519464@student.uwtsd.ac.uk::d86f699c-86fc-4dcb-9d6f-ed36be36ed24" providerId="AD" clId="Web-{9060E391-08F6-7A48-56F3-CE68705A16FC}" dt="2026-06-14T15:24:56.966" v="1414" actId="14100"/>
          <ac:picMkLst>
            <pc:docMk/>
            <pc:sldMk cId="3529451377" sldId="263"/>
            <ac:picMk id="7" creationId="{0638054C-7EB2-1E65-2234-E4F9EE5904F2}"/>
          </ac:picMkLst>
        </pc:picChg>
      </pc:sldChg>
      <pc:sldChg chg="modSp new">
        <pc:chgData name="Stelian Dumitru (2519464)" userId="S::2519464@student.uwtsd.ac.uk::d86f699c-86fc-4dcb-9d6f-ed36be36ed24" providerId="AD" clId="Web-{9060E391-08F6-7A48-56F3-CE68705A16FC}" dt="2026-06-14T15:28:09.089" v="1437" actId="14100"/>
        <pc:sldMkLst>
          <pc:docMk/>
          <pc:sldMk cId="2155375869" sldId="264"/>
        </pc:sldMkLst>
        <pc:spChg chg="mod">
          <ac:chgData name="Stelian Dumitru (2519464)" userId="S::2519464@student.uwtsd.ac.uk::d86f699c-86fc-4dcb-9d6f-ed36be36ed24" providerId="AD" clId="Web-{9060E391-08F6-7A48-56F3-CE68705A16FC}" dt="2026-06-14T15:27:54.322" v="1434" actId="20577"/>
          <ac:spMkLst>
            <pc:docMk/>
            <pc:sldMk cId="2155375869" sldId="264"/>
            <ac:spMk id="2" creationId="{C7B1493D-DBA3-8BFA-12F9-2266E43406C4}"/>
          </ac:spMkLst>
        </pc:spChg>
        <pc:spChg chg="mod">
          <ac:chgData name="Stelian Dumitru (2519464)" userId="S::2519464@student.uwtsd.ac.uk::d86f699c-86fc-4dcb-9d6f-ed36be36ed24" providerId="AD" clId="Web-{9060E391-08F6-7A48-56F3-CE68705A16FC}" dt="2026-06-14T15:28:09.089" v="1437" actId="14100"/>
          <ac:spMkLst>
            <pc:docMk/>
            <pc:sldMk cId="2155375869" sldId="264"/>
            <ac:spMk id="3" creationId="{A4D19C96-A064-AFC3-0CA1-3B7B479C54D8}"/>
          </ac:spMkLst>
        </pc:spChg>
      </pc:sldChg>
      <pc:sldChg chg="new del">
        <pc:chgData name="Stelian Dumitru (2519464)" userId="S::2519464@student.uwtsd.ac.uk::d86f699c-86fc-4dcb-9d6f-ed36be36ed24" providerId="AD" clId="Web-{9060E391-08F6-7A48-56F3-CE68705A16FC}" dt="2026-06-14T15:28:41.294" v="1439"/>
        <pc:sldMkLst>
          <pc:docMk/>
          <pc:sldMk cId="2582531394" sldId="265"/>
        </pc:sldMkLst>
      </pc:sldChg>
      <pc:sldMasterChg chg="del delSldLayout">
        <pc:chgData name="Stelian Dumitru (2519464)" userId="S::2519464@student.uwtsd.ac.uk::d86f699c-86fc-4dcb-9d6f-ed36be36ed24" providerId="AD" clId="Web-{9060E391-08F6-7A48-56F3-CE68705A16FC}" dt="2026-06-14T14:00:59.466" v="256"/>
        <pc:sldMasterMkLst>
          <pc:docMk/>
          <pc:sldMasterMk cId="2460954070" sldId="2147483660"/>
        </pc:sldMasterMkLst>
        <pc:sldLayoutChg chg="del">
          <pc:chgData name="Stelian Dumitru (2519464)" userId="S::2519464@student.uwtsd.ac.uk::d86f699c-86fc-4dcb-9d6f-ed36be36ed24" providerId="AD" clId="Web-{9060E391-08F6-7A48-56F3-CE68705A16FC}" dt="2026-06-14T14:00:59.466" v="256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Stelian Dumitru (2519464)" userId="S::2519464@student.uwtsd.ac.uk::d86f699c-86fc-4dcb-9d6f-ed36be36ed24" providerId="AD" clId="Web-{9060E391-08F6-7A48-56F3-CE68705A16FC}" dt="2026-06-14T14:00:59.466" v="256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Stelian Dumitru (2519464)" userId="S::2519464@student.uwtsd.ac.uk::d86f699c-86fc-4dcb-9d6f-ed36be36ed24" providerId="AD" clId="Web-{9060E391-08F6-7A48-56F3-CE68705A16FC}" dt="2026-06-14T14:00:59.466" v="256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Stelian Dumitru (2519464)" userId="S::2519464@student.uwtsd.ac.uk::d86f699c-86fc-4dcb-9d6f-ed36be36ed24" providerId="AD" clId="Web-{9060E391-08F6-7A48-56F3-CE68705A16FC}" dt="2026-06-14T14:00:59.466" v="256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Stelian Dumitru (2519464)" userId="S::2519464@student.uwtsd.ac.uk::d86f699c-86fc-4dcb-9d6f-ed36be36ed24" providerId="AD" clId="Web-{9060E391-08F6-7A48-56F3-CE68705A16FC}" dt="2026-06-14T14:00:59.466" v="256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Stelian Dumitru (2519464)" userId="S::2519464@student.uwtsd.ac.uk::d86f699c-86fc-4dcb-9d6f-ed36be36ed24" providerId="AD" clId="Web-{9060E391-08F6-7A48-56F3-CE68705A16FC}" dt="2026-06-14T14:00:59.466" v="256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Stelian Dumitru (2519464)" userId="S::2519464@student.uwtsd.ac.uk::d86f699c-86fc-4dcb-9d6f-ed36be36ed24" providerId="AD" clId="Web-{9060E391-08F6-7A48-56F3-CE68705A16FC}" dt="2026-06-14T14:00:59.466" v="256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Stelian Dumitru (2519464)" userId="S::2519464@student.uwtsd.ac.uk::d86f699c-86fc-4dcb-9d6f-ed36be36ed24" providerId="AD" clId="Web-{9060E391-08F6-7A48-56F3-CE68705A16FC}" dt="2026-06-14T14:00:59.466" v="256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Stelian Dumitru (2519464)" userId="S::2519464@student.uwtsd.ac.uk::d86f699c-86fc-4dcb-9d6f-ed36be36ed24" providerId="AD" clId="Web-{9060E391-08F6-7A48-56F3-CE68705A16FC}" dt="2026-06-14T14:00:59.466" v="256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Stelian Dumitru (2519464)" userId="S::2519464@student.uwtsd.ac.uk::d86f699c-86fc-4dcb-9d6f-ed36be36ed24" providerId="AD" clId="Web-{9060E391-08F6-7A48-56F3-CE68705A16FC}" dt="2026-06-14T14:00:59.466" v="256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Stelian Dumitru (2519464)" userId="S::2519464@student.uwtsd.ac.uk::d86f699c-86fc-4dcb-9d6f-ed36be36ed24" providerId="AD" clId="Web-{9060E391-08F6-7A48-56F3-CE68705A16FC}" dt="2026-06-14T14:00:59.466" v="256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Stelian Dumitru (2519464)" userId="S::2519464@student.uwtsd.ac.uk::d86f699c-86fc-4dcb-9d6f-ed36be36ed24" providerId="AD" clId="Web-{9060E391-08F6-7A48-56F3-CE68705A16FC}" dt="2026-06-14T14:00:59.466" v="256"/>
        <pc:sldMasterMkLst>
          <pc:docMk/>
          <pc:sldMasterMk cId="2725811764" sldId="2147483672"/>
        </pc:sldMasterMkLst>
        <pc:sldLayoutChg chg="add mod replId">
          <pc:chgData name="Stelian Dumitru (2519464)" userId="S::2519464@student.uwtsd.ac.uk::d86f699c-86fc-4dcb-9d6f-ed36be36ed24" providerId="AD" clId="Web-{9060E391-08F6-7A48-56F3-CE68705A16FC}" dt="2026-06-14T14:00:59.466" v="256"/>
          <pc:sldLayoutMkLst>
            <pc:docMk/>
            <pc:sldMasterMk cId="2725811764" sldId="2147483672"/>
            <pc:sldLayoutMk cId="768148391" sldId="2147483673"/>
          </pc:sldLayoutMkLst>
        </pc:sldLayoutChg>
        <pc:sldLayoutChg chg="add mod replId">
          <pc:chgData name="Stelian Dumitru (2519464)" userId="S::2519464@student.uwtsd.ac.uk::d86f699c-86fc-4dcb-9d6f-ed36be36ed24" providerId="AD" clId="Web-{9060E391-08F6-7A48-56F3-CE68705A16FC}" dt="2026-06-14T14:00:59.466" v="256"/>
          <pc:sldLayoutMkLst>
            <pc:docMk/>
            <pc:sldMasterMk cId="2725811764" sldId="2147483672"/>
            <pc:sldLayoutMk cId="626934145" sldId="2147483674"/>
          </pc:sldLayoutMkLst>
        </pc:sldLayoutChg>
        <pc:sldLayoutChg chg="add mod replId">
          <pc:chgData name="Stelian Dumitru (2519464)" userId="S::2519464@student.uwtsd.ac.uk::d86f699c-86fc-4dcb-9d6f-ed36be36ed24" providerId="AD" clId="Web-{9060E391-08F6-7A48-56F3-CE68705A16FC}" dt="2026-06-14T14:00:59.466" v="256"/>
          <pc:sldLayoutMkLst>
            <pc:docMk/>
            <pc:sldMasterMk cId="2725811764" sldId="2147483672"/>
            <pc:sldLayoutMk cId="3870114144" sldId="2147483675"/>
          </pc:sldLayoutMkLst>
        </pc:sldLayoutChg>
        <pc:sldLayoutChg chg="add mod replId">
          <pc:chgData name="Stelian Dumitru (2519464)" userId="S::2519464@student.uwtsd.ac.uk::d86f699c-86fc-4dcb-9d6f-ed36be36ed24" providerId="AD" clId="Web-{9060E391-08F6-7A48-56F3-CE68705A16FC}" dt="2026-06-14T14:00:59.466" v="256"/>
          <pc:sldLayoutMkLst>
            <pc:docMk/>
            <pc:sldMasterMk cId="2725811764" sldId="2147483672"/>
            <pc:sldLayoutMk cId="3694727767" sldId="2147483676"/>
          </pc:sldLayoutMkLst>
        </pc:sldLayoutChg>
        <pc:sldLayoutChg chg="add mod replId">
          <pc:chgData name="Stelian Dumitru (2519464)" userId="S::2519464@student.uwtsd.ac.uk::d86f699c-86fc-4dcb-9d6f-ed36be36ed24" providerId="AD" clId="Web-{9060E391-08F6-7A48-56F3-CE68705A16FC}" dt="2026-06-14T14:00:59.466" v="256"/>
          <pc:sldLayoutMkLst>
            <pc:docMk/>
            <pc:sldMasterMk cId="2725811764" sldId="2147483672"/>
            <pc:sldLayoutMk cId="1661094525" sldId="2147483677"/>
          </pc:sldLayoutMkLst>
        </pc:sldLayoutChg>
        <pc:sldLayoutChg chg="add mod replId">
          <pc:chgData name="Stelian Dumitru (2519464)" userId="S::2519464@student.uwtsd.ac.uk::d86f699c-86fc-4dcb-9d6f-ed36be36ed24" providerId="AD" clId="Web-{9060E391-08F6-7A48-56F3-CE68705A16FC}" dt="2026-06-14T14:00:59.466" v="256"/>
          <pc:sldLayoutMkLst>
            <pc:docMk/>
            <pc:sldMasterMk cId="2725811764" sldId="2147483672"/>
            <pc:sldLayoutMk cId="3257558527" sldId="2147483678"/>
          </pc:sldLayoutMkLst>
        </pc:sldLayoutChg>
        <pc:sldLayoutChg chg="add mod replId">
          <pc:chgData name="Stelian Dumitru (2519464)" userId="S::2519464@student.uwtsd.ac.uk::d86f699c-86fc-4dcb-9d6f-ed36be36ed24" providerId="AD" clId="Web-{9060E391-08F6-7A48-56F3-CE68705A16FC}" dt="2026-06-14T14:00:59.466" v="256"/>
          <pc:sldLayoutMkLst>
            <pc:docMk/>
            <pc:sldMasterMk cId="2725811764" sldId="2147483672"/>
            <pc:sldLayoutMk cId="4008227514" sldId="2147483679"/>
          </pc:sldLayoutMkLst>
        </pc:sldLayoutChg>
        <pc:sldLayoutChg chg="add mod replId">
          <pc:chgData name="Stelian Dumitru (2519464)" userId="S::2519464@student.uwtsd.ac.uk::d86f699c-86fc-4dcb-9d6f-ed36be36ed24" providerId="AD" clId="Web-{9060E391-08F6-7A48-56F3-CE68705A16FC}" dt="2026-06-14T14:00:59.466" v="256"/>
          <pc:sldLayoutMkLst>
            <pc:docMk/>
            <pc:sldMasterMk cId="2725811764" sldId="2147483672"/>
            <pc:sldLayoutMk cId="2356173014" sldId="2147483680"/>
          </pc:sldLayoutMkLst>
        </pc:sldLayoutChg>
        <pc:sldLayoutChg chg="add mod replId">
          <pc:chgData name="Stelian Dumitru (2519464)" userId="S::2519464@student.uwtsd.ac.uk::d86f699c-86fc-4dcb-9d6f-ed36be36ed24" providerId="AD" clId="Web-{9060E391-08F6-7A48-56F3-CE68705A16FC}" dt="2026-06-14T14:00:59.466" v="256"/>
          <pc:sldLayoutMkLst>
            <pc:docMk/>
            <pc:sldMasterMk cId="2725811764" sldId="2147483672"/>
            <pc:sldLayoutMk cId="190452895" sldId="2147483681"/>
          </pc:sldLayoutMkLst>
        </pc:sldLayoutChg>
        <pc:sldLayoutChg chg="add mod replId">
          <pc:chgData name="Stelian Dumitru (2519464)" userId="S::2519464@student.uwtsd.ac.uk::d86f699c-86fc-4dcb-9d6f-ed36be36ed24" providerId="AD" clId="Web-{9060E391-08F6-7A48-56F3-CE68705A16FC}" dt="2026-06-14T14:00:59.466" v="256"/>
          <pc:sldLayoutMkLst>
            <pc:docMk/>
            <pc:sldMasterMk cId="2725811764" sldId="2147483672"/>
            <pc:sldLayoutMk cId="4070790928" sldId="2147483682"/>
          </pc:sldLayoutMkLst>
        </pc:sldLayoutChg>
        <pc:sldLayoutChg chg="add mod replId">
          <pc:chgData name="Stelian Dumitru (2519464)" userId="S::2519464@student.uwtsd.ac.uk::d86f699c-86fc-4dcb-9d6f-ed36be36ed24" providerId="AD" clId="Web-{9060E391-08F6-7A48-56F3-CE68705A16FC}" dt="2026-06-14T14:00:59.466" v="256"/>
          <pc:sldLayoutMkLst>
            <pc:docMk/>
            <pc:sldMasterMk cId="2725811764" sldId="2147483672"/>
            <pc:sldLayoutMk cId="664703825" sldId="2147483683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426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426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75099-B3AD-44D7-919B-BCB6DC3E7F21}" type="datetimeFigureOut">
              <a:rPr lang="en-US" dirty="0"/>
              <a:t>6/14/2026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814839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BF121-2723-4D35-ADA9-215CD054C4BC}" type="datetimeFigureOut">
              <a:rPr lang="en-US" dirty="0"/>
              <a:t>6/14/2026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693414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F54BA-4BC6-480F-839C-951A49B248A9}" type="datetimeFigureOut">
              <a:rPr lang="en-US" dirty="0"/>
              <a:t>6/14/2026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011414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12793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5383" y="2128684"/>
            <a:ext cx="5304417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28684"/>
            <a:ext cx="5219700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DD0EA-4726-4440-BF9D-E88296FC3068}" type="datetimeFigureOut">
              <a:rPr lang="en-US" dirty="0"/>
              <a:t>6/14/2026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472776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87" y="929148"/>
            <a:ext cx="10640005" cy="76154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4" y="1681163"/>
            <a:ext cx="5282192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5384" y="2505075"/>
            <a:ext cx="5282192" cy="342377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42377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AD10D-99D1-46B2-A85A-C16850FCF8CF}" type="datetimeFigureOut">
              <a:rPr lang="en-US" dirty="0"/>
              <a:t>6/14/2026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10945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67E51-34D6-4E3D-8F41-CC63EA446EDD}" type="datetimeFigureOut">
              <a:rPr lang="en-US" dirty="0"/>
              <a:t>6/14/2026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75585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9E550-CE3F-497F-B953-7DE0932F91C0}" type="datetimeFigureOut">
              <a:rPr lang="en-US" dirty="0"/>
              <a:t>6/14/2026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82275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426" y="781665"/>
            <a:ext cx="4093599" cy="122345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8258" y="2315497"/>
            <a:ext cx="4093599" cy="35534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A0BF4-BAA0-4539-95F2-9C4277F97478}" type="datetimeFigureOut">
              <a:rPr lang="en-US" dirty="0"/>
              <a:t>6/14/2026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617301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342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342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9884E-D945-496C-84BE-49C61F78F9EC}" type="datetimeFigureOut">
              <a:rPr lang="en-US" dirty="0"/>
              <a:t>6/14/2026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45289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115DA-6CBC-4AEF-A85F-371C66916CF8}" type="datetimeFigureOut">
              <a:rPr lang="en-US" dirty="0"/>
              <a:t>6/14/2026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079092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997973"/>
            <a:ext cx="8404122" cy="498495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007E4-95E8-4ABC-B20B-51235318A487}" type="datetimeFigureOut">
              <a:rPr lang="en-US" dirty="0"/>
              <a:t>6/14/2026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470382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37103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93126"/>
            <a:ext cx="10691265" cy="3636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CD438618-DEE5-47CF-A8B2-A9E090D503CD}" type="datetimeFigureOut">
              <a:rPr lang="en-US" dirty="0"/>
              <a:t>6/14/2026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58117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672">
          <p15:clr>
            <a:srgbClr val="F26B43"/>
          </p15:clr>
        </p15:guide>
        <p15:guide id="4" orient="horz" pos="912">
          <p15:clr>
            <a:srgbClr val="F26B43"/>
          </p15:clr>
        </p15:guide>
        <p15:guide id="5" pos="7176">
          <p15:clr>
            <a:srgbClr val="F26B43"/>
          </p15:clr>
        </p15:guide>
        <p15:guide id="6" pos="504">
          <p15:clr>
            <a:srgbClr val="F26B43"/>
          </p15:clr>
        </p15:guide>
        <p15:guide id="7" orient="horz" pos="3864">
          <p15:clr>
            <a:srgbClr val="F26B43"/>
          </p15:clr>
        </p15:guide>
        <p15:guide id="8" orient="horz" pos="45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BASIL'S BAKERY</a:t>
            </a:r>
            <a:br>
              <a:rPr lang="en-GB" dirty="0"/>
            </a:br>
            <a:r>
              <a:rPr lang="en-GB" dirty="0" err="1"/>
              <a:t>PREsENtaTION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87929" y="3214507"/>
            <a:ext cx="9276080" cy="257016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STUDENT  NAME. STELIAN DUMITRU</a:t>
            </a:r>
            <a:endParaRPr lang="en-GB" dirty="0"/>
          </a:p>
          <a:p>
            <a:r>
              <a:rPr lang="en-GB"/>
              <a:t>ID STUDENT. 2519464</a:t>
            </a:r>
            <a:endParaRPr lang="en-GB" dirty="0"/>
          </a:p>
          <a:p>
            <a:r>
              <a:rPr lang="en-GB" dirty="0"/>
              <a:t>LECTURE'S NAME: Yetunde Everard-</a:t>
            </a:r>
            <a:r>
              <a:rPr lang="en-GB" dirty="0" err="1"/>
              <a:t>Igwed</a:t>
            </a:r>
            <a:endParaRPr lang="en-GB" dirty="0"/>
          </a:p>
          <a:p>
            <a:r>
              <a:rPr lang="en-GB"/>
              <a:t>MODULE CODE:LCLM 4004</a:t>
            </a:r>
            <a:endParaRPr lang="en-GB" dirty="0"/>
          </a:p>
          <a:p>
            <a:r>
              <a:rPr lang="en-GB" dirty="0"/>
              <a:t>MODULE NAME: Problem Solving and Decisio</a:t>
            </a:r>
            <a:r>
              <a:rPr lang="en-GB"/>
              <a:t>n- Making</a:t>
            </a:r>
            <a:endParaRPr lang="en-GB" dirty="0"/>
          </a:p>
          <a:p>
            <a:r>
              <a:rPr lang="en-GB"/>
              <a:t>COMPONENT 1 :Basil's Bakery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C28CDB-4707-346B-379C-4F6DAAC28B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</a:t>
            </a:r>
            <a:r>
              <a:rPr lang="en-GB"/>
              <a:t>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4F88F7-BB5D-3096-51EF-1E9CAEDA42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Background of the </a:t>
            </a:r>
            <a:r>
              <a:rPr lang="en-GB"/>
              <a:t>bakery </a:t>
            </a:r>
          </a:p>
          <a:p>
            <a:r>
              <a:rPr lang="en-GB" dirty="0"/>
              <a:t>Key </a:t>
            </a:r>
            <a:r>
              <a:rPr lang="en-GB"/>
              <a:t>business challenges</a:t>
            </a:r>
          </a:p>
          <a:p>
            <a:r>
              <a:rPr lang="en-GB"/>
              <a:t>PESTEL analysis</a:t>
            </a:r>
          </a:p>
          <a:p>
            <a:r>
              <a:rPr lang="en-GB" dirty="0"/>
              <a:t>Cause-and-</a:t>
            </a:r>
            <a:r>
              <a:rPr lang="en-GB"/>
              <a:t>effect</a:t>
            </a:r>
            <a:endParaRPr lang="en-GB" dirty="0"/>
          </a:p>
          <a:p>
            <a:r>
              <a:rPr lang="en-GB" dirty="0"/>
              <a:t>Key findings and </a:t>
            </a:r>
            <a:r>
              <a:rPr lang="en-GB"/>
              <a:t>recommendations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62103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948CC-7FD0-8D6A-3CB5-C84C30C352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Background of  the business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CEB839-123C-35A6-6654-359761BF2F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Basil Bakery is a small independent, family-run bakery and café that serves a range of freshly backed breads, cakes, pastries, sandwiches and hot drinks. Located on a local high street, the business has </a:t>
            </a:r>
            <a:r>
              <a:rPr lang="en-GB"/>
              <a:t>built</a:t>
            </a:r>
            <a:r>
              <a:rPr lang="en-GB" dirty="0"/>
              <a:t> a loyal customer base through its quality products and personalised serves. Before 2020, the bakery experienced steady sales and a strong local reputation; however, changes in </a:t>
            </a:r>
            <a:r>
              <a:rPr lang="en-GB" err="1"/>
              <a:t>constumer</a:t>
            </a:r>
            <a:r>
              <a:rPr lang="en-GB" dirty="0"/>
              <a:t> behaviour, increased competition, and shifts in wider economics </a:t>
            </a:r>
            <a:r>
              <a:rPr lang="en-GB" err="1"/>
              <a:t>evironment</a:t>
            </a:r>
            <a:r>
              <a:rPr lang="en-GB" dirty="0"/>
              <a:t> have affected its </a:t>
            </a:r>
            <a:r>
              <a:rPr lang="en-GB" err="1"/>
              <a:t>preformance</a:t>
            </a:r>
            <a:r>
              <a:rPr lang="en-GB" dirty="0"/>
              <a:t>. Basil is now concerned about the long-term viability of the business and has commissioned the case study to better understand the factors influencing its stagnating sales and identify opportunities for improvement.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5191AC-F2B8-E27B-09EF-8E3C941475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5236B-181B-4BA1-9CE9-14D1B96D11AE}" type="datetime1">
              <a:t>6/14/2026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0465FB-C0E2-85AE-14D0-26EBA003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06032F-F7F4-DF41-5B3D-3FA636F5FA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36957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F262EE-4318-576E-46FC-101E8FC43C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0795" y="688416"/>
            <a:ext cx="10691265" cy="1371030"/>
          </a:xfrm>
        </p:spPr>
        <p:txBody>
          <a:bodyPr/>
          <a:lstStyle/>
          <a:p>
            <a:r>
              <a:rPr lang="en-GB" dirty="0"/>
              <a:t>ROOT PROBLEM &amp; </a:t>
            </a:r>
            <a:r>
              <a:rPr lang="en-GB"/>
              <a:t>contributing issues</a:t>
            </a:r>
            <a:r>
              <a:rPr lang="en-GB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2F1578-6FAB-1FB0-A1B8-68C2CF24FD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235" y="1510806"/>
            <a:ext cx="11097665" cy="424568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600" dirty="0"/>
              <a:t>Basil bakery is experiencing declining sales and reduced </a:t>
            </a:r>
            <a:r>
              <a:rPr lang="en-GB" sz="1600" err="1"/>
              <a:t>profitability,making</a:t>
            </a:r>
            <a:r>
              <a:rPr lang="en-GB" sz="1600" dirty="0"/>
              <a:t> it </a:t>
            </a:r>
            <a:r>
              <a:rPr lang="en-GB" sz="1600" err="1"/>
              <a:t>dificult</a:t>
            </a:r>
            <a:r>
              <a:rPr lang="en-GB" sz="1600" dirty="0"/>
              <a:t> to grow the </a:t>
            </a:r>
            <a:r>
              <a:rPr lang="en-GB" sz="1600"/>
              <a:t>business and compete effectively.</a:t>
            </a:r>
            <a:endParaRPr lang="en-GB" sz="1600" dirty="0"/>
          </a:p>
          <a:p>
            <a:r>
              <a:rPr lang="en-GB" sz="1600"/>
              <a:t>INTERNAL ISSUES: Limited marketing and social media presence.</a:t>
            </a:r>
            <a:endParaRPr lang="en-GB" sz="1600" dirty="0"/>
          </a:p>
          <a:p>
            <a:pPr marL="0" indent="0">
              <a:buNone/>
            </a:pPr>
            <a:r>
              <a:rPr lang="en-GB" sz="1600"/>
              <a:t>                                          Inconsistent customer service during busy periods.</a:t>
            </a:r>
            <a:endParaRPr lang="en-GB" sz="1600" dirty="0"/>
          </a:p>
          <a:p>
            <a:pPr marL="0" indent="0">
              <a:buNone/>
            </a:pPr>
            <a:r>
              <a:rPr lang="en-GB" sz="1600"/>
              <a:t>                                          Inefficient stock management leading to waste.</a:t>
            </a:r>
            <a:endParaRPr lang="en-GB" sz="1600" dirty="0"/>
          </a:p>
          <a:p>
            <a:pPr marL="0" indent="0">
              <a:buNone/>
            </a:pPr>
            <a:r>
              <a:rPr lang="en-GB" sz="1600"/>
              <a:t>                                          Limited product innovation compared to competit</a:t>
            </a:r>
            <a:r>
              <a:rPr lang="en-GB" sz="1600" dirty="0"/>
              <a:t>ors.</a:t>
            </a:r>
          </a:p>
          <a:p>
            <a:r>
              <a:rPr lang="en-GB" sz="1600" dirty="0"/>
              <a:t>CONTROL:HIGH –Basil can improve marketing ,staff training ,inventory management and product development.</a:t>
            </a:r>
          </a:p>
          <a:p>
            <a:r>
              <a:rPr lang="en-GB" sz="1600"/>
              <a:t>EXTERNAL issues : Rising costs of ingredients ,energy and supplies.</a:t>
            </a:r>
          </a:p>
          <a:p>
            <a:pPr marL="0" indent="0">
              <a:buNone/>
            </a:pPr>
            <a:r>
              <a:rPr lang="en-GB" sz="1600"/>
              <a:t>                                         Increased competition </a:t>
            </a:r>
            <a:endParaRPr lang="en-GB" sz="1600" dirty="0"/>
          </a:p>
          <a:p>
            <a:pPr marL="0" indent="0">
              <a:buNone/>
            </a:pPr>
            <a:r>
              <a:rPr lang="en-GB" sz="1600"/>
              <a:t>                                        Changes in customer spending due to economic condit</a:t>
            </a:r>
            <a:r>
              <a:rPr lang="en-GB" sz="1600" dirty="0"/>
              <a:t>ions.</a:t>
            </a:r>
          </a:p>
          <a:p>
            <a:r>
              <a:rPr lang="en-GB" sz="1600" dirty="0"/>
              <a:t>CONTROL:LOW TO MEDIUM Basil cannot control these factors but can adapt strategies to reduce their </a:t>
            </a:r>
            <a:r>
              <a:rPr lang="en-GB" sz="1600"/>
              <a:t>impact.</a:t>
            </a:r>
            <a:endParaRPr lang="en-GB" sz="1600" dirty="0"/>
          </a:p>
          <a:p>
            <a:r>
              <a:rPr lang="en-GB" sz="1600"/>
              <a:t>References Mintel (2024) UK Food and Drink Retail Market Report . L ONDON :Mintel Group LTD.</a:t>
            </a:r>
            <a:endParaRPr lang="en-GB" sz="1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3F9180-C52D-90AC-F4C0-C307A5190E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1C0EC-336F-4D05-8A00-D25AE3EACD52}" type="datetime1">
              <a:t>6/14/2026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FC9514-4A35-C1BD-CFA0-41E2F618C8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7193E6-9DC5-A2B4-EF9D-EBD6C39B09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52925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0C8D7D-474E-B601-342F-22B3A70F10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717989"/>
            <a:ext cx="10691265" cy="1371030"/>
          </a:xfrm>
        </p:spPr>
        <p:txBody>
          <a:bodyPr/>
          <a:lstStyle/>
          <a:p>
            <a:r>
              <a:rPr lang="en-GB"/>
              <a:t>Critique of PESTEL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5B8EE-AEF4-739E-4582-7F538FC8C1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242" y="1612768"/>
            <a:ext cx="5098730" cy="363608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600">
                <a:ea typeface="+mn-lt"/>
                <a:cs typeface="+mn-lt"/>
              </a:rPr>
              <a:t>PESTEL is a strategic tool used to analyse the external business environment through six factors: </a:t>
            </a:r>
            <a:r>
              <a:rPr lang="en-GB" sz="1600" b="1">
                <a:ea typeface="+mn-lt"/>
                <a:cs typeface="+mn-lt"/>
              </a:rPr>
              <a:t>Political, Economic, Social, Technological, Environmental, and Legal</a:t>
            </a:r>
            <a:r>
              <a:rPr lang="en-GB" sz="1600">
                <a:ea typeface="+mn-lt"/>
                <a:cs typeface="+mn-lt"/>
              </a:rPr>
              <a:t> (Johnson et al., 2020).</a:t>
            </a:r>
            <a:endParaRPr lang="en-GB" sz="1600"/>
          </a:p>
          <a:p>
            <a:r>
              <a:rPr lang="en-GB" sz="1600"/>
              <a:t>Why is it used?</a:t>
            </a:r>
          </a:p>
          <a:p>
            <a:r>
              <a:rPr lang="en-GB" sz="1600" dirty="0">
                <a:ea typeface="+mn-lt"/>
                <a:cs typeface="+mn-lt"/>
              </a:rPr>
              <a:t>Helps businesses identify external opportunities and threats. 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Supports strategic planning and decision-making. 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Useful when assessing market conditions affecting Basil Bakery.</a:t>
            </a:r>
            <a:endParaRPr lang="en-GB" sz="1600"/>
          </a:p>
          <a:p>
            <a:r>
              <a:rPr lang="en-GB" sz="1600"/>
              <a:t>Advantages</a:t>
            </a:r>
          </a:p>
          <a:p>
            <a:r>
              <a:rPr lang="en-GB" sz="1600">
                <a:ea typeface="+mn-lt"/>
                <a:cs typeface="+mn-lt"/>
              </a:rPr>
              <a:t>Gives a clear view of the external environment. </a:t>
            </a:r>
            <a:endParaRPr lang="en-GB" sz="1600"/>
          </a:p>
          <a:p>
            <a:r>
              <a:rPr lang="en-GB" sz="1600">
                <a:ea typeface="+mn-lt"/>
                <a:cs typeface="+mn-lt"/>
              </a:rPr>
              <a:t>Helps Basil Bakery understand market changes. </a:t>
            </a:r>
            <a:endParaRPr lang="en-GB" sz="1600"/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895C5E-B52F-53B6-00E0-36408788F5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8CDE15-47D9-461C-A0F9-77CB6E853D6F}" type="datetime1">
              <a:t>6/14/2026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012FE0-6D6D-39D8-6565-0C680769BD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3C1566-D07C-DC20-D6D1-7702518A49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5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F057C97-D2BB-0ECE-89CC-FFC9C05D3904}"/>
              </a:ext>
            </a:extLst>
          </p:cNvPr>
          <p:cNvSpPr txBox="1"/>
          <p:nvPr/>
        </p:nvSpPr>
        <p:spPr>
          <a:xfrm>
            <a:off x="6094302" y="1613101"/>
            <a:ext cx="5444375" cy="41508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600"/>
              <a:t>Limitations</a:t>
            </a:r>
            <a:endParaRPr lang="en-US" sz="1600"/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600"/>
              <a:t>Does not analyse internal business problems. </a:t>
            </a:r>
            <a:endParaRPr lang="en-GB" sz="1600" dirty="0"/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600"/>
              <a:t>Some information may become outdated quickly. </a:t>
            </a:r>
            <a:endParaRPr lang="en-GB" sz="1600" dirty="0"/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600"/>
              <a:t>Evaluation</a:t>
            </a:r>
            <a:endParaRPr lang="en-US" sz="1600"/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600" dirty="0"/>
              <a:t>PESTEL helps Basil Bakery understand external challenges such as rising costs and changing customer preferences, but it should be used with other </a:t>
            </a:r>
            <a:r>
              <a:rPr lang="en-GB" sz="1600" dirty="0" err="1"/>
              <a:t>toolslike</a:t>
            </a:r>
            <a:r>
              <a:rPr lang="en-GB" sz="1600" dirty="0"/>
              <a:t> SWOT.</a:t>
            </a: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600"/>
              <a:t>Reference</a:t>
            </a:r>
            <a:endParaRPr lang="en-US" sz="1600"/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600"/>
              <a:t>(Johnson et al., 2020)</a:t>
            </a:r>
            <a:endParaRPr lang="en-GB" sz="1600" dirty="0"/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endParaRPr lang="en-GB" sz="1400" dirty="0"/>
          </a:p>
          <a:p>
            <a:pPr algn="l"/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670821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FFA94C-30D0-9C04-A779-20DC4ED282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064" y="745203"/>
            <a:ext cx="10691265" cy="1371030"/>
          </a:xfrm>
        </p:spPr>
        <p:txBody>
          <a:bodyPr/>
          <a:lstStyle/>
          <a:p>
            <a:r>
              <a:rPr lang="en-GB" dirty="0"/>
              <a:t>All six </a:t>
            </a:r>
            <a:r>
              <a:rPr lang="en-GB"/>
              <a:t>pillars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101534-FF75-201D-D354-8DE87F29D6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7850" y="1694411"/>
            <a:ext cx="10718479" cy="4411696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 b="1">
                <a:ea typeface="+mn-lt"/>
                <a:cs typeface="+mn-lt"/>
              </a:rPr>
              <a:t>P – Political</a:t>
            </a:r>
            <a:endParaRPr lang="en-GB"/>
          </a:p>
          <a:p>
            <a:r>
              <a:rPr lang="en-GB">
                <a:ea typeface="+mn-lt"/>
                <a:cs typeface="+mn-lt"/>
              </a:rPr>
              <a:t>National Living Wage increases staff costs. 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E – Economic</a:t>
            </a:r>
            <a:endParaRPr lang="en-GB"/>
          </a:p>
          <a:p>
            <a:r>
              <a:rPr lang="en-GB">
                <a:ea typeface="+mn-lt"/>
                <a:cs typeface="+mn-lt"/>
              </a:rPr>
              <a:t>Inflation increases ingredient and energy costs. 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S – Social</a:t>
            </a:r>
            <a:endParaRPr lang="en-GB"/>
          </a:p>
          <a:p>
            <a:r>
              <a:rPr lang="en-GB">
                <a:ea typeface="+mn-lt"/>
                <a:cs typeface="+mn-lt"/>
              </a:rPr>
              <a:t>More customers want healthier and vegan products. 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T – Technological</a:t>
            </a:r>
            <a:endParaRPr lang="en-GB"/>
          </a:p>
          <a:p>
            <a:r>
              <a:rPr lang="en-GB">
                <a:ea typeface="+mn-lt"/>
                <a:cs typeface="+mn-lt"/>
              </a:rPr>
              <a:t>Online ordering and social media affect sales. 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E – Environmental</a:t>
            </a:r>
            <a:endParaRPr lang="en-GB"/>
          </a:p>
          <a:p>
            <a:r>
              <a:rPr lang="en-GB">
                <a:ea typeface="+mn-lt"/>
                <a:cs typeface="+mn-lt"/>
              </a:rPr>
              <a:t>Rising energy prices increase operating costs. 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L – Legal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Food Safety Act requires high hygiene standards. </a:t>
            </a:r>
            <a:endParaRPr lang="en-GB" dirty="0"/>
          </a:p>
          <a:p>
            <a:r>
              <a:rPr lang="en-GB" b="1">
                <a:ea typeface="+mn-lt"/>
                <a:cs typeface="+mn-lt"/>
              </a:rPr>
              <a:t>Reference:</a:t>
            </a:r>
            <a:r>
              <a:rPr lang="en-GB">
                <a:ea typeface="+mn-lt"/>
                <a:cs typeface="+mn-lt"/>
              </a:rPr>
              <a:t> UK Government (2025); Food Standards Agency (2025); ONS (2025).</a:t>
            </a:r>
            <a:endParaRPr lang="en-GB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ED6AFC-2197-1600-0C8E-3AE4836A85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F1B8C-B190-476C-AAD7-58D44558234F}" type="datetime1">
              <a:t>6/14/2026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7FDFCB-4543-3A9F-868D-ABF3F451FD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59BD4F-B80D-F566-A924-B006C8473F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53347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F6E9CE-6F57-81DF-667C-9DA5F289A2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135" y="799632"/>
            <a:ext cx="11072264" cy="1139709"/>
          </a:xfrm>
        </p:spPr>
        <p:txBody>
          <a:bodyPr>
            <a:normAutofit fontScale="90000"/>
          </a:bodyPr>
          <a:lstStyle/>
          <a:p>
            <a:r>
              <a:rPr lang="en-GB">
                <a:ea typeface="+mj-lt"/>
                <a:cs typeface="+mj-lt"/>
              </a:rPr>
              <a:t>Critique of the Cause-and-Effect (Fishbone) Model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441E1A-269F-2C4B-9E82-05B26495BF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135" y="2061805"/>
            <a:ext cx="5901551" cy="401708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b="1">
                <a:ea typeface="+mn-lt"/>
                <a:cs typeface="+mn-lt"/>
              </a:rPr>
              <a:t>What?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A tool used to identify the root causes of a problem. </a:t>
            </a:r>
            <a:endParaRPr lang="en-GB" dirty="0"/>
          </a:p>
          <a:p>
            <a:r>
              <a:rPr lang="en-GB" b="1">
                <a:ea typeface="+mn-lt"/>
                <a:cs typeface="+mn-lt"/>
              </a:rPr>
              <a:t>Who?</a:t>
            </a:r>
            <a:endParaRPr lang="en-GB"/>
          </a:p>
          <a:p>
            <a:r>
              <a:rPr lang="en-GB">
                <a:ea typeface="+mn-lt"/>
                <a:cs typeface="+mn-lt"/>
              </a:rPr>
              <a:t>Developed by </a:t>
            </a:r>
            <a:r>
              <a:rPr lang="en-GB" b="1">
                <a:ea typeface="+mn-lt"/>
                <a:cs typeface="+mn-lt"/>
              </a:rPr>
              <a:t>Kaoru Ishikawa</a:t>
            </a:r>
            <a:r>
              <a:rPr lang="en-GB">
                <a:ea typeface="+mn-lt"/>
                <a:cs typeface="+mn-lt"/>
              </a:rPr>
              <a:t> in </a:t>
            </a:r>
            <a:r>
              <a:rPr lang="en-GB" b="1">
                <a:ea typeface="+mn-lt"/>
                <a:cs typeface="+mn-lt"/>
              </a:rPr>
              <a:t>1968</a:t>
            </a:r>
            <a:r>
              <a:rPr lang="en-GB">
                <a:ea typeface="+mn-lt"/>
                <a:cs typeface="+mn-lt"/>
              </a:rPr>
              <a:t>. 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Why?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Helps businesses analyse and organise possible causes of a problem. </a:t>
            </a:r>
            <a:endParaRPr lang="en-GB" dirty="0"/>
          </a:p>
          <a:p>
            <a:r>
              <a:rPr lang="en-GB" b="1">
                <a:ea typeface="+mn-lt"/>
                <a:cs typeface="+mn-lt"/>
              </a:rPr>
              <a:t>Advantages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Identifies root causes systematically. </a:t>
            </a:r>
            <a:endParaRPr lang="en-GB" dirty="0"/>
          </a:p>
          <a:p>
            <a:r>
              <a:rPr lang="en-GB">
                <a:ea typeface="+mn-lt"/>
                <a:cs typeface="+mn-lt"/>
              </a:rPr>
              <a:t>Encourages teamwork and brainstorming. </a:t>
            </a:r>
            <a:endParaRPr lang="en-GB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3ECDBA-D805-4A73-222D-ECD5DCD637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0DF35-D51F-45F9-A4CC-2F8FAEBB224B}" type="datetime1">
              <a:t>6/14/2026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8D5534-F291-8E7D-3AD1-DDFF845B6E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F96425-5BF1-CB1C-8082-96499FE74B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7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02A6FCB-B5EA-0420-0115-80698CC31BED}"/>
              </a:ext>
            </a:extLst>
          </p:cNvPr>
          <p:cNvSpPr txBox="1"/>
          <p:nvPr/>
        </p:nvSpPr>
        <p:spPr>
          <a:xfrm>
            <a:off x="6421025" y="2062060"/>
            <a:ext cx="5464662" cy="40872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600" b="1"/>
              <a:t>Limitations</a:t>
            </a:r>
            <a:endParaRPr lang="en-GB" sz="1600" dirty="0"/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600"/>
              <a:t>Does not show which cause is most important. </a:t>
            </a:r>
            <a:endParaRPr lang="en-GB" sz="1600" dirty="0"/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600"/>
              <a:t>Depends on the quality of information provided. </a:t>
            </a:r>
            <a:endParaRPr lang="en-GB" sz="1600" dirty="0"/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600" b="1"/>
              <a:t>Evaluation</a:t>
            </a:r>
            <a:endParaRPr lang="en-GB" sz="1600" dirty="0"/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600" dirty="0"/>
              <a:t>Useful for identifying the causes of Basil Bakery's declining sales, but additional analysis is needed to prioritise solutions. </a:t>
            </a: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600" b="1"/>
              <a:t>In-text citation:</a:t>
            </a:r>
            <a:r>
              <a:rPr lang="en-GB" sz="1600"/>
              <a:t> (Ishikawa, 1968)</a:t>
            </a:r>
            <a:endParaRPr lang="en-GB" sz="1600" dirty="0"/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600" b="1"/>
              <a:t>Reference:</a:t>
            </a:r>
            <a:br>
              <a:rPr lang="en-GB" sz="1600" b="1" dirty="0"/>
            </a:br>
            <a:r>
              <a:rPr lang="en-GB" sz="1600" b="1"/>
              <a:t> Ishikawa, K. (1968) </a:t>
            </a:r>
            <a:r>
              <a:rPr lang="en-GB" sz="1600" i="1"/>
              <a:t>Guide to Quality Control</a:t>
            </a:r>
            <a:r>
              <a:rPr lang="en-GB" sz="1600"/>
              <a:t>. Tokyo: Asian Productivity Organization.</a:t>
            </a:r>
            <a:endParaRPr lang="en-GB" sz="1600" dirty="0"/>
          </a:p>
          <a:p>
            <a:pPr algn="l"/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4426812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FCA0C4FE-E940-D1AB-78C7-BF8DE00250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371030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7" name="Content Placeholder 6" descr="A diagram showing the causes of a bakery sales and measurement&#10;&#10;AI-generated content may be incorrect.">
            <a:extLst>
              <a:ext uri="{FF2B5EF4-FFF2-40B4-BE49-F238E27FC236}">
                <a16:creationId xmlns:a16="http://schemas.microsoft.com/office/drawing/2014/main" id="{0638054C-7EB2-1E65-2234-E4F9EE5904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-123" t="81" r="3003" b="19444"/>
          <a:stretch>
            <a:fillRect/>
          </a:stretch>
        </p:blipFill>
        <p:spPr>
          <a:xfrm>
            <a:off x="696924" y="918444"/>
            <a:ext cx="10942933" cy="5809483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9B8E8C-F318-BD6D-6487-1D3E7DD1F0D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40129A1-FFB2-4DB1-86C3-F0EA545BB7AC}" type="datetime1">
              <a:rPr lang="en-GB"/>
              <a:pPr>
                <a:spcAft>
                  <a:spcPts val="600"/>
                </a:spcAft>
              </a:pPr>
              <a:t>6/14/2026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994A00-7051-A061-6A1E-0BA42A57F7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382782-6208-DECA-CB63-8C63DB1B5E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 flipH="1" flipV="1">
            <a:off x="13265044" y="7742010"/>
            <a:ext cx="89646" cy="83911"/>
          </a:xfrm>
        </p:spPr>
        <p:txBody>
          <a:bodyPr anchor="ctr">
            <a:normAutofit fontScale="250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94513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B1493D-DBA3-8BFA-12F9-2266E43406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Key findings: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D19C96-A064-AFC3-0CA1-3B7B479C54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242" y="1612769"/>
            <a:ext cx="10677658" cy="416676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400" b="1" dirty="0"/>
          </a:p>
          <a:p>
            <a:r>
              <a:rPr lang="en-GB">
                <a:ea typeface="+mn-lt"/>
                <a:cs typeface="+mn-lt"/>
              </a:rPr>
              <a:t>Rising ingredient, energy, and labour costs are reducing Basil Bakery's profitability.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Increased competition and changing customer preferences are contributing to declining sales.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Internal issues, including inconsistent customer service and inefficient inventory management, are negatively affecting performance. 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Limited monitoring of customer feedback and sales trends makes it difficult to identify and respond to business problems.</a:t>
            </a:r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4663A5-F424-8698-D7DB-D4758AF060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A0592-B0F4-442C-A5C2-A5AD18FD295C}" type="datetime1">
              <a:t>6/14/2026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CE7052-1221-DB73-6548-629951F9AB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C6E541-A4B9-4A77-D9AA-822DFB3C88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5375869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VTI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ChronicleVTI">
      <a:majorFont>
        <a:latin typeface="Univers Condensed"/>
        <a:ea typeface=""/>
        <a:cs typeface=""/>
      </a:majorFont>
      <a:minorFont>
        <a:latin typeface="Calisto MT" panose="02040603050505030304"/>
        <a:ea typeface=""/>
        <a:cs typeface=""/>
      </a:minorFont>
    </a:fontScheme>
    <a:fmtScheme name="Chronicl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ronicleVTI" id="{534FD3B1-53CD-4A5C-943C-C44DFF248C3E}" vid="{19A790DA-2E4D-4134-98A6-7DECB1A1B84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ChronicleVTI</vt:lpstr>
      <vt:lpstr>BASIL'S BAKERY PREsENtaTION </vt:lpstr>
      <vt:lpstr>introduction</vt:lpstr>
      <vt:lpstr>Background of  the business</vt:lpstr>
      <vt:lpstr>ROOT PROBLEM &amp; contributing issues </vt:lpstr>
      <vt:lpstr>Critique of PESTEL Framework</vt:lpstr>
      <vt:lpstr>All six pillars</vt:lpstr>
      <vt:lpstr>Critique of the Cause-and-Effect (Fishbone) Model</vt:lpstr>
      <vt:lpstr>PowerPoint Presentation</vt:lpstr>
      <vt:lpstr>Key findings: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401</cp:revision>
  <dcterms:created xsi:type="dcterms:W3CDTF">2026-06-14T09:29:23Z</dcterms:created>
  <dcterms:modified xsi:type="dcterms:W3CDTF">2026-06-14T15:28:41Z</dcterms:modified>
</cp:coreProperties>
</file>