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57" r:id="rId5"/>
    <p:sldId id="258" r:id="rId6"/>
    <p:sldId id="259" r:id="rId7"/>
    <p:sldId id="260" r:id="rId8"/>
    <p:sldId id="261" r:id="rId9"/>
    <p:sldId id="262" r:id="rId10"/>
    <p:sldId id="263" r:id="rId11"/>
    <p:sldId id="264" r:id="rId12"/>
    <p:sldId id="265" r:id="rId13"/>
    <p:sldId id="266" r:id="rId14"/>
    <p:sldId id="267" r:id="rId15"/>
    <p:sldId id="285" r:id="rId16"/>
    <p:sldId id="286" r:id="rId17"/>
    <p:sldId id="268" r:id="rId18"/>
    <p:sldId id="269" r:id="rId19"/>
    <p:sldId id="283" r:id="rId20"/>
    <p:sldId id="284" r:id="rId2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38"/>
  </p:normalViewPr>
  <p:slideViewPr>
    <p:cSldViewPr snapToGrid="0" snapToObjects="1" showGuides="1">
      <p:cViewPr varScale="1">
        <p:scale>
          <a:sx n="106" d="100"/>
          <a:sy n="106" d="100"/>
        </p:scale>
        <p:origin x="678" y="96"/>
      </p:cViewPr>
      <p:guideLst>
        <p:guide orient="horz" pos="2160"/>
        <p:guide pos="3840"/>
      </p:guideLst>
    </p:cSldViewPr>
  </p:slid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DA706C2-587C-4DBB-9A23-8FA850D9F242}"/>
    <pc:docChg chg="custSel modSld">
      <pc:chgData name="Zita Draper" userId="b063123c-f51f-481b-b99c-f574606c9ace" providerId="ADAL" clId="{CDA706C2-587C-4DBB-9A23-8FA850D9F242}" dt="2024-10-28T08:12:59.743" v="0" actId="33524"/>
      <pc:docMkLst>
        <pc:docMk/>
      </pc:docMkLst>
      <pc:sldChg chg="modSp mod">
        <pc:chgData name="Zita Draper" userId="b063123c-f51f-481b-b99c-f574606c9ace" providerId="ADAL" clId="{CDA706C2-587C-4DBB-9A23-8FA850D9F242}" dt="2024-10-28T08:12:59.743" v="0" actId="33524"/>
        <pc:sldMkLst>
          <pc:docMk/>
          <pc:sldMk cId="2794316159" sldId="269"/>
        </pc:sldMkLst>
        <pc:spChg chg="mod">
          <ac:chgData name="Zita Draper" userId="b063123c-f51f-481b-b99c-f574606c9ace" providerId="ADAL" clId="{CDA706C2-587C-4DBB-9A23-8FA850D9F242}" dt="2024-10-28T08:12:59.743" v="0" actId="33524"/>
          <ac:spMkLst>
            <pc:docMk/>
            <pc:sldMk cId="2794316159" sldId="269"/>
            <ac:spMk id="3" creationId="{BC60908D-D08C-39CB-9D4A-7DF168C624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5D1C5-3E51-4CE8-B134-89A6FC5629B6}" type="doc">
      <dgm:prSet loTypeId="urn:microsoft.com/office/officeart/2005/8/layout/process4" loCatId="process" qsTypeId="urn:microsoft.com/office/officeart/2005/8/quickstyle/simple4" qsCatId="simple" csTypeId="urn:microsoft.com/office/officeart/2005/8/colors/colorful4" csCatId="colorful"/>
      <dgm:spPr/>
      <dgm:t>
        <a:bodyPr/>
        <a:lstStyle/>
        <a:p>
          <a:endParaRPr lang="en-US"/>
        </a:p>
      </dgm:t>
    </dgm:pt>
    <dgm:pt modelId="{38A80917-591C-4A9D-842D-1B8611F60E93}">
      <dgm:prSet/>
      <dgm:spPr/>
      <dgm:t>
        <a:bodyPr/>
        <a:lstStyle/>
        <a:p>
          <a:r>
            <a:rPr lang="en-GB"/>
            <a:t>The test for automatism – Bratty v Attorney General for Northern Ireland; </a:t>
          </a:r>
          <a:endParaRPr lang="en-US"/>
        </a:p>
      </dgm:t>
    </dgm:pt>
    <dgm:pt modelId="{81145788-591F-40B1-8D4C-BE0847753EB8}" type="parTrans" cxnId="{AE3DE0D2-7C92-4F77-BA86-F2A3A77F652C}">
      <dgm:prSet/>
      <dgm:spPr/>
      <dgm:t>
        <a:bodyPr/>
        <a:lstStyle/>
        <a:p>
          <a:endParaRPr lang="en-US"/>
        </a:p>
      </dgm:t>
    </dgm:pt>
    <dgm:pt modelId="{FB7FF133-04D3-4BBD-A33B-678630777178}" type="sibTrans" cxnId="{AE3DE0D2-7C92-4F77-BA86-F2A3A77F652C}">
      <dgm:prSet/>
      <dgm:spPr/>
      <dgm:t>
        <a:bodyPr/>
        <a:lstStyle/>
        <a:p>
          <a:endParaRPr lang="en-US"/>
        </a:p>
      </dgm:t>
    </dgm:pt>
    <dgm:pt modelId="{D591667F-7351-4200-8946-BBD1467655CD}">
      <dgm:prSet/>
      <dgm:spPr/>
      <dgm:t>
        <a:bodyPr/>
        <a:lstStyle/>
        <a:p>
          <a:r>
            <a:rPr lang="en-GB"/>
            <a:t>‘’ An act which is done by the muscles without any control by the mind, such as a spasm, a reflex, action or a convulsion; or an act done by a person who is not conscious of what he is doing, such as an act done whilst suffering from Concussion o whilst sleepwalking’’. </a:t>
          </a:r>
          <a:endParaRPr lang="en-US" dirty="0"/>
        </a:p>
      </dgm:t>
    </dgm:pt>
    <dgm:pt modelId="{596C93C7-48A8-48EA-B507-090F530BE089}" type="parTrans" cxnId="{FF45CC15-730B-4BFC-AC0E-7AB782DC60F3}">
      <dgm:prSet/>
      <dgm:spPr/>
      <dgm:t>
        <a:bodyPr/>
        <a:lstStyle/>
        <a:p>
          <a:endParaRPr lang="en-US"/>
        </a:p>
      </dgm:t>
    </dgm:pt>
    <dgm:pt modelId="{3C3FB089-BE07-4F0D-8AF6-987D115F9C15}" type="sibTrans" cxnId="{FF45CC15-730B-4BFC-AC0E-7AB782DC60F3}">
      <dgm:prSet/>
      <dgm:spPr/>
      <dgm:t>
        <a:bodyPr/>
        <a:lstStyle/>
        <a:p>
          <a:endParaRPr lang="en-US"/>
        </a:p>
      </dgm:t>
    </dgm:pt>
    <dgm:pt modelId="{7625A088-099B-4AA3-BCB4-D13DCD5257BE}" type="pres">
      <dgm:prSet presAssocID="{4125D1C5-3E51-4CE8-B134-89A6FC5629B6}" presName="Name0" presStyleCnt="0">
        <dgm:presLayoutVars>
          <dgm:dir/>
          <dgm:animLvl val="lvl"/>
          <dgm:resizeHandles val="exact"/>
        </dgm:presLayoutVars>
      </dgm:prSet>
      <dgm:spPr/>
    </dgm:pt>
    <dgm:pt modelId="{69795982-E9B7-454D-B930-04645D24A89E}" type="pres">
      <dgm:prSet presAssocID="{D591667F-7351-4200-8946-BBD1467655CD}" presName="boxAndChildren" presStyleCnt="0"/>
      <dgm:spPr/>
    </dgm:pt>
    <dgm:pt modelId="{464C5D87-ABBC-43DE-8C01-6C4B2294E2E0}" type="pres">
      <dgm:prSet presAssocID="{D591667F-7351-4200-8946-BBD1467655CD}" presName="parentTextBox" presStyleLbl="node1" presStyleIdx="0" presStyleCnt="2"/>
      <dgm:spPr/>
    </dgm:pt>
    <dgm:pt modelId="{96121060-CA4C-4522-92BE-3AE5B83AA09A}" type="pres">
      <dgm:prSet presAssocID="{FB7FF133-04D3-4BBD-A33B-678630777178}" presName="sp" presStyleCnt="0"/>
      <dgm:spPr/>
    </dgm:pt>
    <dgm:pt modelId="{0191F9E4-0573-4804-9D83-5A2F7A3FD070}" type="pres">
      <dgm:prSet presAssocID="{38A80917-591C-4A9D-842D-1B8611F60E93}" presName="arrowAndChildren" presStyleCnt="0"/>
      <dgm:spPr/>
    </dgm:pt>
    <dgm:pt modelId="{50A62753-D1A0-4BC0-8752-7EFF64573BE9}" type="pres">
      <dgm:prSet presAssocID="{38A80917-591C-4A9D-842D-1B8611F60E93}" presName="parentTextArrow" presStyleLbl="node1" presStyleIdx="1" presStyleCnt="2"/>
      <dgm:spPr/>
    </dgm:pt>
  </dgm:ptLst>
  <dgm:cxnLst>
    <dgm:cxn modelId="{FF45CC15-730B-4BFC-AC0E-7AB782DC60F3}" srcId="{4125D1C5-3E51-4CE8-B134-89A6FC5629B6}" destId="{D591667F-7351-4200-8946-BBD1467655CD}" srcOrd="1" destOrd="0" parTransId="{596C93C7-48A8-48EA-B507-090F530BE089}" sibTransId="{3C3FB089-BE07-4F0D-8AF6-987D115F9C15}"/>
    <dgm:cxn modelId="{E7F8FB67-7A61-48C4-97FE-15B02889FA56}" type="presOf" srcId="{4125D1C5-3E51-4CE8-B134-89A6FC5629B6}" destId="{7625A088-099B-4AA3-BCB4-D13DCD5257BE}" srcOrd="0" destOrd="0" presId="urn:microsoft.com/office/officeart/2005/8/layout/process4"/>
    <dgm:cxn modelId="{507C236D-42A9-419F-A9AD-19D96A3D0FF6}" type="presOf" srcId="{D591667F-7351-4200-8946-BBD1467655CD}" destId="{464C5D87-ABBC-43DE-8C01-6C4B2294E2E0}" srcOrd="0" destOrd="0" presId="urn:microsoft.com/office/officeart/2005/8/layout/process4"/>
    <dgm:cxn modelId="{309744BD-6DAA-4014-9A6D-551527E8AB26}" type="presOf" srcId="{38A80917-591C-4A9D-842D-1B8611F60E93}" destId="{50A62753-D1A0-4BC0-8752-7EFF64573BE9}" srcOrd="0" destOrd="0" presId="urn:microsoft.com/office/officeart/2005/8/layout/process4"/>
    <dgm:cxn modelId="{AE3DE0D2-7C92-4F77-BA86-F2A3A77F652C}" srcId="{4125D1C5-3E51-4CE8-B134-89A6FC5629B6}" destId="{38A80917-591C-4A9D-842D-1B8611F60E93}" srcOrd="0" destOrd="0" parTransId="{81145788-591F-40B1-8D4C-BE0847753EB8}" sibTransId="{FB7FF133-04D3-4BBD-A33B-678630777178}"/>
    <dgm:cxn modelId="{95B146DB-72C5-4A39-AEDC-D41C714B3D7F}" type="presParOf" srcId="{7625A088-099B-4AA3-BCB4-D13DCD5257BE}" destId="{69795982-E9B7-454D-B930-04645D24A89E}" srcOrd="0" destOrd="0" presId="urn:microsoft.com/office/officeart/2005/8/layout/process4"/>
    <dgm:cxn modelId="{4A68993A-612B-4B33-9B7A-AEFAAF26A195}" type="presParOf" srcId="{69795982-E9B7-454D-B930-04645D24A89E}" destId="{464C5D87-ABBC-43DE-8C01-6C4B2294E2E0}" srcOrd="0" destOrd="0" presId="urn:microsoft.com/office/officeart/2005/8/layout/process4"/>
    <dgm:cxn modelId="{62AD1806-558E-49EE-90AE-30D0DC996A84}" type="presParOf" srcId="{7625A088-099B-4AA3-BCB4-D13DCD5257BE}" destId="{96121060-CA4C-4522-92BE-3AE5B83AA09A}" srcOrd="1" destOrd="0" presId="urn:microsoft.com/office/officeart/2005/8/layout/process4"/>
    <dgm:cxn modelId="{F0899E19-E129-483B-A085-21231937A4E9}" type="presParOf" srcId="{7625A088-099B-4AA3-BCB4-D13DCD5257BE}" destId="{0191F9E4-0573-4804-9D83-5A2F7A3FD070}" srcOrd="2" destOrd="0" presId="urn:microsoft.com/office/officeart/2005/8/layout/process4"/>
    <dgm:cxn modelId="{67A33C67-095E-4915-BFDE-06CB805EDDFC}" type="presParOf" srcId="{0191F9E4-0573-4804-9D83-5A2F7A3FD070}" destId="{50A62753-D1A0-4BC0-8752-7EFF64573BE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C5D87-ABBC-43DE-8C01-6C4B2294E2E0}">
      <dsp:nvSpPr>
        <dsp:cNvPr id="0" name=""/>
        <dsp:cNvSpPr/>
      </dsp:nvSpPr>
      <dsp:spPr>
        <a:xfrm>
          <a:off x="0" y="2780523"/>
          <a:ext cx="6683374" cy="182432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 An act which is done by the muscles without any control by the mind, such as a spasm, a reflex, action or a convulsion; or an act done by a person who is not conscious of what he is doing, such as an act done whilst suffering from Concussion o whilst sleepwalking’’. </a:t>
          </a:r>
          <a:endParaRPr lang="en-US" sz="1900" kern="1200" dirty="0"/>
        </a:p>
      </dsp:txBody>
      <dsp:txXfrm>
        <a:off x="0" y="2780523"/>
        <a:ext cx="6683374" cy="1824324"/>
      </dsp:txXfrm>
    </dsp:sp>
    <dsp:sp modelId="{50A62753-D1A0-4BC0-8752-7EFF64573BE9}">
      <dsp:nvSpPr>
        <dsp:cNvPr id="0" name=""/>
        <dsp:cNvSpPr/>
      </dsp:nvSpPr>
      <dsp:spPr>
        <a:xfrm rot="10800000">
          <a:off x="0" y="2077"/>
          <a:ext cx="6683374" cy="2805810"/>
        </a:xfrm>
        <a:prstGeom prst="upArrowCallout">
          <a:avLst/>
        </a:prstGeom>
        <a:gradFill rotWithShape="0">
          <a:gsLst>
            <a:gs pos="0">
              <a:schemeClr val="accent4">
                <a:hueOff val="-4577281"/>
                <a:satOff val="-7851"/>
                <a:lumOff val="-5686"/>
                <a:alphaOff val="0"/>
                <a:satMod val="103000"/>
                <a:lumMod val="102000"/>
                <a:tint val="94000"/>
              </a:schemeClr>
            </a:gs>
            <a:gs pos="50000">
              <a:schemeClr val="accent4">
                <a:hueOff val="-4577281"/>
                <a:satOff val="-7851"/>
                <a:lumOff val="-5686"/>
                <a:alphaOff val="0"/>
                <a:satMod val="110000"/>
                <a:lumMod val="100000"/>
                <a:shade val="100000"/>
              </a:schemeClr>
            </a:gs>
            <a:gs pos="100000">
              <a:schemeClr val="accent4">
                <a:hueOff val="-4577281"/>
                <a:satOff val="-7851"/>
                <a:lumOff val="-5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test for automatism – Bratty v Attorney General for Northern Ireland; </a:t>
          </a:r>
          <a:endParaRPr lang="en-US" sz="1900" kern="1200"/>
        </a:p>
      </dsp:txBody>
      <dsp:txXfrm rot="10800000">
        <a:off x="0" y="2077"/>
        <a:ext cx="6683374" cy="182313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25BBF8-1785-4ECD-93F7-D92B506B02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667D6F29-96E6-436B-86DC-CC10CE2EB9C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07C9B3D-3BF0-442D-B7A9-5C674157D072}" type="datetimeFigureOut">
              <a:rPr lang="en-GB" smtClean="0"/>
              <a:t>28/10/2024</a:t>
            </a:fld>
            <a:endParaRPr lang="en-GB"/>
          </a:p>
        </p:txBody>
      </p:sp>
      <p:sp>
        <p:nvSpPr>
          <p:cNvPr id="4" name="Footer Placeholder 3">
            <a:extLst>
              <a:ext uri="{FF2B5EF4-FFF2-40B4-BE49-F238E27FC236}">
                <a16:creationId xmlns:a16="http://schemas.microsoft.com/office/drawing/2014/main" id="{BB49BB39-1A1D-4611-BF97-EF7C0531A4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603ABCC0-ADF6-4D2E-A1BC-1DCBE17524E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9953A96D-6375-4FC5-AB10-23844AC3D9B4}" type="slidenum">
              <a:rPr lang="en-GB" smtClean="0"/>
              <a:t>‹#›</a:t>
            </a:fld>
            <a:endParaRPr lang="en-GB"/>
          </a:p>
        </p:txBody>
      </p:sp>
    </p:spTree>
    <p:extLst>
      <p:ext uri="{BB962C8B-B14F-4D97-AF65-F5344CB8AC3E}">
        <p14:creationId xmlns:p14="http://schemas.microsoft.com/office/powerpoint/2010/main" val="265052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65A6C9-D9A2-A841-A6B6-ACB92C16F8D1}" type="datetimeFigureOut">
              <a:rPr lang="en-GB" smtClean="0"/>
              <a:t>28/10/2024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880A5A0-1BFA-034A-80D9-64EEB02F2340}" type="slidenum">
              <a:rPr lang="en-GB" smtClean="0"/>
              <a:t>‹#›</a:t>
            </a:fld>
            <a:endParaRPr lang="en-GB" dirty="0"/>
          </a:p>
        </p:txBody>
      </p:sp>
    </p:spTree>
    <p:extLst>
      <p:ext uri="{BB962C8B-B14F-4D97-AF65-F5344CB8AC3E}">
        <p14:creationId xmlns:p14="http://schemas.microsoft.com/office/powerpoint/2010/main" val="127243076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880A5A0-1BFA-034A-80D9-64EEB02F2340}" type="slidenum">
              <a:rPr lang="en-GB" smtClean="0"/>
              <a:t>1</a:t>
            </a:fld>
            <a:endParaRPr lang="en-GB"/>
          </a:p>
        </p:txBody>
      </p:sp>
    </p:spTree>
    <p:extLst>
      <p:ext uri="{BB962C8B-B14F-4D97-AF65-F5344CB8AC3E}">
        <p14:creationId xmlns:p14="http://schemas.microsoft.com/office/powerpoint/2010/main" val="376129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4</a:t>
            </a:fld>
            <a:endParaRPr lang="en-GB" dirty="0"/>
          </a:p>
        </p:txBody>
      </p:sp>
    </p:spTree>
    <p:extLst>
      <p:ext uri="{BB962C8B-B14F-4D97-AF65-F5344CB8AC3E}">
        <p14:creationId xmlns:p14="http://schemas.microsoft.com/office/powerpoint/2010/main" val="1424906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6</a:t>
            </a:fld>
            <a:endParaRPr lang="en-GB" dirty="0"/>
          </a:p>
        </p:txBody>
      </p:sp>
    </p:spTree>
    <p:extLst>
      <p:ext uri="{BB962C8B-B14F-4D97-AF65-F5344CB8AC3E}">
        <p14:creationId xmlns:p14="http://schemas.microsoft.com/office/powerpoint/2010/main" val="1270450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8</a:t>
            </a:fld>
            <a:endParaRPr lang="en-GB" dirty="0"/>
          </a:p>
        </p:txBody>
      </p:sp>
    </p:spTree>
    <p:extLst>
      <p:ext uri="{BB962C8B-B14F-4D97-AF65-F5344CB8AC3E}">
        <p14:creationId xmlns:p14="http://schemas.microsoft.com/office/powerpoint/2010/main" val="3755060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 needs to be voluntary. </a:t>
            </a:r>
          </a:p>
        </p:txBody>
      </p:sp>
      <p:sp>
        <p:nvSpPr>
          <p:cNvPr id="4" name="Slide Number Placeholder 3"/>
          <p:cNvSpPr>
            <a:spLocks noGrp="1"/>
          </p:cNvSpPr>
          <p:nvPr>
            <p:ph type="sldNum" sz="quarter" idx="5"/>
          </p:nvPr>
        </p:nvSpPr>
        <p:spPr/>
        <p:txBody>
          <a:bodyPr/>
          <a:lstStyle/>
          <a:p>
            <a:pPr rtl="0"/>
            <a:fld id="{7880A5A0-1BFA-034A-80D9-64EEB02F2340}" type="slidenum">
              <a:rPr lang="en-GB" smtClean="0"/>
              <a:t>11</a:t>
            </a:fld>
            <a:endParaRPr lang="en-GB" dirty="0"/>
          </a:p>
        </p:txBody>
      </p:sp>
    </p:spTree>
    <p:extLst>
      <p:ext uri="{BB962C8B-B14F-4D97-AF65-F5344CB8AC3E}">
        <p14:creationId xmlns:p14="http://schemas.microsoft.com/office/powerpoint/2010/main" val="1902298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Dangerous drug – no defence to basic intent but is a defence to a specific intent offence. </a:t>
            </a:r>
          </a:p>
          <a:p>
            <a:r>
              <a:rPr lang="en-GB" dirty="0"/>
              <a:t>Non – dangerous drug – defence of automatism. </a:t>
            </a:r>
          </a:p>
        </p:txBody>
      </p:sp>
      <p:sp>
        <p:nvSpPr>
          <p:cNvPr id="4" name="Slide Number Placeholder 3"/>
          <p:cNvSpPr>
            <a:spLocks noGrp="1"/>
          </p:cNvSpPr>
          <p:nvPr>
            <p:ph type="sldNum" sz="quarter" idx="5"/>
          </p:nvPr>
        </p:nvSpPr>
        <p:spPr/>
        <p:txBody>
          <a:bodyPr/>
          <a:lstStyle/>
          <a:p>
            <a:pPr rtl="0"/>
            <a:fld id="{7880A5A0-1BFA-034A-80D9-64EEB02F2340}" type="slidenum">
              <a:rPr lang="en-GB" smtClean="0"/>
              <a:t>14</a:t>
            </a:fld>
            <a:endParaRPr lang="en-GB" dirty="0"/>
          </a:p>
        </p:txBody>
      </p:sp>
    </p:spTree>
    <p:extLst>
      <p:ext uri="{BB962C8B-B14F-4D97-AF65-F5344CB8AC3E}">
        <p14:creationId xmlns:p14="http://schemas.microsoft.com/office/powerpoint/2010/main" val="1199981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A23F-6484-4847-81B1-D8403A57520B}"/>
              </a:ext>
            </a:extLst>
          </p:cNvPr>
          <p:cNvSpPr>
            <a:spLocks noGrp="1"/>
          </p:cNvSpPr>
          <p:nvPr>
            <p:ph type="ctrTitle" hasCustomPrompt="1"/>
          </p:nvPr>
        </p:nvSpPr>
        <p:spPr>
          <a:xfrm>
            <a:off x="1248507" y="534389"/>
            <a:ext cx="7362092" cy="2387600"/>
          </a:xfrm>
        </p:spPr>
        <p:txBody>
          <a:bodyPr rtlCol="0" anchor="b"/>
          <a:lstStyle>
            <a:lvl1pPr algn="l">
              <a:defRPr lang="en-GB" sz="6000">
                <a:solidFill>
                  <a:schemeClr val="bg1"/>
                </a:solidFill>
              </a:defRPr>
            </a:lvl1pPr>
          </a:lstStyle>
          <a:p>
            <a:pPr rtl="0"/>
            <a:r>
              <a:rPr lang="en-GB"/>
              <a:t>Place Title Here</a:t>
            </a:r>
          </a:p>
        </p:txBody>
      </p:sp>
      <p:sp>
        <p:nvSpPr>
          <p:cNvPr id="3" name="Subtitle 2">
            <a:extLst>
              <a:ext uri="{FF2B5EF4-FFF2-40B4-BE49-F238E27FC236}">
                <a16:creationId xmlns:a16="http://schemas.microsoft.com/office/drawing/2014/main" id="{17B3EE44-FD61-A048-A349-8C05BD64C32A}"/>
              </a:ext>
            </a:extLst>
          </p:cNvPr>
          <p:cNvSpPr>
            <a:spLocks noGrp="1"/>
          </p:cNvSpPr>
          <p:nvPr>
            <p:ph type="subTitle" idx="1"/>
          </p:nvPr>
        </p:nvSpPr>
        <p:spPr>
          <a:xfrm>
            <a:off x="1248507" y="3322292"/>
            <a:ext cx="7362092" cy="1655762"/>
          </a:xfrm>
        </p:spPr>
        <p:txBody>
          <a:bodyPr rtlCol="0"/>
          <a:lstStyle>
            <a:lvl1pPr marL="0" indent="0" algn="l">
              <a:buNone/>
              <a:defRPr lang="en-GB" sz="24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5" name="Footer Placeholder 4">
            <a:extLst>
              <a:ext uri="{FF2B5EF4-FFF2-40B4-BE49-F238E27FC236}">
                <a16:creationId xmlns:a16="http://schemas.microsoft.com/office/drawing/2014/main" id="{F69CA1AA-1A83-C944-9F7C-4CF22263D959}"/>
              </a:ext>
            </a:extLst>
          </p:cNvPr>
          <p:cNvSpPr>
            <a:spLocks noGrp="1"/>
          </p:cNvSpPr>
          <p:nvPr>
            <p:ph type="ftr" sz="quarter" idx="11"/>
          </p:nvPr>
        </p:nvSpPr>
        <p:spPr>
          <a:xfrm>
            <a:off x="838200" y="633838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8739E2D0-D75A-5E46-91FB-1719012E88E2}"/>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9" name="Graphic 7">
            <a:extLst>
              <a:ext uri="{FF2B5EF4-FFF2-40B4-BE49-F238E27FC236}">
                <a16:creationId xmlns:a16="http://schemas.microsoft.com/office/drawing/2014/main" id="{B75B6029-EB46-0140-B18D-6AC10AF9308E}"/>
              </a:ext>
            </a:extLst>
          </p:cNvPr>
          <p:cNvGrpSpPr/>
          <p:nvPr/>
        </p:nvGrpSpPr>
        <p:grpSpPr>
          <a:xfrm flipH="1">
            <a:off x="836409" y="1085239"/>
            <a:ext cx="8547890" cy="4927122"/>
            <a:chOff x="739536" y="-236417"/>
            <a:chExt cx="8547890" cy="4927122"/>
          </a:xfrm>
          <a:gradFill flip="none" rotWithShape="1">
            <a:gsLst>
              <a:gs pos="49000">
                <a:schemeClr val="accent3">
                  <a:lumMod val="40000"/>
                  <a:lumOff val="60000"/>
                </a:schemeClr>
              </a:gs>
              <a:gs pos="0">
                <a:schemeClr val="accent3">
                  <a:lumMod val="75000"/>
                </a:schemeClr>
              </a:gs>
              <a:gs pos="97000">
                <a:schemeClr val="accent3">
                  <a:lumMod val="70000"/>
                </a:schemeClr>
              </a:gs>
            </a:gsLst>
            <a:path path="circle">
              <a:fillToRect l="100000" b="100000"/>
            </a:path>
            <a:tileRect t="-100000" r="-100000"/>
          </a:gradFill>
        </p:grpSpPr>
        <p:sp>
          <p:nvSpPr>
            <p:cNvPr id="10" name="Freeform 9">
              <a:extLst>
                <a:ext uri="{FF2B5EF4-FFF2-40B4-BE49-F238E27FC236}">
                  <a16:creationId xmlns:a16="http://schemas.microsoft.com/office/drawing/2014/main" id="{566FE64B-E7BF-CD48-8509-1650702138A4}"/>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1" name="Freeform 10">
              <a:extLst>
                <a:ext uri="{FF2B5EF4-FFF2-40B4-BE49-F238E27FC236}">
                  <a16:creationId xmlns:a16="http://schemas.microsoft.com/office/drawing/2014/main" id="{7336A273-B22F-9C48-8EC1-48ACC3DA906A}"/>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2" name="Freeform 11">
              <a:extLst>
                <a:ext uri="{FF2B5EF4-FFF2-40B4-BE49-F238E27FC236}">
                  <a16:creationId xmlns:a16="http://schemas.microsoft.com/office/drawing/2014/main" id="{3AB1E0EB-78AC-6647-AAEA-070394434595}"/>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ACAFDBBF-5B49-894A-9ED0-85DA2969C74F}"/>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cxnSp>
        <p:nvCxnSpPr>
          <p:cNvPr id="21" name="Straight Connector 20">
            <a:extLst>
              <a:ext uri="{FF2B5EF4-FFF2-40B4-BE49-F238E27FC236}">
                <a16:creationId xmlns:a16="http://schemas.microsoft.com/office/drawing/2014/main" id="{CCC9B5D3-027D-954A-A88A-BF2C809F6625}"/>
              </a:ext>
            </a:extLst>
          </p:cNvPr>
          <p:cNvCxnSpPr>
            <a:cxnSpLocks/>
          </p:cNvCxnSpPr>
          <p:nvPr userDrawn="1"/>
        </p:nvCxnSpPr>
        <p:spPr>
          <a:xfrm>
            <a:off x="1248507" y="3108596"/>
            <a:ext cx="651326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27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AE85EC-311C-404F-96B0-95136A438602}"/>
              </a:ext>
            </a:extLst>
          </p:cNvPr>
          <p:cNvSpPr/>
          <p:nvPr userDrawn="1"/>
        </p:nvSpPr>
        <p:spPr>
          <a:xfrm rot="153042">
            <a:off x="553452" y="340414"/>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B148388D-E990-6F4E-9AF4-08F485B14A18}"/>
              </a:ext>
            </a:extLst>
          </p:cNvPr>
          <p:cNvSpPr/>
          <p:nvPr userDrawn="1"/>
        </p:nvSpPr>
        <p:spPr>
          <a:xfrm rot="21436045">
            <a:off x="553452" y="43666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E957E0C-BB67-0948-8B33-55A2B47C1B5D}"/>
              </a:ext>
            </a:extLst>
          </p:cNvPr>
          <p:cNvSpPr>
            <a:spLocks noGrp="1"/>
          </p:cNvSpPr>
          <p:nvPr>
            <p:ph type="title"/>
          </p:nvPr>
        </p:nvSpPr>
        <p:spPr>
          <a:xfrm>
            <a:off x="838200" y="584644"/>
            <a:ext cx="10515600" cy="1325563"/>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CABC885-D257-B845-90FB-F5A9DC566A8E}"/>
              </a:ext>
            </a:extLst>
          </p:cNvPr>
          <p:cNvSpPr>
            <a:spLocks noGrp="1"/>
          </p:cNvSpPr>
          <p:nvPr>
            <p:ph idx="1"/>
          </p:nvPr>
        </p:nvSpPr>
        <p:spPr>
          <a:xfrm>
            <a:off x="838200" y="2023609"/>
            <a:ext cx="10515600" cy="3999820"/>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A3EBDC54-8F1E-FF43-84AE-4E019557118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97C21B82-2270-4D45-AFC8-74B0CBEB7125}"/>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203976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A125-3631-A243-9289-55FED48DBE67}"/>
              </a:ext>
            </a:extLst>
          </p:cNvPr>
          <p:cNvSpPr>
            <a:spLocks noGrp="1"/>
          </p:cNvSpPr>
          <p:nvPr>
            <p:ph type="title"/>
          </p:nvPr>
        </p:nvSpPr>
        <p:spPr>
          <a:xfrm>
            <a:off x="831850" y="437117"/>
            <a:ext cx="7321550" cy="2852737"/>
          </a:xfrm>
        </p:spPr>
        <p:txBody>
          <a:bodyPr rtlCol="0" anchor="b"/>
          <a:lstStyle>
            <a:lvl1pPr>
              <a:defRPr lang="en-GB" sz="6000">
                <a:solidFill>
                  <a:schemeClr val="bg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9A4A7482-3397-8841-80F5-6E4676DC9AA1}"/>
              </a:ext>
            </a:extLst>
          </p:cNvPr>
          <p:cNvSpPr>
            <a:spLocks noGrp="1"/>
          </p:cNvSpPr>
          <p:nvPr>
            <p:ph type="body" idx="1"/>
          </p:nvPr>
        </p:nvSpPr>
        <p:spPr>
          <a:xfrm>
            <a:off x="831850" y="3316842"/>
            <a:ext cx="7321550" cy="1500187"/>
          </a:xfrm>
        </p:spPr>
        <p:txBody>
          <a:bodyPr rtlCol="0"/>
          <a:lstStyle>
            <a:lvl1pPr marL="0" indent="0">
              <a:buNone/>
              <a:defRPr lang="en-GB" sz="2400">
                <a:solidFill>
                  <a:schemeClr val="bg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5" name="Footer Placeholder 4">
            <a:extLst>
              <a:ext uri="{FF2B5EF4-FFF2-40B4-BE49-F238E27FC236}">
                <a16:creationId xmlns:a16="http://schemas.microsoft.com/office/drawing/2014/main" id="{A287376F-4305-BA41-9E84-8DED9CCADEC9}"/>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79D0DD94-47A6-204F-ADC8-4686F8FB9D56}"/>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13" name="Graphic 7">
            <a:extLst>
              <a:ext uri="{FF2B5EF4-FFF2-40B4-BE49-F238E27FC236}">
                <a16:creationId xmlns:a16="http://schemas.microsoft.com/office/drawing/2014/main" id="{572615C8-DE34-204E-B65E-59E3282C3009}"/>
              </a:ext>
            </a:extLst>
          </p:cNvPr>
          <p:cNvGrpSpPr/>
          <p:nvPr userDrawn="1"/>
        </p:nvGrpSpPr>
        <p:grpSpPr>
          <a:xfrm flipH="1">
            <a:off x="379210" y="1085239"/>
            <a:ext cx="8547890" cy="4927122"/>
            <a:chOff x="739536" y="-236417"/>
            <a:chExt cx="8547890" cy="4927122"/>
          </a:xfrm>
          <a:gradFill>
            <a:gsLst>
              <a:gs pos="47000">
                <a:schemeClr val="accent3">
                  <a:lumMod val="39000"/>
                  <a:lumOff val="61000"/>
                </a:schemeClr>
              </a:gs>
              <a:gs pos="0">
                <a:schemeClr val="accent3">
                  <a:lumMod val="95000"/>
                  <a:lumOff val="5000"/>
                </a:schemeClr>
              </a:gs>
              <a:gs pos="100000">
                <a:schemeClr val="accent3">
                  <a:lumMod val="75000"/>
                </a:schemeClr>
              </a:gs>
            </a:gsLst>
            <a:path path="circle">
              <a:fillToRect l="50000" t="130000" r="50000" b="-30000"/>
            </a:path>
          </a:gradFill>
        </p:grpSpPr>
        <p:sp>
          <p:nvSpPr>
            <p:cNvPr id="14" name="Freeform 13">
              <a:extLst>
                <a:ext uri="{FF2B5EF4-FFF2-40B4-BE49-F238E27FC236}">
                  <a16:creationId xmlns:a16="http://schemas.microsoft.com/office/drawing/2014/main" id="{E55CB464-9E85-5240-B631-6E5C86D95C52}"/>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425496CF-6B65-794E-AB23-C881C5B30B90}"/>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6" name="Freeform 15">
              <a:extLst>
                <a:ext uri="{FF2B5EF4-FFF2-40B4-BE49-F238E27FC236}">
                  <a16:creationId xmlns:a16="http://schemas.microsoft.com/office/drawing/2014/main" id="{E11C2708-96E0-6A43-ABC9-CE03B6443D5D}"/>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41FFBAED-D75C-7649-B3D4-6479AF7FDF31}"/>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30966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703E0A-A358-FE40-8749-41479324A95C}"/>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C5F399E7-5587-F947-9A82-ABEFDE4977A6}"/>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E7F47DED-E9C4-F744-AF6C-22BAE371C5C0}"/>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9F2D4DA-33F6-9A4F-A216-2D6EE0ECD545}"/>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E42DF863-5D13-6C42-A3F9-B316F3568BE6}"/>
              </a:ext>
            </a:extLst>
          </p:cNvPr>
          <p:cNvSpPr>
            <a:spLocks noGrp="1"/>
          </p:cNvSpPr>
          <p:nvPr>
            <p:ph type="ftr" sz="quarter" idx="11"/>
          </p:nvPr>
        </p:nvSpPr>
        <p:spPr>
          <a:xfrm>
            <a:off x="838200" y="6353785"/>
            <a:ext cx="7315200" cy="365125"/>
          </a:xfrm>
          <a:prstGeom prst="rect">
            <a:avLst/>
          </a:prstGeom>
        </p:spPr>
        <p:txBody>
          <a:bodyPr rtlCol="0"/>
          <a:lstStyle>
            <a:lvl1pPr>
              <a:defRPr lang="en-GB">
                <a:solidFill>
                  <a:schemeClr val="bg1"/>
                </a:solidFill>
              </a:defRPr>
            </a:lvl1pPr>
          </a:lstStyle>
          <a:p>
            <a:pPr rtl="0"/>
            <a:endParaRPr lang="en-GB" dirty="0"/>
          </a:p>
        </p:txBody>
      </p:sp>
      <p:sp>
        <p:nvSpPr>
          <p:cNvPr id="7" name="Slide Number Placeholder 6">
            <a:extLst>
              <a:ext uri="{FF2B5EF4-FFF2-40B4-BE49-F238E27FC236}">
                <a16:creationId xmlns:a16="http://schemas.microsoft.com/office/drawing/2014/main" id="{5B4B95CD-7456-D649-9A61-623E22050D8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5357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7F6861-90CC-DA4C-A81D-3CBAC6363B8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7E2C271C-1EA3-FD48-8D7C-B772C09CEBB1}"/>
              </a:ext>
            </a:extLst>
          </p:cNvPr>
          <p:cNvSpPr>
            <a:spLocks noGrp="1"/>
          </p:cNvSpPr>
          <p:nvPr>
            <p:ph type="title"/>
          </p:nvPr>
        </p:nvSpPr>
        <p:spPr>
          <a:xfrm>
            <a:off x="839788" y="365125"/>
            <a:ext cx="10515600" cy="1325563"/>
          </a:xfrm>
        </p:spPr>
        <p:txBody>
          <a:bodyPr rtlCol="0"/>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3AF36F95-7AE0-3D49-81C9-C3A90D520296}"/>
              </a:ext>
            </a:extLst>
          </p:cNvPr>
          <p:cNvSpPr>
            <a:spLocks noGrp="1"/>
          </p:cNvSpPr>
          <p:nvPr>
            <p:ph type="body" idx="1"/>
          </p:nvPr>
        </p:nvSpPr>
        <p:spPr>
          <a:xfrm>
            <a:off x="839788" y="1681163"/>
            <a:ext cx="5157787"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3B9B2AA-2D16-1E42-9933-CD52CF6E1AE5}"/>
              </a:ext>
            </a:extLst>
          </p:cNvPr>
          <p:cNvSpPr>
            <a:spLocks noGrp="1"/>
          </p:cNvSpPr>
          <p:nvPr>
            <p:ph sz="half" idx="2"/>
          </p:nvPr>
        </p:nvSpPr>
        <p:spPr>
          <a:xfrm>
            <a:off x="839788" y="2505075"/>
            <a:ext cx="5157787"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9261DD3-7294-AE49-A829-6445AE8955DF}"/>
              </a:ext>
            </a:extLst>
          </p:cNvPr>
          <p:cNvSpPr>
            <a:spLocks noGrp="1"/>
          </p:cNvSpPr>
          <p:nvPr>
            <p:ph type="body" sz="quarter" idx="3"/>
          </p:nvPr>
        </p:nvSpPr>
        <p:spPr>
          <a:xfrm>
            <a:off x="6172200" y="1681163"/>
            <a:ext cx="5183188"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205D568-4E5D-5C4D-AF4D-C5A1DC4C2224}"/>
              </a:ext>
            </a:extLst>
          </p:cNvPr>
          <p:cNvSpPr>
            <a:spLocks noGrp="1"/>
          </p:cNvSpPr>
          <p:nvPr>
            <p:ph sz="quarter" idx="4"/>
          </p:nvPr>
        </p:nvSpPr>
        <p:spPr>
          <a:xfrm>
            <a:off x="6172200" y="2505075"/>
            <a:ext cx="5183188"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C225A1BF-0EF4-AF46-8E15-15D02E48A4E7}"/>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9" name="Slide Number Placeholder 8">
            <a:extLst>
              <a:ext uri="{FF2B5EF4-FFF2-40B4-BE49-F238E27FC236}">
                <a16:creationId xmlns:a16="http://schemas.microsoft.com/office/drawing/2014/main" id="{8E9C5260-AF62-E441-8783-764B81528DB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3244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5A9FD0-1C3C-974A-97B4-807C7CD45990}"/>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2503C526-9214-5142-8E1C-A241DB735CA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BE99213E-D85A-B146-9B6B-60E4151C0A61}"/>
              </a:ext>
            </a:extLst>
          </p:cNvPr>
          <p:cNvSpPr>
            <a:spLocks noGrp="1"/>
          </p:cNvSpPr>
          <p:nvPr>
            <p:ph type="ftr" sz="quarter" idx="11"/>
          </p:nvPr>
        </p:nvSpPr>
        <p:spPr>
          <a:xfrm>
            <a:off x="838200" y="6356349"/>
            <a:ext cx="7315200" cy="365125"/>
          </a:xfrm>
          <a:prstGeom prst="rect">
            <a:avLst/>
          </a:prstGeom>
        </p:spPr>
        <p:txBody>
          <a:bodyPr rtlCol="0"/>
          <a:lstStyle>
            <a:lvl1pPr>
              <a:defRPr lang="en-GB">
                <a:solidFill>
                  <a:schemeClr val="bg1"/>
                </a:solidFill>
              </a:defRPr>
            </a:lvl1pPr>
          </a:lstStyle>
          <a:p>
            <a:pPr rtl="0"/>
            <a:endParaRPr lang="en-GB" dirty="0"/>
          </a:p>
        </p:txBody>
      </p:sp>
      <p:sp>
        <p:nvSpPr>
          <p:cNvPr id="5" name="Slide Number Placeholder 4">
            <a:extLst>
              <a:ext uri="{FF2B5EF4-FFF2-40B4-BE49-F238E27FC236}">
                <a16:creationId xmlns:a16="http://schemas.microsoft.com/office/drawing/2014/main" id="{22A41A8C-2096-284E-A47B-AD46485CB8AC}"/>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556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AB81CB-5209-5F43-AF88-525DD1050B73}"/>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828AF69E-3A75-D147-8620-615983436BF0}"/>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92957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4838EB-E7A3-4140-B50D-27D8F9D65FEA}"/>
              </a:ext>
            </a:extLst>
          </p:cNvPr>
          <p:cNvSpPr/>
          <p:nvPr userDrawn="1"/>
        </p:nvSpPr>
        <p:spPr>
          <a:xfrm>
            <a:off x="5110246" y="0"/>
            <a:ext cx="7081753" cy="6901543"/>
          </a:xfrm>
          <a:custGeom>
            <a:avLst/>
            <a:gdLst>
              <a:gd name="connsiteX0" fmla="*/ 0 w 6994670"/>
              <a:gd name="connsiteY0" fmla="*/ 0 h 6858000"/>
              <a:gd name="connsiteX1" fmla="*/ 6994670 w 6994670"/>
              <a:gd name="connsiteY1" fmla="*/ 0 h 6858000"/>
              <a:gd name="connsiteX2" fmla="*/ 6994670 w 6994670"/>
              <a:gd name="connsiteY2" fmla="*/ 6858000 h 6858000"/>
              <a:gd name="connsiteX3" fmla="*/ 0 w 6994670"/>
              <a:gd name="connsiteY3" fmla="*/ 6858000 h 6858000"/>
              <a:gd name="connsiteX4" fmla="*/ 0 w 6994670"/>
              <a:gd name="connsiteY4" fmla="*/ 0 h 6858000"/>
              <a:gd name="connsiteX0" fmla="*/ 0 w 6994670"/>
              <a:gd name="connsiteY0" fmla="*/ 0 h 6879772"/>
              <a:gd name="connsiteX1" fmla="*/ 6994670 w 6994670"/>
              <a:gd name="connsiteY1" fmla="*/ 0 h 6879772"/>
              <a:gd name="connsiteX2" fmla="*/ 6994670 w 6994670"/>
              <a:gd name="connsiteY2" fmla="*/ 6858000 h 6879772"/>
              <a:gd name="connsiteX3" fmla="*/ 674915 w 6994670"/>
              <a:gd name="connsiteY3" fmla="*/ 6879772 h 6879772"/>
              <a:gd name="connsiteX4" fmla="*/ 0 w 6994670"/>
              <a:gd name="connsiteY4" fmla="*/ 0 h 6879772"/>
              <a:gd name="connsiteX0" fmla="*/ 0 w 6994670"/>
              <a:gd name="connsiteY0" fmla="*/ 0 h 6901543"/>
              <a:gd name="connsiteX1" fmla="*/ 6994670 w 6994670"/>
              <a:gd name="connsiteY1" fmla="*/ 0 h 6901543"/>
              <a:gd name="connsiteX2" fmla="*/ 6994670 w 6994670"/>
              <a:gd name="connsiteY2" fmla="*/ 6858000 h 6901543"/>
              <a:gd name="connsiteX3" fmla="*/ 326572 w 6994670"/>
              <a:gd name="connsiteY3" fmla="*/ 6901543 h 6901543"/>
              <a:gd name="connsiteX4" fmla="*/ 0 w 6994670"/>
              <a:gd name="connsiteY4" fmla="*/ 0 h 6901543"/>
              <a:gd name="connsiteX0" fmla="*/ 0 w 6885813"/>
              <a:gd name="connsiteY0" fmla="*/ 21771 h 6901543"/>
              <a:gd name="connsiteX1" fmla="*/ 6885813 w 6885813"/>
              <a:gd name="connsiteY1" fmla="*/ 0 h 6901543"/>
              <a:gd name="connsiteX2" fmla="*/ 6885813 w 6885813"/>
              <a:gd name="connsiteY2" fmla="*/ 6858000 h 6901543"/>
              <a:gd name="connsiteX3" fmla="*/ 217715 w 6885813"/>
              <a:gd name="connsiteY3" fmla="*/ 6901543 h 6901543"/>
              <a:gd name="connsiteX4" fmla="*/ 0 w 6885813"/>
              <a:gd name="connsiteY4" fmla="*/ 21771 h 690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813" h="6901543">
                <a:moveTo>
                  <a:pt x="0" y="21771"/>
                </a:moveTo>
                <a:lnTo>
                  <a:pt x="6885813" y="0"/>
                </a:lnTo>
                <a:lnTo>
                  <a:pt x="6885813" y="6858000"/>
                </a:lnTo>
                <a:lnTo>
                  <a:pt x="217715" y="6901543"/>
                </a:lnTo>
                <a:lnTo>
                  <a:pt x="0" y="21771"/>
                </a:ln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2FA740D-4443-6E47-8E5C-3F1B021F4E92}"/>
              </a:ext>
            </a:extLst>
          </p:cNvPr>
          <p:cNvSpPr/>
          <p:nvPr userDrawn="1"/>
        </p:nvSpPr>
        <p:spPr>
          <a:xfrm rot="21444626">
            <a:off x="5396424" y="452213"/>
            <a:ext cx="6294657"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B43818A1-65B0-AF47-B7F8-B1120F4A63F3}"/>
              </a:ext>
            </a:extLst>
          </p:cNvPr>
          <p:cNvSpPr>
            <a:spLocks noGrp="1"/>
          </p:cNvSpPr>
          <p:nvPr>
            <p:ph type="title"/>
          </p:nvPr>
        </p:nvSpPr>
        <p:spPr>
          <a:xfrm>
            <a:off x="1639948" y="457200"/>
            <a:ext cx="3255558"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7A84180A-B8EA-EA4B-BCB0-8BB88835932C}"/>
              </a:ext>
            </a:extLst>
          </p:cNvPr>
          <p:cNvSpPr>
            <a:spLocks noGrp="1"/>
          </p:cNvSpPr>
          <p:nvPr>
            <p:ph idx="1"/>
          </p:nvPr>
        </p:nvSpPr>
        <p:spPr>
          <a:xfrm>
            <a:off x="5506212" y="987425"/>
            <a:ext cx="5849175"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58C1508-EC78-7149-B50F-14656A50FE40}"/>
              </a:ext>
            </a:extLst>
          </p:cNvPr>
          <p:cNvSpPr>
            <a:spLocks noGrp="1"/>
          </p:cNvSpPr>
          <p:nvPr>
            <p:ph type="body" sz="half" idx="2"/>
          </p:nvPr>
        </p:nvSpPr>
        <p:spPr>
          <a:xfrm>
            <a:off x="1639948" y="2057400"/>
            <a:ext cx="3255558"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C38BB377-CB87-1641-BB32-464DCE27F9FD}"/>
              </a:ext>
            </a:extLst>
          </p:cNvPr>
          <p:cNvSpPr>
            <a:spLocks noGrp="1"/>
          </p:cNvSpPr>
          <p:nvPr>
            <p:ph type="ftr" sz="quarter" idx="11"/>
          </p:nvPr>
        </p:nvSpPr>
        <p:spPr>
          <a:xfrm>
            <a:off x="838200" y="6337918"/>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F0E178-5027-3044-9D3E-DFBC57E70C2D}"/>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grpSp>
        <p:nvGrpSpPr>
          <p:cNvPr id="11" name="Graphic 9">
            <a:extLst>
              <a:ext uri="{FF2B5EF4-FFF2-40B4-BE49-F238E27FC236}">
                <a16:creationId xmlns:a16="http://schemas.microsoft.com/office/drawing/2014/main" id="{781D3938-01F8-FB4F-9450-8D750CECB01D}"/>
              </a:ext>
            </a:extLst>
          </p:cNvPr>
          <p:cNvGrpSpPr/>
          <p:nvPr/>
        </p:nvGrpSpPr>
        <p:grpSpPr>
          <a:xfrm rot="5400000">
            <a:off x="-253455" y="658630"/>
            <a:ext cx="5774753" cy="5083272"/>
            <a:chOff x="-461085" y="450268"/>
            <a:chExt cx="5774753" cy="5083272"/>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2" name="Freeform 11">
              <a:extLst>
                <a:ext uri="{FF2B5EF4-FFF2-40B4-BE49-F238E27FC236}">
                  <a16:creationId xmlns:a16="http://schemas.microsoft.com/office/drawing/2014/main" id="{A0B11413-9F75-AD48-966E-45111B60E4CB}"/>
                </a:ext>
              </a:extLst>
            </p:cNvPr>
            <p:cNvSpPr/>
            <p:nvPr/>
          </p:nvSpPr>
          <p:spPr>
            <a:xfrm>
              <a:off x="-461085" y="450268"/>
              <a:ext cx="5774753" cy="3707824"/>
            </a:xfrm>
            <a:custGeom>
              <a:avLst/>
              <a:gdLst>
                <a:gd name="connsiteX0" fmla="*/ 4943931 w 5774753"/>
                <a:gd name="connsiteY0" fmla="*/ 3166557 h 3260882"/>
                <a:gd name="connsiteX1" fmla="*/ 5359755 w 5774753"/>
                <a:gd name="connsiteY1" fmla="*/ 3149937 h 3260882"/>
                <a:gd name="connsiteX2" fmla="*/ 5729634 w 5774753"/>
                <a:gd name="connsiteY2" fmla="*/ 3125954 h 3260882"/>
                <a:gd name="connsiteX3" fmla="*/ 5759141 w 5774753"/>
                <a:gd name="connsiteY3" fmla="*/ 2777355 h 3260882"/>
                <a:gd name="connsiteX4" fmla="*/ 5777688 w 5774753"/>
                <a:gd name="connsiteY4" fmla="*/ 2029666 h 3260882"/>
                <a:gd name="connsiteX5" fmla="*/ 5780849 w 5774753"/>
                <a:gd name="connsiteY5" fmla="*/ 1450070 h 3260882"/>
                <a:gd name="connsiteX6" fmla="*/ 5783799 w 5774753"/>
                <a:gd name="connsiteY6" fmla="*/ 247751 h 3260882"/>
                <a:gd name="connsiteX7" fmla="*/ 5746074 w 5774753"/>
                <a:gd name="connsiteY7" fmla="*/ 5184 h 3260882"/>
                <a:gd name="connsiteX8" fmla="*/ 5152792 w 5774753"/>
                <a:gd name="connsiteY8" fmla="*/ 18648 h 3260882"/>
                <a:gd name="connsiteX9" fmla="*/ 4345169 w 5774753"/>
                <a:gd name="connsiteY9" fmla="*/ 36110 h 3260882"/>
                <a:gd name="connsiteX10" fmla="*/ 3493709 w 5774753"/>
                <a:gd name="connsiteY10" fmla="*/ 73557 h 3260882"/>
                <a:gd name="connsiteX11" fmla="*/ 2849424 w 5774753"/>
                <a:gd name="connsiteY11" fmla="*/ 76923 h 3260882"/>
                <a:gd name="connsiteX12" fmla="*/ 2175000 w 5774753"/>
                <a:gd name="connsiteY12" fmla="*/ 92281 h 3260882"/>
                <a:gd name="connsiteX13" fmla="*/ 1821560 w 5774753"/>
                <a:gd name="connsiteY13" fmla="*/ 111846 h 3260882"/>
                <a:gd name="connsiteX14" fmla="*/ 1064098 w 5774753"/>
                <a:gd name="connsiteY14" fmla="*/ 119210 h 3260882"/>
                <a:gd name="connsiteX15" fmla="*/ 585467 w 5774753"/>
                <a:gd name="connsiteY15" fmla="*/ 130149 h 3260882"/>
                <a:gd name="connsiteX16" fmla="*/ 4620 w 5774753"/>
                <a:gd name="connsiteY16" fmla="*/ 163600 h 3260882"/>
                <a:gd name="connsiteX17" fmla="*/ 25696 w 5774753"/>
                <a:gd name="connsiteY17" fmla="*/ 1056661 h 3260882"/>
                <a:gd name="connsiteX18" fmla="*/ 8203 w 5774753"/>
                <a:gd name="connsiteY18" fmla="*/ 1844322 h 3260882"/>
                <a:gd name="connsiteX19" fmla="*/ 9467 w 5774753"/>
                <a:gd name="connsiteY19" fmla="*/ 2508069 h 3260882"/>
                <a:gd name="connsiteX20" fmla="*/ 15369 w 5774753"/>
                <a:gd name="connsiteY20" fmla="*/ 2941661 h 3260882"/>
                <a:gd name="connsiteX21" fmla="*/ 27803 w 5774753"/>
                <a:gd name="connsiteY21" fmla="*/ 3262069 h 3260882"/>
                <a:gd name="connsiteX22" fmla="*/ 1123742 w 5774753"/>
                <a:gd name="connsiteY22" fmla="*/ 3259544 h 3260882"/>
                <a:gd name="connsiteX23" fmla="*/ 1894482 w 5774753"/>
                <a:gd name="connsiteY23" fmla="*/ 3248394 h 3260882"/>
                <a:gd name="connsiteX24" fmla="*/ 2951219 w 5774753"/>
                <a:gd name="connsiteY24" fmla="*/ 3227356 h 3260882"/>
                <a:gd name="connsiteX25" fmla="*/ 3884664 w 5774753"/>
                <a:gd name="connsiteY25" fmla="*/ 3207581 h 3260882"/>
                <a:gd name="connsiteX26" fmla="*/ 4943931 w 5774753"/>
                <a:gd name="connsiteY26" fmla="*/ 3166557 h 3260882"/>
                <a:gd name="connsiteX27" fmla="*/ 2870499 w 5774753"/>
                <a:gd name="connsiteY27" fmla="*/ 3158563 h 3260882"/>
                <a:gd name="connsiteX28" fmla="*/ 1999017 w 5774753"/>
                <a:gd name="connsiteY28" fmla="*/ 3172027 h 3260882"/>
                <a:gd name="connsiteX29" fmla="*/ 959983 w 5774753"/>
                <a:gd name="connsiteY29" fmla="*/ 3201270 h 3260882"/>
                <a:gd name="connsiteX30" fmla="*/ 104097 w 5774753"/>
                <a:gd name="connsiteY30" fmla="*/ 3196010 h 3260882"/>
                <a:gd name="connsiteX31" fmla="*/ 79860 w 5774753"/>
                <a:gd name="connsiteY31" fmla="*/ 2751899 h 3260882"/>
                <a:gd name="connsiteX32" fmla="*/ 85551 w 5774753"/>
                <a:gd name="connsiteY32" fmla="*/ 2279386 h 3260882"/>
                <a:gd name="connsiteX33" fmla="*/ 80071 w 5774753"/>
                <a:gd name="connsiteY33" fmla="*/ 1407994 h 3260882"/>
                <a:gd name="connsiteX34" fmla="*/ 78807 w 5774753"/>
                <a:gd name="connsiteY34" fmla="*/ 580151 h 3260882"/>
                <a:gd name="connsiteX35" fmla="*/ 75434 w 5774753"/>
                <a:gd name="connsiteY35" fmla="*/ 237022 h 3260882"/>
                <a:gd name="connsiteX36" fmla="*/ 586521 w 5774753"/>
                <a:gd name="connsiteY36" fmla="*/ 188424 h 3260882"/>
                <a:gd name="connsiteX37" fmla="*/ 1166947 w 5774753"/>
                <a:gd name="connsiteY37" fmla="*/ 178537 h 3260882"/>
                <a:gd name="connsiteX38" fmla="*/ 1685410 w 5774753"/>
                <a:gd name="connsiteY38" fmla="*/ 178537 h 3260882"/>
                <a:gd name="connsiteX39" fmla="*/ 2474908 w 5774753"/>
                <a:gd name="connsiteY39" fmla="*/ 146138 h 3260882"/>
                <a:gd name="connsiteX40" fmla="*/ 2826873 w 5774753"/>
                <a:gd name="connsiteY40" fmla="*/ 136461 h 3260882"/>
                <a:gd name="connsiteX41" fmla="*/ 3284427 w 5774753"/>
                <a:gd name="connsiteY41" fmla="*/ 136461 h 3260882"/>
                <a:gd name="connsiteX42" fmla="*/ 4302175 w 5774753"/>
                <a:gd name="connsiteY42" fmla="*/ 101958 h 3260882"/>
                <a:gd name="connsiteX43" fmla="*/ 4985872 w 5774753"/>
                <a:gd name="connsiteY43" fmla="*/ 88073 h 3260882"/>
                <a:gd name="connsiteX44" fmla="*/ 5568827 w 5774753"/>
                <a:gd name="connsiteY44" fmla="*/ 73136 h 3260882"/>
                <a:gd name="connsiteX45" fmla="*/ 5704766 w 5774753"/>
                <a:gd name="connsiteY45" fmla="*/ 81131 h 3260882"/>
                <a:gd name="connsiteX46" fmla="*/ 5716357 w 5774753"/>
                <a:gd name="connsiteY46" fmla="*/ 661358 h 3260882"/>
                <a:gd name="connsiteX47" fmla="*/ 5718675 w 5774753"/>
                <a:gd name="connsiteY47" fmla="*/ 1573984 h 3260882"/>
                <a:gd name="connsiteX48" fmla="*/ 5711931 w 5774753"/>
                <a:gd name="connsiteY48" fmla="*/ 2278966 h 3260882"/>
                <a:gd name="connsiteX49" fmla="*/ 5686429 w 5774753"/>
                <a:gd name="connsiteY49" fmla="*/ 2904213 h 3260882"/>
                <a:gd name="connsiteX50" fmla="*/ 5666407 w 5774753"/>
                <a:gd name="connsiteY50" fmla="*/ 3042853 h 3260882"/>
                <a:gd name="connsiteX51" fmla="*/ 5546065 w 5774753"/>
                <a:gd name="connsiteY51" fmla="*/ 3072097 h 3260882"/>
                <a:gd name="connsiteX52" fmla="*/ 4965428 w 5774753"/>
                <a:gd name="connsiteY52" fmla="*/ 3102391 h 3260882"/>
                <a:gd name="connsiteX53" fmla="*/ 4073503 w 5774753"/>
                <a:gd name="connsiteY53" fmla="*/ 3143205 h 3260882"/>
                <a:gd name="connsiteX54" fmla="*/ 3159659 w 5774753"/>
                <a:gd name="connsiteY54" fmla="*/ 3154355 h 3260882"/>
                <a:gd name="connsiteX55" fmla="*/ 2870289 w 5774753"/>
                <a:gd name="connsiteY55" fmla="*/ 3158562 h 3260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774753" h="3260882">
                  <a:moveTo>
                    <a:pt x="4943931" y="3166557"/>
                  </a:moveTo>
                  <a:cubicBezTo>
                    <a:pt x="5083031" y="3178128"/>
                    <a:pt x="5220656" y="3148254"/>
                    <a:pt x="5359755" y="3149937"/>
                  </a:cubicBezTo>
                  <a:cubicBezTo>
                    <a:pt x="5483049" y="3146781"/>
                    <a:pt x="5609714" y="3162980"/>
                    <a:pt x="5729634" y="3125954"/>
                  </a:cubicBezTo>
                  <a:cubicBezTo>
                    <a:pt x="5755769" y="3011297"/>
                    <a:pt x="5757876" y="2894536"/>
                    <a:pt x="5759141" y="2777355"/>
                  </a:cubicBezTo>
                  <a:cubicBezTo>
                    <a:pt x="5774948" y="2528476"/>
                    <a:pt x="5773051" y="2279176"/>
                    <a:pt x="5777688" y="2029666"/>
                  </a:cubicBezTo>
                  <a:cubicBezTo>
                    <a:pt x="5789700" y="1836748"/>
                    <a:pt x="5783589" y="1643199"/>
                    <a:pt x="5780849" y="1450070"/>
                  </a:cubicBezTo>
                  <a:cubicBezTo>
                    <a:pt x="5809934" y="1050349"/>
                    <a:pt x="5780849" y="648524"/>
                    <a:pt x="5783799" y="247751"/>
                  </a:cubicBezTo>
                  <a:cubicBezTo>
                    <a:pt x="5791176" y="163600"/>
                    <a:pt x="5809723" y="72505"/>
                    <a:pt x="5746074" y="5184"/>
                  </a:cubicBezTo>
                  <a:cubicBezTo>
                    <a:pt x="5548383" y="-13540"/>
                    <a:pt x="5350693" y="24960"/>
                    <a:pt x="5152792" y="18648"/>
                  </a:cubicBezTo>
                  <a:cubicBezTo>
                    <a:pt x="4883654" y="32533"/>
                    <a:pt x="4613463" y="6446"/>
                    <a:pt x="4345169" y="36110"/>
                  </a:cubicBezTo>
                  <a:cubicBezTo>
                    <a:pt x="4061279" y="46629"/>
                    <a:pt x="3776124" y="52940"/>
                    <a:pt x="3493709" y="73557"/>
                  </a:cubicBezTo>
                  <a:cubicBezTo>
                    <a:pt x="3278947" y="82183"/>
                    <a:pt x="3063764" y="57148"/>
                    <a:pt x="2849424" y="76923"/>
                  </a:cubicBezTo>
                  <a:cubicBezTo>
                    <a:pt x="2624756" y="91439"/>
                    <a:pt x="2399246" y="70612"/>
                    <a:pt x="2175000" y="92281"/>
                  </a:cubicBezTo>
                  <a:cubicBezTo>
                    <a:pt x="2057397" y="103010"/>
                    <a:pt x="1938952" y="97751"/>
                    <a:pt x="1821560" y="111846"/>
                  </a:cubicBezTo>
                  <a:cubicBezTo>
                    <a:pt x="1568651" y="132884"/>
                    <a:pt x="1315742" y="108901"/>
                    <a:pt x="1064098" y="119210"/>
                  </a:cubicBezTo>
                  <a:cubicBezTo>
                    <a:pt x="904765" y="123417"/>
                    <a:pt x="745011" y="119210"/>
                    <a:pt x="585467" y="130149"/>
                  </a:cubicBezTo>
                  <a:cubicBezTo>
                    <a:pt x="391781" y="143403"/>
                    <a:pt x="196831" y="134567"/>
                    <a:pt x="4620" y="163600"/>
                  </a:cubicBezTo>
                  <a:cubicBezTo>
                    <a:pt x="-13716" y="461497"/>
                    <a:pt x="28646" y="758763"/>
                    <a:pt x="25696" y="1056661"/>
                  </a:cubicBezTo>
                  <a:cubicBezTo>
                    <a:pt x="29068" y="1319425"/>
                    <a:pt x="-1492" y="1581347"/>
                    <a:pt x="8203" y="1844322"/>
                  </a:cubicBezTo>
                  <a:cubicBezTo>
                    <a:pt x="-6761" y="2065851"/>
                    <a:pt x="38552" y="2287170"/>
                    <a:pt x="9467" y="2508069"/>
                  </a:cubicBezTo>
                  <a:cubicBezTo>
                    <a:pt x="-471" y="2652517"/>
                    <a:pt x="1502" y="2797536"/>
                    <a:pt x="15369" y="2941661"/>
                  </a:cubicBezTo>
                  <a:cubicBezTo>
                    <a:pt x="22956" y="3048324"/>
                    <a:pt x="194" y="3157300"/>
                    <a:pt x="27803" y="3262069"/>
                  </a:cubicBezTo>
                  <a:cubicBezTo>
                    <a:pt x="392414" y="3292574"/>
                    <a:pt x="759553" y="3271536"/>
                    <a:pt x="1123742" y="3259544"/>
                  </a:cubicBezTo>
                  <a:cubicBezTo>
                    <a:pt x="1380655" y="3259544"/>
                    <a:pt x="1637568" y="3259544"/>
                    <a:pt x="1894482" y="3248394"/>
                  </a:cubicBezTo>
                  <a:cubicBezTo>
                    <a:pt x="2245604" y="3210316"/>
                    <a:pt x="2599044" y="3244608"/>
                    <a:pt x="2951219" y="3227356"/>
                  </a:cubicBezTo>
                  <a:cubicBezTo>
                    <a:pt x="3262087" y="3212630"/>
                    <a:pt x="3573375" y="3214944"/>
                    <a:pt x="3884664" y="3207581"/>
                  </a:cubicBezTo>
                  <a:cubicBezTo>
                    <a:pt x="4238737" y="3212420"/>
                    <a:pt x="4590912" y="3176865"/>
                    <a:pt x="4943931" y="3166557"/>
                  </a:cubicBezTo>
                  <a:close/>
                  <a:moveTo>
                    <a:pt x="2870499" y="3158563"/>
                  </a:moveTo>
                  <a:cubicBezTo>
                    <a:pt x="2580286" y="3179600"/>
                    <a:pt x="2289020" y="3146360"/>
                    <a:pt x="1999017" y="3172027"/>
                  </a:cubicBezTo>
                  <a:cubicBezTo>
                    <a:pt x="1653586" y="3206739"/>
                    <a:pt x="1306258" y="3185912"/>
                    <a:pt x="959983" y="3201270"/>
                  </a:cubicBezTo>
                  <a:cubicBezTo>
                    <a:pt x="674407" y="3199797"/>
                    <a:pt x="388409" y="3236613"/>
                    <a:pt x="104097" y="3196010"/>
                  </a:cubicBezTo>
                  <a:cubicBezTo>
                    <a:pt x="79228" y="3048744"/>
                    <a:pt x="96932" y="2899796"/>
                    <a:pt x="79860" y="2751899"/>
                  </a:cubicBezTo>
                  <a:cubicBezTo>
                    <a:pt x="60892" y="2594325"/>
                    <a:pt x="99461" y="2436330"/>
                    <a:pt x="85551" y="2279386"/>
                  </a:cubicBezTo>
                  <a:cubicBezTo>
                    <a:pt x="57520" y="1989694"/>
                    <a:pt x="81336" y="1698529"/>
                    <a:pt x="80071" y="1407994"/>
                  </a:cubicBezTo>
                  <a:cubicBezTo>
                    <a:pt x="95246" y="1132187"/>
                    <a:pt x="89134" y="855959"/>
                    <a:pt x="78807" y="580151"/>
                  </a:cubicBezTo>
                  <a:cubicBezTo>
                    <a:pt x="78807" y="465705"/>
                    <a:pt x="62367" y="351469"/>
                    <a:pt x="75434" y="237022"/>
                  </a:cubicBezTo>
                  <a:cubicBezTo>
                    <a:pt x="246148" y="223768"/>
                    <a:pt x="414754" y="190528"/>
                    <a:pt x="586521" y="188424"/>
                  </a:cubicBezTo>
                  <a:cubicBezTo>
                    <a:pt x="780207" y="190528"/>
                    <a:pt x="973261" y="175171"/>
                    <a:pt x="1166947" y="178537"/>
                  </a:cubicBezTo>
                  <a:cubicBezTo>
                    <a:pt x="1339768" y="164441"/>
                    <a:pt x="1512800" y="192211"/>
                    <a:pt x="1685410" y="178537"/>
                  </a:cubicBezTo>
                  <a:cubicBezTo>
                    <a:pt x="1948857" y="169701"/>
                    <a:pt x="2212304" y="144034"/>
                    <a:pt x="2474908" y="146138"/>
                  </a:cubicBezTo>
                  <a:cubicBezTo>
                    <a:pt x="2592300" y="144876"/>
                    <a:pt x="2709902" y="147611"/>
                    <a:pt x="2826873" y="136461"/>
                  </a:cubicBezTo>
                  <a:cubicBezTo>
                    <a:pt x="2979250" y="122996"/>
                    <a:pt x="3131839" y="136461"/>
                    <a:pt x="3284427" y="136461"/>
                  </a:cubicBezTo>
                  <a:cubicBezTo>
                    <a:pt x="3623746" y="129939"/>
                    <a:pt x="3962223" y="105325"/>
                    <a:pt x="4302175" y="101958"/>
                  </a:cubicBezTo>
                  <a:cubicBezTo>
                    <a:pt x="4528950" y="71453"/>
                    <a:pt x="4758043" y="91860"/>
                    <a:pt x="4985872" y="88073"/>
                  </a:cubicBezTo>
                  <a:cubicBezTo>
                    <a:pt x="5180190" y="80289"/>
                    <a:pt x="5375351" y="93543"/>
                    <a:pt x="5568827" y="73136"/>
                  </a:cubicBezTo>
                  <a:cubicBezTo>
                    <a:pt x="5614293" y="69576"/>
                    <a:pt x="5660033" y="72266"/>
                    <a:pt x="5704766" y="81131"/>
                  </a:cubicBezTo>
                  <a:cubicBezTo>
                    <a:pt x="5702236" y="274890"/>
                    <a:pt x="5720783" y="467808"/>
                    <a:pt x="5716357" y="661358"/>
                  </a:cubicBezTo>
                  <a:cubicBezTo>
                    <a:pt x="5735746" y="965356"/>
                    <a:pt x="5725209" y="1269986"/>
                    <a:pt x="5718675" y="1573984"/>
                  </a:cubicBezTo>
                  <a:cubicBezTo>
                    <a:pt x="5739751" y="1808557"/>
                    <a:pt x="5728792" y="2044603"/>
                    <a:pt x="5711931" y="2278966"/>
                  </a:cubicBezTo>
                  <a:cubicBezTo>
                    <a:pt x="5708137" y="2487662"/>
                    <a:pt x="5695914" y="2695728"/>
                    <a:pt x="5686429" y="2904213"/>
                  </a:cubicBezTo>
                  <a:cubicBezTo>
                    <a:pt x="5685380" y="2951064"/>
                    <a:pt x="5678658" y="2997615"/>
                    <a:pt x="5666407" y="3042853"/>
                  </a:cubicBezTo>
                  <a:cubicBezTo>
                    <a:pt x="5634583" y="3070203"/>
                    <a:pt x="5585476" y="3065575"/>
                    <a:pt x="5546065" y="3072097"/>
                  </a:cubicBezTo>
                  <a:cubicBezTo>
                    <a:pt x="5352168" y="3072097"/>
                    <a:pt x="5158482" y="3084930"/>
                    <a:pt x="4965428" y="3102391"/>
                  </a:cubicBezTo>
                  <a:cubicBezTo>
                    <a:pt x="4667839" y="3111017"/>
                    <a:pt x="4370882" y="3133317"/>
                    <a:pt x="4073503" y="3143205"/>
                  </a:cubicBezTo>
                  <a:cubicBezTo>
                    <a:pt x="3768748" y="3145940"/>
                    <a:pt x="3464203" y="3150568"/>
                    <a:pt x="3159659" y="3154355"/>
                  </a:cubicBezTo>
                  <a:cubicBezTo>
                    <a:pt x="3063228" y="3148734"/>
                    <a:pt x="2966515" y="3150141"/>
                    <a:pt x="2870289" y="3158562"/>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3" name="Freeform 12">
              <a:extLst>
                <a:ext uri="{FF2B5EF4-FFF2-40B4-BE49-F238E27FC236}">
                  <a16:creationId xmlns:a16="http://schemas.microsoft.com/office/drawing/2014/main" id="{DDFF321A-81F1-3947-BA45-B38E895BB624}"/>
                </a:ext>
              </a:extLst>
            </p:cNvPr>
            <p:cNvSpPr/>
            <p:nvPr/>
          </p:nvSpPr>
          <p:spPr>
            <a:xfrm>
              <a:off x="373481" y="4252804"/>
              <a:ext cx="569045" cy="504911"/>
            </a:xfrm>
            <a:custGeom>
              <a:avLst/>
              <a:gdLst>
                <a:gd name="connsiteX0" fmla="*/ 249130 w 569045"/>
                <a:gd name="connsiteY0" fmla="*/ 511423 h 504910"/>
                <a:gd name="connsiteX1" fmla="*/ 508573 w 569045"/>
                <a:gd name="connsiteY1" fmla="*/ 403709 h 504910"/>
                <a:gd name="connsiteX2" fmla="*/ 490237 w 569045"/>
                <a:gd name="connsiteY2" fmla="*/ 48168 h 504910"/>
                <a:gd name="connsiteX3" fmla="*/ 235431 w 569045"/>
                <a:gd name="connsiteY3" fmla="*/ 8406 h 504910"/>
                <a:gd name="connsiteX4" fmla="*/ 10764 w 569045"/>
                <a:gd name="connsiteY4" fmla="*/ 199220 h 504910"/>
                <a:gd name="connsiteX5" fmla="*/ 249130 w 569045"/>
                <a:gd name="connsiteY5" fmla="*/ 511423 h 504910"/>
                <a:gd name="connsiteX6" fmla="*/ 242175 w 569045"/>
                <a:gd name="connsiteY6" fmla="*/ 81197 h 504910"/>
                <a:gd name="connsiteX7" fmla="*/ 485389 w 569045"/>
                <a:gd name="connsiteY7" fmla="*/ 156093 h 504910"/>
                <a:gd name="connsiteX8" fmla="*/ 311093 w 569045"/>
                <a:gd name="connsiteY8" fmla="*/ 435266 h 504910"/>
                <a:gd name="connsiteX9" fmla="*/ 190961 w 569045"/>
                <a:gd name="connsiteY9" fmla="*/ 428955 h 504910"/>
                <a:gd name="connsiteX10" fmla="*/ 76309 w 569045"/>
                <a:gd name="connsiteY10" fmla="*/ 255392 h 504910"/>
                <a:gd name="connsiteX11" fmla="*/ 242175 w 569045"/>
                <a:gd name="connsiteY11" fmla="*/ 81197 h 50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045" h="504910">
                  <a:moveTo>
                    <a:pt x="249130" y="511423"/>
                  </a:moveTo>
                  <a:cubicBezTo>
                    <a:pt x="345025" y="512896"/>
                    <a:pt x="447664" y="481970"/>
                    <a:pt x="508573" y="403709"/>
                  </a:cubicBezTo>
                  <a:cubicBezTo>
                    <a:pt x="606364" y="310722"/>
                    <a:pt x="605732" y="126429"/>
                    <a:pt x="490237" y="48168"/>
                  </a:cubicBezTo>
                  <a:cubicBezTo>
                    <a:pt x="418790" y="-11790"/>
                    <a:pt x="321631" y="-3375"/>
                    <a:pt x="235431" y="8406"/>
                  </a:cubicBezTo>
                  <a:cubicBezTo>
                    <a:pt x="134900" y="30917"/>
                    <a:pt x="55233" y="109178"/>
                    <a:pt x="10764" y="199220"/>
                  </a:cubicBezTo>
                  <a:cubicBezTo>
                    <a:pt x="-40450" y="343751"/>
                    <a:pt x="99703" y="508899"/>
                    <a:pt x="249130" y="511423"/>
                  </a:cubicBezTo>
                  <a:close/>
                  <a:moveTo>
                    <a:pt x="242175" y="81197"/>
                  </a:moveTo>
                  <a:cubicBezTo>
                    <a:pt x="326478" y="53848"/>
                    <a:pt x="442184" y="71099"/>
                    <a:pt x="485389" y="156093"/>
                  </a:cubicBezTo>
                  <a:cubicBezTo>
                    <a:pt x="538500" y="276009"/>
                    <a:pt x="437547" y="423906"/>
                    <a:pt x="311093" y="435266"/>
                  </a:cubicBezTo>
                  <a:cubicBezTo>
                    <a:pt x="270969" y="439590"/>
                    <a:pt x="230409" y="437459"/>
                    <a:pt x="190961" y="428955"/>
                  </a:cubicBezTo>
                  <a:cubicBezTo>
                    <a:pt x="116985" y="407917"/>
                    <a:pt x="76731" y="327552"/>
                    <a:pt x="76309" y="255392"/>
                  </a:cubicBezTo>
                  <a:cubicBezTo>
                    <a:pt x="104526" y="176583"/>
                    <a:pt x="164759" y="113326"/>
                    <a:pt x="242175" y="8119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4" name="Freeform 13">
              <a:extLst>
                <a:ext uri="{FF2B5EF4-FFF2-40B4-BE49-F238E27FC236}">
                  <a16:creationId xmlns:a16="http://schemas.microsoft.com/office/drawing/2014/main" id="{B32AB6FD-CA1E-7D48-8EA8-F82A02A408F3}"/>
                </a:ext>
              </a:extLst>
            </p:cNvPr>
            <p:cNvSpPr/>
            <p:nvPr/>
          </p:nvSpPr>
          <p:spPr>
            <a:xfrm>
              <a:off x="259646" y="4809764"/>
              <a:ext cx="379363" cy="357645"/>
            </a:xfrm>
            <a:custGeom>
              <a:avLst/>
              <a:gdLst>
                <a:gd name="connsiteX0" fmla="*/ 4678 w 379363"/>
                <a:gd name="connsiteY0" fmla="*/ 150327 h 357645"/>
                <a:gd name="connsiteX1" fmla="*/ 50623 w 379363"/>
                <a:gd name="connsiteY1" fmla="*/ 317158 h 357645"/>
                <a:gd name="connsiteX2" fmla="*/ 377930 w 379363"/>
                <a:gd name="connsiteY2" fmla="*/ 236583 h 357645"/>
                <a:gd name="connsiteX3" fmla="*/ 163800 w 379363"/>
                <a:gd name="connsiteY3" fmla="*/ 5165 h 357645"/>
                <a:gd name="connsiteX4" fmla="*/ 4678 w 379363"/>
                <a:gd name="connsiteY4" fmla="*/ 150327 h 357645"/>
                <a:gd name="connsiteX5" fmla="*/ 147150 w 379363"/>
                <a:gd name="connsiteY5" fmla="*/ 100257 h 357645"/>
                <a:gd name="connsiteX6" fmla="*/ 288568 w 379363"/>
                <a:gd name="connsiteY6" fmla="*/ 96470 h 357645"/>
                <a:gd name="connsiteX7" fmla="*/ 290255 w 379363"/>
                <a:gd name="connsiteY7" fmla="*/ 219332 h 357645"/>
                <a:gd name="connsiteX8" fmla="*/ 100573 w 379363"/>
                <a:gd name="connsiteY8" fmla="*/ 267088 h 357645"/>
                <a:gd name="connsiteX9" fmla="*/ 146939 w 379363"/>
                <a:gd name="connsiteY9" fmla="*/ 100047 h 35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363" h="357645">
                  <a:moveTo>
                    <a:pt x="4678" y="150327"/>
                  </a:moveTo>
                  <a:cubicBezTo>
                    <a:pt x="-7124" y="208392"/>
                    <a:pt x="1728" y="277607"/>
                    <a:pt x="50623" y="317158"/>
                  </a:cubicBezTo>
                  <a:cubicBezTo>
                    <a:pt x="156002" y="395630"/>
                    <a:pt x="321868" y="355447"/>
                    <a:pt x="377930" y="236583"/>
                  </a:cubicBezTo>
                  <a:cubicBezTo>
                    <a:pt x="428090" y="110355"/>
                    <a:pt x="287725" y="-28706"/>
                    <a:pt x="163800" y="5165"/>
                  </a:cubicBezTo>
                  <a:cubicBezTo>
                    <a:pt x="95093" y="30201"/>
                    <a:pt x="23225" y="74380"/>
                    <a:pt x="4678" y="150327"/>
                  </a:cubicBezTo>
                  <a:close/>
                  <a:moveTo>
                    <a:pt x="147150" y="100257"/>
                  </a:moveTo>
                  <a:cubicBezTo>
                    <a:pt x="193825" y="91844"/>
                    <a:pt x="241509" y="90567"/>
                    <a:pt x="288568" y="96470"/>
                  </a:cubicBezTo>
                  <a:cubicBezTo>
                    <a:pt x="297210" y="136442"/>
                    <a:pt x="309644" y="180622"/>
                    <a:pt x="290255" y="219332"/>
                  </a:cubicBezTo>
                  <a:cubicBezTo>
                    <a:pt x="250421" y="276976"/>
                    <a:pt x="161271" y="311478"/>
                    <a:pt x="100573" y="267088"/>
                  </a:cubicBezTo>
                  <a:cubicBezTo>
                    <a:pt x="53574" y="214914"/>
                    <a:pt x="86241" y="124871"/>
                    <a:pt x="146939" y="10004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07D98692-FD15-6748-A115-B02CD522F474}"/>
                </a:ext>
              </a:extLst>
            </p:cNvPr>
            <p:cNvSpPr/>
            <p:nvPr/>
          </p:nvSpPr>
          <p:spPr>
            <a:xfrm>
              <a:off x="316484" y="5260047"/>
              <a:ext cx="295060" cy="273493"/>
            </a:xfrm>
            <a:custGeom>
              <a:avLst/>
              <a:gdLst>
                <a:gd name="connsiteX0" fmla="*/ 66496 w 295060"/>
                <a:gd name="connsiteY0" fmla="*/ 15613 h 273493"/>
                <a:gd name="connsiteX1" fmla="*/ 76191 w 295060"/>
                <a:gd name="connsiteY1" fmla="*/ 260706 h 273493"/>
                <a:gd name="connsiteX2" fmla="*/ 306760 w 295060"/>
                <a:gd name="connsiteY2" fmla="*/ 98082 h 273493"/>
                <a:gd name="connsiteX3" fmla="*/ 66496 w 295060"/>
                <a:gd name="connsiteY3" fmla="*/ 15613 h 273493"/>
                <a:gd name="connsiteX4" fmla="*/ 125087 w 295060"/>
                <a:gd name="connsiteY4" fmla="*/ 212739 h 273493"/>
                <a:gd name="connsiteX5" fmla="*/ 97056 w 295060"/>
                <a:gd name="connsiteY5" fmla="*/ 86511 h 273493"/>
                <a:gd name="connsiteX6" fmla="*/ 229833 w 295060"/>
                <a:gd name="connsiteY6" fmla="*/ 86511 h 273493"/>
                <a:gd name="connsiteX7" fmla="*/ 151734 w 295060"/>
                <a:gd name="connsiteY7" fmla="*/ 210053 h 273493"/>
                <a:gd name="connsiteX8" fmla="*/ 125087 w 295060"/>
                <a:gd name="connsiteY8" fmla="*/ 212528 h 27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060" h="273493">
                  <a:moveTo>
                    <a:pt x="66496" y="15613"/>
                  </a:moveTo>
                  <a:cubicBezTo>
                    <a:pt x="-24130" y="64211"/>
                    <a:pt x="-23287" y="220523"/>
                    <a:pt x="76191" y="260706"/>
                  </a:cubicBezTo>
                  <a:cubicBezTo>
                    <a:pt x="178408" y="328868"/>
                    <a:pt x="340481" y="218630"/>
                    <a:pt x="306760" y="98082"/>
                  </a:cubicBezTo>
                  <a:cubicBezTo>
                    <a:pt x="267348" y="7408"/>
                    <a:pt x="152485" y="-21203"/>
                    <a:pt x="66496" y="15613"/>
                  </a:cubicBezTo>
                  <a:close/>
                  <a:moveTo>
                    <a:pt x="125087" y="212739"/>
                  </a:moveTo>
                  <a:cubicBezTo>
                    <a:pt x="65653" y="200958"/>
                    <a:pt x="69868" y="126483"/>
                    <a:pt x="97056" y="86511"/>
                  </a:cubicBezTo>
                  <a:cubicBezTo>
                    <a:pt x="137943" y="63580"/>
                    <a:pt x="186417" y="78727"/>
                    <a:pt x="229833" y="86511"/>
                  </a:cubicBezTo>
                  <a:cubicBezTo>
                    <a:pt x="242443" y="142154"/>
                    <a:pt x="207477" y="197466"/>
                    <a:pt x="151734" y="210053"/>
                  </a:cubicBezTo>
                  <a:cubicBezTo>
                    <a:pt x="142996" y="212026"/>
                    <a:pt x="134039" y="212858"/>
                    <a:pt x="125087" y="212528"/>
                  </a:cubicBezTo>
                  <a:close/>
                </a:path>
              </a:pathLst>
            </a:custGeom>
            <a:grpFill/>
            <a:ln w="21059"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21699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0B3D2-D14F-5A49-BAD6-B24B472C409D}"/>
              </a:ext>
            </a:extLst>
          </p:cNvPr>
          <p:cNvSpPr/>
          <p:nvPr userDrawn="1"/>
        </p:nvSpPr>
        <p:spPr>
          <a:xfrm>
            <a:off x="5057555" y="457200"/>
            <a:ext cx="6397223"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4D6AAC3E-3431-7C4A-B4E7-1826171C0D9C}"/>
              </a:ext>
            </a:extLst>
          </p:cNvPr>
          <p:cNvSpPr>
            <a:spLocks noGrp="1"/>
          </p:cNvSpPr>
          <p:nvPr>
            <p:ph type="title"/>
          </p:nvPr>
        </p:nvSpPr>
        <p:spPr>
          <a:xfrm>
            <a:off x="839788" y="457200"/>
            <a:ext cx="3932237" cy="1600200"/>
          </a:xfrm>
        </p:spPr>
        <p:txBody>
          <a:bodyPr rtlCol="0" anchor="b"/>
          <a:lstStyle>
            <a:lvl1pPr>
              <a:defRPr lang="en-GB" sz="3200">
                <a:solidFill>
                  <a:schemeClr val="bg1"/>
                </a:solidFill>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1B86F02D-2A85-1440-93FE-974A43268DCB}"/>
              </a:ext>
            </a:extLst>
          </p:cNvPr>
          <p:cNvSpPr>
            <a:spLocks noGrp="1"/>
          </p:cNvSpPr>
          <p:nvPr>
            <p:ph type="pic" idx="1"/>
          </p:nvPr>
        </p:nvSpPr>
        <p:spPr>
          <a:xfrm>
            <a:off x="5183188" y="768429"/>
            <a:ext cx="6172200" cy="5092621"/>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664BA2AC-FCD7-9948-89CF-3C40B646182E}"/>
              </a:ext>
            </a:extLst>
          </p:cNvPr>
          <p:cNvSpPr>
            <a:spLocks noGrp="1"/>
          </p:cNvSpPr>
          <p:nvPr>
            <p:ph type="body" sz="half" idx="2"/>
          </p:nvPr>
        </p:nvSpPr>
        <p:spPr>
          <a:xfrm>
            <a:off x="839788" y="2057400"/>
            <a:ext cx="3932237" cy="3811588"/>
          </a:xfrm>
        </p:spPr>
        <p:txBody>
          <a:bodyPr rtlCol="0"/>
          <a:lstStyle>
            <a:lvl1pPr marL="0" indent="0">
              <a:buNone/>
              <a:defRPr lang="en-GB" sz="1600">
                <a:solidFill>
                  <a:schemeClr val="bg1"/>
                </a:solidFill>
              </a:defRPr>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10A23CF7-6B82-204F-895E-C9EA3E3BA6E0}"/>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70CF7318-C108-5941-B39C-47A5CD6F7D40}"/>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
        <p:nvSpPr>
          <p:cNvPr id="9" name="Rectangle 8">
            <a:extLst>
              <a:ext uri="{FF2B5EF4-FFF2-40B4-BE49-F238E27FC236}">
                <a16:creationId xmlns:a16="http://schemas.microsoft.com/office/drawing/2014/main" id="{C58A82EA-67F5-EE45-BC1D-8690372E3C35}"/>
              </a:ext>
            </a:extLst>
          </p:cNvPr>
          <p:cNvSpPr/>
          <p:nvPr userDrawn="1"/>
        </p:nvSpPr>
        <p:spPr>
          <a:xfrm>
            <a:off x="737222" y="437322"/>
            <a:ext cx="4172571" cy="5632371"/>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2167610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C7F0EA-60A5-9543-BAE5-49C3F7948E3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42E7FA1-71FD-8041-9767-3833714721E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B32D0401-B132-9743-A1BB-814C74A74997}"/>
              </a:ext>
            </a:extLst>
          </p:cNvPr>
          <p:cNvSpPr>
            <a:spLocks noGrp="1"/>
          </p:cNvSpPr>
          <p:nvPr>
            <p:ph type="body" orient="vert" idx="1"/>
          </p:nvPr>
        </p:nvSpPr>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E45BE9A-D68F-9C40-9786-ABB468D80EC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CF301FED-CE62-0B47-A672-30D7EDCE6E03}"/>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52193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D4563F-17FD-264B-8E2D-523C57F7D6A8}"/>
              </a:ext>
            </a:extLst>
          </p:cNvPr>
          <p:cNvSpPr/>
          <p:nvPr userDrawn="1"/>
        </p:nvSpPr>
        <p:spPr>
          <a:xfrm>
            <a:off x="549442" y="433387"/>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Vertical Title 1">
            <a:extLst>
              <a:ext uri="{FF2B5EF4-FFF2-40B4-BE49-F238E27FC236}">
                <a16:creationId xmlns:a16="http://schemas.microsoft.com/office/drawing/2014/main" id="{AC1191A2-AAFB-A641-B10E-6002C7EEBF21}"/>
              </a:ext>
            </a:extLst>
          </p:cNvPr>
          <p:cNvSpPr>
            <a:spLocks noGrp="1"/>
          </p:cNvSpPr>
          <p:nvPr>
            <p:ph type="title" orient="vert"/>
          </p:nvPr>
        </p:nvSpPr>
        <p:spPr>
          <a:xfrm>
            <a:off x="8724900" y="433387"/>
            <a:ext cx="2628900" cy="5811838"/>
          </a:xfrm>
        </p:spPr>
        <p:txBody>
          <a:bodyPr vert="eaVert"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19C03347-4C37-A241-AD22-0C2BA7829DD3}"/>
              </a:ext>
            </a:extLst>
          </p:cNvPr>
          <p:cNvSpPr>
            <a:spLocks noGrp="1"/>
          </p:cNvSpPr>
          <p:nvPr>
            <p:ph type="body" orient="vert" idx="1"/>
          </p:nvPr>
        </p:nvSpPr>
        <p:spPr>
          <a:xfrm>
            <a:off x="838200" y="433387"/>
            <a:ext cx="7734300" cy="5811838"/>
          </a:xfrm>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539531DB-82B7-F945-A89E-5CF64B21C65B}"/>
              </a:ext>
            </a:extLst>
          </p:cNvPr>
          <p:cNvSpPr>
            <a:spLocks noGrp="1"/>
          </p:cNvSpPr>
          <p:nvPr>
            <p:ph type="ftr" sz="quarter" idx="11"/>
          </p:nvPr>
        </p:nvSpPr>
        <p:spPr>
          <a:xfrm>
            <a:off x="838200" y="6424612"/>
            <a:ext cx="7315200" cy="365125"/>
          </a:xfrm>
          <a:prstGeom prst="rect">
            <a:avLst/>
          </a:prstGeom>
        </p:spPr>
        <p:txBody>
          <a:bodyPr rtlCol="0"/>
          <a:lstStyle>
            <a:lvl1pPr algn="l">
              <a:defRPr lang="en-GB"/>
            </a:lvl1pPr>
          </a:lstStyle>
          <a:p>
            <a:pPr rtl="0"/>
            <a:endParaRPr lang="en-GB" dirty="0"/>
          </a:p>
        </p:txBody>
      </p:sp>
      <p:sp>
        <p:nvSpPr>
          <p:cNvPr id="6" name="Slide Number Placeholder 5">
            <a:extLst>
              <a:ext uri="{FF2B5EF4-FFF2-40B4-BE49-F238E27FC236}">
                <a16:creationId xmlns:a16="http://schemas.microsoft.com/office/drawing/2014/main" id="{04507D7D-8815-D347-ABD2-988D9B0D9084}"/>
              </a:ext>
            </a:extLst>
          </p:cNvPr>
          <p:cNvSpPr>
            <a:spLocks noGrp="1"/>
          </p:cNvSpPr>
          <p:nvPr>
            <p:ph type="sldNum" sz="quarter" idx="12"/>
          </p:nvPr>
        </p:nvSpPr>
        <p:spPr>
          <a:xfrm>
            <a:off x="9204960" y="6424612"/>
            <a:ext cx="2743200" cy="365125"/>
          </a:xfrm>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3458611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Yearbook Layou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0" name="Picture Placeholder 19">
            <a:extLst>
              <a:ext uri="{FF2B5EF4-FFF2-40B4-BE49-F238E27FC236}">
                <a16:creationId xmlns:a16="http://schemas.microsoft.com/office/drawing/2014/main" id="{CAF4016E-7A47-F840-9869-398CFD1B4693}"/>
              </a:ext>
            </a:extLst>
          </p:cNvPr>
          <p:cNvSpPr>
            <a:spLocks noGrp="1"/>
          </p:cNvSpPr>
          <p:nvPr>
            <p:ph type="pic" sz="quarter" idx="20"/>
          </p:nvPr>
        </p:nvSpPr>
        <p:spPr>
          <a:xfrm>
            <a:off x="538163" y="3897313"/>
            <a:ext cx="5257800" cy="2247900"/>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71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arbook Layout 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36" name="Picture Placeholder 8">
            <a:extLst>
              <a:ext uri="{FF2B5EF4-FFF2-40B4-BE49-F238E27FC236}">
                <a16:creationId xmlns:a16="http://schemas.microsoft.com/office/drawing/2014/main" id="{086D63F8-886A-D342-9D10-22B521ED5669}"/>
              </a:ext>
            </a:extLst>
          </p:cNvPr>
          <p:cNvSpPr>
            <a:spLocks noGrp="1"/>
          </p:cNvSpPr>
          <p:nvPr>
            <p:ph type="pic" sz="quarter" idx="27"/>
          </p:nvPr>
        </p:nvSpPr>
        <p:spPr>
          <a:xfrm>
            <a:off x="549320"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7" name="Picture Placeholder 8">
            <a:extLst>
              <a:ext uri="{FF2B5EF4-FFF2-40B4-BE49-F238E27FC236}">
                <a16:creationId xmlns:a16="http://schemas.microsoft.com/office/drawing/2014/main" id="{301C3479-8B49-A445-9A29-CF3C712D39F6}"/>
              </a:ext>
            </a:extLst>
          </p:cNvPr>
          <p:cNvSpPr>
            <a:spLocks noGrp="1"/>
          </p:cNvSpPr>
          <p:nvPr>
            <p:ph type="pic" sz="quarter" idx="28"/>
          </p:nvPr>
        </p:nvSpPr>
        <p:spPr>
          <a:xfrm>
            <a:off x="1906521"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8" name="Picture Placeholder 8">
            <a:extLst>
              <a:ext uri="{FF2B5EF4-FFF2-40B4-BE49-F238E27FC236}">
                <a16:creationId xmlns:a16="http://schemas.microsoft.com/office/drawing/2014/main" id="{E5890CAF-71F1-9840-87C1-1313250B6561}"/>
              </a:ext>
            </a:extLst>
          </p:cNvPr>
          <p:cNvSpPr>
            <a:spLocks noGrp="1"/>
          </p:cNvSpPr>
          <p:nvPr>
            <p:ph type="pic" sz="quarter" idx="29"/>
          </p:nvPr>
        </p:nvSpPr>
        <p:spPr>
          <a:xfrm>
            <a:off x="3263722"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9" name="Picture Placeholder 8">
            <a:extLst>
              <a:ext uri="{FF2B5EF4-FFF2-40B4-BE49-F238E27FC236}">
                <a16:creationId xmlns:a16="http://schemas.microsoft.com/office/drawing/2014/main" id="{D9FEC596-FD7E-9345-A49D-4A03FA399009}"/>
              </a:ext>
            </a:extLst>
          </p:cNvPr>
          <p:cNvSpPr>
            <a:spLocks noGrp="1"/>
          </p:cNvSpPr>
          <p:nvPr>
            <p:ph type="pic" sz="quarter" idx="30"/>
          </p:nvPr>
        </p:nvSpPr>
        <p:spPr>
          <a:xfrm>
            <a:off x="4620923"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40" name="Text Placeholder 24">
            <a:extLst>
              <a:ext uri="{FF2B5EF4-FFF2-40B4-BE49-F238E27FC236}">
                <a16:creationId xmlns:a16="http://schemas.microsoft.com/office/drawing/2014/main" id="{389F30A9-EB20-844A-A3A5-0E9A8CF4C690}"/>
              </a:ext>
            </a:extLst>
          </p:cNvPr>
          <p:cNvSpPr>
            <a:spLocks noGrp="1"/>
          </p:cNvSpPr>
          <p:nvPr>
            <p:ph type="body" sz="quarter" idx="31" hasCustomPrompt="1"/>
          </p:nvPr>
        </p:nvSpPr>
        <p:spPr>
          <a:xfrm>
            <a:off x="548945"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1" name="Text Placeholder 24">
            <a:extLst>
              <a:ext uri="{FF2B5EF4-FFF2-40B4-BE49-F238E27FC236}">
                <a16:creationId xmlns:a16="http://schemas.microsoft.com/office/drawing/2014/main" id="{AC94CA56-76BE-B447-BF11-8E6B051D7638}"/>
              </a:ext>
            </a:extLst>
          </p:cNvPr>
          <p:cNvSpPr>
            <a:spLocks noGrp="1"/>
          </p:cNvSpPr>
          <p:nvPr>
            <p:ph type="body" sz="quarter" idx="32" hasCustomPrompt="1"/>
          </p:nvPr>
        </p:nvSpPr>
        <p:spPr>
          <a:xfrm>
            <a:off x="1906377"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2" name="Text Placeholder 24">
            <a:extLst>
              <a:ext uri="{FF2B5EF4-FFF2-40B4-BE49-F238E27FC236}">
                <a16:creationId xmlns:a16="http://schemas.microsoft.com/office/drawing/2014/main" id="{A9E62813-BCF0-704F-898D-EDF850FE6558}"/>
              </a:ext>
            </a:extLst>
          </p:cNvPr>
          <p:cNvSpPr>
            <a:spLocks noGrp="1"/>
          </p:cNvSpPr>
          <p:nvPr>
            <p:ph type="body" sz="quarter" idx="33" hasCustomPrompt="1"/>
          </p:nvPr>
        </p:nvSpPr>
        <p:spPr>
          <a:xfrm>
            <a:off x="3263578"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3" name="Text Placeholder 24">
            <a:extLst>
              <a:ext uri="{FF2B5EF4-FFF2-40B4-BE49-F238E27FC236}">
                <a16:creationId xmlns:a16="http://schemas.microsoft.com/office/drawing/2014/main" id="{C497F8B7-3914-2642-800B-B479D70310EB}"/>
              </a:ext>
            </a:extLst>
          </p:cNvPr>
          <p:cNvSpPr>
            <a:spLocks noGrp="1"/>
          </p:cNvSpPr>
          <p:nvPr>
            <p:ph type="body" sz="quarter" idx="34" hasCustomPrompt="1"/>
          </p:nvPr>
        </p:nvSpPr>
        <p:spPr>
          <a:xfrm>
            <a:off x="4620779"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rstGeom prst="ellipse">
            <a:avLst/>
          </a:prstGeo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1291158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DAC7D6-F8D8-B540-97A4-F04833B392D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DF4704-C42B-1E43-90A6-2764A7E9D5A9}"/>
              </a:ext>
            </a:extLst>
          </p:cNvPr>
          <p:cNvSpPr>
            <a:spLocks noGrp="1"/>
          </p:cNvSpPr>
          <p:nvPr>
            <p:ph type="title" hasCustomPrompt="1"/>
          </p:nvPr>
        </p:nvSpPr>
        <p:spPr>
          <a:xfrm>
            <a:off x="3265710" y="1090619"/>
            <a:ext cx="5584371" cy="1325563"/>
          </a:xfrm>
        </p:spPr>
        <p:txBody>
          <a:bodyPr rtlCol="0">
            <a:normAutofit/>
          </a:bodyPr>
          <a:lstStyle>
            <a:lvl1pPr algn="ctr">
              <a:defRPr lang="en-GB" sz="7200">
                <a:solidFill>
                  <a:schemeClr val="bg1"/>
                </a:solidFill>
              </a:defRPr>
            </a:lvl1pPr>
          </a:lstStyle>
          <a:p>
            <a:pPr rtl="0"/>
            <a:r>
              <a:rPr lang="en-GB"/>
              <a:t>CLASS OF</a:t>
            </a:r>
          </a:p>
        </p:txBody>
      </p:sp>
      <p:sp>
        <p:nvSpPr>
          <p:cNvPr id="14" name="Picture Placeholder 19">
            <a:extLst>
              <a:ext uri="{FF2B5EF4-FFF2-40B4-BE49-F238E27FC236}">
                <a16:creationId xmlns:a16="http://schemas.microsoft.com/office/drawing/2014/main" id="{D940CADE-73A7-50AC-BC91-1CFEEE9A0433}"/>
              </a:ext>
            </a:extLst>
          </p:cNvPr>
          <p:cNvSpPr>
            <a:spLocks noGrp="1"/>
          </p:cNvSpPr>
          <p:nvPr>
            <p:ph type="pic" sz="quarter" idx="17"/>
          </p:nvPr>
        </p:nvSpPr>
        <p:spPr>
          <a:xfrm rot="1075910">
            <a:off x="438042" y="468578"/>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4D9DC2B3-3B5D-2678-CA56-CFEFC17A2993}"/>
              </a:ext>
            </a:extLst>
          </p:cNvPr>
          <p:cNvSpPr>
            <a:spLocks noGrp="1"/>
          </p:cNvSpPr>
          <p:nvPr>
            <p:ph type="pic" sz="quarter" idx="16"/>
          </p:nvPr>
        </p:nvSpPr>
        <p:spPr>
          <a:xfrm rot="21092179">
            <a:off x="391364" y="2110667"/>
            <a:ext cx="1633274" cy="1959841"/>
          </a:xfrm>
          <a:custGeom>
            <a:avLst/>
            <a:gdLst>
              <a:gd name="connsiteX0" fmla="*/ 1633274 w 1633274"/>
              <a:gd name="connsiteY0" fmla="*/ 134089 h 1959841"/>
              <a:gd name="connsiteX1" fmla="*/ 1633274 w 1633274"/>
              <a:gd name="connsiteY1" fmla="*/ 1959841 h 1959841"/>
              <a:gd name="connsiteX2" fmla="*/ 0 w 1633274"/>
              <a:gd name="connsiteY2" fmla="*/ 1959841 h 1959841"/>
              <a:gd name="connsiteX3" fmla="*/ 0 w 1633274"/>
              <a:gd name="connsiteY3" fmla="*/ 0 h 1959841"/>
              <a:gd name="connsiteX4" fmla="*/ 184587 w 1633274"/>
              <a:gd name="connsiteY4" fmla="*/ 0 h 1959841"/>
              <a:gd name="connsiteX5" fmla="*/ 1400355 w 1633274"/>
              <a:gd name="connsiteY5" fmla="*/ 603394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1633274" y="134089"/>
                </a:moveTo>
                <a:lnTo>
                  <a:pt x="1633274" y="1959841"/>
                </a:lnTo>
                <a:lnTo>
                  <a:pt x="0" y="1959841"/>
                </a:lnTo>
                <a:lnTo>
                  <a:pt x="0" y="0"/>
                </a:lnTo>
                <a:lnTo>
                  <a:pt x="184587" y="0"/>
                </a:lnTo>
                <a:lnTo>
                  <a:pt x="1400355" y="603394"/>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D2756B9E-248E-5CB3-2E6F-1772D6850D6A}"/>
              </a:ext>
            </a:extLst>
          </p:cNvPr>
          <p:cNvSpPr>
            <a:spLocks noGrp="1"/>
          </p:cNvSpPr>
          <p:nvPr>
            <p:ph type="pic" sz="quarter" idx="15"/>
          </p:nvPr>
        </p:nvSpPr>
        <p:spPr>
          <a:xfrm rot="316905">
            <a:off x="433868"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9" name="Rectangle 8">
            <a:extLst>
              <a:ext uri="{FF2B5EF4-FFF2-40B4-BE49-F238E27FC236}">
                <a16:creationId xmlns:a16="http://schemas.microsoft.com/office/drawing/2014/main" id="{3324F3BD-A773-234A-AC0A-C01EBFCA0BA8}"/>
              </a:ext>
            </a:extLst>
          </p:cNvPr>
          <p:cNvSpPr/>
          <p:nvPr userDrawn="1"/>
        </p:nvSpPr>
        <p:spPr>
          <a:xfrm>
            <a:off x="2939143" y="718457"/>
            <a:ext cx="6204858" cy="5290457"/>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Text Placeholder 17">
            <a:extLst>
              <a:ext uri="{FF2B5EF4-FFF2-40B4-BE49-F238E27FC236}">
                <a16:creationId xmlns:a16="http://schemas.microsoft.com/office/drawing/2014/main" id="{F0C2829C-2ACB-3647-9AE7-3AAB827CE662}"/>
              </a:ext>
            </a:extLst>
          </p:cNvPr>
          <p:cNvSpPr>
            <a:spLocks noGrp="1"/>
          </p:cNvSpPr>
          <p:nvPr>
            <p:ph type="body" sz="quarter" idx="14" hasCustomPrompt="1"/>
          </p:nvPr>
        </p:nvSpPr>
        <p:spPr>
          <a:xfrm>
            <a:off x="3265488" y="4452484"/>
            <a:ext cx="5584825" cy="1153432"/>
          </a:xfrm>
        </p:spPr>
        <p:txBody>
          <a:bodyPr rtlCol="0">
            <a:normAutofit/>
          </a:bodyPr>
          <a:lstStyle>
            <a:lvl1pPr marL="0" indent="0" algn="ctr">
              <a:buNone/>
              <a:defRPr lang="en-GB" sz="7200">
                <a:solidFill>
                  <a:schemeClr val="bg1"/>
                </a:solidFill>
              </a:defRPr>
            </a:lvl1pPr>
          </a:lstStyle>
          <a:p>
            <a:pPr lvl="0" rtl="0"/>
            <a:r>
              <a:rPr lang="en-GB"/>
              <a:t>REUNION</a:t>
            </a:r>
          </a:p>
        </p:txBody>
      </p:sp>
      <p:sp>
        <p:nvSpPr>
          <p:cNvPr id="12" name="Text Placeholder 11">
            <a:extLst>
              <a:ext uri="{FF2B5EF4-FFF2-40B4-BE49-F238E27FC236}">
                <a16:creationId xmlns:a16="http://schemas.microsoft.com/office/drawing/2014/main" id="{F33FE9B6-6490-594F-BB58-358E866E69D0}"/>
              </a:ext>
            </a:extLst>
          </p:cNvPr>
          <p:cNvSpPr>
            <a:spLocks noGrp="1"/>
          </p:cNvSpPr>
          <p:nvPr>
            <p:ph type="body" sz="quarter" idx="13" hasCustomPrompt="1"/>
          </p:nvPr>
        </p:nvSpPr>
        <p:spPr>
          <a:xfrm>
            <a:off x="3265488" y="2610985"/>
            <a:ext cx="5584825" cy="1830834"/>
          </a:xfrm>
          <a:ln>
            <a:noFill/>
          </a:ln>
        </p:spPr>
        <p:txBody>
          <a:bodyPr rtlCol="0" anchor="ctr">
            <a:noAutofit/>
          </a:bodyPr>
          <a:lstStyle>
            <a:lvl1pPr marL="0" indent="0" algn="ctr">
              <a:lnSpc>
                <a:spcPct val="100000"/>
              </a:lnSpc>
              <a:buNone/>
              <a:defRPr lang="en-GB" sz="14400" b="1">
                <a:gradFill flip="none" rotWithShape="1">
                  <a:gsLst>
                    <a:gs pos="0">
                      <a:schemeClr val="accent3">
                        <a:lumMod val="40000"/>
                        <a:lumOff val="60000"/>
                      </a:schemeClr>
                    </a:gs>
                    <a:gs pos="43000">
                      <a:schemeClr val="accent3"/>
                    </a:gs>
                    <a:gs pos="100000">
                      <a:schemeClr val="accent3">
                        <a:lumMod val="75000"/>
                      </a:schemeClr>
                    </a:gs>
                  </a:gsLst>
                  <a:lin ang="13500000" scaled="1"/>
                  <a:tileRect/>
                </a:gradFill>
                <a:latin typeface="Lucida Handwriting" panose="03010101010101010101" pitchFamily="66" charset="77"/>
              </a:defRPr>
            </a:lvl1pPr>
          </a:lstStyle>
          <a:p>
            <a:pPr lvl="0" rtl="0"/>
            <a:r>
              <a:rPr lang="en-GB"/>
              <a:t>2000</a:t>
            </a:r>
          </a:p>
        </p:txBody>
      </p:sp>
      <p:sp>
        <p:nvSpPr>
          <p:cNvPr id="24" name="Picture Placeholder 19">
            <a:extLst>
              <a:ext uri="{FF2B5EF4-FFF2-40B4-BE49-F238E27FC236}">
                <a16:creationId xmlns:a16="http://schemas.microsoft.com/office/drawing/2014/main" id="{03977DDA-278B-BD4F-8E8D-286260DC59F0}"/>
              </a:ext>
            </a:extLst>
          </p:cNvPr>
          <p:cNvSpPr>
            <a:spLocks noGrp="1"/>
          </p:cNvSpPr>
          <p:nvPr>
            <p:ph type="pic" sz="quarter" idx="18"/>
          </p:nvPr>
        </p:nvSpPr>
        <p:spPr>
          <a:xfrm rot="289153">
            <a:off x="10335207" y="4280265"/>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37DFC937-0319-374C-9149-4806EF00A5E3}"/>
              </a:ext>
            </a:extLst>
          </p:cNvPr>
          <p:cNvSpPr>
            <a:spLocks noGrp="1"/>
          </p:cNvSpPr>
          <p:nvPr>
            <p:ph type="ftr" sz="quarter" idx="11"/>
          </p:nvPr>
        </p:nvSpPr>
        <p:spPr>
          <a:xfrm>
            <a:off x="346949" y="6356350"/>
            <a:ext cx="7315200" cy="365125"/>
          </a:xfrm>
          <a:prstGeom prst="rect">
            <a:avLst/>
          </a:prstGeom>
        </p:spPr>
        <p:txBody>
          <a:bodyPr rtlCol="0"/>
          <a:lstStyle>
            <a:lvl1pPr algn="l">
              <a:defRPr lang="en-GB">
                <a:solidFill>
                  <a:schemeClr val="tx1"/>
                </a:solidFill>
              </a:defRPr>
            </a:lvl1pPr>
          </a:lstStyle>
          <a:p>
            <a:pPr rtl="0"/>
            <a:endParaRPr lang="en-GB" dirty="0"/>
          </a:p>
        </p:txBody>
      </p:sp>
      <p:sp>
        <p:nvSpPr>
          <p:cNvPr id="5" name="Slide Number Placeholder 4">
            <a:extLst>
              <a:ext uri="{FF2B5EF4-FFF2-40B4-BE49-F238E27FC236}">
                <a16:creationId xmlns:a16="http://schemas.microsoft.com/office/drawing/2014/main" id="{66537BC7-B241-D243-BD2C-ADBA5136BCCA}"/>
              </a:ext>
            </a:extLst>
          </p:cNvPr>
          <p:cNvSpPr>
            <a:spLocks noGrp="1"/>
          </p:cNvSpPr>
          <p:nvPr>
            <p:ph type="sldNum" sz="quarter" idx="12"/>
          </p:nvPr>
        </p:nvSpPr>
        <p:spPr/>
        <p:txBody>
          <a:bodyPr rtlCol="0"/>
          <a:lstStyle>
            <a:lvl1pPr>
              <a:defRPr lang="en-GB">
                <a:solidFill>
                  <a:schemeClr val="tx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46858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Picture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
        <p:nvSpPr>
          <p:cNvPr id="13" name="Title 1">
            <a:extLst>
              <a:ext uri="{FF2B5EF4-FFF2-40B4-BE49-F238E27FC236}">
                <a16:creationId xmlns:a16="http://schemas.microsoft.com/office/drawing/2014/main" id="{CFF82F90-F22A-0C42-A7A8-84B2707B79F8}"/>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1556345" y="1636964"/>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Picture Placeholder 19">
            <a:extLst>
              <a:ext uri="{FF2B5EF4-FFF2-40B4-BE49-F238E27FC236}">
                <a16:creationId xmlns:a16="http://schemas.microsoft.com/office/drawing/2014/main" id="{FADAA6C0-5C53-2A47-99E0-BE92CFC09B4C}"/>
              </a:ext>
            </a:extLst>
          </p:cNvPr>
          <p:cNvSpPr>
            <a:spLocks noGrp="1"/>
          </p:cNvSpPr>
          <p:nvPr>
            <p:ph type="pic" sz="quarter" idx="16"/>
          </p:nvPr>
        </p:nvSpPr>
        <p:spPr>
          <a:xfrm rot="21375353">
            <a:off x="4629083" y="1717623"/>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rot="238081">
            <a:off x="7744133" y="1666980"/>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Tree>
    <p:extLst>
      <p:ext uri="{BB962C8B-B14F-4D97-AF65-F5344CB8AC3E}">
        <p14:creationId xmlns:p14="http://schemas.microsoft.com/office/powerpoint/2010/main" val="102084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ve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744459" y="1625059"/>
            <a:ext cx="2210727" cy="2958005"/>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7" name="Picture Placeholder 19">
            <a:extLst>
              <a:ext uri="{FF2B5EF4-FFF2-40B4-BE49-F238E27FC236}">
                <a16:creationId xmlns:a16="http://schemas.microsoft.com/office/drawing/2014/main" id="{A7274CB2-439C-E0B1-A729-612F7A626D2F}"/>
              </a:ext>
            </a:extLst>
          </p:cNvPr>
          <p:cNvSpPr>
            <a:spLocks noGrp="1"/>
          </p:cNvSpPr>
          <p:nvPr>
            <p:ph type="pic" sz="quarter" idx="16"/>
          </p:nvPr>
        </p:nvSpPr>
        <p:spPr>
          <a:xfrm rot="21375353">
            <a:off x="2265441" y="289633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CC909E27-DE72-F03A-A7F2-45F5EA01CCDC}"/>
              </a:ext>
            </a:extLst>
          </p:cNvPr>
          <p:cNvSpPr>
            <a:spLocks noGrp="1"/>
          </p:cNvSpPr>
          <p:nvPr>
            <p:ph type="pic" sz="quarter" idx="18"/>
          </p:nvPr>
        </p:nvSpPr>
        <p:spPr>
          <a:xfrm rot="160824">
            <a:off x="3992999" y="1643516"/>
            <a:ext cx="2283253" cy="3055047"/>
          </a:xfrm>
          <a:custGeom>
            <a:avLst/>
            <a:gdLst>
              <a:gd name="connsiteX0" fmla="*/ 0 w 2283253"/>
              <a:gd name="connsiteY0" fmla="*/ 0 h 3055047"/>
              <a:gd name="connsiteX1" fmla="*/ 2283253 w 2283253"/>
              <a:gd name="connsiteY1" fmla="*/ 0 h 3055047"/>
              <a:gd name="connsiteX2" fmla="*/ 2283253 w 2283253"/>
              <a:gd name="connsiteY2" fmla="*/ 1107615 h 3055047"/>
              <a:gd name="connsiteX3" fmla="*/ 1808059 w 2283253"/>
              <a:gd name="connsiteY3" fmla="*/ 1098626 h 3055047"/>
              <a:gd name="connsiteX4" fmla="*/ 1771051 w 2283253"/>
              <a:gd name="connsiteY4" fmla="*/ 3055047 h 3055047"/>
              <a:gd name="connsiteX5" fmla="*/ 645377 w 2283253"/>
              <a:gd name="connsiteY5" fmla="*/ 3055047 h 3055047"/>
              <a:gd name="connsiteX6" fmla="*/ 438083 w 2283253"/>
              <a:gd name="connsiteY6" fmla="*/ 1214091 h 3055047"/>
              <a:gd name="connsiteX7" fmla="*/ 0 w 2283253"/>
              <a:gd name="connsiteY7" fmla="*/ 1263420 h 3055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3253" h="3055047">
                <a:moveTo>
                  <a:pt x="0" y="0"/>
                </a:moveTo>
                <a:lnTo>
                  <a:pt x="2283253" y="0"/>
                </a:lnTo>
                <a:lnTo>
                  <a:pt x="2283253" y="1107615"/>
                </a:lnTo>
                <a:lnTo>
                  <a:pt x="1808059" y="1098626"/>
                </a:lnTo>
                <a:lnTo>
                  <a:pt x="1771051" y="3055047"/>
                </a:lnTo>
                <a:lnTo>
                  <a:pt x="645377" y="3055047"/>
                </a:lnTo>
                <a:lnTo>
                  <a:pt x="438083" y="1214091"/>
                </a:lnTo>
                <a:lnTo>
                  <a:pt x="0" y="126342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8" name="Picture Placeholder 19">
            <a:extLst>
              <a:ext uri="{FF2B5EF4-FFF2-40B4-BE49-F238E27FC236}">
                <a16:creationId xmlns:a16="http://schemas.microsoft.com/office/drawing/2014/main" id="{85332D24-0CC4-A1FF-03FD-720E54C2A40A}"/>
              </a:ext>
            </a:extLst>
          </p:cNvPr>
          <p:cNvSpPr>
            <a:spLocks noGrp="1"/>
          </p:cNvSpPr>
          <p:nvPr>
            <p:ph type="pic" sz="quarter" idx="19"/>
          </p:nvPr>
        </p:nvSpPr>
        <p:spPr>
          <a:xfrm rot="225846">
            <a:off x="5717644" y="284542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418637"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942380"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418637"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942379"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Picture Placeholder 19">
            <a:extLst>
              <a:ext uri="{FF2B5EF4-FFF2-40B4-BE49-F238E27FC236}">
                <a16:creationId xmlns:a16="http://schemas.microsoft.com/office/drawing/2014/main" id="{BD5E0A73-DAB8-0440-9702-5FF4ACFB83F5}"/>
              </a:ext>
            </a:extLst>
          </p:cNvPr>
          <p:cNvSpPr>
            <a:spLocks noGrp="1"/>
          </p:cNvSpPr>
          <p:nvPr>
            <p:ph type="pic" sz="quarter" idx="20"/>
          </p:nvPr>
        </p:nvSpPr>
        <p:spPr>
          <a:xfrm>
            <a:off x="8551175"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29357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Albu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BA44E62B-C69F-144A-AE38-D1357071C642}"/>
              </a:ext>
            </a:extLst>
          </p:cNvPr>
          <p:cNvSpPr>
            <a:spLocks noGrp="1"/>
          </p:cNvSpPr>
          <p:nvPr>
            <p:ph type="pic" sz="quarter" idx="19"/>
          </p:nvPr>
        </p:nvSpPr>
        <p:spPr>
          <a:xfrm>
            <a:off x="12688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ight Triangle 15">
            <a:extLst>
              <a:ext uri="{FF2B5EF4-FFF2-40B4-BE49-F238E27FC236}">
                <a16:creationId xmlns:a16="http://schemas.microsoft.com/office/drawing/2014/main" id="{0C53BE7A-A0EF-4947-950B-662AD41508AA}"/>
              </a:ext>
            </a:extLst>
          </p:cNvPr>
          <p:cNvSpPr/>
          <p:nvPr userDrawn="1"/>
        </p:nvSpPr>
        <p:spPr>
          <a:xfrm rot="5400000">
            <a:off x="457861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ight Triangle 16">
            <a:extLst>
              <a:ext uri="{FF2B5EF4-FFF2-40B4-BE49-F238E27FC236}">
                <a16:creationId xmlns:a16="http://schemas.microsoft.com/office/drawing/2014/main" id="{8312B17B-3762-7347-B600-E118C1F7F93D}"/>
              </a:ext>
            </a:extLst>
          </p:cNvPr>
          <p:cNvSpPr/>
          <p:nvPr userDrawn="1"/>
        </p:nvSpPr>
        <p:spPr>
          <a:xfrm rot="16200000">
            <a:off x="7102353"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Right Triangle 17">
            <a:extLst>
              <a:ext uri="{FF2B5EF4-FFF2-40B4-BE49-F238E27FC236}">
                <a16:creationId xmlns:a16="http://schemas.microsoft.com/office/drawing/2014/main" id="{0C5BE456-3804-9B4A-BFCE-D5BD21B1DCA8}"/>
              </a:ext>
            </a:extLst>
          </p:cNvPr>
          <p:cNvSpPr/>
          <p:nvPr userDrawn="1"/>
        </p:nvSpPr>
        <p:spPr>
          <a:xfrm>
            <a:off x="457861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ight Triangle 18">
            <a:extLst>
              <a:ext uri="{FF2B5EF4-FFF2-40B4-BE49-F238E27FC236}">
                <a16:creationId xmlns:a16="http://schemas.microsoft.com/office/drawing/2014/main" id="{FE115935-5A9C-D249-9D68-246DCC1EDEF7}"/>
              </a:ext>
            </a:extLst>
          </p:cNvPr>
          <p:cNvSpPr/>
          <p:nvPr userDrawn="1"/>
        </p:nvSpPr>
        <p:spPr>
          <a:xfrm rot="10800000">
            <a:off x="710235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8"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3660101"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8"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66010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Picture Placeholder 19">
            <a:extLst>
              <a:ext uri="{FF2B5EF4-FFF2-40B4-BE49-F238E27FC236}">
                <a16:creationId xmlns:a16="http://schemas.microsoft.com/office/drawing/2014/main" id="{E90F4C32-CF71-5D41-B2D2-74D2D248DFD0}"/>
              </a:ext>
            </a:extLst>
          </p:cNvPr>
          <p:cNvSpPr>
            <a:spLocks noGrp="1"/>
          </p:cNvSpPr>
          <p:nvPr>
            <p:ph type="pic" sz="quarter" idx="20"/>
          </p:nvPr>
        </p:nvSpPr>
        <p:spPr>
          <a:xfrm>
            <a:off x="471114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26" name="Picture Placeholder 19">
            <a:extLst>
              <a:ext uri="{FF2B5EF4-FFF2-40B4-BE49-F238E27FC236}">
                <a16:creationId xmlns:a16="http://schemas.microsoft.com/office/drawing/2014/main" id="{B9C46B23-23AC-7D42-B762-D437F20E2CB4}"/>
              </a:ext>
            </a:extLst>
          </p:cNvPr>
          <p:cNvSpPr>
            <a:spLocks noGrp="1"/>
          </p:cNvSpPr>
          <p:nvPr>
            <p:ph type="pic" sz="quarter" idx="21"/>
          </p:nvPr>
        </p:nvSpPr>
        <p:spPr>
          <a:xfrm>
            <a:off x="81533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95635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with Bad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32" name="Picture Placeholder 19">
            <a:extLst>
              <a:ext uri="{FF2B5EF4-FFF2-40B4-BE49-F238E27FC236}">
                <a16:creationId xmlns:a16="http://schemas.microsoft.com/office/drawing/2014/main" id="{3D53D72A-ADD9-7149-9FE2-2CD78C432E28}"/>
              </a:ext>
            </a:extLst>
          </p:cNvPr>
          <p:cNvSpPr>
            <a:spLocks noGrp="1"/>
          </p:cNvSpPr>
          <p:nvPr>
            <p:ph type="pic" sz="quarter" idx="19"/>
          </p:nvPr>
        </p:nvSpPr>
        <p:spPr>
          <a:xfrm>
            <a:off x="108999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Text Placeholder 6">
            <a:extLst>
              <a:ext uri="{FF2B5EF4-FFF2-40B4-BE49-F238E27FC236}">
                <a16:creationId xmlns:a16="http://schemas.microsoft.com/office/drawing/2014/main" id="{ABD1F961-BDAE-884D-A296-E79D64531A6A}"/>
              </a:ext>
            </a:extLst>
          </p:cNvPr>
          <p:cNvSpPr>
            <a:spLocks noGrp="1"/>
          </p:cNvSpPr>
          <p:nvPr>
            <p:ph type="body" sz="quarter" idx="20" hasCustomPrompt="1"/>
          </p:nvPr>
        </p:nvSpPr>
        <p:spPr>
          <a:xfrm rot="19936970">
            <a:off x="2556972" y="3712091"/>
            <a:ext cx="2562143" cy="2476032"/>
          </a:xfrm>
          <a:prstGeom prst="star12">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a:outerShdw blurRad="63500" sx="102000" sy="102000" algn="ctr" rotWithShape="0">
              <a:prstClr val="black">
                <a:alpha val="40000"/>
              </a:prstClr>
            </a:outerShdw>
          </a:effectLst>
        </p:spPr>
        <p:txBody>
          <a:bodyPr rtlCol="0" anchor="ctr">
            <a:normAutofit/>
          </a:bodyPr>
          <a:lstStyle>
            <a:lvl1pPr marL="0" indent="0" algn="ctr">
              <a:buNone/>
              <a:defRPr lang="en-GB" sz="32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Badge Text</a:t>
            </a:r>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384175" y="1555024"/>
            <a:ext cx="3423651" cy="2185454"/>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483536" y="1743035"/>
            <a:ext cx="3224927" cy="1791497"/>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 Lorem ipsum dolor sit amet, consectetur adipiscing elit, sed do eiusod tempor. Lorem ipsum dolor sit amet, consectetur adipiscing elit.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endParaRPr lang="en-GB" dirty="0"/>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5285327" y="4171197"/>
            <a:ext cx="2572456" cy="1640792"/>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5384688" y="4359208"/>
            <a:ext cx="2323776" cy="1282082"/>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33" name="Picture Placeholder 19">
            <a:extLst>
              <a:ext uri="{FF2B5EF4-FFF2-40B4-BE49-F238E27FC236}">
                <a16:creationId xmlns:a16="http://schemas.microsoft.com/office/drawing/2014/main" id="{65A83157-0EB6-A64A-8EFF-CF63830C65B2}"/>
              </a:ext>
            </a:extLst>
          </p:cNvPr>
          <p:cNvSpPr>
            <a:spLocks noGrp="1"/>
          </p:cNvSpPr>
          <p:nvPr>
            <p:ph type="pic" sz="quarter" idx="24"/>
          </p:nvPr>
        </p:nvSpPr>
        <p:spPr>
          <a:xfrm>
            <a:off x="814784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27908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s with Cap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6" name="Picture Placeholder 19">
            <a:extLst>
              <a:ext uri="{FF2B5EF4-FFF2-40B4-BE49-F238E27FC236}">
                <a16:creationId xmlns:a16="http://schemas.microsoft.com/office/drawing/2014/main" id="{6FEA26AA-7374-2148-A084-7F7734CDF12D}"/>
              </a:ext>
            </a:extLst>
          </p:cNvPr>
          <p:cNvSpPr>
            <a:spLocks noGrp="1"/>
          </p:cNvSpPr>
          <p:nvPr>
            <p:ph type="pic" sz="quarter" idx="19"/>
          </p:nvPr>
        </p:nvSpPr>
        <p:spPr>
          <a:xfrm>
            <a:off x="1089993"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171137" y="2332729"/>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270498" y="2520740"/>
            <a:ext cx="3224927" cy="82126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a:t>
            </a:r>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4591947" y="3776172"/>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4691308" y="3964183"/>
            <a:ext cx="3224927" cy="76071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Picture Placeholder 19">
            <a:extLst>
              <a:ext uri="{FF2B5EF4-FFF2-40B4-BE49-F238E27FC236}">
                <a16:creationId xmlns:a16="http://schemas.microsoft.com/office/drawing/2014/main" id="{E8F7D895-2D3C-2143-A98A-1281B06EF0E6}"/>
              </a:ext>
            </a:extLst>
          </p:cNvPr>
          <p:cNvSpPr>
            <a:spLocks noGrp="1"/>
          </p:cNvSpPr>
          <p:nvPr>
            <p:ph type="pic" sz="quarter" idx="24"/>
          </p:nvPr>
        </p:nvSpPr>
        <p:spPr>
          <a:xfrm>
            <a:off x="8153399"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5968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s with Cap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Right Triangle 27">
            <a:extLst>
              <a:ext uri="{FF2B5EF4-FFF2-40B4-BE49-F238E27FC236}">
                <a16:creationId xmlns:a16="http://schemas.microsoft.com/office/drawing/2014/main" id="{EE154151-6D82-8C4E-9A90-2555A5477210}"/>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B8E16D52-3E0B-7641-9442-49EE82D78A19}"/>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775DCCAA-5A0D-454B-B59A-452EAF23C233}"/>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3" name="Right Triangle 32">
            <a:extLst>
              <a:ext uri="{FF2B5EF4-FFF2-40B4-BE49-F238E27FC236}">
                <a16:creationId xmlns:a16="http://schemas.microsoft.com/office/drawing/2014/main" id="{E2E62FD6-7345-D847-9579-32E5DB629FBF}"/>
              </a:ext>
            </a:extLst>
          </p:cNvPr>
          <p:cNvSpPr/>
          <p:nvPr userDrawn="1"/>
        </p:nvSpPr>
        <p:spPr>
          <a:xfrm rot="16200000">
            <a:off x="10544604"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4" name="Picture Placeholder 19">
            <a:extLst>
              <a:ext uri="{FF2B5EF4-FFF2-40B4-BE49-F238E27FC236}">
                <a16:creationId xmlns:a16="http://schemas.microsoft.com/office/drawing/2014/main" id="{A295112E-917E-2146-9FC6-21EE051E8692}"/>
              </a:ext>
            </a:extLst>
          </p:cNvPr>
          <p:cNvSpPr>
            <a:spLocks noGrp="1"/>
          </p:cNvSpPr>
          <p:nvPr>
            <p:ph type="pic" sz="quarter" idx="19"/>
          </p:nvPr>
        </p:nvSpPr>
        <p:spPr>
          <a:xfrm>
            <a:off x="1093207"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a:off x="4623304" y="1700286"/>
            <a:ext cx="2945392" cy="3941004"/>
          </a:xfrm>
          <a:prstGeom prst="ellipse">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50800" dist="38100" dir="2700000" algn="tl" rotWithShape="0">
              <a:prstClr val="black">
                <a:alpha val="40000"/>
              </a:prstClr>
            </a:outerShdw>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5" name="Picture Placeholder 19">
            <a:extLst>
              <a:ext uri="{FF2B5EF4-FFF2-40B4-BE49-F238E27FC236}">
                <a16:creationId xmlns:a16="http://schemas.microsoft.com/office/drawing/2014/main" id="{C2C0BCCA-9BCF-074E-A996-D07AB48BFF67}"/>
              </a:ext>
            </a:extLst>
          </p:cNvPr>
          <p:cNvSpPr>
            <a:spLocks noGrp="1"/>
          </p:cNvSpPr>
          <p:nvPr>
            <p:ph type="pic" sz="quarter" idx="20"/>
          </p:nvPr>
        </p:nvSpPr>
        <p:spPr>
          <a:xfrm>
            <a:off x="8149990"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94513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hree Picture Albu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1177963"/>
          </a:xfrm>
        </p:spPr>
        <p:txBody>
          <a:bodyPr rtlCol="0">
            <a:normAutofit/>
          </a:bodyPr>
          <a:lstStyle>
            <a:lvl1pPr algn="ctr">
              <a:defRPr lang="en-GB" sz="40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2792474"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7"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2791215"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F2356FBD-C2E4-2245-A731-160181B9F303}"/>
              </a:ext>
            </a:extLst>
          </p:cNvPr>
          <p:cNvSpPr/>
          <p:nvPr userDrawn="1"/>
        </p:nvSpPr>
        <p:spPr>
          <a:xfrm rot="5400000">
            <a:off x="34092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0" name="Right Triangle 29">
            <a:extLst>
              <a:ext uri="{FF2B5EF4-FFF2-40B4-BE49-F238E27FC236}">
                <a16:creationId xmlns:a16="http://schemas.microsoft.com/office/drawing/2014/main" id="{16207540-1D3C-784F-A06C-C644E6961C6A}"/>
              </a:ext>
            </a:extLst>
          </p:cNvPr>
          <p:cNvSpPr/>
          <p:nvPr userDrawn="1"/>
        </p:nvSpPr>
        <p:spPr>
          <a:xfrm rot="16200000">
            <a:off x="50654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Right Triangle 30">
            <a:extLst>
              <a:ext uri="{FF2B5EF4-FFF2-40B4-BE49-F238E27FC236}">
                <a16:creationId xmlns:a16="http://schemas.microsoft.com/office/drawing/2014/main" id="{5951AA44-0B00-5E47-8E79-2FED52220ECC}"/>
              </a:ext>
            </a:extLst>
          </p:cNvPr>
          <p:cNvSpPr/>
          <p:nvPr userDrawn="1"/>
        </p:nvSpPr>
        <p:spPr>
          <a:xfrm>
            <a:off x="34092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2E4C4CB0-2485-534F-906D-9222FDA7C48D}"/>
              </a:ext>
            </a:extLst>
          </p:cNvPr>
          <p:cNvSpPr/>
          <p:nvPr userDrawn="1"/>
        </p:nvSpPr>
        <p:spPr>
          <a:xfrm rot="10800000">
            <a:off x="50641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3" name="Rectangle 42">
            <a:extLst>
              <a:ext uri="{FF2B5EF4-FFF2-40B4-BE49-F238E27FC236}">
                <a16:creationId xmlns:a16="http://schemas.microsoft.com/office/drawing/2014/main" id="{97447C1F-0DF9-D64F-A42A-951E20151A4F}"/>
              </a:ext>
            </a:extLst>
          </p:cNvPr>
          <p:cNvSpPr/>
          <p:nvPr userDrawn="1"/>
        </p:nvSpPr>
        <p:spPr>
          <a:xfrm>
            <a:off x="838200"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Right Triangle 45">
            <a:extLst>
              <a:ext uri="{FF2B5EF4-FFF2-40B4-BE49-F238E27FC236}">
                <a16:creationId xmlns:a16="http://schemas.microsoft.com/office/drawing/2014/main" id="{B75731F6-5EF7-1740-BB01-95E03DB6A7F9}"/>
              </a:ext>
            </a:extLst>
          </p:cNvPr>
          <p:cNvSpPr/>
          <p:nvPr userDrawn="1"/>
        </p:nvSpPr>
        <p:spPr>
          <a:xfrm rot="5400000">
            <a:off x="65803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7" name="Right Triangle 46">
            <a:extLst>
              <a:ext uri="{FF2B5EF4-FFF2-40B4-BE49-F238E27FC236}">
                <a16:creationId xmlns:a16="http://schemas.microsoft.com/office/drawing/2014/main" id="{DC9FEFA4-860E-F744-9F8D-A473CD088C65}"/>
              </a:ext>
            </a:extLst>
          </p:cNvPr>
          <p:cNvSpPr/>
          <p:nvPr userDrawn="1"/>
        </p:nvSpPr>
        <p:spPr>
          <a:xfrm rot="16200000">
            <a:off x="82365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8" name="Right Triangle 47">
            <a:extLst>
              <a:ext uri="{FF2B5EF4-FFF2-40B4-BE49-F238E27FC236}">
                <a16:creationId xmlns:a16="http://schemas.microsoft.com/office/drawing/2014/main" id="{69674504-5E7B-4F41-B49E-E271B86C2365}"/>
              </a:ext>
            </a:extLst>
          </p:cNvPr>
          <p:cNvSpPr/>
          <p:nvPr userDrawn="1"/>
        </p:nvSpPr>
        <p:spPr>
          <a:xfrm>
            <a:off x="65803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9" name="Right Triangle 48">
            <a:extLst>
              <a:ext uri="{FF2B5EF4-FFF2-40B4-BE49-F238E27FC236}">
                <a16:creationId xmlns:a16="http://schemas.microsoft.com/office/drawing/2014/main" id="{67C71847-1A34-4649-9A2D-BBB2D1461C0A}"/>
              </a:ext>
            </a:extLst>
          </p:cNvPr>
          <p:cNvSpPr/>
          <p:nvPr userDrawn="1"/>
        </p:nvSpPr>
        <p:spPr>
          <a:xfrm rot="10800000">
            <a:off x="82352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1" name="Right Triangle 50">
            <a:extLst>
              <a:ext uri="{FF2B5EF4-FFF2-40B4-BE49-F238E27FC236}">
                <a16:creationId xmlns:a16="http://schemas.microsoft.com/office/drawing/2014/main" id="{A4EA52BD-3986-774C-AA91-43590E4BAB91}"/>
              </a:ext>
            </a:extLst>
          </p:cNvPr>
          <p:cNvSpPr/>
          <p:nvPr userDrawn="1"/>
        </p:nvSpPr>
        <p:spPr>
          <a:xfrm rot="5400000">
            <a:off x="8853339"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Right Triangle 51">
            <a:extLst>
              <a:ext uri="{FF2B5EF4-FFF2-40B4-BE49-F238E27FC236}">
                <a16:creationId xmlns:a16="http://schemas.microsoft.com/office/drawing/2014/main" id="{084FD770-A592-3C48-8A85-BCE868D6F9E2}"/>
              </a:ext>
            </a:extLst>
          </p:cNvPr>
          <p:cNvSpPr/>
          <p:nvPr userDrawn="1"/>
        </p:nvSpPr>
        <p:spPr>
          <a:xfrm rot="16200000">
            <a:off x="10509456"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3" name="Right Triangle 52">
            <a:extLst>
              <a:ext uri="{FF2B5EF4-FFF2-40B4-BE49-F238E27FC236}">
                <a16:creationId xmlns:a16="http://schemas.microsoft.com/office/drawing/2014/main" id="{BE80EB22-0A46-6349-81B8-AFAE5CF9C661}"/>
              </a:ext>
            </a:extLst>
          </p:cNvPr>
          <p:cNvSpPr/>
          <p:nvPr userDrawn="1"/>
        </p:nvSpPr>
        <p:spPr>
          <a:xfrm>
            <a:off x="8853339"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4" name="Right Triangle 53">
            <a:extLst>
              <a:ext uri="{FF2B5EF4-FFF2-40B4-BE49-F238E27FC236}">
                <a16:creationId xmlns:a16="http://schemas.microsoft.com/office/drawing/2014/main" id="{81C3E605-50B6-CB4E-A6DA-3D4D4764EBE2}"/>
              </a:ext>
            </a:extLst>
          </p:cNvPr>
          <p:cNvSpPr/>
          <p:nvPr userDrawn="1"/>
        </p:nvSpPr>
        <p:spPr>
          <a:xfrm rot="10800000">
            <a:off x="1050819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5" name="Rectangle 54">
            <a:extLst>
              <a:ext uri="{FF2B5EF4-FFF2-40B4-BE49-F238E27FC236}">
                <a16:creationId xmlns:a16="http://schemas.microsoft.com/office/drawing/2014/main" id="{CC269898-6613-254A-B0D1-AD8A978613EF}"/>
              </a:ext>
            </a:extLst>
          </p:cNvPr>
          <p:cNvSpPr/>
          <p:nvPr userDrawn="1"/>
        </p:nvSpPr>
        <p:spPr>
          <a:xfrm>
            <a:off x="6282241"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6" name="Picture Placeholder 19">
            <a:extLst>
              <a:ext uri="{FF2B5EF4-FFF2-40B4-BE49-F238E27FC236}">
                <a16:creationId xmlns:a16="http://schemas.microsoft.com/office/drawing/2014/main" id="{113F24E9-08B5-6346-A109-6241733EB48E}"/>
              </a:ext>
            </a:extLst>
          </p:cNvPr>
          <p:cNvSpPr>
            <a:spLocks noGrp="1"/>
          </p:cNvSpPr>
          <p:nvPr>
            <p:ph type="pic" sz="quarter" idx="19"/>
          </p:nvPr>
        </p:nvSpPr>
        <p:spPr>
          <a:xfrm>
            <a:off x="1246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8" name="Picture Placeholder 19">
            <a:extLst>
              <a:ext uri="{FF2B5EF4-FFF2-40B4-BE49-F238E27FC236}">
                <a16:creationId xmlns:a16="http://schemas.microsoft.com/office/drawing/2014/main" id="{19475D1B-FF9F-AD46-BB5A-A16710B2A278}"/>
              </a:ext>
            </a:extLst>
          </p:cNvPr>
          <p:cNvSpPr>
            <a:spLocks noGrp="1"/>
          </p:cNvSpPr>
          <p:nvPr>
            <p:ph type="pic" sz="quarter" idx="23"/>
          </p:nvPr>
        </p:nvSpPr>
        <p:spPr>
          <a:xfrm>
            <a:off x="3532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9" name="Picture Placeholder 19">
            <a:extLst>
              <a:ext uri="{FF2B5EF4-FFF2-40B4-BE49-F238E27FC236}">
                <a16:creationId xmlns:a16="http://schemas.microsoft.com/office/drawing/2014/main" id="{10639A2D-1F48-E24F-8B9B-2D5AC85B9625}"/>
              </a:ext>
            </a:extLst>
          </p:cNvPr>
          <p:cNvSpPr>
            <a:spLocks noGrp="1"/>
          </p:cNvSpPr>
          <p:nvPr>
            <p:ph type="pic" sz="quarter" idx="24"/>
          </p:nvPr>
        </p:nvSpPr>
        <p:spPr>
          <a:xfrm>
            <a:off x="6706384"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60" name="Picture Placeholder 19">
            <a:extLst>
              <a:ext uri="{FF2B5EF4-FFF2-40B4-BE49-F238E27FC236}">
                <a16:creationId xmlns:a16="http://schemas.microsoft.com/office/drawing/2014/main" id="{8F25AFCA-4A9C-064A-A242-2ED96CE38A7C}"/>
              </a:ext>
            </a:extLst>
          </p:cNvPr>
          <p:cNvSpPr>
            <a:spLocks noGrp="1"/>
          </p:cNvSpPr>
          <p:nvPr>
            <p:ph type="pic" sz="quarter" idx="25"/>
          </p:nvPr>
        </p:nvSpPr>
        <p:spPr>
          <a:xfrm>
            <a:off x="8986121"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673669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6" name="Graphic 14">
            <a:extLst>
              <a:ext uri="{FF2B5EF4-FFF2-40B4-BE49-F238E27FC236}">
                <a16:creationId xmlns:a16="http://schemas.microsoft.com/office/drawing/2014/main" id="{98BB3396-B1E2-B448-A202-09209C54C65D}"/>
              </a:ext>
            </a:extLst>
          </p:cNvPr>
          <p:cNvGrpSpPr/>
          <p:nvPr/>
        </p:nvGrpSpPr>
        <p:grpSpPr>
          <a:xfrm>
            <a:off x="3325767" y="1472999"/>
            <a:ext cx="5540466" cy="4102750"/>
            <a:chOff x="5092700" y="2686050"/>
            <a:chExt cx="2006600" cy="1485900"/>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ctr" rotWithShape="0">
              <a:prstClr val="black">
                <a:alpha val="40000"/>
              </a:prstClr>
            </a:outerShdw>
          </a:effectLst>
        </p:grpSpPr>
        <p:sp>
          <p:nvSpPr>
            <p:cNvPr id="17" name="Freeform 16">
              <a:extLst>
                <a:ext uri="{FF2B5EF4-FFF2-40B4-BE49-F238E27FC236}">
                  <a16:creationId xmlns:a16="http://schemas.microsoft.com/office/drawing/2014/main" id="{8FF84B2D-D740-B142-80E5-8DFE4AB03DDA}"/>
                </a:ext>
              </a:extLst>
            </p:cNvPr>
            <p:cNvSpPr/>
            <p:nvPr/>
          </p:nvSpPr>
          <p:spPr>
            <a:xfrm>
              <a:off x="5149760" y="2841307"/>
              <a:ext cx="732266" cy="1057275"/>
            </a:xfrm>
            <a:custGeom>
              <a:avLst/>
              <a:gdLst>
                <a:gd name="connsiteX0" fmla="*/ 368035 w 732266"/>
                <a:gd name="connsiteY0" fmla="*/ 1059180 h 1057275"/>
                <a:gd name="connsiteX1" fmla="*/ 226337 w 732266"/>
                <a:gd name="connsiteY1" fmla="*/ 1031558 h 1057275"/>
                <a:gd name="connsiteX2" fmla="*/ 107462 w 732266"/>
                <a:gd name="connsiteY2" fmla="*/ 950595 h 1057275"/>
                <a:gd name="connsiteX3" fmla="*/ 26628 w 732266"/>
                <a:gd name="connsiteY3" fmla="*/ 831533 h 1057275"/>
                <a:gd name="connsiteX4" fmla="*/ 0 w 732266"/>
                <a:gd name="connsiteY4" fmla="*/ 690563 h 1057275"/>
                <a:gd name="connsiteX5" fmla="*/ 233945 w 732266"/>
                <a:gd name="connsiteY5" fmla="*/ 690563 h 1057275"/>
                <a:gd name="connsiteX6" fmla="*/ 271985 w 732266"/>
                <a:gd name="connsiteY6" fmla="*/ 786765 h 1057275"/>
                <a:gd name="connsiteX7" fmla="*/ 368035 w 732266"/>
                <a:gd name="connsiteY7" fmla="*/ 824865 h 1057275"/>
                <a:gd name="connsiteX8" fmla="*/ 463135 w 732266"/>
                <a:gd name="connsiteY8" fmla="*/ 786765 h 1057275"/>
                <a:gd name="connsiteX9" fmla="*/ 503077 w 732266"/>
                <a:gd name="connsiteY9" fmla="*/ 690563 h 1057275"/>
                <a:gd name="connsiteX10" fmla="*/ 463135 w 732266"/>
                <a:gd name="connsiteY10" fmla="*/ 595313 h 1057275"/>
                <a:gd name="connsiteX11" fmla="*/ 368035 w 732266"/>
                <a:gd name="connsiteY11" fmla="*/ 555308 h 1057275"/>
                <a:gd name="connsiteX12" fmla="*/ 59913 w 732266"/>
                <a:gd name="connsiteY12" fmla="*/ 557213 h 1057275"/>
                <a:gd name="connsiteX13" fmla="*/ 59913 w 732266"/>
                <a:gd name="connsiteY13" fmla="*/ 0 h 1057275"/>
                <a:gd name="connsiteX14" fmla="*/ 659040 w 732266"/>
                <a:gd name="connsiteY14" fmla="*/ 0 h 1057275"/>
                <a:gd name="connsiteX15" fmla="*/ 659040 w 732266"/>
                <a:gd name="connsiteY15" fmla="*/ 234315 h 1057275"/>
                <a:gd name="connsiteX16" fmla="*/ 293858 w 732266"/>
                <a:gd name="connsiteY16" fmla="*/ 234315 h 1057275"/>
                <a:gd name="connsiteX17" fmla="*/ 293858 w 732266"/>
                <a:gd name="connsiteY17" fmla="*/ 320993 h 1057275"/>
                <a:gd name="connsiteX18" fmla="*/ 369937 w 732266"/>
                <a:gd name="connsiteY18" fmla="*/ 320993 h 1057275"/>
                <a:gd name="connsiteX19" fmla="*/ 511635 w 732266"/>
                <a:gd name="connsiteY19" fmla="*/ 348615 h 1057275"/>
                <a:gd name="connsiteX20" fmla="*/ 631461 w 732266"/>
                <a:gd name="connsiteY20" fmla="*/ 427673 h 1057275"/>
                <a:gd name="connsiteX21" fmla="*/ 710393 w 732266"/>
                <a:gd name="connsiteY21" fmla="*/ 547688 h 1057275"/>
                <a:gd name="connsiteX22" fmla="*/ 737972 w 732266"/>
                <a:gd name="connsiteY22" fmla="*/ 688658 h 1057275"/>
                <a:gd name="connsiteX23" fmla="*/ 710393 w 732266"/>
                <a:gd name="connsiteY23" fmla="*/ 830580 h 1057275"/>
                <a:gd name="connsiteX24" fmla="*/ 630510 w 732266"/>
                <a:gd name="connsiteY24" fmla="*/ 949643 h 1057275"/>
                <a:gd name="connsiteX25" fmla="*/ 509733 w 732266"/>
                <a:gd name="connsiteY25" fmla="*/ 1030605 h 1057275"/>
                <a:gd name="connsiteX26" fmla="*/ 368035 w 732266"/>
                <a:gd name="connsiteY26" fmla="*/ 1059180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2266" h="1057275">
                  <a:moveTo>
                    <a:pt x="368035" y="1059180"/>
                  </a:moveTo>
                  <a:cubicBezTo>
                    <a:pt x="318583" y="1059180"/>
                    <a:pt x="271034" y="1049655"/>
                    <a:pt x="226337" y="1031558"/>
                  </a:cubicBezTo>
                  <a:cubicBezTo>
                    <a:pt x="181640" y="1012508"/>
                    <a:pt x="141698" y="985838"/>
                    <a:pt x="107462" y="950595"/>
                  </a:cubicBezTo>
                  <a:cubicBezTo>
                    <a:pt x="72276" y="916305"/>
                    <a:pt x="45648" y="877253"/>
                    <a:pt x="26628" y="831533"/>
                  </a:cubicBezTo>
                  <a:cubicBezTo>
                    <a:pt x="9510" y="786765"/>
                    <a:pt x="0" y="740093"/>
                    <a:pt x="0" y="690563"/>
                  </a:cubicBezTo>
                  <a:lnTo>
                    <a:pt x="233945" y="690563"/>
                  </a:lnTo>
                  <a:cubicBezTo>
                    <a:pt x="233945" y="728663"/>
                    <a:pt x="247259" y="761048"/>
                    <a:pt x="271985" y="786765"/>
                  </a:cubicBezTo>
                  <a:cubicBezTo>
                    <a:pt x="299564" y="812483"/>
                    <a:pt x="330946" y="824865"/>
                    <a:pt x="368035" y="824865"/>
                  </a:cubicBezTo>
                  <a:cubicBezTo>
                    <a:pt x="404173" y="824865"/>
                    <a:pt x="435556" y="811530"/>
                    <a:pt x="463135" y="786765"/>
                  </a:cubicBezTo>
                  <a:cubicBezTo>
                    <a:pt x="489763" y="760095"/>
                    <a:pt x="503077" y="728663"/>
                    <a:pt x="503077" y="690563"/>
                  </a:cubicBezTo>
                  <a:cubicBezTo>
                    <a:pt x="503077" y="653415"/>
                    <a:pt x="489763" y="621983"/>
                    <a:pt x="463135" y="595313"/>
                  </a:cubicBezTo>
                  <a:cubicBezTo>
                    <a:pt x="436507" y="568643"/>
                    <a:pt x="405124" y="555308"/>
                    <a:pt x="368035" y="555308"/>
                  </a:cubicBezTo>
                  <a:lnTo>
                    <a:pt x="59913" y="557213"/>
                  </a:lnTo>
                  <a:lnTo>
                    <a:pt x="59913" y="0"/>
                  </a:lnTo>
                  <a:lnTo>
                    <a:pt x="659040" y="0"/>
                  </a:lnTo>
                  <a:lnTo>
                    <a:pt x="659040" y="234315"/>
                  </a:lnTo>
                  <a:lnTo>
                    <a:pt x="293858" y="234315"/>
                  </a:lnTo>
                  <a:lnTo>
                    <a:pt x="293858" y="320993"/>
                  </a:lnTo>
                  <a:lnTo>
                    <a:pt x="369937" y="320993"/>
                  </a:lnTo>
                  <a:cubicBezTo>
                    <a:pt x="419389" y="320993"/>
                    <a:pt x="465988" y="330518"/>
                    <a:pt x="511635" y="348615"/>
                  </a:cubicBezTo>
                  <a:cubicBezTo>
                    <a:pt x="556332" y="367665"/>
                    <a:pt x="596274" y="393383"/>
                    <a:pt x="631461" y="427673"/>
                  </a:cubicBezTo>
                  <a:cubicBezTo>
                    <a:pt x="665697" y="462915"/>
                    <a:pt x="692325" y="502920"/>
                    <a:pt x="710393" y="547688"/>
                  </a:cubicBezTo>
                  <a:cubicBezTo>
                    <a:pt x="729413" y="592455"/>
                    <a:pt x="737972" y="640080"/>
                    <a:pt x="737972" y="688658"/>
                  </a:cubicBezTo>
                  <a:cubicBezTo>
                    <a:pt x="737972" y="738188"/>
                    <a:pt x="728462" y="785813"/>
                    <a:pt x="710393" y="830580"/>
                  </a:cubicBezTo>
                  <a:cubicBezTo>
                    <a:pt x="691374" y="875348"/>
                    <a:pt x="664746" y="915353"/>
                    <a:pt x="630510" y="949643"/>
                  </a:cubicBezTo>
                  <a:cubicBezTo>
                    <a:pt x="595323" y="984885"/>
                    <a:pt x="555381" y="1011555"/>
                    <a:pt x="509733" y="1030605"/>
                  </a:cubicBezTo>
                  <a:cubicBezTo>
                    <a:pt x="465037" y="1049655"/>
                    <a:pt x="417487" y="1059180"/>
                    <a:pt x="368035" y="1059180"/>
                  </a:cubicBezTo>
                  <a:close/>
                </a:path>
              </a:pathLst>
            </a:custGeom>
            <a:grpFill/>
            <a:ln w="9480" cap="flat">
              <a:noFill/>
              <a:prstDash val="solid"/>
              <a:miter/>
            </a:ln>
          </p:spPr>
          <p:txBody>
            <a:bodyPr rtlCol="0" anchor="ctr"/>
            <a:lstStyle>
              <a:defPPr>
                <a:defRPr lang="en-GB"/>
              </a:defPPr>
            </a:lstStyle>
            <a:p>
              <a:pPr rtl="0"/>
              <a:endParaRPr lang="en-GB" dirty="0"/>
            </a:p>
          </p:txBody>
        </p:sp>
        <p:sp>
          <p:nvSpPr>
            <p:cNvPr id="18" name="Freeform 17">
              <a:extLst>
                <a:ext uri="{FF2B5EF4-FFF2-40B4-BE49-F238E27FC236}">
                  <a16:creationId xmlns:a16="http://schemas.microsoft.com/office/drawing/2014/main" id="{33C921D7-F20D-4E4F-8905-53E6B010FA0C}"/>
                </a:ext>
              </a:extLst>
            </p:cNvPr>
            <p:cNvSpPr/>
            <p:nvPr/>
          </p:nvSpPr>
          <p:spPr>
            <a:xfrm>
              <a:off x="5998999" y="2848928"/>
              <a:ext cx="1046095" cy="1047750"/>
            </a:xfrm>
            <a:custGeom>
              <a:avLst/>
              <a:gdLst>
                <a:gd name="connsiteX0" fmla="*/ 525900 w 1046094"/>
                <a:gd name="connsiteY0" fmla="*/ 0 h 1047750"/>
                <a:gd name="connsiteX1" fmla="*/ 729413 w 1046094"/>
                <a:gd name="connsiteY1" fmla="*/ 41910 h 1047750"/>
                <a:gd name="connsiteX2" fmla="*/ 896789 w 1046094"/>
                <a:gd name="connsiteY2" fmla="*/ 154305 h 1047750"/>
                <a:gd name="connsiteX3" fmla="*/ 1009006 w 1046094"/>
                <a:gd name="connsiteY3" fmla="*/ 321945 h 1047750"/>
                <a:gd name="connsiteX4" fmla="*/ 1050850 w 1046094"/>
                <a:gd name="connsiteY4" fmla="*/ 525780 h 1047750"/>
                <a:gd name="connsiteX5" fmla="*/ 1009006 w 1046094"/>
                <a:gd name="connsiteY5" fmla="*/ 730568 h 1047750"/>
                <a:gd name="connsiteX6" fmla="*/ 896789 w 1046094"/>
                <a:gd name="connsiteY6" fmla="*/ 897255 h 1047750"/>
                <a:gd name="connsiteX7" fmla="*/ 729413 w 1046094"/>
                <a:gd name="connsiteY7" fmla="*/ 1010602 h 1047750"/>
                <a:gd name="connsiteX8" fmla="*/ 525900 w 1046094"/>
                <a:gd name="connsiteY8" fmla="*/ 1052513 h 1047750"/>
                <a:gd name="connsiteX9" fmla="*/ 321436 w 1046094"/>
                <a:gd name="connsiteY9" fmla="*/ 1010602 h 1047750"/>
                <a:gd name="connsiteX10" fmla="*/ 155012 w 1046094"/>
                <a:gd name="connsiteY10" fmla="*/ 897255 h 1047750"/>
                <a:gd name="connsiteX11" fmla="*/ 41844 w 1046094"/>
                <a:gd name="connsiteY11" fmla="*/ 730568 h 1047750"/>
                <a:gd name="connsiteX12" fmla="*/ 0 w 1046094"/>
                <a:gd name="connsiteY12" fmla="*/ 525780 h 1047750"/>
                <a:gd name="connsiteX13" fmla="*/ 41844 w 1046094"/>
                <a:gd name="connsiteY13" fmla="*/ 321945 h 1047750"/>
                <a:gd name="connsiteX14" fmla="*/ 155012 w 1046094"/>
                <a:gd name="connsiteY14" fmla="*/ 154305 h 1047750"/>
                <a:gd name="connsiteX15" fmla="*/ 321436 w 1046094"/>
                <a:gd name="connsiteY15" fmla="*/ 41910 h 1047750"/>
                <a:gd name="connsiteX16" fmla="*/ 525900 w 1046094"/>
                <a:gd name="connsiteY16" fmla="*/ 0 h 1047750"/>
                <a:gd name="connsiteX17" fmla="*/ 525900 w 1046094"/>
                <a:gd name="connsiteY17" fmla="*/ 817245 h 1047750"/>
                <a:gd name="connsiteX18" fmla="*/ 639069 w 1046094"/>
                <a:gd name="connsiteY18" fmla="*/ 794385 h 1047750"/>
                <a:gd name="connsiteX19" fmla="*/ 732266 w 1046094"/>
                <a:gd name="connsiteY19" fmla="*/ 731520 h 1047750"/>
                <a:gd name="connsiteX20" fmla="*/ 794081 w 1046094"/>
                <a:gd name="connsiteY20" fmla="*/ 638175 h 1047750"/>
                <a:gd name="connsiteX21" fmla="*/ 816905 w 1046094"/>
                <a:gd name="connsiteY21" fmla="*/ 524827 h 1047750"/>
                <a:gd name="connsiteX22" fmla="*/ 794081 w 1046094"/>
                <a:gd name="connsiteY22" fmla="*/ 412433 h 1047750"/>
                <a:gd name="connsiteX23" fmla="*/ 732266 w 1046094"/>
                <a:gd name="connsiteY23" fmla="*/ 320040 h 1047750"/>
                <a:gd name="connsiteX24" fmla="*/ 639069 w 1046094"/>
                <a:gd name="connsiteY24" fmla="*/ 257175 h 1047750"/>
                <a:gd name="connsiteX25" fmla="*/ 525900 w 1046094"/>
                <a:gd name="connsiteY25" fmla="*/ 234315 h 1047750"/>
                <a:gd name="connsiteX26" fmla="*/ 412732 w 1046094"/>
                <a:gd name="connsiteY26" fmla="*/ 257175 h 1047750"/>
                <a:gd name="connsiteX27" fmla="*/ 319534 w 1046094"/>
                <a:gd name="connsiteY27" fmla="*/ 320040 h 1047750"/>
                <a:gd name="connsiteX28" fmla="*/ 257720 w 1046094"/>
                <a:gd name="connsiteY28" fmla="*/ 412433 h 1047750"/>
                <a:gd name="connsiteX29" fmla="*/ 234896 w 1046094"/>
                <a:gd name="connsiteY29" fmla="*/ 524827 h 1047750"/>
                <a:gd name="connsiteX30" fmla="*/ 257720 w 1046094"/>
                <a:gd name="connsiteY30" fmla="*/ 638175 h 1047750"/>
                <a:gd name="connsiteX31" fmla="*/ 319534 w 1046094"/>
                <a:gd name="connsiteY31" fmla="*/ 731520 h 1047750"/>
                <a:gd name="connsiteX32" fmla="*/ 412732 w 1046094"/>
                <a:gd name="connsiteY32" fmla="*/ 794385 h 1047750"/>
                <a:gd name="connsiteX33" fmla="*/ 525900 w 1046094"/>
                <a:gd name="connsiteY33" fmla="*/ 817245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46094" h="1047750">
                  <a:moveTo>
                    <a:pt x="525900" y="0"/>
                  </a:moveTo>
                  <a:cubicBezTo>
                    <a:pt x="598176" y="0"/>
                    <a:pt x="665697" y="14288"/>
                    <a:pt x="729413" y="41910"/>
                  </a:cubicBezTo>
                  <a:cubicBezTo>
                    <a:pt x="793130" y="69532"/>
                    <a:pt x="848288" y="107632"/>
                    <a:pt x="896789" y="154305"/>
                  </a:cubicBezTo>
                  <a:cubicBezTo>
                    <a:pt x="944338" y="201930"/>
                    <a:pt x="981427" y="258128"/>
                    <a:pt x="1009006" y="321945"/>
                  </a:cubicBezTo>
                  <a:cubicBezTo>
                    <a:pt x="1036585" y="385762"/>
                    <a:pt x="1050850" y="454343"/>
                    <a:pt x="1050850" y="525780"/>
                  </a:cubicBezTo>
                  <a:cubicBezTo>
                    <a:pt x="1050850" y="598170"/>
                    <a:pt x="1036585" y="666750"/>
                    <a:pt x="1009006" y="730568"/>
                  </a:cubicBezTo>
                  <a:cubicBezTo>
                    <a:pt x="981427" y="794385"/>
                    <a:pt x="943387" y="850583"/>
                    <a:pt x="896789" y="897255"/>
                  </a:cubicBezTo>
                  <a:cubicBezTo>
                    <a:pt x="849239" y="944880"/>
                    <a:pt x="793130" y="982980"/>
                    <a:pt x="729413" y="1010602"/>
                  </a:cubicBezTo>
                  <a:cubicBezTo>
                    <a:pt x="665697" y="1038225"/>
                    <a:pt x="597225" y="1052513"/>
                    <a:pt x="525900" y="1052513"/>
                  </a:cubicBezTo>
                  <a:cubicBezTo>
                    <a:pt x="453625" y="1052513"/>
                    <a:pt x="385153" y="1039177"/>
                    <a:pt x="321436" y="1010602"/>
                  </a:cubicBezTo>
                  <a:cubicBezTo>
                    <a:pt x="257720" y="982980"/>
                    <a:pt x="201611" y="945833"/>
                    <a:pt x="155012" y="897255"/>
                  </a:cubicBezTo>
                  <a:cubicBezTo>
                    <a:pt x="107462" y="849630"/>
                    <a:pt x="69423" y="794385"/>
                    <a:pt x="41844" y="730568"/>
                  </a:cubicBezTo>
                  <a:cubicBezTo>
                    <a:pt x="14265" y="666750"/>
                    <a:pt x="0" y="599123"/>
                    <a:pt x="0" y="525780"/>
                  </a:cubicBezTo>
                  <a:cubicBezTo>
                    <a:pt x="0" y="453390"/>
                    <a:pt x="13314" y="385762"/>
                    <a:pt x="41844" y="321945"/>
                  </a:cubicBezTo>
                  <a:cubicBezTo>
                    <a:pt x="69423" y="258128"/>
                    <a:pt x="106511" y="202883"/>
                    <a:pt x="155012" y="154305"/>
                  </a:cubicBezTo>
                  <a:cubicBezTo>
                    <a:pt x="202562" y="106680"/>
                    <a:pt x="257720" y="69532"/>
                    <a:pt x="321436" y="41910"/>
                  </a:cubicBezTo>
                  <a:cubicBezTo>
                    <a:pt x="385153" y="13335"/>
                    <a:pt x="453625" y="0"/>
                    <a:pt x="525900" y="0"/>
                  </a:cubicBezTo>
                  <a:close/>
                  <a:moveTo>
                    <a:pt x="525900" y="817245"/>
                  </a:moveTo>
                  <a:cubicBezTo>
                    <a:pt x="565842" y="817245"/>
                    <a:pt x="603882" y="809625"/>
                    <a:pt x="639069" y="794385"/>
                  </a:cubicBezTo>
                  <a:cubicBezTo>
                    <a:pt x="675207" y="779145"/>
                    <a:pt x="705638" y="758190"/>
                    <a:pt x="732266" y="731520"/>
                  </a:cubicBezTo>
                  <a:cubicBezTo>
                    <a:pt x="757943" y="704850"/>
                    <a:pt x="778865" y="673418"/>
                    <a:pt x="794081" y="638175"/>
                  </a:cubicBezTo>
                  <a:cubicBezTo>
                    <a:pt x="809297" y="602933"/>
                    <a:pt x="816905" y="564833"/>
                    <a:pt x="816905" y="524827"/>
                  </a:cubicBezTo>
                  <a:cubicBezTo>
                    <a:pt x="816905" y="484823"/>
                    <a:pt x="809297" y="447675"/>
                    <a:pt x="794081" y="412433"/>
                  </a:cubicBezTo>
                  <a:cubicBezTo>
                    <a:pt x="778865" y="377190"/>
                    <a:pt x="757943" y="346710"/>
                    <a:pt x="732266" y="320040"/>
                  </a:cubicBezTo>
                  <a:cubicBezTo>
                    <a:pt x="705638" y="293370"/>
                    <a:pt x="675207" y="272415"/>
                    <a:pt x="639069" y="257175"/>
                  </a:cubicBezTo>
                  <a:cubicBezTo>
                    <a:pt x="602931" y="241935"/>
                    <a:pt x="565842" y="234315"/>
                    <a:pt x="525900" y="234315"/>
                  </a:cubicBezTo>
                  <a:cubicBezTo>
                    <a:pt x="485959" y="234315"/>
                    <a:pt x="447919" y="241935"/>
                    <a:pt x="412732" y="257175"/>
                  </a:cubicBezTo>
                  <a:cubicBezTo>
                    <a:pt x="377545" y="272415"/>
                    <a:pt x="346162" y="293370"/>
                    <a:pt x="319534" y="320040"/>
                  </a:cubicBezTo>
                  <a:cubicBezTo>
                    <a:pt x="292907" y="346710"/>
                    <a:pt x="272936" y="377190"/>
                    <a:pt x="257720" y="412433"/>
                  </a:cubicBezTo>
                  <a:cubicBezTo>
                    <a:pt x="242504" y="447675"/>
                    <a:pt x="234896" y="484823"/>
                    <a:pt x="234896" y="524827"/>
                  </a:cubicBezTo>
                  <a:cubicBezTo>
                    <a:pt x="234896" y="564833"/>
                    <a:pt x="242504" y="602933"/>
                    <a:pt x="257720" y="638175"/>
                  </a:cubicBezTo>
                  <a:cubicBezTo>
                    <a:pt x="272936" y="673418"/>
                    <a:pt x="293857" y="704850"/>
                    <a:pt x="319534" y="731520"/>
                  </a:cubicBezTo>
                  <a:cubicBezTo>
                    <a:pt x="345211" y="758190"/>
                    <a:pt x="376594" y="779145"/>
                    <a:pt x="412732" y="794385"/>
                  </a:cubicBezTo>
                  <a:cubicBezTo>
                    <a:pt x="447919" y="809625"/>
                    <a:pt x="485959" y="817245"/>
                    <a:pt x="525900" y="817245"/>
                  </a:cubicBezTo>
                  <a:close/>
                </a:path>
              </a:pathLst>
            </a:custGeom>
            <a:grpFill/>
            <a:ln w="9480" cap="flat">
              <a:noFill/>
              <a:prstDash val="solid"/>
              <a:miter/>
            </a:ln>
          </p:spPr>
          <p:txBody>
            <a:bodyPr rtlCol="0" anchor="ctr"/>
            <a:lstStyle>
              <a:defPPr>
                <a:defRPr lang="en-GB"/>
              </a:defPPr>
            </a:lstStyle>
            <a:p>
              <a:pPr rtl="0"/>
              <a:endParaRPr lang="en-GB" dirty="0"/>
            </a:p>
          </p:txBody>
        </p:sp>
      </p:gr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2" name="Picture Placeholder 21">
            <a:extLst>
              <a:ext uri="{FF2B5EF4-FFF2-40B4-BE49-F238E27FC236}">
                <a16:creationId xmlns:a16="http://schemas.microsoft.com/office/drawing/2014/main" id="{A90C9CF9-3653-574F-B137-6402A5E88614}"/>
              </a:ext>
            </a:extLst>
          </p:cNvPr>
          <p:cNvSpPr>
            <a:spLocks noGrp="1"/>
          </p:cNvSpPr>
          <p:nvPr>
            <p:ph type="pic" sz="quarter" idx="13"/>
          </p:nvPr>
        </p:nvSpPr>
        <p:spPr>
          <a:xfrm>
            <a:off x="6404472" y="2484623"/>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719937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618CA496-3320-2D86-0E34-A1AD95ABFE24}"/>
              </a:ext>
            </a:extLst>
          </p:cNvPr>
          <p:cNvGrpSpPr/>
          <p:nvPr userDrawn="1"/>
        </p:nvGrpSpPr>
        <p:grpSpPr>
          <a:xfrm>
            <a:off x="3366090" y="1441513"/>
            <a:ext cx="5732352" cy="4244843"/>
            <a:chOff x="3366090" y="1441513"/>
            <a:chExt cx="5732352" cy="4244843"/>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7">
              <a:extLst>
                <a:ext uri="{FF2B5EF4-FFF2-40B4-BE49-F238E27FC236}">
                  <a16:creationId xmlns:a16="http://schemas.microsoft.com/office/drawing/2014/main" id="{05767C91-E587-0969-8D9B-A4D74A882FA8}"/>
                </a:ext>
              </a:extLst>
            </p:cNvPr>
            <p:cNvSpPr/>
            <p:nvPr/>
          </p:nvSpPr>
          <p:spPr>
            <a:xfrm>
              <a:off x="3529095" y="1909534"/>
              <a:ext cx="1956063" cy="2993159"/>
            </a:xfrm>
            <a:custGeom>
              <a:avLst/>
              <a:gdLst>
                <a:gd name="connsiteX0" fmla="*/ 1304042 w 1956063"/>
                <a:gd name="connsiteY0" fmla="*/ 1289779 h 2993158"/>
                <a:gd name="connsiteX1" fmla="*/ 1972364 w 1956063"/>
                <a:gd name="connsiteY1" fmla="*/ 1289779 h 2993158"/>
                <a:gd name="connsiteX2" fmla="*/ 1972364 w 1956063"/>
                <a:gd name="connsiteY2" fmla="*/ 3001322 h 2993158"/>
                <a:gd name="connsiteX3" fmla="*/ 1304042 w 1956063"/>
                <a:gd name="connsiteY3" fmla="*/ 3001322 h 2993158"/>
                <a:gd name="connsiteX4" fmla="*/ 1304042 w 1956063"/>
                <a:gd name="connsiteY4" fmla="*/ 2525137 h 2993158"/>
                <a:gd name="connsiteX5" fmla="*/ 0 w 1956063"/>
                <a:gd name="connsiteY5" fmla="*/ 2525137 h 2993158"/>
                <a:gd name="connsiteX6" fmla="*/ 0 w 1956063"/>
                <a:gd name="connsiteY6" fmla="*/ 1858479 h 2993158"/>
                <a:gd name="connsiteX7" fmla="*/ 8150 w 1956063"/>
                <a:gd name="connsiteY7" fmla="*/ 1858479 h 2993158"/>
                <a:gd name="connsiteX8" fmla="*/ 5434 w 1956063"/>
                <a:gd name="connsiteY8" fmla="*/ 1855758 h 2993158"/>
                <a:gd name="connsiteX9" fmla="*/ 956298 w 1956063"/>
                <a:gd name="connsiteY9" fmla="*/ 0 h 2993158"/>
                <a:gd name="connsiteX10" fmla="*/ 1708839 w 1956063"/>
                <a:gd name="connsiteY10" fmla="*/ 0 h 2993158"/>
                <a:gd name="connsiteX11" fmla="*/ 749824 w 1956063"/>
                <a:gd name="connsiteY11" fmla="*/ 1853037 h 2993158"/>
                <a:gd name="connsiteX12" fmla="*/ 1304042 w 1956063"/>
                <a:gd name="connsiteY12" fmla="*/ 1853037 h 2993158"/>
                <a:gd name="connsiteX13" fmla="*/ 1304042 w 1956063"/>
                <a:gd name="connsiteY13" fmla="*/ 1289779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6063" h="2993158">
                  <a:moveTo>
                    <a:pt x="1304042" y="1289779"/>
                  </a:moveTo>
                  <a:lnTo>
                    <a:pt x="1972364" y="1289779"/>
                  </a:lnTo>
                  <a:lnTo>
                    <a:pt x="1972364" y="3001322"/>
                  </a:lnTo>
                  <a:lnTo>
                    <a:pt x="1304042" y="3001322"/>
                  </a:lnTo>
                  <a:lnTo>
                    <a:pt x="1304042" y="2525137"/>
                  </a:lnTo>
                  <a:lnTo>
                    <a:pt x="0" y="2525137"/>
                  </a:lnTo>
                  <a:lnTo>
                    <a:pt x="0" y="1858479"/>
                  </a:lnTo>
                  <a:lnTo>
                    <a:pt x="8150" y="1858479"/>
                  </a:lnTo>
                  <a:lnTo>
                    <a:pt x="5434" y="1855758"/>
                  </a:lnTo>
                  <a:lnTo>
                    <a:pt x="956298" y="0"/>
                  </a:lnTo>
                  <a:lnTo>
                    <a:pt x="1708839" y="0"/>
                  </a:lnTo>
                  <a:lnTo>
                    <a:pt x="749824" y="1853037"/>
                  </a:lnTo>
                  <a:lnTo>
                    <a:pt x="1304042" y="1853037"/>
                  </a:lnTo>
                  <a:lnTo>
                    <a:pt x="1304042" y="1289779"/>
                  </a:lnTo>
                  <a:close/>
                </a:path>
              </a:pathLst>
            </a:custGeom>
            <a:grpFill/>
            <a:ln w="27130" cap="flat">
              <a:noFill/>
              <a:prstDash val="solid"/>
              <a:miter/>
            </a:ln>
          </p:spPr>
          <p:txBody>
            <a:bodyPr rtlCol="0" anchor="ctr"/>
            <a:lstStyle>
              <a:defPPr>
                <a:defRPr lang="en-GB"/>
              </a:defPPr>
            </a:lstStyle>
            <a:p>
              <a:pPr rtl="0"/>
              <a:endParaRPr lang="en-GB" dirty="0"/>
            </a:p>
          </p:txBody>
        </p:sp>
        <p:sp>
          <p:nvSpPr>
            <p:cNvPr id="24" name="Freeform 8">
              <a:extLst>
                <a:ext uri="{FF2B5EF4-FFF2-40B4-BE49-F238E27FC236}">
                  <a16:creationId xmlns:a16="http://schemas.microsoft.com/office/drawing/2014/main" id="{3EC64269-1EBA-00C5-87D5-A5641D2AE60E}"/>
                </a:ext>
              </a:extLst>
            </p:cNvPr>
            <p:cNvSpPr/>
            <p:nvPr/>
          </p:nvSpPr>
          <p:spPr>
            <a:xfrm>
              <a:off x="5819319" y="1906813"/>
              <a:ext cx="2988430" cy="2993159"/>
            </a:xfrm>
            <a:custGeom>
              <a:avLst/>
              <a:gdLst>
                <a:gd name="connsiteX0" fmla="*/ 1502365 w 2988429"/>
                <a:gd name="connsiteY0" fmla="*/ 0 h 2993158"/>
                <a:gd name="connsiteX1" fmla="*/ 2083751 w 2988429"/>
                <a:gd name="connsiteY1" fmla="*/ 119726 h 2993158"/>
                <a:gd name="connsiteX2" fmla="*/ 2561900 w 2988429"/>
                <a:gd name="connsiteY2" fmla="*/ 440811 h 2993158"/>
                <a:gd name="connsiteX3" fmla="*/ 2882476 w 2988429"/>
                <a:gd name="connsiteY3" fmla="*/ 919716 h 2993158"/>
                <a:gd name="connsiteX4" fmla="*/ 3002014 w 2988429"/>
                <a:gd name="connsiteY4" fmla="*/ 1502022 h 2993158"/>
                <a:gd name="connsiteX5" fmla="*/ 2882476 w 2988429"/>
                <a:gd name="connsiteY5" fmla="*/ 2087048 h 2993158"/>
                <a:gd name="connsiteX6" fmla="*/ 2561900 w 2988429"/>
                <a:gd name="connsiteY6" fmla="*/ 2563232 h 2993158"/>
                <a:gd name="connsiteX7" fmla="*/ 2083751 w 2988429"/>
                <a:gd name="connsiteY7" fmla="*/ 2887037 h 2993158"/>
                <a:gd name="connsiteX8" fmla="*/ 1502365 w 2988429"/>
                <a:gd name="connsiteY8" fmla="*/ 3006764 h 2993158"/>
                <a:gd name="connsiteX9" fmla="*/ 918263 w 2988429"/>
                <a:gd name="connsiteY9" fmla="*/ 2887037 h 2993158"/>
                <a:gd name="connsiteX10" fmla="*/ 442831 w 2988429"/>
                <a:gd name="connsiteY10" fmla="*/ 2563232 h 2993158"/>
                <a:gd name="connsiteX11" fmla="*/ 119537 w 2988429"/>
                <a:gd name="connsiteY11" fmla="*/ 2087048 h 2993158"/>
                <a:gd name="connsiteX12" fmla="*/ 0 w 2988429"/>
                <a:gd name="connsiteY12" fmla="*/ 1502022 h 2993158"/>
                <a:gd name="connsiteX13" fmla="*/ 119537 w 2988429"/>
                <a:gd name="connsiteY13" fmla="*/ 919716 h 2993158"/>
                <a:gd name="connsiteX14" fmla="*/ 442831 w 2988429"/>
                <a:gd name="connsiteY14" fmla="*/ 440811 h 2993158"/>
                <a:gd name="connsiteX15" fmla="*/ 918263 w 2988429"/>
                <a:gd name="connsiteY15" fmla="*/ 119726 h 2993158"/>
                <a:gd name="connsiteX16" fmla="*/ 1502365 w 2988429"/>
                <a:gd name="connsiteY16" fmla="*/ 0 h 2993158"/>
                <a:gd name="connsiteX17" fmla="*/ 1502365 w 2988429"/>
                <a:gd name="connsiteY17" fmla="*/ 2334664 h 2993158"/>
                <a:gd name="connsiteX18" fmla="*/ 1825659 w 2988429"/>
                <a:gd name="connsiteY18" fmla="*/ 2269358 h 2993158"/>
                <a:gd name="connsiteX19" fmla="*/ 2091901 w 2988429"/>
                <a:gd name="connsiteY19" fmla="*/ 2089769 h 2993158"/>
                <a:gd name="connsiteX20" fmla="*/ 2268490 w 2988429"/>
                <a:gd name="connsiteY20" fmla="*/ 1823106 h 2993158"/>
                <a:gd name="connsiteX21" fmla="*/ 2333692 w 2988429"/>
                <a:gd name="connsiteY21" fmla="*/ 1499300 h 2993158"/>
                <a:gd name="connsiteX22" fmla="*/ 2268490 w 2988429"/>
                <a:gd name="connsiteY22" fmla="*/ 1178216 h 2993158"/>
                <a:gd name="connsiteX23" fmla="*/ 2091901 w 2988429"/>
                <a:gd name="connsiteY23" fmla="*/ 914274 h 2993158"/>
                <a:gd name="connsiteX24" fmla="*/ 1825659 w 2988429"/>
                <a:gd name="connsiteY24" fmla="*/ 734684 h 2993158"/>
                <a:gd name="connsiteX25" fmla="*/ 1502365 w 2988429"/>
                <a:gd name="connsiteY25" fmla="*/ 669379 h 2993158"/>
                <a:gd name="connsiteX26" fmla="*/ 1179071 w 2988429"/>
                <a:gd name="connsiteY26" fmla="*/ 734684 h 2993158"/>
                <a:gd name="connsiteX27" fmla="*/ 912830 w 2988429"/>
                <a:gd name="connsiteY27" fmla="*/ 914274 h 2993158"/>
                <a:gd name="connsiteX28" fmla="*/ 736240 w 2988429"/>
                <a:gd name="connsiteY28" fmla="*/ 1178216 h 2993158"/>
                <a:gd name="connsiteX29" fmla="*/ 671038 w 2988429"/>
                <a:gd name="connsiteY29" fmla="*/ 1499300 h 2993158"/>
                <a:gd name="connsiteX30" fmla="*/ 736240 w 2988429"/>
                <a:gd name="connsiteY30" fmla="*/ 1823106 h 2993158"/>
                <a:gd name="connsiteX31" fmla="*/ 912830 w 2988429"/>
                <a:gd name="connsiteY31" fmla="*/ 2089769 h 2993158"/>
                <a:gd name="connsiteX32" fmla="*/ 1179071 w 2988429"/>
                <a:gd name="connsiteY32" fmla="*/ 2269358 h 2993158"/>
                <a:gd name="connsiteX33" fmla="*/ 1502365 w 2988429"/>
                <a:gd name="connsiteY33" fmla="*/ 2334664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8">
                  <a:moveTo>
                    <a:pt x="1502365" y="0"/>
                  </a:moveTo>
                  <a:cubicBezTo>
                    <a:pt x="1708838" y="0"/>
                    <a:pt x="1901728" y="40816"/>
                    <a:pt x="2083751" y="119726"/>
                  </a:cubicBezTo>
                  <a:cubicBezTo>
                    <a:pt x="2265773" y="198637"/>
                    <a:pt x="2423345" y="307479"/>
                    <a:pt x="2561900" y="440811"/>
                  </a:cubicBezTo>
                  <a:cubicBezTo>
                    <a:pt x="2697737" y="576863"/>
                    <a:pt x="2803691" y="737405"/>
                    <a:pt x="2882476" y="919716"/>
                  </a:cubicBezTo>
                  <a:cubicBezTo>
                    <a:pt x="2961263" y="1102027"/>
                    <a:pt x="3002014" y="1297943"/>
                    <a:pt x="3002014" y="1502022"/>
                  </a:cubicBezTo>
                  <a:cubicBezTo>
                    <a:pt x="3002014" y="1708822"/>
                    <a:pt x="2961263" y="1904737"/>
                    <a:pt x="2882476" y="2087048"/>
                  </a:cubicBezTo>
                  <a:cubicBezTo>
                    <a:pt x="2803691" y="2269358"/>
                    <a:pt x="2695021" y="2429901"/>
                    <a:pt x="2561900" y="2563232"/>
                  </a:cubicBezTo>
                  <a:cubicBezTo>
                    <a:pt x="2426062" y="2699285"/>
                    <a:pt x="2265773" y="2808127"/>
                    <a:pt x="2083751" y="2887037"/>
                  </a:cubicBezTo>
                  <a:cubicBezTo>
                    <a:pt x="1901728" y="2965948"/>
                    <a:pt x="1706122" y="3006764"/>
                    <a:pt x="1502365" y="3006764"/>
                  </a:cubicBezTo>
                  <a:cubicBezTo>
                    <a:pt x="1295892" y="3006764"/>
                    <a:pt x="1100286" y="2968669"/>
                    <a:pt x="918263" y="2887037"/>
                  </a:cubicBezTo>
                  <a:cubicBezTo>
                    <a:pt x="736240" y="2808127"/>
                    <a:pt x="575952" y="2702006"/>
                    <a:pt x="442831" y="2563232"/>
                  </a:cubicBezTo>
                  <a:cubicBezTo>
                    <a:pt x="306993" y="2427180"/>
                    <a:pt x="198323" y="2269358"/>
                    <a:pt x="119537" y="2087048"/>
                  </a:cubicBezTo>
                  <a:cubicBezTo>
                    <a:pt x="40751" y="1904737"/>
                    <a:pt x="0" y="1711543"/>
                    <a:pt x="0" y="1502022"/>
                  </a:cubicBezTo>
                  <a:cubicBezTo>
                    <a:pt x="0" y="1295221"/>
                    <a:pt x="38034" y="1102027"/>
                    <a:pt x="119537" y="919716"/>
                  </a:cubicBezTo>
                  <a:cubicBezTo>
                    <a:pt x="198323" y="737405"/>
                    <a:pt x="304276" y="579584"/>
                    <a:pt x="442831" y="440811"/>
                  </a:cubicBezTo>
                  <a:cubicBezTo>
                    <a:pt x="578669" y="304758"/>
                    <a:pt x="736240" y="198637"/>
                    <a:pt x="918263" y="119726"/>
                  </a:cubicBezTo>
                  <a:cubicBezTo>
                    <a:pt x="1103002" y="38095"/>
                    <a:pt x="1295892" y="0"/>
                    <a:pt x="1502365" y="0"/>
                  </a:cubicBezTo>
                  <a:close/>
                  <a:moveTo>
                    <a:pt x="1502365" y="2334664"/>
                  </a:moveTo>
                  <a:cubicBezTo>
                    <a:pt x="1616469" y="2334664"/>
                    <a:pt x="1725139" y="2312895"/>
                    <a:pt x="1825659" y="2269358"/>
                  </a:cubicBezTo>
                  <a:cubicBezTo>
                    <a:pt x="1928896" y="2225822"/>
                    <a:pt x="2015832" y="2165958"/>
                    <a:pt x="2091901" y="2089769"/>
                  </a:cubicBezTo>
                  <a:cubicBezTo>
                    <a:pt x="2165253" y="2013579"/>
                    <a:pt x="2225022" y="1923785"/>
                    <a:pt x="2268490" y="1823106"/>
                  </a:cubicBezTo>
                  <a:cubicBezTo>
                    <a:pt x="2311958" y="1722427"/>
                    <a:pt x="2333692" y="1613585"/>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8"/>
                    <a:pt x="1616469" y="669379"/>
                    <a:pt x="1502365" y="669379"/>
                  </a:cubicBezTo>
                  <a:cubicBezTo>
                    <a:pt x="1388261" y="669379"/>
                    <a:pt x="1279591" y="691148"/>
                    <a:pt x="1179071" y="734684"/>
                  </a:cubicBezTo>
                  <a:cubicBezTo>
                    <a:pt x="1078552" y="778221"/>
                    <a:pt x="988899" y="838084"/>
                    <a:pt x="912830" y="914274"/>
                  </a:cubicBezTo>
                  <a:cubicBezTo>
                    <a:pt x="836760" y="990463"/>
                    <a:pt x="779708" y="1077537"/>
                    <a:pt x="736240" y="1178216"/>
                  </a:cubicBezTo>
                  <a:cubicBezTo>
                    <a:pt x="692772" y="1278895"/>
                    <a:pt x="671038" y="1385016"/>
                    <a:pt x="671038" y="1499300"/>
                  </a:cubicBezTo>
                  <a:cubicBezTo>
                    <a:pt x="671038" y="1613585"/>
                    <a:pt x="692772" y="1722427"/>
                    <a:pt x="736240" y="1823106"/>
                  </a:cubicBezTo>
                  <a:cubicBezTo>
                    <a:pt x="779708" y="1923785"/>
                    <a:pt x="839477" y="2013579"/>
                    <a:pt x="912830" y="2089769"/>
                  </a:cubicBezTo>
                  <a:cubicBezTo>
                    <a:pt x="986182" y="2165958"/>
                    <a:pt x="1075835" y="2225822"/>
                    <a:pt x="1179071" y="2269358"/>
                  </a:cubicBezTo>
                  <a:cubicBezTo>
                    <a:pt x="1282308" y="2312895"/>
                    <a:pt x="1388261" y="2334664"/>
                    <a:pt x="1502365" y="2334664"/>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B2471F2B-4B13-97DD-37DE-D92A9828F6DB}"/>
              </a:ext>
            </a:extLst>
          </p:cNvPr>
          <p:cNvSpPr>
            <a:spLocks noGrp="1"/>
          </p:cNvSpPr>
          <p:nvPr>
            <p:ph type="pic" sz="quarter" idx="21"/>
          </p:nvPr>
        </p:nvSpPr>
        <p:spPr>
          <a:xfrm>
            <a:off x="6445641" y="2561107"/>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714177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25" name="Graphic 5">
            <a:extLst>
              <a:ext uri="{FF2B5EF4-FFF2-40B4-BE49-F238E27FC236}">
                <a16:creationId xmlns:a16="http://schemas.microsoft.com/office/drawing/2014/main" id="{5415ACA8-0022-6F41-D0BE-83B0335FCF00}"/>
              </a:ext>
            </a:extLst>
          </p:cNvPr>
          <p:cNvGrpSpPr/>
          <p:nvPr userDrawn="1"/>
        </p:nvGrpSpPr>
        <p:grpSpPr>
          <a:xfrm>
            <a:off x="3366090" y="1441513"/>
            <a:ext cx="5732352" cy="4244842"/>
            <a:chOff x="3366090" y="1441513"/>
            <a:chExt cx="5732352"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6" name="Freeform 6">
              <a:extLst>
                <a:ext uri="{FF2B5EF4-FFF2-40B4-BE49-F238E27FC236}">
                  <a16:creationId xmlns:a16="http://schemas.microsoft.com/office/drawing/2014/main" id="{82F097BC-5C78-582C-2F70-3D5C14BA837D}"/>
                </a:ext>
              </a:extLst>
            </p:cNvPr>
            <p:cNvSpPr/>
            <p:nvPr/>
          </p:nvSpPr>
          <p:spPr>
            <a:xfrm>
              <a:off x="3529095" y="1885045"/>
              <a:ext cx="2037566" cy="3020368"/>
            </a:xfrm>
            <a:custGeom>
              <a:avLst/>
              <a:gdLst>
                <a:gd name="connsiteX0" fmla="*/ 1760457 w 2037565"/>
                <a:gd name="connsiteY0" fmla="*/ 1385016 h 3020368"/>
                <a:gd name="connsiteX1" fmla="*/ 1969647 w 2037565"/>
                <a:gd name="connsiteY1" fmla="*/ 1697937 h 3020368"/>
                <a:gd name="connsiteX2" fmla="*/ 2040283 w 2037565"/>
                <a:gd name="connsiteY2" fmla="*/ 2068000 h 3020368"/>
                <a:gd name="connsiteX3" fmla="*/ 1966930 w 2037565"/>
                <a:gd name="connsiteY3" fmla="*/ 2440784 h 3020368"/>
                <a:gd name="connsiteX4" fmla="*/ 1755023 w 2037565"/>
                <a:gd name="connsiteY4" fmla="*/ 2756426 h 3020368"/>
                <a:gd name="connsiteX5" fmla="*/ 1439880 w 2037565"/>
                <a:gd name="connsiteY5" fmla="*/ 2965948 h 3020368"/>
                <a:gd name="connsiteX6" fmla="*/ 1067685 w 2037565"/>
                <a:gd name="connsiteY6" fmla="*/ 3036695 h 3020368"/>
                <a:gd name="connsiteX7" fmla="*/ 975315 w 2037565"/>
                <a:gd name="connsiteY7" fmla="*/ 3036695 h 3020368"/>
                <a:gd name="connsiteX8" fmla="*/ 603120 w 2037565"/>
                <a:gd name="connsiteY8" fmla="*/ 2965948 h 3020368"/>
                <a:gd name="connsiteX9" fmla="*/ 287976 w 2037565"/>
                <a:gd name="connsiteY9" fmla="*/ 2756426 h 3020368"/>
                <a:gd name="connsiteX10" fmla="*/ 76069 w 2037565"/>
                <a:gd name="connsiteY10" fmla="*/ 2440784 h 3020368"/>
                <a:gd name="connsiteX11" fmla="*/ 0 w 2037565"/>
                <a:gd name="connsiteY11" fmla="*/ 2070721 h 3020368"/>
                <a:gd name="connsiteX12" fmla="*/ 668322 w 2037565"/>
                <a:gd name="connsiteY12" fmla="*/ 2070721 h 3020368"/>
                <a:gd name="connsiteX13" fmla="*/ 757975 w 2037565"/>
                <a:gd name="connsiteY13" fmla="*/ 2282963 h 3020368"/>
                <a:gd name="connsiteX14" fmla="*/ 975315 w 2037565"/>
                <a:gd name="connsiteY14" fmla="*/ 2372758 h 3020368"/>
                <a:gd name="connsiteX15" fmla="*/ 1067685 w 2037565"/>
                <a:gd name="connsiteY15" fmla="*/ 2372758 h 3020368"/>
                <a:gd name="connsiteX16" fmla="*/ 1285025 w 2037565"/>
                <a:gd name="connsiteY16" fmla="*/ 2282963 h 3020368"/>
                <a:gd name="connsiteX17" fmla="*/ 1374678 w 2037565"/>
                <a:gd name="connsiteY17" fmla="*/ 2070721 h 3020368"/>
                <a:gd name="connsiteX18" fmla="*/ 1285025 w 2037565"/>
                <a:gd name="connsiteY18" fmla="*/ 1855758 h 3020368"/>
                <a:gd name="connsiteX19" fmla="*/ 1067685 w 2037565"/>
                <a:gd name="connsiteY19" fmla="*/ 1765963 h 3020368"/>
                <a:gd name="connsiteX20" fmla="*/ 820460 w 2037565"/>
                <a:gd name="connsiteY20" fmla="*/ 1765963 h 3020368"/>
                <a:gd name="connsiteX21" fmla="*/ 820460 w 2037565"/>
                <a:gd name="connsiteY21" fmla="*/ 1102026 h 3020368"/>
                <a:gd name="connsiteX22" fmla="*/ 823177 w 2037565"/>
                <a:gd name="connsiteY22" fmla="*/ 1102026 h 3020368"/>
                <a:gd name="connsiteX23" fmla="*/ 823177 w 2037565"/>
                <a:gd name="connsiteY23" fmla="*/ 1093863 h 3020368"/>
                <a:gd name="connsiteX24" fmla="*/ 1040517 w 2037565"/>
                <a:gd name="connsiteY24" fmla="*/ 1093863 h 3020368"/>
                <a:gd name="connsiteX25" fmla="*/ 1187222 w 2037565"/>
                <a:gd name="connsiteY25" fmla="*/ 1031279 h 3020368"/>
                <a:gd name="connsiteX26" fmla="*/ 1252424 w 2037565"/>
                <a:gd name="connsiteY26" fmla="*/ 876179 h 3020368"/>
                <a:gd name="connsiteX27" fmla="*/ 1187222 w 2037565"/>
                <a:gd name="connsiteY27" fmla="*/ 723800 h 3020368"/>
                <a:gd name="connsiteX28" fmla="*/ 1040517 w 2037565"/>
                <a:gd name="connsiteY28" fmla="*/ 663937 h 3020368"/>
                <a:gd name="connsiteX29" fmla="*/ 942714 w 2037565"/>
                <a:gd name="connsiteY29" fmla="*/ 663937 h 3020368"/>
                <a:gd name="connsiteX30" fmla="*/ 793292 w 2037565"/>
                <a:gd name="connsiteY30" fmla="*/ 723800 h 3020368"/>
                <a:gd name="connsiteX31" fmla="*/ 733524 w 2037565"/>
                <a:gd name="connsiteY31" fmla="*/ 876179 h 3020368"/>
                <a:gd name="connsiteX32" fmla="*/ 59769 w 2037565"/>
                <a:gd name="connsiteY32" fmla="*/ 876179 h 3020368"/>
                <a:gd name="connsiteX33" fmla="*/ 127687 w 2037565"/>
                <a:gd name="connsiteY33" fmla="*/ 541490 h 3020368"/>
                <a:gd name="connsiteX34" fmla="*/ 317860 w 2037565"/>
                <a:gd name="connsiteY34" fmla="*/ 255779 h 3020368"/>
                <a:gd name="connsiteX35" fmla="*/ 603120 w 2037565"/>
                <a:gd name="connsiteY35" fmla="*/ 65305 h 3020368"/>
                <a:gd name="connsiteX36" fmla="*/ 939997 w 2037565"/>
                <a:gd name="connsiteY36" fmla="*/ 0 h 3020368"/>
                <a:gd name="connsiteX37" fmla="*/ 1037800 w 2037565"/>
                <a:gd name="connsiteY37" fmla="*/ 0 h 3020368"/>
                <a:gd name="connsiteX38" fmla="*/ 1371961 w 2037565"/>
                <a:gd name="connsiteY38" fmla="*/ 65305 h 3020368"/>
                <a:gd name="connsiteX39" fmla="*/ 1659937 w 2037565"/>
                <a:gd name="connsiteY39" fmla="*/ 255779 h 3020368"/>
                <a:gd name="connsiteX40" fmla="*/ 1852827 w 2037565"/>
                <a:gd name="connsiteY40" fmla="*/ 541490 h 3020368"/>
                <a:gd name="connsiteX41" fmla="*/ 1918029 w 2037565"/>
                <a:gd name="connsiteY41" fmla="*/ 876179 h 3020368"/>
                <a:gd name="connsiteX42" fmla="*/ 1760457 w 2037565"/>
                <a:gd name="connsiteY42" fmla="*/ 1385016 h 302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037565" h="3020368">
                  <a:moveTo>
                    <a:pt x="1760457" y="1385016"/>
                  </a:moveTo>
                  <a:cubicBezTo>
                    <a:pt x="1852827" y="1477532"/>
                    <a:pt x="1923462" y="1583653"/>
                    <a:pt x="1969647" y="1697937"/>
                  </a:cubicBezTo>
                  <a:cubicBezTo>
                    <a:pt x="2015832" y="1814942"/>
                    <a:pt x="2040283" y="1940111"/>
                    <a:pt x="2040283" y="2068000"/>
                  </a:cubicBezTo>
                  <a:cubicBezTo>
                    <a:pt x="2040283" y="2198611"/>
                    <a:pt x="2015832" y="2323779"/>
                    <a:pt x="1966930" y="2440784"/>
                  </a:cubicBezTo>
                  <a:cubicBezTo>
                    <a:pt x="1918029" y="2560511"/>
                    <a:pt x="1847393" y="2663911"/>
                    <a:pt x="1755023" y="2756426"/>
                  </a:cubicBezTo>
                  <a:cubicBezTo>
                    <a:pt x="1662654" y="2848942"/>
                    <a:pt x="1556700" y="2919690"/>
                    <a:pt x="1439880" y="2965948"/>
                  </a:cubicBezTo>
                  <a:cubicBezTo>
                    <a:pt x="1320343" y="3014926"/>
                    <a:pt x="1198089" y="3036695"/>
                    <a:pt x="1067685" y="3036695"/>
                  </a:cubicBezTo>
                  <a:lnTo>
                    <a:pt x="975315" y="3036695"/>
                  </a:lnTo>
                  <a:cubicBezTo>
                    <a:pt x="844911" y="3036695"/>
                    <a:pt x="719940" y="3012205"/>
                    <a:pt x="603120" y="2965948"/>
                  </a:cubicBezTo>
                  <a:cubicBezTo>
                    <a:pt x="483582" y="2919690"/>
                    <a:pt x="380346" y="2848942"/>
                    <a:pt x="287976" y="2756426"/>
                  </a:cubicBezTo>
                  <a:cubicBezTo>
                    <a:pt x="195606" y="2663911"/>
                    <a:pt x="124971" y="2557790"/>
                    <a:pt x="76069" y="2440784"/>
                  </a:cubicBezTo>
                  <a:cubicBezTo>
                    <a:pt x="24451" y="2326500"/>
                    <a:pt x="0" y="2201332"/>
                    <a:pt x="0" y="2070721"/>
                  </a:cubicBezTo>
                  <a:lnTo>
                    <a:pt x="668322" y="2070721"/>
                  </a:lnTo>
                  <a:cubicBezTo>
                    <a:pt x="668322" y="2157795"/>
                    <a:pt x="698206" y="2228542"/>
                    <a:pt x="757975" y="2282963"/>
                  </a:cubicBezTo>
                  <a:cubicBezTo>
                    <a:pt x="817743" y="2342826"/>
                    <a:pt x="888379" y="2372758"/>
                    <a:pt x="975315" y="2372758"/>
                  </a:cubicBezTo>
                  <a:lnTo>
                    <a:pt x="1067685" y="2372758"/>
                  </a:lnTo>
                  <a:cubicBezTo>
                    <a:pt x="1151904" y="2372758"/>
                    <a:pt x="1222540" y="2342826"/>
                    <a:pt x="1285025" y="2282963"/>
                  </a:cubicBezTo>
                  <a:cubicBezTo>
                    <a:pt x="1344794" y="2225821"/>
                    <a:pt x="1374678" y="2155074"/>
                    <a:pt x="1374678" y="2070721"/>
                  </a:cubicBezTo>
                  <a:cubicBezTo>
                    <a:pt x="1374678" y="1983647"/>
                    <a:pt x="1344794" y="1910179"/>
                    <a:pt x="1285025" y="1855758"/>
                  </a:cubicBezTo>
                  <a:cubicBezTo>
                    <a:pt x="1225256" y="1795895"/>
                    <a:pt x="1151904" y="1765963"/>
                    <a:pt x="1067685" y="1765963"/>
                  </a:cubicBezTo>
                  <a:lnTo>
                    <a:pt x="820460" y="1765963"/>
                  </a:lnTo>
                  <a:lnTo>
                    <a:pt x="820460" y="1102026"/>
                  </a:lnTo>
                  <a:lnTo>
                    <a:pt x="823177" y="1102026"/>
                  </a:lnTo>
                  <a:lnTo>
                    <a:pt x="823177" y="1093863"/>
                  </a:lnTo>
                  <a:lnTo>
                    <a:pt x="1040517" y="1093863"/>
                  </a:lnTo>
                  <a:cubicBezTo>
                    <a:pt x="1100286" y="1093863"/>
                    <a:pt x="1149187" y="1072095"/>
                    <a:pt x="1187222" y="1031279"/>
                  </a:cubicBezTo>
                  <a:cubicBezTo>
                    <a:pt x="1230690" y="987742"/>
                    <a:pt x="1252424" y="936042"/>
                    <a:pt x="1252424" y="876179"/>
                  </a:cubicBezTo>
                  <a:cubicBezTo>
                    <a:pt x="1252424" y="819037"/>
                    <a:pt x="1230690" y="770058"/>
                    <a:pt x="1187222" y="723800"/>
                  </a:cubicBezTo>
                  <a:cubicBezTo>
                    <a:pt x="1146470" y="682984"/>
                    <a:pt x="1097569" y="663937"/>
                    <a:pt x="1040517" y="663937"/>
                  </a:cubicBezTo>
                  <a:lnTo>
                    <a:pt x="942714" y="663937"/>
                  </a:lnTo>
                  <a:cubicBezTo>
                    <a:pt x="888379" y="663937"/>
                    <a:pt x="836760" y="685705"/>
                    <a:pt x="793292" y="723800"/>
                  </a:cubicBezTo>
                  <a:cubicBezTo>
                    <a:pt x="752541" y="764616"/>
                    <a:pt x="733524" y="816316"/>
                    <a:pt x="733524" y="876179"/>
                  </a:cubicBezTo>
                  <a:lnTo>
                    <a:pt x="59769" y="876179"/>
                  </a:lnTo>
                  <a:cubicBezTo>
                    <a:pt x="59769" y="759174"/>
                    <a:pt x="81503" y="647611"/>
                    <a:pt x="127687" y="541490"/>
                  </a:cubicBezTo>
                  <a:cubicBezTo>
                    <a:pt x="171156" y="435368"/>
                    <a:pt x="236358" y="340132"/>
                    <a:pt x="317860" y="255779"/>
                  </a:cubicBezTo>
                  <a:cubicBezTo>
                    <a:pt x="402080" y="171426"/>
                    <a:pt x="497166" y="108842"/>
                    <a:pt x="603120" y="65305"/>
                  </a:cubicBezTo>
                  <a:cubicBezTo>
                    <a:pt x="709073" y="21768"/>
                    <a:pt x="820460" y="0"/>
                    <a:pt x="939997" y="0"/>
                  </a:cubicBezTo>
                  <a:lnTo>
                    <a:pt x="1037800" y="0"/>
                  </a:lnTo>
                  <a:cubicBezTo>
                    <a:pt x="1154621" y="0"/>
                    <a:pt x="1266008" y="21768"/>
                    <a:pt x="1371961" y="65305"/>
                  </a:cubicBezTo>
                  <a:cubicBezTo>
                    <a:pt x="1477915" y="108842"/>
                    <a:pt x="1573001" y="174147"/>
                    <a:pt x="1659937" y="255779"/>
                  </a:cubicBezTo>
                  <a:cubicBezTo>
                    <a:pt x="1744156" y="340132"/>
                    <a:pt x="1809359" y="435368"/>
                    <a:pt x="1852827" y="541490"/>
                  </a:cubicBezTo>
                  <a:cubicBezTo>
                    <a:pt x="1896295" y="647611"/>
                    <a:pt x="1918029" y="759174"/>
                    <a:pt x="1918029" y="876179"/>
                  </a:cubicBezTo>
                  <a:cubicBezTo>
                    <a:pt x="1918029" y="1063932"/>
                    <a:pt x="1866410" y="1232637"/>
                    <a:pt x="1760457" y="1385016"/>
                  </a:cubicBezTo>
                  <a:close/>
                </a:path>
              </a:pathLst>
            </a:custGeom>
            <a:grpFill/>
            <a:ln w="27130" cap="flat">
              <a:noFill/>
              <a:prstDash val="solid"/>
              <a:miter/>
            </a:ln>
          </p:spPr>
          <p:txBody>
            <a:bodyPr rtlCol="0" anchor="ctr"/>
            <a:lstStyle>
              <a:defPPr>
                <a:defRPr lang="en-GB"/>
              </a:defPPr>
            </a:lstStyle>
            <a:p>
              <a:pPr rtl="0"/>
              <a:endParaRPr lang="en-GB" dirty="0"/>
            </a:p>
          </p:txBody>
        </p:sp>
        <p:sp>
          <p:nvSpPr>
            <p:cNvPr id="27" name="Freeform 7">
              <a:extLst>
                <a:ext uri="{FF2B5EF4-FFF2-40B4-BE49-F238E27FC236}">
                  <a16:creationId xmlns:a16="http://schemas.microsoft.com/office/drawing/2014/main" id="{1D1B14E9-FCA7-8D11-E6E6-F694D86E4CEC}"/>
                </a:ext>
              </a:extLst>
            </p:cNvPr>
            <p:cNvSpPr/>
            <p:nvPr/>
          </p:nvSpPr>
          <p:spPr>
            <a:xfrm>
              <a:off x="5892672" y="1906813"/>
              <a:ext cx="2988430" cy="2993158"/>
            </a:xfrm>
            <a:custGeom>
              <a:avLst/>
              <a:gdLst>
                <a:gd name="connsiteX0" fmla="*/ 1502365 w 2988429"/>
                <a:gd name="connsiteY0" fmla="*/ 0 h 2993157"/>
                <a:gd name="connsiteX1" fmla="*/ 2083751 w 2988429"/>
                <a:gd name="connsiteY1" fmla="*/ 119726 h 2993157"/>
                <a:gd name="connsiteX2" fmla="*/ 2561900 w 2988429"/>
                <a:gd name="connsiteY2" fmla="*/ 440810 h 2993157"/>
                <a:gd name="connsiteX3" fmla="*/ 2882477 w 2988429"/>
                <a:gd name="connsiteY3" fmla="*/ 919716 h 2993157"/>
                <a:gd name="connsiteX4" fmla="*/ 3002014 w 2988429"/>
                <a:gd name="connsiteY4" fmla="*/ 1502021 h 2993157"/>
                <a:gd name="connsiteX5" fmla="*/ 2882477 w 2988429"/>
                <a:gd name="connsiteY5" fmla="*/ 2087047 h 2993157"/>
                <a:gd name="connsiteX6" fmla="*/ 2561900 w 2988429"/>
                <a:gd name="connsiteY6" fmla="*/ 2563232 h 2993157"/>
                <a:gd name="connsiteX7" fmla="*/ 2083751 w 2988429"/>
                <a:gd name="connsiteY7" fmla="*/ 2887037 h 2993157"/>
                <a:gd name="connsiteX8" fmla="*/ 1502365 w 2988429"/>
                <a:gd name="connsiteY8" fmla="*/ 3006763 h 2993157"/>
                <a:gd name="connsiteX9" fmla="*/ 918263 w 2988429"/>
                <a:gd name="connsiteY9" fmla="*/ 2887037 h 2993157"/>
                <a:gd name="connsiteX10" fmla="*/ 442831 w 2988429"/>
                <a:gd name="connsiteY10" fmla="*/ 2563232 h 2993157"/>
                <a:gd name="connsiteX11" fmla="*/ 119537 w 2988429"/>
                <a:gd name="connsiteY11" fmla="*/ 2087047 h 2993157"/>
                <a:gd name="connsiteX12" fmla="*/ 0 w 2988429"/>
                <a:gd name="connsiteY12" fmla="*/ 1502021 h 2993157"/>
                <a:gd name="connsiteX13" fmla="*/ 119537 w 2988429"/>
                <a:gd name="connsiteY13" fmla="*/ 919716 h 2993157"/>
                <a:gd name="connsiteX14" fmla="*/ 442831 w 2988429"/>
                <a:gd name="connsiteY14" fmla="*/ 440810 h 2993157"/>
                <a:gd name="connsiteX15" fmla="*/ 918263 w 2988429"/>
                <a:gd name="connsiteY15" fmla="*/ 119726 h 2993157"/>
                <a:gd name="connsiteX16" fmla="*/ 1502365 w 2988429"/>
                <a:gd name="connsiteY16" fmla="*/ 0 h 2993157"/>
                <a:gd name="connsiteX17" fmla="*/ 1502365 w 2988429"/>
                <a:gd name="connsiteY17" fmla="*/ 2334663 h 2993157"/>
                <a:gd name="connsiteX18" fmla="*/ 1825659 w 2988429"/>
                <a:gd name="connsiteY18" fmla="*/ 2269358 h 2993157"/>
                <a:gd name="connsiteX19" fmla="*/ 2091901 w 2988429"/>
                <a:gd name="connsiteY19" fmla="*/ 2089768 h 2993157"/>
                <a:gd name="connsiteX20" fmla="*/ 2268490 w 2988429"/>
                <a:gd name="connsiteY20" fmla="*/ 1823105 h 2993157"/>
                <a:gd name="connsiteX21" fmla="*/ 2333692 w 2988429"/>
                <a:gd name="connsiteY21" fmla="*/ 1499300 h 2993157"/>
                <a:gd name="connsiteX22" fmla="*/ 2268490 w 2988429"/>
                <a:gd name="connsiteY22" fmla="*/ 1178216 h 2993157"/>
                <a:gd name="connsiteX23" fmla="*/ 2091901 w 2988429"/>
                <a:gd name="connsiteY23" fmla="*/ 914274 h 2993157"/>
                <a:gd name="connsiteX24" fmla="*/ 1825659 w 2988429"/>
                <a:gd name="connsiteY24" fmla="*/ 734684 h 2993157"/>
                <a:gd name="connsiteX25" fmla="*/ 1502365 w 2988429"/>
                <a:gd name="connsiteY25" fmla="*/ 669379 h 2993157"/>
                <a:gd name="connsiteX26" fmla="*/ 1179071 w 2988429"/>
                <a:gd name="connsiteY26" fmla="*/ 734684 h 2993157"/>
                <a:gd name="connsiteX27" fmla="*/ 915546 w 2988429"/>
                <a:gd name="connsiteY27" fmla="*/ 914274 h 2993157"/>
                <a:gd name="connsiteX28" fmla="*/ 738957 w 2988429"/>
                <a:gd name="connsiteY28" fmla="*/ 1178216 h 2993157"/>
                <a:gd name="connsiteX29" fmla="*/ 673755 w 2988429"/>
                <a:gd name="connsiteY29" fmla="*/ 1499300 h 2993157"/>
                <a:gd name="connsiteX30" fmla="*/ 738957 w 2988429"/>
                <a:gd name="connsiteY30" fmla="*/ 1823105 h 2993157"/>
                <a:gd name="connsiteX31" fmla="*/ 915546 w 2988429"/>
                <a:gd name="connsiteY31" fmla="*/ 2089768 h 2993157"/>
                <a:gd name="connsiteX32" fmla="*/ 1179071 w 2988429"/>
                <a:gd name="connsiteY32" fmla="*/ 2269358 h 2993157"/>
                <a:gd name="connsiteX33" fmla="*/ 1502365 w 2988429"/>
                <a:gd name="connsiteY33" fmla="*/ 2334663 h 2993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7">
                  <a:moveTo>
                    <a:pt x="1502365" y="0"/>
                  </a:moveTo>
                  <a:cubicBezTo>
                    <a:pt x="1708838" y="0"/>
                    <a:pt x="1901728" y="40816"/>
                    <a:pt x="2083751" y="119726"/>
                  </a:cubicBezTo>
                  <a:cubicBezTo>
                    <a:pt x="2265773" y="198637"/>
                    <a:pt x="2423345" y="307479"/>
                    <a:pt x="2561900" y="440810"/>
                  </a:cubicBezTo>
                  <a:cubicBezTo>
                    <a:pt x="2697737" y="576863"/>
                    <a:pt x="2803691" y="737405"/>
                    <a:pt x="2882477" y="919716"/>
                  </a:cubicBezTo>
                  <a:cubicBezTo>
                    <a:pt x="2961263" y="1102026"/>
                    <a:pt x="3002014" y="1297942"/>
                    <a:pt x="3002014" y="1502021"/>
                  </a:cubicBezTo>
                  <a:cubicBezTo>
                    <a:pt x="3002014" y="1708821"/>
                    <a:pt x="2961263" y="1904737"/>
                    <a:pt x="2882477" y="2087047"/>
                  </a:cubicBezTo>
                  <a:cubicBezTo>
                    <a:pt x="2803691" y="2269358"/>
                    <a:pt x="2695021" y="2429900"/>
                    <a:pt x="2561900" y="2563232"/>
                  </a:cubicBezTo>
                  <a:cubicBezTo>
                    <a:pt x="2426062" y="2699284"/>
                    <a:pt x="2265773" y="2808126"/>
                    <a:pt x="2083751" y="2887037"/>
                  </a:cubicBezTo>
                  <a:cubicBezTo>
                    <a:pt x="1901728" y="2965947"/>
                    <a:pt x="1706122" y="3006763"/>
                    <a:pt x="1502365" y="3006763"/>
                  </a:cubicBezTo>
                  <a:cubicBezTo>
                    <a:pt x="1295892" y="3006763"/>
                    <a:pt x="1100286" y="2968668"/>
                    <a:pt x="918263" y="2887037"/>
                  </a:cubicBezTo>
                  <a:cubicBezTo>
                    <a:pt x="736240" y="2808126"/>
                    <a:pt x="575952" y="2702005"/>
                    <a:pt x="442831" y="2563232"/>
                  </a:cubicBezTo>
                  <a:cubicBezTo>
                    <a:pt x="306993" y="2427179"/>
                    <a:pt x="198323" y="2269358"/>
                    <a:pt x="119537" y="2087047"/>
                  </a:cubicBezTo>
                  <a:cubicBezTo>
                    <a:pt x="40751" y="1904737"/>
                    <a:pt x="0" y="1711542"/>
                    <a:pt x="0" y="1502021"/>
                  </a:cubicBezTo>
                  <a:cubicBezTo>
                    <a:pt x="0" y="1295221"/>
                    <a:pt x="38035" y="1102026"/>
                    <a:pt x="119537" y="919716"/>
                  </a:cubicBezTo>
                  <a:cubicBezTo>
                    <a:pt x="198323" y="737405"/>
                    <a:pt x="304276" y="579584"/>
                    <a:pt x="442831" y="440810"/>
                  </a:cubicBezTo>
                  <a:cubicBezTo>
                    <a:pt x="578669" y="304758"/>
                    <a:pt x="736240" y="198637"/>
                    <a:pt x="918263" y="119726"/>
                  </a:cubicBezTo>
                  <a:cubicBezTo>
                    <a:pt x="1103003" y="38095"/>
                    <a:pt x="1295892" y="0"/>
                    <a:pt x="1502365" y="0"/>
                  </a:cubicBezTo>
                  <a:close/>
                  <a:moveTo>
                    <a:pt x="1502365" y="2334663"/>
                  </a:moveTo>
                  <a:cubicBezTo>
                    <a:pt x="1616469" y="2334663"/>
                    <a:pt x="1725139" y="2312895"/>
                    <a:pt x="1825659" y="2269358"/>
                  </a:cubicBezTo>
                  <a:cubicBezTo>
                    <a:pt x="1928896" y="2225821"/>
                    <a:pt x="2015832" y="2165958"/>
                    <a:pt x="2091901" y="2089768"/>
                  </a:cubicBezTo>
                  <a:cubicBezTo>
                    <a:pt x="2165253" y="2013579"/>
                    <a:pt x="2225022" y="1923784"/>
                    <a:pt x="2268490" y="1823105"/>
                  </a:cubicBezTo>
                  <a:cubicBezTo>
                    <a:pt x="2311958" y="1722426"/>
                    <a:pt x="2333692" y="1613584"/>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7"/>
                    <a:pt x="1616469" y="669379"/>
                    <a:pt x="1502365" y="669379"/>
                  </a:cubicBezTo>
                  <a:cubicBezTo>
                    <a:pt x="1388262" y="669379"/>
                    <a:pt x="1279592" y="691147"/>
                    <a:pt x="1179071" y="734684"/>
                  </a:cubicBezTo>
                  <a:cubicBezTo>
                    <a:pt x="1078552" y="778221"/>
                    <a:pt x="988899" y="838084"/>
                    <a:pt x="915546" y="914274"/>
                  </a:cubicBezTo>
                  <a:cubicBezTo>
                    <a:pt x="839477" y="990463"/>
                    <a:pt x="782425" y="1077537"/>
                    <a:pt x="738957" y="1178216"/>
                  </a:cubicBezTo>
                  <a:cubicBezTo>
                    <a:pt x="695489" y="1278895"/>
                    <a:pt x="673755" y="1385016"/>
                    <a:pt x="673755" y="1499300"/>
                  </a:cubicBezTo>
                  <a:cubicBezTo>
                    <a:pt x="673755" y="1613584"/>
                    <a:pt x="695489" y="1722426"/>
                    <a:pt x="738957" y="1823105"/>
                  </a:cubicBezTo>
                  <a:cubicBezTo>
                    <a:pt x="782425" y="1923784"/>
                    <a:pt x="842194" y="2013579"/>
                    <a:pt x="915546" y="2089768"/>
                  </a:cubicBezTo>
                  <a:cubicBezTo>
                    <a:pt x="988899" y="2165958"/>
                    <a:pt x="1078552" y="2225821"/>
                    <a:pt x="1179071" y="2269358"/>
                  </a:cubicBezTo>
                  <a:cubicBezTo>
                    <a:pt x="1282308" y="2312895"/>
                    <a:pt x="1388262" y="2334663"/>
                    <a:pt x="1502365" y="2334663"/>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8" name="Picture Placeholder 21">
            <a:extLst>
              <a:ext uri="{FF2B5EF4-FFF2-40B4-BE49-F238E27FC236}">
                <a16:creationId xmlns:a16="http://schemas.microsoft.com/office/drawing/2014/main" id="{719CF46E-A2D8-9156-1B77-76E8D7CDC9CB}"/>
              </a:ext>
            </a:extLst>
          </p:cNvPr>
          <p:cNvSpPr>
            <a:spLocks noGrp="1"/>
          </p:cNvSpPr>
          <p:nvPr>
            <p:ph type="pic" sz="quarter" idx="21"/>
          </p:nvPr>
        </p:nvSpPr>
        <p:spPr>
          <a:xfrm>
            <a:off x="6520319" y="2527336"/>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5098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F258C127-40EF-5D77-147B-EC7FFA3DAFF7}"/>
              </a:ext>
            </a:extLst>
          </p:cNvPr>
          <p:cNvGrpSpPr/>
          <p:nvPr userDrawn="1"/>
        </p:nvGrpSpPr>
        <p:grpSpPr>
          <a:xfrm>
            <a:off x="3527891" y="1441513"/>
            <a:ext cx="5408750" cy="4244842"/>
            <a:chOff x="3527891" y="1441513"/>
            <a:chExt cx="5408750"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6">
              <a:extLst>
                <a:ext uri="{FF2B5EF4-FFF2-40B4-BE49-F238E27FC236}">
                  <a16:creationId xmlns:a16="http://schemas.microsoft.com/office/drawing/2014/main" id="{66FAA318-A86E-50A8-D5A3-F49BEAFD39D8}"/>
                </a:ext>
              </a:extLst>
            </p:cNvPr>
            <p:cNvSpPr/>
            <p:nvPr/>
          </p:nvSpPr>
          <p:spPr>
            <a:xfrm>
              <a:off x="3681694" y="1998968"/>
              <a:ext cx="1896908" cy="2812847"/>
            </a:xfrm>
            <a:custGeom>
              <a:avLst/>
              <a:gdLst>
                <a:gd name="connsiteX0" fmla="*/ 1904598 w 1896907"/>
                <a:gd name="connsiteY0" fmla="*/ 2835861 h 2812847"/>
                <a:gd name="connsiteX1" fmla="*/ 0 w 1896907"/>
                <a:gd name="connsiteY1" fmla="*/ 2835861 h 2812847"/>
                <a:gd name="connsiteX2" fmla="*/ 0 w 1896907"/>
                <a:gd name="connsiteY2" fmla="*/ 2521334 h 2812847"/>
                <a:gd name="connsiteX3" fmla="*/ 64085 w 1896907"/>
                <a:gd name="connsiteY3" fmla="*/ 2227264 h 2812847"/>
                <a:gd name="connsiteX4" fmla="*/ 235832 w 1896907"/>
                <a:gd name="connsiteY4" fmla="*/ 1971550 h 2812847"/>
                <a:gd name="connsiteX5" fmla="*/ 474227 w 1896907"/>
                <a:gd name="connsiteY5" fmla="*/ 1743965 h 2812847"/>
                <a:gd name="connsiteX6" fmla="*/ 745946 w 1896907"/>
                <a:gd name="connsiteY6" fmla="*/ 1531723 h 2812847"/>
                <a:gd name="connsiteX7" fmla="*/ 922820 w 1896907"/>
                <a:gd name="connsiteY7" fmla="*/ 1396195 h 2812847"/>
                <a:gd name="connsiteX8" fmla="*/ 1092004 w 1896907"/>
                <a:gd name="connsiteY8" fmla="*/ 1247881 h 2812847"/>
                <a:gd name="connsiteX9" fmla="*/ 1220173 w 1896907"/>
                <a:gd name="connsiteY9" fmla="*/ 1107239 h 2812847"/>
                <a:gd name="connsiteX10" fmla="*/ 1271441 w 1896907"/>
                <a:gd name="connsiteY10" fmla="*/ 987054 h 2812847"/>
                <a:gd name="connsiteX11" fmla="*/ 1250934 w 1896907"/>
                <a:gd name="connsiteY11" fmla="*/ 854083 h 2812847"/>
                <a:gd name="connsiteX12" fmla="*/ 1189412 w 1896907"/>
                <a:gd name="connsiteY12" fmla="*/ 739012 h 2812847"/>
                <a:gd name="connsiteX13" fmla="*/ 1089440 w 1896907"/>
                <a:gd name="connsiteY13" fmla="*/ 657183 h 2812847"/>
                <a:gd name="connsiteX14" fmla="*/ 948454 w 1896907"/>
                <a:gd name="connsiteY14" fmla="*/ 626498 h 2812847"/>
                <a:gd name="connsiteX15" fmla="*/ 807467 w 1896907"/>
                <a:gd name="connsiteY15" fmla="*/ 657183 h 2812847"/>
                <a:gd name="connsiteX16" fmla="*/ 707495 w 1896907"/>
                <a:gd name="connsiteY16" fmla="*/ 739012 h 2812847"/>
                <a:gd name="connsiteX17" fmla="*/ 648537 w 1896907"/>
                <a:gd name="connsiteY17" fmla="*/ 854083 h 2812847"/>
                <a:gd name="connsiteX18" fmla="*/ 628030 w 1896907"/>
                <a:gd name="connsiteY18" fmla="*/ 987054 h 2812847"/>
                <a:gd name="connsiteX19" fmla="*/ 0 w 1896907"/>
                <a:gd name="connsiteY19" fmla="*/ 987054 h 2812847"/>
                <a:gd name="connsiteX20" fmla="*/ 74338 w 1896907"/>
                <a:gd name="connsiteY20" fmla="*/ 600926 h 2812847"/>
                <a:gd name="connsiteX21" fmla="*/ 276846 w 1896907"/>
                <a:gd name="connsiteY21" fmla="*/ 286399 h 2812847"/>
                <a:gd name="connsiteX22" fmla="*/ 579326 w 1896907"/>
                <a:gd name="connsiteY22" fmla="*/ 76714 h 2812847"/>
                <a:gd name="connsiteX23" fmla="*/ 951017 w 1896907"/>
                <a:gd name="connsiteY23" fmla="*/ 0 h 2812847"/>
                <a:gd name="connsiteX24" fmla="*/ 1325272 w 1896907"/>
                <a:gd name="connsiteY24" fmla="*/ 76714 h 2812847"/>
                <a:gd name="connsiteX25" fmla="*/ 1630315 w 1896907"/>
                <a:gd name="connsiteY25" fmla="*/ 286399 h 2812847"/>
                <a:gd name="connsiteX26" fmla="*/ 1832823 w 1896907"/>
                <a:gd name="connsiteY26" fmla="*/ 598369 h 2812847"/>
                <a:gd name="connsiteX27" fmla="*/ 1907161 w 1896907"/>
                <a:gd name="connsiteY27" fmla="*/ 987054 h 2812847"/>
                <a:gd name="connsiteX28" fmla="*/ 1835386 w 1896907"/>
                <a:gd name="connsiteY28" fmla="*/ 1301581 h 2812847"/>
                <a:gd name="connsiteX29" fmla="*/ 1653386 w 1896907"/>
                <a:gd name="connsiteY29" fmla="*/ 1575195 h 2812847"/>
                <a:gd name="connsiteX30" fmla="*/ 1402174 w 1896907"/>
                <a:gd name="connsiteY30" fmla="*/ 1815565 h 2812847"/>
                <a:gd name="connsiteX31" fmla="*/ 1130454 w 1896907"/>
                <a:gd name="connsiteY31" fmla="*/ 2032921 h 2812847"/>
                <a:gd name="connsiteX32" fmla="*/ 1017665 w 1896907"/>
                <a:gd name="connsiteY32" fmla="*/ 2119864 h 2812847"/>
                <a:gd name="connsiteX33" fmla="*/ 902313 w 1896907"/>
                <a:gd name="connsiteY33" fmla="*/ 2209364 h 2812847"/>
                <a:gd name="connsiteX34" fmla="*/ 1904598 w 1896907"/>
                <a:gd name="connsiteY34" fmla="*/ 2209364 h 2812847"/>
                <a:gd name="connsiteX35" fmla="*/ 1904598 w 1896907"/>
                <a:gd name="connsiteY35" fmla="*/ 283586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96907" h="2812847">
                  <a:moveTo>
                    <a:pt x="1904598" y="2835861"/>
                  </a:moveTo>
                  <a:lnTo>
                    <a:pt x="0" y="2835861"/>
                  </a:lnTo>
                  <a:lnTo>
                    <a:pt x="0" y="2521334"/>
                  </a:lnTo>
                  <a:cubicBezTo>
                    <a:pt x="0" y="2416492"/>
                    <a:pt x="20507" y="2319320"/>
                    <a:pt x="64085" y="2227264"/>
                  </a:cubicBezTo>
                  <a:cubicBezTo>
                    <a:pt x="107662" y="2137764"/>
                    <a:pt x="164057" y="2050821"/>
                    <a:pt x="235832" y="1971550"/>
                  </a:cubicBezTo>
                  <a:cubicBezTo>
                    <a:pt x="305043" y="1892279"/>
                    <a:pt x="387072" y="1815565"/>
                    <a:pt x="474227" y="1743965"/>
                  </a:cubicBezTo>
                  <a:cubicBezTo>
                    <a:pt x="563946" y="1669808"/>
                    <a:pt x="653664" y="1600766"/>
                    <a:pt x="745946" y="1531723"/>
                  </a:cubicBezTo>
                  <a:cubicBezTo>
                    <a:pt x="802341" y="1490809"/>
                    <a:pt x="861299" y="1444781"/>
                    <a:pt x="922820" y="1396195"/>
                  </a:cubicBezTo>
                  <a:cubicBezTo>
                    <a:pt x="984341" y="1347610"/>
                    <a:pt x="1040736" y="1296467"/>
                    <a:pt x="1092004" y="1247881"/>
                  </a:cubicBezTo>
                  <a:cubicBezTo>
                    <a:pt x="1143271" y="1199296"/>
                    <a:pt x="1186849" y="1153267"/>
                    <a:pt x="1220173" y="1107239"/>
                  </a:cubicBezTo>
                  <a:cubicBezTo>
                    <a:pt x="1256060" y="1063768"/>
                    <a:pt x="1271441" y="1022854"/>
                    <a:pt x="1271441" y="987054"/>
                  </a:cubicBezTo>
                  <a:cubicBezTo>
                    <a:pt x="1271441" y="941025"/>
                    <a:pt x="1263751" y="897554"/>
                    <a:pt x="1250934" y="854083"/>
                  </a:cubicBezTo>
                  <a:cubicBezTo>
                    <a:pt x="1235553" y="813169"/>
                    <a:pt x="1215046" y="774812"/>
                    <a:pt x="1189412" y="739012"/>
                  </a:cubicBezTo>
                  <a:cubicBezTo>
                    <a:pt x="1163779" y="703212"/>
                    <a:pt x="1127891" y="677640"/>
                    <a:pt x="1089440" y="657183"/>
                  </a:cubicBezTo>
                  <a:cubicBezTo>
                    <a:pt x="1048426" y="636726"/>
                    <a:pt x="1002285" y="626498"/>
                    <a:pt x="948454" y="626498"/>
                  </a:cubicBezTo>
                  <a:cubicBezTo>
                    <a:pt x="894623" y="626498"/>
                    <a:pt x="848482" y="636726"/>
                    <a:pt x="807467" y="657183"/>
                  </a:cubicBezTo>
                  <a:cubicBezTo>
                    <a:pt x="766453" y="677640"/>
                    <a:pt x="733129" y="705769"/>
                    <a:pt x="707495" y="739012"/>
                  </a:cubicBezTo>
                  <a:cubicBezTo>
                    <a:pt x="681861" y="774812"/>
                    <a:pt x="661354" y="813169"/>
                    <a:pt x="648537" y="854083"/>
                  </a:cubicBezTo>
                  <a:cubicBezTo>
                    <a:pt x="635720" y="894997"/>
                    <a:pt x="628030" y="941025"/>
                    <a:pt x="628030" y="987054"/>
                  </a:cubicBezTo>
                  <a:lnTo>
                    <a:pt x="0" y="987054"/>
                  </a:lnTo>
                  <a:cubicBezTo>
                    <a:pt x="0" y="848968"/>
                    <a:pt x="23071" y="721112"/>
                    <a:pt x="74338" y="600926"/>
                  </a:cubicBezTo>
                  <a:cubicBezTo>
                    <a:pt x="123043" y="480741"/>
                    <a:pt x="189691" y="375899"/>
                    <a:pt x="276846" y="286399"/>
                  </a:cubicBezTo>
                  <a:cubicBezTo>
                    <a:pt x="361438" y="196899"/>
                    <a:pt x="463973" y="127857"/>
                    <a:pt x="579326" y="76714"/>
                  </a:cubicBezTo>
                  <a:cubicBezTo>
                    <a:pt x="694678" y="25571"/>
                    <a:pt x="817721" y="0"/>
                    <a:pt x="951017" y="0"/>
                  </a:cubicBezTo>
                  <a:cubicBezTo>
                    <a:pt x="1084313" y="0"/>
                    <a:pt x="1209920" y="25571"/>
                    <a:pt x="1325272" y="76714"/>
                  </a:cubicBezTo>
                  <a:cubicBezTo>
                    <a:pt x="1440624" y="127857"/>
                    <a:pt x="1543160" y="196899"/>
                    <a:pt x="1630315" y="286399"/>
                  </a:cubicBezTo>
                  <a:cubicBezTo>
                    <a:pt x="1714907" y="375899"/>
                    <a:pt x="1784119" y="478184"/>
                    <a:pt x="1832823" y="598369"/>
                  </a:cubicBezTo>
                  <a:cubicBezTo>
                    <a:pt x="1881527" y="718555"/>
                    <a:pt x="1907161" y="848968"/>
                    <a:pt x="1907161" y="987054"/>
                  </a:cubicBezTo>
                  <a:cubicBezTo>
                    <a:pt x="1907161" y="1099568"/>
                    <a:pt x="1884091" y="1204410"/>
                    <a:pt x="1835386" y="1301581"/>
                  </a:cubicBezTo>
                  <a:cubicBezTo>
                    <a:pt x="1786682" y="1398752"/>
                    <a:pt x="1727724" y="1490809"/>
                    <a:pt x="1653386" y="1575195"/>
                  </a:cubicBezTo>
                  <a:cubicBezTo>
                    <a:pt x="1579047" y="1659580"/>
                    <a:pt x="1497019" y="1738851"/>
                    <a:pt x="1402174" y="1815565"/>
                  </a:cubicBezTo>
                  <a:cubicBezTo>
                    <a:pt x="1309892" y="1892279"/>
                    <a:pt x="1217610" y="1963879"/>
                    <a:pt x="1130454" y="2032921"/>
                  </a:cubicBezTo>
                  <a:cubicBezTo>
                    <a:pt x="1094567" y="2061050"/>
                    <a:pt x="1056116" y="2089178"/>
                    <a:pt x="1017665" y="2119864"/>
                  </a:cubicBezTo>
                  <a:cubicBezTo>
                    <a:pt x="979215" y="2150550"/>
                    <a:pt x="940764" y="2178678"/>
                    <a:pt x="902313" y="2209364"/>
                  </a:cubicBezTo>
                  <a:lnTo>
                    <a:pt x="1904598" y="2209364"/>
                  </a:lnTo>
                  <a:lnTo>
                    <a:pt x="1904598" y="2835861"/>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ECEFE8BE-D750-36C4-6133-FB286E410536}"/>
                </a:ext>
              </a:extLst>
            </p:cNvPr>
            <p:cNvSpPr/>
            <p:nvPr/>
          </p:nvSpPr>
          <p:spPr>
            <a:xfrm>
              <a:off x="5888772" y="2011754"/>
              <a:ext cx="2819727" cy="2812847"/>
            </a:xfrm>
            <a:custGeom>
              <a:avLst/>
              <a:gdLst>
                <a:gd name="connsiteX0" fmla="*/ 1417554 w 2819727"/>
                <a:gd name="connsiteY0" fmla="*/ 0 h 2812847"/>
                <a:gd name="connsiteX1" fmla="*/ 1966119 w 2819727"/>
                <a:gd name="connsiteY1" fmla="*/ 112514 h 2812847"/>
                <a:gd name="connsiteX2" fmla="*/ 2417275 w 2819727"/>
                <a:gd name="connsiteY2" fmla="*/ 414256 h 2812847"/>
                <a:gd name="connsiteX3" fmla="*/ 2719755 w 2819727"/>
                <a:gd name="connsiteY3" fmla="*/ 864311 h 2812847"/>
                <a:gd name="connsiteX4" fmla="*/ 2832545 w 2819727"/>
                <a:gd name="connsiteY4" fmla="*/ 1411538 h 2812847"/>
                <a:gd name="connsiteX5" fmla="*/ 2719755 w 2819727"/>
                <a:gd name="connsiteY5" fmla="*/ 1961322 h 2812847"/>
                <a:gd name="connsiteX6" fmla="*/ 2417275 w 2819727"/>
                <a:gd name="connsiteY6" fmla="*/ 2408820 h 2812847"/>
                <a:gd name="connsiteX7" fmla="*/ 1966119 w 2819727"/>
                <a:gd name="connsiteY7" fmla="*/ 2713119 h 2812847"/>
                <a:gd name="connsiteX8" fmla="*/ 1417554 w 2819727"/>
                <a:gd name="connsiteY8" fmla="*/ 2825633 h 2812847"/>
                <a:gd name="connsiteX9" fmla="*/ 866425 w 2819727"/>
                <a:gd name="connsiteY9" fmla="*/ 2713119 h 2812847"/>
                <a:gd name="connsiteX10" fmla="*/ 417832 w 2819727"/>
                <a:gd name="connsiteY10" fmla="*/ 2408820 h 2812847"/>
                <a:gd name="connsiteX11" fmla="*/ 112789 w 2819727"/>
                <a:gd name="connsiteY11" fmla="*/ 1961322 h 2812847"/>
                <a:gd name="connsiteX12" fmla="*/ 0 w 2819727"/>
                <a:gd name="connsiteY12" fmla="*/ 1411538 h 2812847"/>
                <a:gd name="connsiteX13" fmla="*/ 112789 w 2819727"/>
                <a:gd name="connsiteY13" fmla="*/ 864311 h 2812847"/>
                <a:gd name="connsiteX14" fmla="*/ 417832 w 2819727"/>
                <a:gd name="connsiteY14" fmla="*/ 414256 h 2812847"/>
                <a:gd name="connsiteX15" fmla="*/ 866425 w 2819727"/>
                <a:gd name="connsiteY15" fmla="*/ 112514 h 2812847"/>
                <a:gd name="connsiteX16" fmla="*/ 1417554 w 2819727"/>
                <a:gd name="connsiteY16" fmla="*/ 0 h 2812847"/>
                <a:gd name="connsiteX17" fmla="*/ 1417554 w 2819727"/>
                <a:gd name="connsiteY17" fmla="*/ 2194021 h 2812847"/>
                <a:gd name="connsiteX18" fmla="*/ 1722597 w 2819727"/>
                <a:gd name="connsiteY18" fmla="*/ 2132650 h 2812847"/>
                <a:gd name="connsiteX19" fmla="*/ 1973809 w 2819727"/>
                <a:gd name="connsiteY19" fmla="*/ 1963879 h 2812847"/>
                <a:gd name="connsiteX20" fmla="*/ 2140430 w 2819727"/>
                <a:gd name="connsiteY20" fmla="*/ 1713280 h 2812847"/>
                <a:gd name="connsiteX21" fmla="*/ 2201951 w 2819727"/>
                <a:gd name="connsiteY21" fmla="*/ 1408981 h 2812847"/>
                <a:gd name="connsiteX22" fmla="*/ 2140430 w 2819727"/>
                <a:gd name="connsiteY22" fmla="*/ 1107239 h 2812847"/>
                <a:gd name="connsiteX23" fmla="*/ 1973809 w 2819727"/>
                <a:gd name="connsiteY23" fmla="*/ 859197 h 2812847"/>
                <a:gd name="connsiteX24" fmla="*/ 1722597 w 2819727"/>
                <a:gd name="connsiteY24" fmla="*/ 690426 h 2812847"/>
                <a:gd name="connsiteX25" fmla="*/ 1417554 w 2819727"/>
                <a:gd name="connsiteY25" fmla="*/ 629055 h 2812847"/>
                <a:gd name="connsiteX26" fmla="*/ 1112511 w 2819727"/>
                <a:gd name="connsiteY26" fmla="*/ 690426 h 2812847"/>
                <a:gd name="connsiteX27" fmla="*/ 863862 w 2819727"/>
                <a:gd name="connsiteY27" fmla="*/ 859197 h 2812847"/>
                <a:gd name="connsiteX28" fmla="*/ 697242 w 2819727"/>
                <a:gd name="connsiteY28" fmla="*/ 1107239 h 2812847"/>
                <a:gd name="connsiteX29" fmla="*/ 635720 w 2819727"/>
                <a:gd name="connsiteY29" fmla="*/ 1408981 h 2812847"/>
                <a:gd name="connsiteX30" fmla="*/ 697242 w 2819727"/>
                <a:gd name="connsiteY30" fmla="*/ 1713280 h 2812847"/>
                <a:gd name="connsiteX31" fmla="*/ 863862 w 2819727"/>
                <a:gd name="connsiteY31" fmla="*/ 1963879 h 2812847"/>
                <a:gd name="connsiteX32" fmla="*/ 1112511 w 2819727"/>
                <a:gd name="connsiteY32" fmla="*/ 2132650 h 2812847"/>
                <a:gd name="connsiteX33" fmla="*/ 1417554 w 2819727"/>
                <a:gd name="connsiteY33" fmla="*/ 219402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7">
                  <a:moveTo>
                    <a:pt x="1417554" y="0"/>
                  </a:moveTo>
                  <a:cubicBezTo>
                    <a:pt x="1612372" y="0"/>
                    <a:pt x="1794372" y="38357"/>
                    <a:pt x="1966119" y="112514"/>
                  </a:cubicBezTo>
                  <a:cubicBezTo>
                    <a:pt x="2137866" y="186671"/>
                    <a:pt x="2286543" y="288956"/>
                    <a:pt x="2417275" y="414256"/>
                  </a:cubicBezTo>
                  <a:cubicBezTo>
                    <a:pt x="2545445" y="542112"/>
                    <a:pt x="2645417" y="692983"/>
                    <a:pt x="2719755" y="864311"/>
                  </a:cubicBezTo>
                  <a:cubicBezTo>
                    <a:pt x="2794094" y="1035639"/>
                    <a:pt x="2832545" y="1219753"/>
                    <a:pt x="2832545" y="1411538"/>
                  </a:cubicBezTo>
                  <a:cubicBezTo>
                    <a:pt x="2832545" y="1605880"/>
                    <a:pt x="2794094" y="1789994"/>
                    <a:pt x="2719755" y="1961322"/>
                  </a:cubicBezTo>
                  <a:cubicBezTo>
                    <a:pt x="2645417" y="2132650"/>
                    <a:pt x="2542882" y="2283521"/>
                    <a:pt x="2417275" y="2408820"/>
                  </a:cubicBezTo>
                  <a:cubicBezTo>
                    <a:pt x="2289106" y="2536677"/>
                    <a:pt x="2137866" y="2638962"/>
                    <a:pt x="1966119" y="2713119"/>
                  </a:cubicBezTo>
                  <a:cubicBezTo>
                    <a:pt x="1794372" y="2787276"/>
                    <a:pt x="1609808" y="2825633"/>
                    <a:pt x="1417554" y="2825633"/>
                  </a:cubicBezTo>
                  <a:cubicBezTo>
                    <a:pt x="1222737" y="2825633"/>
                    <a:pt x="1038173" y="2789833"/>
                    <a:pt x="866425" y="2713119"/>
                  </a:cubicBezTo>
                  <a:cubicBezTo>
                    <a:pt x="694678" y="2638962"/>
                    <a:pt x="543439" y="2539234"/>
                    <a:pt x="417832" y="2408820"/>
                  </a:cubicBezTo>
                  <a:cubicBezTo>
                    <a:pt x="289663" y="2280963"/>
                    <a:pt x="187127" y="2132650"/>
                    <a:pt x="112789" y="1961322"/>
                  </a:cubicBezTo>
                  <a:cubicBezTo>
                    <a:pt x="38451" y="1789994"/>
                    <a:pt x="0" y="1608437"/>
                    <a:pt x="0" y="1411538"/>
                  </a:cubicBezTo>
                  <a:cubicBezTo>
                    <a:pt x="0" y="1217196"/>
                    <a:pt x="35887" y="1035639"/>
                    <a:pt x="112789" y="864311"/>
                  </a:cubicBezTo>
                  <a:cubicBezTo>
                    <a:pt x="187127" y="692983"/>
                    <a:pt x="287100" y="544669"/>
                    <a:pt x="417832" y="414256"/>
                  </a:cubicBezTo>
                  <a:cubicBezTo>
                    <a:pt x="546002" y="286399"/>
                    <a:pt x="694678" y="186671"/>
                    <a:pt x="866425" y="112514"/>
                  </a:cubicBezTo>
                  <a:cubicBezTo>
                    <a:pt x="1040736" y="38357"/>
                    <a:pt x="1222737" y="0"/>
                    <a:pt x="1417554" y="0"/>
                  </a:cubicBezTo>
                  <a:close/>
                  <a:moveTo>
                    <a:pt x="1417554" y="2194021"/>
                  </a:moveTo>
                  <a:cubicBezTo>
                    <a:pt x="1525216" y="2194021"/>
                    <a:pt x="1627752" y="2173564"/>
                    <a:pt x="1722597" y="2132650"/>
                  </a:cubicBezTo>
                  <a:cubicBezTo>
                    <a:pt x="1820006" y="2091735"/>
                    <a:pt x="1902035" y="2035479"/>
                    <a:pt x="1973809" y="1963879"/>
                  </a:cubicBezTo>
                  <a:cubicBezTo>
                    <a:pt x="2043021" y="1892279"/>
                    <a:pt x="2099415" y="1807894"/>
                    <a:pt x="2140430" y="1713280"/>
                  </a:cubicBezTo>
                  <a:cubicBezTo>
                    <a:pt x="2181444" y="1618666"/>
                    <a:pt x="2201951" y="1516380"/>
                    <a:pt x="2201951" y="1408981"/>
                  </a:cubicBezTo>
                  <a:cubicBezTo>
                    <a:pt x="2201951" y="1301581"/>
                    <a:pt x="2181444" y="1201853"/>
                    <a:pt x="2140430" y="1107239"/>
                  </a:cubicBezTo>
                  <a:cubicBezTo>
                    <a:pt x="2099415" y="1012625"/>
                    <a:pt x="2043021" y="930797"/>
                    <a:pt x="1973809" y="859197"/>
                  </a:cubicBezTo>
                  <a:cubicBezTo>
                    <a:pt x="1902035"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4" y="787597"/>
                    <a:pt x="863862" y="859197"/>
                  </a:cubicBezTo>
                  <a:cubicBezTo>
                    <a:pt x="792087" y="930797"/>
                    <a:pt x="738256" y="1012625"/>
                    <a:pt x="697242" y="1107239"/>
                  </a:cubicBezTo>
                  <a:cubicBezTo>
                    <a:pt x="656227" y="1201853"/>
                    <a:pt x="635720" y="1301581"/>
                    <a:pt x="635720" y="1408981"/>
                  </a:cubicBezTo>
                  <a:cubicBezTo>
                    <a:pt x="635720" y="1516380"/>
                    <a:pt x="656227" y="1618666"/>
                    <a:pt x="697242" y="1713280"/>
                  </a:cubicBezTo>
                  <a:cubicBezTo>
                    <a:pt x="738256" y="1807894"/>
                    <a:pt x="794651" y="1892279"/>
                    <a:pt x="863862" y="1963879"/>
                  </a:cubicBezTo>
                  <a:cubicBezTo>
                    <a:pt x="933074" y="2035479"/>
                    <a:pt x="1017665" y="2091735"/>
                    <a:pt x="1112511" y="2132650"/>
                  </a:cubicBezTo>
                  <a:cubicBezTo>
                    <a:pt x="1209920" y="2173564"/>
                    <a:pt x="1309892" y="2194021"/>
                    <a:pt x="1417554" y="2194021"/>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6461DAF9-DB14-6A9E-6684-703C88280D56}"/>
              </a:ext>
            </a:extLst>
          </p:cNvPr>
          <p:cNvSpPr>
            <a:spLocks noGrp="1"/>
          </p:cNvSpPr>
          <p:nvPr>
            <p:ph type="pic" sz="quarter" idx="21"/>
          </p:nvPr>
        </p:nvSpPr>
        <p:spPr>
          <a:xfrm>
            <a:off x="6430742"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6325853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37C6DC56-FE22-CB5E-C6CF-C5D440EE89A1}"/>
              </a:ext>
            </a:extLst>
          </p:cNvPr>
          <p:cNvGrpSpPr/>
          <p:nvPr userDrawn="1"/>
        </p:nvGrpSpPr>
        <p:grpSpPr>
          <a:xfrm>
            <a:off x="3527891" y="1441513"/>
            <a:ext cx="5408750" cy="4244841"/>
            <a:chOff x="3527891" y="1441513"/>
            <a:chExt cx="5408750" cy="4244841"/>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1" name="Freeform 6">
              <a:extLst>
                <a:ext uri="{FF2B5EF4-FFF2-40B4-BE49-F238E27FC236}">
                  <a16:creationId xmlns:a16="http://schemas.microsoft.com/office/drawing/2014/main" id="{7F61850B-11D7-1CEA-AADC-6C6F63D4610C}"/>
                </a:ext>
              </a:extLst>
            </p:cNvPr>
            <p:cNvSpPr/>
            <p:nvPr/>
          </p:nvSpPr>
          <p:spPr>
            <a:xfrm>
              <a:off x="4130287" y="2011754"/>
              <a:ext cx="1050989" cy="2812846"/>
            </a:xfrm>
            <a:custGeom>
              <a:avLst/>
              <a:gdLst>
                <a:gd name="connsiteX0" fmla="*/ 1050989 w 1050989"/>
                <a:gd name="connsiteY0" fmla="*/ 0 h 2812846"/>
                <a:gd name="connsiteX1" fmla="*/ 1050989 w 1050989"/>
                <a:gd name="connsiteY1" fmla="*/ 2823075 h 2812846"/>
                <a:gd name="connsiteX2" fmla="*/ 420396 w 1050989"/>
                <a:gd name="connsiteY2" fmla="*/ 2823075 h 2812846"/>
                <a:gd name="connsiteX3" fmla="*/ 420396 w 1050989"/>
                <a:gd name="connsiteY3" fmla="*/ 966596 h 2812846"/>
                <a:gd name="connsiteX4" fmla="*/ 0 w 1050989"/>
                <a:gd name="connsiteY4" fmla="*/ 1050982 h 2812846"/>
                <a:gd name="connsiteX5" fmla="*/ 0 w 1050989"/>
                <a:gd name="connsiteY5" fmla="*/ 427041 h 2812846"/>
                <a:gd name="connsiteX6" fmla="*/ 161493 w 1050989"/>
                <a:gd name="connsiteY6" fmla="*/ 393799 h 2812846"/>
                <a:gd name="connsiteX7" fmla="*/ 297353 w 1050989"/>
                <a:gd name="connsiteY7" fmla="*/ 304299 h 2812846"/>
                <a:gd name="connsiteX8" fmla="*/ 387072 w 1050989"/>
                <a:gd name="connsiteY8" fmla="*/ 171328 h 2812846"/>
                <a:gd name="connsiteX9" fmla="*/ 420396 w 1050989"/>
                <a:gd name="connsiteY9" fmla="*/ 7671 h 2812846"/>
                <a:gd name="connsiteX10" fmla="*/ 420396 w 1050989"/>
                <a:gd name="connsiteY10" fmla="*/ 0 h 2812846"/>
                <a:gd name="connsiteX11" fmla="*/ 1050989 w 1050989"/>
                <a:gd name="connsiteY11" fmla="*/ 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0989" h="2812846">
                  <a:moveTo>
                    <a:pt x="1050989" y="0"/>
                  </a:moveTo>
                  <a:lnTo>
                    <a:pt x="1050989" y="2823075"/>
                  </a:lnTo>
                  <a:lnTo>
                    <a:pt x="420396" y="2823075"/>
                  </a:lnTo>
                  <a:lnTo>
                    <a:pt x="420396" y="966596"/>
                  </a:lnTo>
                  <a:cubicBezTo>
                    <a:pt x="284536" y="1022853"/>
                    <a:pt x="143550" y="1050982"/>
                    <a:pt x="0" y="1050982"/>
                  </a:cubicBezTo>
                  <a:lnTo>
                    <a:pt x="0" y="427041"/>
                  </a:lnTo>
                  <a:cubicBezTo>
                    <a:pt x="56395" y="427041"/>
                    <a:pt x="110226" y="416813"/>
                    <a:pt x="161493" y="393799"/>
                  </a:cubicBezTo>
                  <a:cubicBezTo>
                    <a:pt x="212761" y="373342"/>
                    <a:pt x="258902" y="342656"/>
                    <a:pt x="297353" y="304299"/>
                  </a:cubicBezTo>
                  <a:cubicBezTo>
                    <a:pt x="335804" y="265942"/>
                    <a:pt x="366565" y="222471"/>
                    <a:pt x="387072" y="171328"/>
                  </a:cubicBezTo>
                  <a:cubicBezTo>
                    <a:pt x="407579" y="122742"/>
                    <a:pt x="420396" y="66485"/>
                    <a:pt x="420396" y="7671"/>
                  </a:cubicBezTo>
                  <a:lnTo>
                    <a:pt x="420396" y="0"/>
                  </a:lnTo>
                  <a:lnTo>
                    <a:pt x="1050989" y="0"/>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0E7E2556-468A-0E85-339B-1B6A2DE36A35}"/>
                </a:ext>
              </a:extLst>
            </p:cNvPr>
            <p:cNvSpPr/>
            <p:nvPr/>
          </p:nvSpPr>
          <p:spPr>
            <a:xfrm>
              <a:off x="5483757" y="2011754"/>
              <a:ext cx="2819727" cy="2812846"/>
            </a:xfrm>
            <a:custGeom>
              <a:avLst/>
              <a:gdLst>
                <a:gd name="connsiteX0" fmla="*/ 1417554 w 2819727"/>
                <a:gd name="connsiteY0" fmla="*/ 0 h 2812846"/>
                <a:gd name="connsiteX1" fmla="*/ 1966119 w 2819727"/>
                <a:gd name="connsiteY1" fmla="*/ 112514 h 2812846"/>
                <a:gd name="connsiteX2" fmla="*/ 2417276 w 2819727"/>
                <a:gd name="connsiteY2" fmla="*/ 414256 h 2812846"/>
                <a:gd name="connsiteX3" fmla="*/ 2719755 w 2819727"/>
                <a:gd name="connsiteY3" fmla="*/ 864311 h 2812846"/>
                <a:gd name="connsiteX4" fmla="*/ 2832545 w 2819727"/>
                <a:gd name="connsiteY4" fmla="*/ 1411538 h 2812846"/>
                <a:gd name="connsiteX5" fmla="*/ 2719755 w 2819727"/>
                <a:gd name="connsiteY5" fmla="*/ 1961321 h 2812846"/>
                <a:gd name="connsiteX6" fmla="*/ 2417276 w 2819727"/>
                <a:gd name="connsiteY6" fmla="*/ 2408820 h 2812846"/>
                <a:gd name="connsiteX7" fmla="*/ 1966119 w 2819727"/>
                <a:gd name="connsiteY7" fmla="*/ 2713118 h 2812846"/>
                <a:gd name="connsiteX8" fmla="*/ 1417554 w 2819727"/>
                <a:gd name="connsiteY8" fmla="*/ 2825632 h 2812846"/>
                <a:gd name="connsiteX9" fmla="*/ 866425 w 2819727"/>
                <a:gd name="connsiteY9" fmla="*/ 2713118 h 2812846"/>
                <a:gd name="connsiteX10" fmla="*/ 417832 w 2819727"/>
                <a:gd name="connsiteY10" fmla="*/ 2408820 h 2812846"/>
                <a:gd name="connsiteX11" fmla="*/ 112789 w 2819727"/>
                <a:gd name="connsiteY11" fmla="*/ 1961321 h 2812846"/>
                <a:gd name="connsiteX12" fmla="*/ 0 w 2819727"/>
                <a:gd name="connsiteY12" fmla="*/ 1411538 h 2812846"/>
                <a:gd name="connsiteX13" fmla="*/ 112789 w 2819727"/>
                <a:gd name="connsiteY13" fmla="*/ 864311 h 2812846"/>
                <a:gd name="connsiteX14" fmla="*/ 417832 w 2819727"/>
                <a:gd name="connsiteY14" fmla="*/ 414256 h 2812846"/>
                <a:gd name="connsiteX15" fmla="*/ 866425 w 2819727"/>
                <a:gd name="connsiteY15" fmla="*/ 112514 h 2812846"/>
                <a:gd name="connsiteX16" fmla="*/ 1417554 w 2819727"/>
                <a:gd name="connsiteY16" fmla="*/ 0 h 2812846"/>
                <a:gd name="connsiteX17" fmla="*/ 1417554 w 2819727"/>
                <a:gd name="connsiteY17" fmla="*/ 2194020 h 2812846"/>
                <a:gd name="connsiteX18" fmla="*/ 1722597 w 2819727"/>
                <a:gd name="connsiteY18" fmla="*/ 2132649 h 2812846"/>
                <a:gd name="connsiteX19" fmla="*/ 1973809 w 2819727"/>
                <a:gd name="connsiteY19" fmla="*/ 1963878 h 2812846"/>
                <a:gd name="connsiteX20" fmla="*/ 2140430 w 2819727"/>
                <a:gd name="connsiteY20" fmla="*/ 1713279 h 2812846"/>
                <a:gd name="connsiteX21" fmla="*/ 2201951 w 2819727"/>
                <a:gd name="connsiteY21" fmla="*/ 1408980 h 2812846"/>
                <a:gd name="connsiteX22" fmla="*/ 2140430 w 2819727"/>
                <a:gd name="connsiteY22" fmla="*/ 1107239 h 2812846"/>
                <a:gd name="connsiteX23" fmla="*/ 1973809 w 2819727"/>
                <a:gd name="connsiteY23" fmla="*/ 859197 h 2812846"/>
                <a:gd name="connsiteX24" fmla="*/ 1722597 w 2819727"/>
                <a:gd name="connsiteY24" fmla="*/ 690426 h 2812846"/>
                <a:gd name="connsiteX25" fmla="*/ 1417554 w 2819727"/>
                <a:gd name="connsiteY25" fmla="*/ 629055 h 2812846"/>
                <a:gd name="connsiteX26" fmla="*/ 1112511 w 2819727"/>
                <a:gd name="connsiteY26" fmla="*/ 690426 h 2812846"/>
                <a:gd name="connsiteX27" fmla="*/ 861299 w 2819727"/>
                <a:gd name="connsiteY27" fmla="*/ 859197 h 2812846"/>
                <a:gd name="connsiteX28" fmla="*/ 694678 w 2819727"/>
                <a:gd name="connsiteY28" fmla="*/ 1107239 h 2812846"/>
                <a:gd name="connsiteX29" fmla="*/ 633157 w 2819727"/>
                <a:gd name="connsiteY29" fmla="*/ 1408980 h 2812846"/>
                <a:gd name="connsiteX30" fmla="*/ 694678 w 2819727"/>
                <a:gd name="connsiteY30" fmla="*/ 1713279 h 2812846"/>
                <a:gd name="connsiteX31" fmla="*/ 861299 w 2819727"/>
                <a:gd name="connsiteY31" fmla="*/ 1963878 h 2812846"/>
                <a:gd name="connsiteX32" fmla="*/ 1112511 w 2819727"/>
                <a:gd name="connsiteY32" fmla="*/ 2132649 h 2812846"/>
                <a:gd name="connsiteX33" fmla="*/ 1417554 w 2819727"/>
                <a:gd name="connsiteY33" fmla="*/ 219402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6">
                  <a:moveTo>
                    <a:pt x="1417554" y="0"/>
                  </a:moveTo>
                  <a:cubicBezTo>
                    <a:pt x="1612371" y="0"/>
                    <a:pt x="1794372" y="38357"/>
                    <a:pt x="1966119" y="112514"/>
                  </a:cubicBezTo>
                  <a:cubicBezTo>
                    <a:pt x="2137866" y="186671"/>
                    <a:pt x="2286543" y="288956"/>
                    <a:pt x="2417276" y="414256"/>
                  </a:cubicBezTo>
                  <a:cubicBezTo>
                    <a:pt x="2545445" y="542112"/>
                    <a:pt x="2645417" y="692983"/>
                    <a:pt x="2719755" y="864311"/>
                  </a:cubicBezTo>
                  <a:cubicBezTo>
                    <a:pt x="2794094" y="1035639"/>
                    <a:pt x="2832545" y="1219753"/>
                    <a:pt x="2832545" y="1411538"/>
                  </a:cubicBezTo>
                  <a:cubicBezTo>
                    <a:pt x="2832545" y="1605880"/>
                    <a:pt x="2794094" y="1789993"/>
                    <a:pt x="2719755" y="1961321"/>
                  </a:cubicBezTo>
                  <a:cubicBezTo>
                    <a:pt x="2645417" y="2132649"/>
                    <a:pt x="2542882" y="2283520"/>
                    <a:pt x="2417276" y="2408820"/>
                  </a:cubicBezTo>
                  <a:cubicBezTo>
                    <a:pt x="2289106" y="2536676"/>
                    <a:pt x="2137866" y="2638962"/>
                    <a:pt x="1966119" y="2713118"/>
                  </a:cubicBezTo>
                  <a:cubicBezTo>
                    <a:pt x="1794372" y="2787275"/>
                    <a:pt x="1609808" y="2825632"/>
                    <a:pt x="1417554" y="2825632"/>
                  </a:cubicBezTo>
                  <a:cubicBezTo>
                    <a:pt x="1222736" y="2825632"/>
                    <a:pt x="1038172" y="2789832"/>
                    <a:pt x="866425" y="2713118"/>
                  </a:cubicBezTo>
                  <a:cubicBezTo>
                    <a:pt x="694678" y="2638962"/>
                    <a:pt x="543438" y="2539233"/>
                    <a:pt x="417832" y="2408820"/>
                  </a:cubicBezTo>
                  <a:cubicBezTo>
                    <a:pt x="289663" y="2280963"/>
                    <a:pt x="187127" y="2132649"/>
                    <a:pt x="112789" y="1961321"/>
                  </a:cubicBezTo>
                  <a:cubicBezTo>
                    <a:pt x="38451" y="1789993"/>
                    <a:pt x="0" y="1608437"/>
                    <a:pt x="0" y="1411538"/>
                  </a:cubicBezTo>
                  <a:cubicBezTo>
                    <a:pt x="0" y="1217195"/>
                    <a:pt x="35887" y="1035639"/>
                    <a:pt x="112789" y="864311"/>
                  </a:cubicBezTo>
                  <a:cubicBezTo>
                    <a:pt x="187127" y="692983"/>
                    <a:pt x="287099" y="544669"/>
                    <a:pt x="417832" y="414256"/>
                  </a:cubicBezTo>
                  <a:cubicBezTo>
                    <a:pt x="546002" y="286399"/>
                    <a:pt x="694678" y="186671"/>
                    <a:pt x="866425" y="112514"/>
                  </a:cubicBezTo>
                  <a:cubicBezTo>
                    <a:pt x="1038172" y="38357"/>
                    <a:pt x="1222736" y="0"/>
                    <a:pt x="1417554" y="0"/>
                  </a:cubicBezTo>
                  <a:close/>
                  <a:moveTo>
                    <a:pt x="1417554" y="2194020"/>
                  </a:moveTo>
                  <a:cubicBezTo>
                    <a:pt x="1525216" y="2194020"/>
                    <a:pt x="1627752" y="2173563"/>
                    <a:pt x="1722597" y="2132649"/>
                  </a:cubicBezTo>
                  <a:cubicBezTo>
                    <a:pt x="1820006" y="2091735"/>
                    <a:pt x="1902034" y="2035478"/>
                    <a:pt x="1973809" y="1963878"/>
                  </a:cubicBezTo>
                  <a:cubicBezTo>
                    <a:pt x="2043021" y="1892279"/>
                    <a:pt x="2099415" y="1807893"/>
                    <a:pt x="2140430" y="1713279"/>
                  </a:cubicBezTo>
                  <a:cubicBezTo>
                    <a:pt x="2181444" y="1618665"/>
                    <a:pt x="2201951" y="1516380"/>
                    <a:pt x="2201951" y="1408980"/>
                  </a:cubicBezTo>
                  <a:cubicBezTo>
                    <a:pt x="2201951" y="1301581"/>
                    <a:pt x="2181444" y="1201853"/>
                    <a:pt x="2140430" y="1107239"/>
                  </a:cubicBezTo>
                  <a:cubicBezTo>
                    <a:pt x="2099415" y="1012625"/>
                    <a:pt x="2043021" y="930797"/>
                    <a:pt x="1973809" y="859197"/>
                  </a:cubicBezTo>
                  <a:cubicBezTo>
                    <a:pt x="1902034"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3" y="787597"/>
                    <a:pt x="861299" y="859197"/>
                  </a:cubicBezTo>
                  <a:cubicBezTo>
                    <a:pt x="789524" y="930797"/>
                    <a:pt x="735692" y="1012625"/>
                    <a:pt x="694678" y="1107239"/>
                  </a:cubicBezTo>
                  <a:cubicBezTo>
                    <a:pt x="653664" y="1201853"/>
                    <a:pt x="633157" y="1301581"/>
                    <a:pt x="633157" y="1408980"/>
                  </a:cubicBezTo>
                  <a:cubicBezTo>
                    <a:pt x="633157" y="1516380"/>
                    <a:pt x="653664" y="1618665"/>
                    <a:pt x="694678" y="1713279"/>
                  </a:cubicBezTo>
                  <a:cubicBezTo>
                    <a:pt x="735692" y="1807893"/>
                    <a:pt x="792087" y="1892279"/>
                    <a:pt x="861299" y="1963878"/>
                  </a:cubicBezTo>
                  <a:cubicBezTo>
                    <a:pt x="930510" y="2035478"/>
                    <a:pt x="1015102" y="2091735"/>
                    <a:pt x="1112511" y="2132649"/>
                  </a:cubicBezTo>
                  <a:cubicBezTo>
                    <a:pt x="1207356" y="2173563"/>
                    <a:pt x="1309892" y="2194020"/>
                    <a:pt x="1417554" y="2194020"/>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9F0D5A37-9BF1-3838-73F9-26D2DA949FA1}"/>
              </a:ext>
            </a:extLst>
          </p:cNvPr>
          <p:cNvSpPr>
            <a:spLocks noGrp="1"/>
          </p:cNvSpPr>
          <p:nvPr>
            <p:ph type="pic" sz="quarter" idx="21"/>
          </p:nvPr>
        </p:nvSpPr>
        <p:spPr>
          <a:xfrm>
            <a:off x="6025727"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6089180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65B17-78CB-BC47-974D-04F308B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5048B36A-827A-8C46-A6D5-852F1AF36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5B84F59F-0648-0047-94D2-77299FFDFB42}"/>
              </a:ext>
            </a:extLst>
          </p:cNvPr>
          <p:cNvSpPr>
            <a:spLocks noGrp="1"/>
          </p:cNvSpPr>
          <p:nvPr>
            <p:ph type="sldNum" sz="quarter" idx="4"/>
          </p:nvPr>
        </p:nvSpPr>
        <p:spPr>
          <a:xfrm>
            <a:off x="9204960" y="6356350"/>
            <a:ext cx="2743200" cy="365125"/>
          </a:xfrm>
          <a:prstGeom prst="rect">
            <a:avLst/>
          </a:prstGeom>
        </p:spPr>
        <p:txBody>
          <a:bodyPr vert="horz" lIns="91440" tIns="45720" rIns="91440" bIns="45720" rtlCol="0" anchor="ctr"/>
          <a:lstStyle>
            <a:lvl1pPr algn="r">
              <a:defRPr lang="en-GB" sz="1200">
                <a:solidFill>
                  <a:schemeClr val="tx1">
                    <a:tint val="75000"/>
                  </a:schemeClr>
                </a:solidFill>
              </a:defRPr>
            </a:lvl1pPr>
          </a:lstStyle>
          <a:p>
            <a:pPr rtl="0"/>
            <a:fld id="{75D75D45-ECC0-BE49-BEE9-DCEB92F451F1}" type="slidenum">
              <a:rPr lang="en-GB" smtClean="0"/>
              <a:t>‹#›</a:t>
            </a:fld>
            <a:endParaRPr lang="en-GB" dirty="0"/>
          </a:p>
        </p:txBody>
      </p:sp>
      <p:sp>
        <p:nvSpPr>
          <p:cNvPr id="8" name="Footer Placeholder 7">
            <a:extLst>
              <a:ext uri="{FF2B5EF4-FFF2-40B4-BE49-F238E27FC236}">
                <a16:creationId xmlns:a16="http://schemas.microsoft.com/office/drawing/2014/main" id="{60EF84F9-07EA-BE48-A6C6-26001DD5F9AC}"/>
              </a:ext>
            </a:extLst>
          </p:cNvPr>
          <p:cNvSpPr>
            <a:spLocks noGrp="1"/>
          </p:cNvSpPr>
          <p:nvPr>
            <p:ph type="ftr" sz="quarter" idx="3"/>
          </p:nvPr>
        </p:nvSpPr>
        <p:spPr>
          <a:xfrm>
            <a:off x="190500" y="6356350"/>
            <a:ext cx="73152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Tree>
    <p:extLst>
      <p:ext uri="{BB962C8B-B14F-4D97-AF65-F5344CB8AC3E}">
        <p14:creationId xmlns:p14="http://schemas.microsoft.com/office/powerpoint/2010/main" val="462373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8" r:id="rId12"/>
    <p:sldLayoutId id="2147483669" r:id="rId13"/>
    <p:sldLayoutId id="2147483661" r:id="rId14"/>
    <p:sldLayoutId id="2147483662" r:id="rId15"/>
    <p:sldLayoutId id="2147483670" r:id="rId16"/>
    <p:sldLayoutId id="2147483671" r:id="rId17"/>
    <p:sldLayoutId id="2147483673" r:id="rId18"/>
    <p:sldLayoutId id="2147483674" r:id="rId19"/>
    <p:sldLayoutId id="2147483675" r:id="rId20"/>
    <p:sldLayoutId id="2147483672" r:id="rId21"/>
    <p:sldLayoutId id="2147483663" r:id="rId22"/>
    <p:sldLayoutId id="2147483676" r:id="rId23"/>
    <p:sldLayoutId id="2147483677" r:id="rId24"/>
    <p:sldLayoutId id="2147483678" r:id="rId25"/>
    <p:sldLayoutId id="2147483679" r:id="rId26"/>
  </p:sldLayoutIdLst>
  <p:hf sldNum="0" hdr="0" ft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E5ED-9E3F-C947-87CE-87336D9CAB4F}"/>
              </a:ext>
            </a:extLst>
          </p:cNvPr>
          <p:cNvSpPr>
            <a:spLocks noGrp="1"/>
          </p:cNvSpPr>
          <p:nvPr>
            <p:ph type="title"/>
          </p:nvPr>
        </p:nvSpPr>
        <p:spPr/>
        <p:txBody>
          <a:bodyPr rtlCol="0">
            <a:normAutofit fontScale="90000"/>
          </a:bodyPr>
          <a:lstStyle>
            <a:defPPr>
              <a:defRPr lang="en-GB"/>
            </a:defPPr>
          </a:lstStyle>
          <a:p>
            <a:pPr rtl="0"/>
            <a:r>
              <a:rPr lang="en-GB" u="sng" dirty="0"/>
              <a:t>The Defence of </a:t>
            </a:r>
          </a:p>
        </p:txBody>
      </p:sp>
      <p:sp>
        <p:nvSpPr>
          <p:cNvPr id="3" name="Text Placeholder 2">
            <a:extLst>
              <a:ext uri="{FF2B5EF4-FFF2-40B4-BE49-F238E27FC236}">
                <a16:creationId xmlns:a16="http://schemas.microsoft.com/office/drawing/2014/main" id="{49251C31-E981-7B43-AEC0-309FAFCFB8C5}"/>
              </a:ext>
            </a:extLst>
          </p:cNvPr>
          <p:cNvSpPr>
            <a:spLocks noGrp="1"/>
          </p:cNvSpPr>
          <p:nvPr>
            <p:ph type="body" sz="quarter" idx="13"/>
          </p:nvPr>
        </p:nvSpPr>
        <p:spPr>
          <a:xfrm>
            <a:off x="3265710" y="2084512"/>
            <a:ext cx="5584825" cy="1830834"/>
          </a:xfrm>
        </p:spPr>
        <p:txBody>
          <a:bodyPr rtlCol="0"/>
          <a:lstStyle>
            <a:defPPr>
              <a:defRPr lang="en-GB"/>
            </a:defPPr>
          </a:lstStyle>
          <a:p>
            <a:pPr rtl="0"/>
            <a:r>
              <a:rPr lang="en-GB" sz="6000" u="sng" dirty="0"/>
              <a:t>Automatism</a:t>
            </a:r>
            <a:r>
              <a:rPr lang="en-GB" sz="6000" dirty="0"/>
              <a:t> </a:t>
            </a:r>
          </a:p>
        </p:txBody>
      </p:sp>
      <p:sp>
        <p:nvSpPr>
          <p:cNvPr id="4" name="Text Placeholder 3">
            <a:extLst>
              <a:ext uri="{FF2B5EF4-FFF2-40B4-BE49-F238E27FC236}">
                <a16:creationId xmlns:a16="http://schemas.microsoft.com/office/drawing/2014/main" id="{9BCEBAF6-826A-A84D-A080-E68FAC299F57}"/>
              </a:ext>
            </a:extLst>
          </p:cNvPr>
          <p:cNvSpPr>
            <a:spLocks noGrp="1"/>
          </p:cNvSpPr>
          <p:nvPr>
            <p:ph type="body" sz="quarter" idx="14"/>
          </p:nvPr>
        </p:nvSpPr>
        <p:spPr/>
        <p:txBody>
          <a:bodyPr rtlCol="0">
            <a:normAutofit/>
          </a:bodyPr>
          <a:lstStyle>
            <a:defPPr>
              <a:defRPr lang="en-GB"/>
            </a:defPPr>
          </a:lstStyle>
          <a:p>
            <a:pPr rtl="0"/>
            <a:r>
              <a:rPr lang="en-GB" sz="3600" dirty="0"/>
              <a:t>By Zita Draper </a:t>
            </a:r>
          </a:p>
        </p:txBody>
      </p:sp>
      <p:pic>
        <p:nvPicPr>
          <p:cNvPr id="20" name="Picture Placeholder 19" descr="A statue of a person holding scales and sword&#10;&#10;Description automatically generated">
            <a:extLst>
              <a:ext uri="{FF2B5EF4-FFF2-40B4-BE49-F238E27FC236}">
                <a16:creationId xmlns:a16="http://schemas.microsoft.com/office/drawing/2014/main" id="{8B0D66E1-8D7D-8835-754C-E334CB77BAB3}"/>
              </a:ext>
            </a:extLst>
          </p:cNvPr>
          <p:cNvPicPr>
            <a:picLocks noGrp="1" noChangeAspect="1"/>
          </p:cNvPicPr>
          <p:nvPr>
            <p:ph type="pic" sz="quarter" idx="16"/>
          </p:nvPr>
        </p:nvPicPr>
        <p:blipFill>
          <a:blip r:embed="rId3"/>
          <a:srcRect l="18775" r="18775"/>
          <a:stretch>
            <a:fillRect/>
          </a:stretch>
        </p:blipFill>
        <p:spPr/>
      </p:pic>
      <p:pic>
        <p:nvPicPr>
          <p:cNvPr id="22" name="Picture Placeholder 21">
            <a:extLst>
              <a:ext uri="{FF2B5EF4-FFF2-40B4-BE49-F238E27FC236}">
                <a16:creationId xmlns:a16="http://schemas.microsoft.com/office/drawing/2014/main" id="{2852FF68-22E2-8896-C486-1154921F407C}"/>
              </a:ext>
            </a:extLst>
          </p:cNvPr>
          <p:cNvPicPr>
            <a:picLocks noGrp="1" noChangeAspect="1"/>
          </p:cNvPicPr>
          <p:nvPr>
            <p:ph type="pic" sz="quarter" idx="15"/>
          </p:nvPr>
        </p:nvPicPr>
        <p:blipFill>
          <a:blip r:embed="rId4"/>
          <a:srcRect l="17683" r="17683"/>
          <a:stretch>
            <a:fillRect/>
          </a:stretch>
        </p:blipFill>
        <p:spPr/>
      </p:pic>
      <p:pic>
        <p:nvPicPr>
          <p:cNvPr id="24" name="Picture Placeholder 23" descr="A ladder leading to a cloud&#10;&#10;Description automatically generated">
            <a:extLst>
              <a:ext uri="{FF2B5EF4-FFF2-40B4-BE49-F238E27FC236}">
                <a16:creationId xmlns:a16="http://schemas.microsoft.com/office/drawing/2014/main" id="{A87BF56B-FD45-0926-49F2-EBDEA712E880}"/>
              </a:ext>
            </a:extLst>
          </p:cNvPr>
          <p:cNvPicPr>
            <a:picLocks noGrp="1" noChangeAspect="1"/>
          </p:cNvPicPr>
          <p:nvPr>
            <p:ph type="pic" sz="quarter" idx="18"/>
          </p:nvPr>
        </p:nvPicPr>
        <p:blipFill>
          <a:blip r:embed="rId5"/>
          <a:srcRect l="8340" r="8340"/>
          <a:stretch>
            <a:fillRect/>
          </a:stretch>
        </p:blipFill>
        <p:spPr/>
      </p:pic>
      <p:pic>
        <p:nvPicPr>
          <p:cNvPr id="28" name="Picture Placeholder 27">
            <a:extLst>
              <a:ext uri="{FF2B5EF4-FFF2-40B4-BE49-F238E27FC236}">
                <a16:creationId xmlns:a16="http://schemas.microsoft.com/office/drawing/2014/main" id="{CE89F19D-CE4B-FD7B-57EE-A4587A2F87E0}"/>
              </a:ext>
            </a:extLst>
          </p:cNvPr>
          <p:cNvPicPr>
            <a:picLocks noGrp="1" noChangeAspect="1"/>
          </p:cNvPicPr>
          <p:nvPr>
            <p:ph type="pic" sz="quarter" idx="17"/>
          </p:nvPr>
        </p:nvPicPr>
        <p:blipFill>
          <a:blip r:embed="rId6">
            <a:extLst>
              <a:ext uri="{96DAC541-7B7A-43D3-8B79-37D633B846F1}">
                <asvg:svgBlip xmlns:asvg="http://schemas.microsoft.com/office/drawing/2016/SVG/main" r:embed="rId7"/>
              </a:ext>
            </a:extLst>
          </a:blip>
          <a:srcRect t="7660" b="7660"/>
          <a:stretch>
            <a:fillRect/>
          </a:stretch>
        </p:blipFill>
        <p:spPr/>
      </p:pic>
    </p:spTree>
    <p:extLst>
      <p:ext uri="{BB962C8B-B14F-4D97-AF65-F5344CB8AC3E}">
        <p14:creationId xmlns:p14="http://schemas.microsoft.com/office/powerpoint/2010/main" val="4075606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A9E270F-92B7-0F0C-CB47-AA5FF0F0916F}"/>
              </a:ext>
            </a:extLst>
          </p:cNvPr>
          <p:cNvSpPr>
            <a:spLocks noGrp="1"/>
          </p:cNvSpPr>
          <p:nvPr>
            <p:ph type="title"/>
          </p:nvPr>
        </p:nvSpPr>
        <p:spPr/>
        <p:txBody>
          <a:bodyPr>
            <a:normAutofit/>
          </a:bodyPr>
          <a:lstStyle/>
          <a:p>
            <a:pPr algn="ctr"/>
            <a:r>
              <a:rPr lang="en-GB" sz="6000" b="1" i="1" u="sng" dirty="0"/>
              <a:t>Content </a:t>
            </a:r>
          </a:p>
        </p:txBody>
      </p:sp>
      <p:sp>
        <p:nvSpPr>
          <p:cNvPr id="10" name="Content Placeholder 9">
            <a:extLst>
              <a:ext uri="{FF2B5EF4-FFF2-40B4-BE49-F238E27FC236}">
                <a16:creationId xmlns:a16="http://schemas.microsoft.com/office/drawing/2014/main" id="{7DEF5AF7-47AE-099C-3708-8F50B680C5B9}"/>
              </a:ext>
            </a:extLst>
          </p:cNvPr>
          <p:cNvSpPr>
            <a:spLocks noGrp="1"/>
          </p:cNvSpPr>
          <p:nvPr>
            <p:ph idx="1"/>
          </p:nvPr>
        </p:nvSpPr>
        <p:spPr/>
        <p:txBody>
          <a:bodyPr>
            <a:normAutofit fontScale="85000" lnSpcReduction="10000"/>
          </a:bodyPr>
          <a:lstStyle/>
          <a:p>
            <a:pPr>
              <a:lnSpc>
                <a:spcPct val="200000"/>
              </a:lnSpc>
            </a:pPr>
            <a:r>
              <a:rPr lang="en-GB" dirty="0"/>
              <a:t>What is Automatism? </a:t>
            </a:r>
          </a:p>
          <a:p>
            <a:pPr>
              <a:lnSpc>
                <a:spcPct val="200000"/>
              </a:lnSpc>
            </a:pPr>
            <a:r>
              <a:rPr lang="en-GB" dirty="0"/>
              <a:t>What is the test for Automatism? </a:t>
            </a:r>
          </a:p>
          <a:p>
            <a:pPr>
              <a:lnSpc>
                <a:spcPct val="200000"/>
              </a:lnSpc>
            </a:pPr>
            <a:r>
              <a:rPr lang="en-GB" dirty="0"/>
              <a:t>Some key case law</a:t>
            </a:r>
          </a:p>
          <a:p>
            <a:pPr>
              <a:lnSpc>
                <a:spcPct val="200000"/>
              </a:lnSpc>
            </a:pPr>
            <a:r>
              <a:rPr lang="en-GB" dirty="0"/>
              <a:t>Summary, </a:t>
            </a:r>
          </a:p>
          <a:p>
            <a:pPr>
              <a:lnSpc>
                <a:spcPct val="200000"/>
              </a:lnSpc>
            </a:pPr>
            <a:r>
              <a:rPr lang="en-GB" dirty="0"/>
              <a:t>Thank you, any questions?</a:t>
            </a:r>
          </a:p>
        </p:txBody>
      </p:sp>
      <p:pic>
        <p:nvPicPr>
          <p:cNvPr id="12" name="Graphic 11" descr="Books outline">
            <a:extLst>
              <a:ext uri="{FF2B5EF4-FFF2-40B4-BE49-F238E27FC236}">
                <a16:creationId xmlns:a16="http://schemas.microsoft.com/office/drawing/2014/main" id="{73058358-BB3B-EA3A-1591-C82549130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8189" y="2694709"/>
            <a:ext cx="2651760" cy="2651760"/>
          </a:xfrm>
          <a:prstGeom prst="rect">
            <a:avLst/>
          </a:prstGeom>
        </p:spPr>
      </p:pic>
    </p:spTree>
    <p:extLst>
      <p:ext uri="{BB962C8B-B14F-4D97-AF65-F5344CB8AC3E}">
        <p14:creationId xmlns:p14="http://schemas.microsoft.com/office/powerpoint/2010/main" val="2232152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57D91-9903-09C1-C95A-C5FEB291DB3C}"/>
              </a:ext>
            </a:extLst>
          </p:cNvPr>
          <p:cNvSpPr>
            <a:spLocks noGrp="1"/>
          </p:cNvSpPr>
          <p:nvPr>
            <p:ph type="title"/>
          </p:nvPr>
        </p:nvSpPr>
        <p:spPr/>
        <p:txBody>
          <a:bodyPr>
            <a:normAutofit/>
          </a:bodyPr>
          <a:lstStyle/>
          <a:p>
            <a:pPr algn="ctr"/>
            <a:r>
              <a:rPr lang="en-GB" sz="6000" b="1" i="1" u="sng" dirty="0"/>
              <a:t>What is automatism?</a:t>
            </a:r>
          </a:p>
        </p:txBody>
      </p:sp>
      <p:sp>
        <p:nvSpPr>
          <p:cNvPr id="3" name="Content Placeholder 2">
            <a:extLst>
              <a:ext uri="{FF2B5EF4-FFF2-40B4-BE49-F238E27FC236}">
                <a16:creationId xmlns:a16="http://schemas.microsoft.com/office/drawing/2014/main" id="{B706BFB8-0AD0-5606-DFF7-07D2F577E77B}"/>
              </a:ext>
            </a:extLst>
          </p:cNvPr>
          <p:cNvSpPr>
            <a:spLocks noGrp="1"/>
          </p:cNvSpPr>
          <p:nvPr>
            <p:ph idx="1"/>
          </p:nvPr>
        </p:nvSpPr>
        <p:spPr/>
        <p:txBody>
          <a:bodyPr/>
          <a:lstStyle/>
          <a:p>
            <a:r>
              <a:rPr lang="en-GB" sz="2800" dirty="0"/>
              <a:t>External factors. </a:t>
            </a:r>
          </a:p>
          <a:p>
            <a:endParaRPr lang="en-GB" sz="2800" dirty="0"/>
          </a:p>
          <a:p>
            <a:r>
              <a:rPr lang="en-GB" sz="2800" dirty="0"/>
              <a:t>It is not Insanity. </a:t>
            </a:r>
          </a:p>
          <a:p>
            <a:endParaRPr lang="en-GB" sz="2800" dirty="0"/>
          </a:p>
          <a:p>
            <a:r>
              <a:rPr lang="en-GB" sz="2800" dirty="0"/>
              <a:t>They are different defences. </a:t>
            </a:r>
          </a:p>
          <a:p>
            <a:pPr marL="0" indent="0">
              <a:buNone/>
            </a:pPr>
            <a:endParaRPr lang="en-GB" dirty="0"/>
          </a:p>
        </p:txBody>
      </p:sp>
      <p:pic>
        <p:nvPicPr>
          <p:cNvPr id="5" name="Graphic 4" descr="Man in a polo shirt">
            <a:extLst>
              <a:ext uri="{FF2B5EF4-FFF2-40B4-BE49-F238E27FC236}">
                <a16:creationId xmlns:a16="http://schemas.microsoft.com/office/drawing/2014/main" id="{DEA30681-EBE1-695A-D390-0C9128B690B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59968" y="1738658"/>
            <a:ext cx="1381125" cy="4333875"/>
          </a:xfrm>
          <a:prstGeom prst="rect">
            <a:avLst/>
          </a:prstGeom>
        </p:spPr>
      </p:pic>
    </p:spTree>
    <p:extLst>
      <p:ext uri="{BB962C8B-B14F-4D97-AF65-F5344CB8AC3E}">
        <p14:creationId xmlns:p14="http://schemas.microsoft.com/office/powerpoint/2010/main" val="290444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3AE6-28E1-FE3B-8E3C-ECD94165B917}"/>
              </a:ext>
            </a:extLst>
          </p:cNvPr>
          <p:cNvSpPr>
            <a:spLocks noGrp="1"/>
          </p:cNvSpPr>
          <p:nvPr>
            <p:ph type="title"/>
          </p:nvPr>
        </p:nvSpPr>
        <p:spPr/>
        <p:txBody>
          <a:bodyPr>
            <a:normAutofit/>
          </a:bodyPr>
          <a:lstStyle/>
          <a:p>
            <a:pPr algn="ctr"/>
            <a:r>
              <a:rPr lang="en-GB" sz="5400" b="1" i="1" u="sng" dirty="0"/>
              <a:t>How is it defined?</a:t>
            </a:r>
          </a:p>
        </p:txBody>
      </p:sp>
      <p:graphicFrame>
        <p:nvGraphicFramePr>
          <p:cNvPr id="4" name="Content Placeholder 2">
            <a:extLst>
              <a:ext uri="{FF2B5EF4-FFF2-40B4-BE49-F238E27FC236}">
                <a16:creationId xmlns:a16="http://schemas.microsoft.com/office/drawing/2014/main" id="{13B4B733-3552-E72D-5060-ADE13B80746F}"/>
              </a:ext>
            </a:extLst>
          </p:cNvPr>
          <p:cNvGraphicFramePr>
            <a:graphicFrameLocks noGrp="1"/>
          </p:cNvGraphicFramePr>
          <p:nvPr>
            <p:ph idx="1"/>
            <p:extLst>
              <p:ext uri="{D42A27DB-BD31-4B8C-83A1-F6EECF244321}">
                <p14:modId xmlns:p14="http://schemas.microsoft.com/office/powerpoint/2010/main" val="2938269328"/>
              </p:ext>
            </p:extLst>
          </p:nvPr>
        </p:nvGraphicFramePr>
        <p:xfrm>
          <a:off x="2466167" y="1666431"/>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Woman with long wavy hair">
            <a:extLst>
              <a:ext uri="{FF2B5EF4-FFF2-40B4-BE49-F238E27FC236}">
                <a16:creationId xmlns:a16="http://schemas.microsoft.com/office/drawing/2014/main" id="{4A88949D-58D1-8690-2ECD-3F3BCA0C1E6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801052" y="4511231"/>
            <a:ext cx="1257300" cy="1762125"/>
          </a:xfrm>
          <a:prstGeom prst="rect">
            <a:avLst/>
          </a:prstGeom>
        </p:spPr>
      </p:pic>
    </p:spTree>
    <p:extLst>
      <p:ext uri="{BB962C8B-B14F-4D97-AF65-F5344CB8AC3E}">
        <p14:creationId xmlns:p14="http://schemas.microsoft.com/office/powerpoint/2010/main" val="349163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05CD6-64B9-4C3C-50E6-C9FC1B537726}"/>
              </a:ext>
            </a:extLst>
          </p:cNvPr>
          <p:cNvSpPr>
            <a:spLocks noGrp="1"/>
          </p:cNvSpPr>
          <p:nvPr>
            <p:ph type="title"/>
          </p:nvPr>
        </p:nvSpPr>
        <p:spPr>
          <a:xfrm>
            <a:off x="838200" y="365125"/>
            <a:ext cx="10515600" cy="1325563"/>
          </a:xfrm>
        </p:spPr>
        <p:txBody>
          <a:bodyPr anchor="ctr">
            <a:normAutofit/>
          </a:bodyPr>
          <a:lstStyle/>
          <a:p>
            <a:r>
              <a:rPr lang="en-GB" b="1" i="1" u="sng"/>
              <a:t>What is the test for automatism?</a:t>
            </a:r>
          </a:p>
        </p:txBody>
      </p:sp>
      <p:sp>
        <p:nvSpPr>
          <p:cNvPr id="3" name="Content Placeholder 2">
            <a:extLst>
              <a:ext uri="{FF2B5EF4-FFF2-40B4-BE49-F238E27FC236}">
                <a16:creationId xmlns:a16="http://schemas.microsoft.com/office/drawing/2014/main" id="{7636C0F2-636B-886A-ADBA-0A9FDD94174E}"/>
              </a:ext>
            </a:extLst>
          </p:cNvPr>
          <p:cNvSpPr>
            <a:spLocks noGrp="1"/>
          </p:cNvSpPr>
          <p:nvPr>
            <p:ph sz="half" idx="1"/>
          </p:nvPr>
        </p:nvSpPr>
        <p:spPr>
          <a:xfrm>
            <a:off x="838200" y="1825625"/>
            <a:ext cx="5181600" cy="4351338"/>
          </a:xfrm>
        </p:spPr>
        <p:txBody>
          <a:bodyPr>
            <a:normAutofit/>
          </a:bodyPr>
          <a:lstStyle/>
          <a:p>
            <a:r>
              <a:rPr lang="en-GB" dirty="0"/>
              <a:t>Non insane automatism.</a:t>
            </a:r>
          </a:p>
          <a:p>
            <a:endParaRPr lang="en-GB" dirty="0"/>
          </a:p>
          <a:p>
            <a:r>
              <a:rPr lang="en-GB" dirty="0"/>
              <a:t>Actus Reus is not completed voluntarily. </a:t>
            </a:r>
          </a:p>
          <a:p>
            <a:endParaRPr lang="en-GB" dirty="0"/>
          </a:p>
          <a:p>
            <a:r>
              <a:rPr lang="en-GB" dirty="0"/>
              <a:t>The test is as follow. </a:t>
            </a:r>
          </a:p>
        </p:txBody>
      </p:sp>
      <p:pic>
        <p:nvPicPr>
          <p:cNvPr id="5" name="Graphic 4" descr="Curly haired woman raising hand">
            <a:extLst>
              <a:ext uri="{FF2B5EF4-FFF2-40B4-BE49-F238E27FC236}">
                <a16:creationId xmlns:a16="http://schemas.microsoft.com/office/drawing/2014/main" id="{9CD93894-7D85-B423-B33B-98F58054F6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3520" y="1825625"/>
            <a:ext cx="3438960" cy="4351338"/>
          </a:xfrm>
          <a:prstGeom prst="rect">
            <a:avLst/>
          </a:prstGeom>
        </p:spPr>
      </p:pic>
    </p:spTree>
    <p:extLst>
      <p:ext uri="{BB962C8B-B14F-4D97-AF65-F5344CB8AC3E}">
        <p14:creationId xmlns:p14="http://schemas.microsoft.com/office/powerpoint/2010/main" val="516370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6DE40-83A1-46E3-1A38-E71C1ED4AFFA}"/>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E4BAD527-BC9A-4067-29D1-73CDA249BAE8}"/>
              </a:ext>
            </a:extLst>
          </p:cNvPr>
          <p:cNvSpPr>
            <a:spLocks noGrp="1"/>
          </p:cNvSpPr>
          <p:nvPr>
            <p:ph idx="1"/>
          </p:nvPr>
        </p:nvSpPr>
        <p:spPr/>
        <p:txBody>
          <a:bodyPr/>
          <a:lstStyle/>
          <a:p>
            <a:r>
              <a:rPr lang="en-GB" dirty="0"/>
              <a:t>1. The defendant is not in control of their actions; or </a:t>
            </a:r>
          </a:p>
          <a:p>
            <a:endParaRPr lang="en-GB" dirty="0"/>
          </a:p>
          <a:p>
            <a:endParaRPr lang="en-GB" dirty="0"/>
          </a:p>
          <a:p>
            <a:r>
              <a:rPr lang="en-GB" dirty="0"/>
              <a:t>2. The defendant is unaware of what he is doing. </a:t>
            </a:r>
          </a:p>
        </p:txBody>
      </p:sp>
      <p:pic>
        <p:nvPicPr>
          <p:cNvPr id="5" name="Graphic 4" descr="Woman raising hands">
            <a:extLst>
              <a:ext uri="{FF2B5EF4-FFF2-40B4-BE49-F238E27FC236}">
                <a16:creationId xmlns:a16="http://schemas.microsoft.com/office/drawing/2014/main" id="{A9A42707-640A-BA1D-8213-FEFA454B37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82079" y="5505864"/>
            <a:ext cx="1914525" cy="1200150"/>
          </a:xfrm>
          <a:prstGeom prst="rect">
            <a:avLst/>
          </a:prstGeom>
        </p:spPr>
      </p:pic>
      <p:pic>
        <p:nvPicPr>
          <p:cNvPr id="7" name="Graphic 6" descr="Woman with long hair">
            <a:extLst>
              <a:ext uri="{FF2B5EF4-FFF2-40B4-BE49-F238E27FC236}">
                <a16:creationId xmlns:a16="http://schemas.microsoft.com/office/drawing/2014/main" id="{684BF4A8-DAFA-D892-1D75-C17F0C2A9C6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32820" y="4868587"/>
            <a:ext cx="942975" cy="1047750"/>
          </a:xfrm>
          <a:prstGeom prst="rect">
            <a:avLst/>
          </a:prstGeom>
        </p:spPr>
      </p:pic>
    </p:spTree>
    <p:extLst>
      <p:ext uri="{BB962C8B-B14F-4D97-AF65-F5344CB8AC3E}">
        <p14:creationId xmlns:p14="http://schemas.microsoft.com/office/powerpoint/2010/main" val="1746239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C04E0-3379-0949-A30D-823A087D3B36}"/>
              </a:ext>
            </a:extLst>
          </p:cNvPr>
          <p:cNvSpPr>
            <a:spLocks noGrp="1"/>
          </p:cNvSpPr>
          <p:nvPr>
            <p:ph type="title"/>
          </p:nvPr>
        </p:nvSpPr>
        <p:spPr/>
        <p:txBody>
          <a:bodyPr>
            <a:normAutofit fontScale="90000"/>
          </a:bodyPr>
          <a:lstStyle/>
          <a:p>
            <a:pPr algn="ctr"/>
            <a:r>
              <a:rPr lang="en-GB" sz="5400" b="1" i="1" u="sng" dirty="0"/>
              <a:t>Let’s look at each one in turn….</a:t>
            </a:r>
          </a:p>
        </p:txBody>
      </p:sp>
      <p:sp>
        <p:nvSpPr>
          <p:cNvPr id="3" name="Content Placeholder 2">
            <a:extLst>
              <a:ext uri="{FF2B5EF4-FFF2-40B4-BE49-F238E27FC236}">
                <a16:creationId xmlns:a16="http://schemas.microsoft.com/office/drawing/2014/main" id="{8529006B-34FF-6473-7382-171E5DD47CCF}"/>
              </a:ext>
            </a:extLst>
          </p:cNvPr>
          <p:cNvSpPr>
            <a:spLocks noGrp="1"/>
          </p:cNvSpPr>
          <p:nvPr>
            <p:ph idx="1"/>
          </p:nvPr>
        </p:nvSpPr>
        <p:spPr/>
        <p:txBody>
          <a:bodyPr/>
          <a:lstStyle/>
          <a:p>
            <a:r>
              <a:rPr lang="en-GB" dirty="0"/>
              <a:t>1. Total loss of  voluntary control. </a:t>
            </a:r>
          </a:p>
          <a:p>
            <a:endParaRPr lang="en-GB" dirty="0"/>
          </a:p>
          <a:p>
            <a:r>
              <a:rPr lang="en-GB" dirty="0"/>
              <a:t>Some control means no defence and we see this in a number of pieces of case law including the case of; </a:t>
            </a:r>
          </a:p>
          <a:p>
            <a:endParaRPr lang="en-GB" dirty="0"/>
          </a:p>
          <a:p>
            <a:r>
              <a:rPr lang="en-GB" dirty="0"/>
              <a:t>Broome v Perkins [1987] </a:t>
            </a:r>
          </a:p>
        </p:txBody>
      </p:sp>
      <p:pic>
        <p:nvPicPr>
          <p:cNvPr id="5" name="Graphic 4" descr="Convertible outline">
            <a:extLst>
              <a:ext uri="{FF2B5EF4-FFF2-40B4-BE49-F238E27FC236}">
                <a16:creationId xmlns:a16="http://schemas.microsoft.com/office/drawing/2014/main" id="{8A4ED826-61F0-207B-7BA0-F74389C73D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1305218">
            <a:off x="8593014" y="4882461"/>
            <a:ext cx="2028093" cy="2028093"/>
          </a:xfrm>
          <a:prstGeom prst="rect">
            <a:avLst/>
          </a:prstGeom>
        </p:spPr>
      </p:pic>
    </p:spTree>
    <p:extLst>
      <p:ext uri="{BB962C8B-B14F-4D97-AF65-F5344CB8AC3E}">
        <p14:creationId xmlns:p14="http://schemas.microsoft.com/office/powerpoint/2010/main" val="396248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FCD8F-C332-A8E6-67BC-8E111D02EA0C}"/>
              </a:ext>
            </a:extLst>
          </p:cNvPr>
          <p:cNvSpPr>
            <a:spLocks noGrp="1"/>
          </p:cNvSpPr>
          <p:nvPr>
            <p:ph type="title"/>
          </p:nvPr>
        </p:nvSpPr>
        <p:spPr/>
        <p:txBody>
          <a:bodyPr>
            <a:normAutofit/>
          </a:bodyPr>
          <a:lstStyle/>
          <a:p>
            <a:pPr algn="ctr"/>
            <a:r>
              <a:rPr lang="en-GB" sz="5400" b="1" i="1" u="sng" dirty="0"/>
              <a:t>Broome v Perkins</a:t>
            </a:r>
          </a:p>
        </p:txBody>
      </p:sp>
      <p:sp>
        <p:nvSpPr>
          <p:cNvPr id="3" name="Content Placeholder 2">
            <a:extLst>
              <a:ext uri="{FF2B5EF4-FFF2-40B4-BE49-F238E27FC236}">
                <a16:creationId xmlns:a16="http://schemas.microsoft.com/office/drawing/2014/main" id="{66C8E69C-F309-9AF5-A3D2-E8ECE1FE08E2}"/>
              </a:ext>
            </a:extLst>
          </p:cNvPr>
          <p:cNvSpPr>
            <a:spLocks noGrp="1"/>
          </p:cNvSpPr>
          <p:nvPr>
            <p:ph idx="1"/>
          </p:nvPr>
        </p:nvSpPr>
        <p:spPr/>
        <p:txBody>
          <a:bodyPr/>
          <a:lstStyle/>
          <a:p>
            <a:r>
              <a:rPr lang="en-GB" dirty="0"/>
              <a:t>Convicted of driving without due care and attention. Argued that he was suffering a hypoglycaemic attack during this time. Therefore, his actions were not voluntary. </a:t>
            </a:r>
          </a:p>
          <a:p>
            <a:r>
              <a:rPr lang="en-GB" dirty="0"/>
              <a:t>Swerved to avoid traffic amongst other things- so demonstrates some sense of control.</a:t>
            </a:r>
          </a:p>
          <a:p>
            <a:r>
              <a:rPr lang="en-GB" dirty="0"/>
              <a:t>On appeal, the defence of automatism was not possible. </a:t>
            </a:r>
          </a:p>
        </p:txBody>
      </p:sp>
      <p:pic>
        <p:nvPicPr>
          <p:cNvPr id="5" name="Graphic 4" descr="Slippery Road with solid fill">
            <a:extLst>
              <a:ext uri="{FF2B5EF4-FFF2-40B4-BE49-F238E27FC236}">
                <a16:creationId xmlns:a16="http://schemas.microsoft.com/office/drawing/2014/main" id="{3A2928F1-C266-2BD7-6A62-7C8849F957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4422" y="4605251"/>
            <a:ext cx="1619596" cy="1619596"/>
          </a:xfrm>
          <a:prstGeom prst="rect">
            <a:avLst/>
          </a:prstGeom>
        </p:spPr>
      </p:pic>
    </p:spTree>
    <p:extLst>
      <p:ext uri="{BB962C8B-B14F-4D97-AF65-F5344CB8AC3E}">
        <p14:creationId xmlns:p14="http://schemas.microsoft.com/office/powerpoint/2010/main" val="2455001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722C-2731-392E-BA9B-07B415FE825F}"/>
              </a:ext>
            </a:extLst>
          </p:cNvPr>
          <p:cNvSpPr>
            <a:spLocks noGrp="1"/>
          </p:cNvSpPr>
          <p:nvPr>
            <p:ph type="title"/>
          </p:nvPr>
        </p:nvSpPr>
        <p:spPr/>
        <p:txBody>
          <a:bodyPr/>
          <a:lstStyle/>
          <a:p>
            <a:pPr algn="ctr"/>
            <a:r>
              <a:rPr lang="en-GB" u="sng" dirty="0"/>
              <a:t>Attorney General’s reference (No 2 1992) [1994] </a:t>
            </a:r>
          </a:p>
        </p:txBody>
      </p:sp>
      <p:sp>
        <p:nvSpPr>
          <p:cNvPr id="3" name="Content Placeholder 2">
            <a:extLst>
              <a:ext uri="{FF2B5EF4-FFF2-40B4-BE49-F238E27FC236}">
                <a16:creationId xmlns:a16="http://schemas.microsoft.com/office/drawing/2014/main" id="{CB4EE755-F145-F258-BCD9-C416E140EC89}"/>
              </a:ext>
            </a:extLst>
          </p:cNvPr>
          <p:cNvSpPr>
            <a:spLocks noGrp="1"/>
          </p:cNvSpPr>
          <p:nvPr>
            <p:ph idx="1"/>
          </p:nvPr>
        </p:nvSpPr>
        <p:spPr/>
        <p:txBody>
          <a:bodyPr/>
          <a:lstStyle/>
          <a:p>
            <a:r>
              <a:rPr lang="en-GB" dirty="0"/>
              <a:t>Drove his lorry into two cars (with hazards on) that were parked on the hard shoulder of a road. </a:t>
            </a:r>
          </a:p>
          <a:p>
            <a:endParaRPr lang="en-GB" dirty="0"/>
          </a:p>
          <a:p>
            <a:r>
              <a:rPr lang="en-GB" dirty="0"/>
              <a:t>The crash was fatal.</a:t>
            </a:r>
          </a:p>
          <a:p>
            <a:endParaRPr lang="en-GB" dirty="0"/>
          </a:p>
          <a:p>
            <a:r>
              <a:rPr lang="en-GB" dirty="0"/>
              <a:t>Tried to argue that his actions were involuntary – the courts clarified that, that is not a defence and the decision should not be left to the jury. </a:t>
            </a:r>
          </a:p>
        </p:txBody>
      </p:sp>
    </p:spTree>
    <p:extLst>
      <p:ext uri="{BB962C8B-B14F-4D97-AF65-F5344CB8AC3E}">
        <p14:creationId xmlns:p14="http://schemas.microsoft.com/office/powerpoint/2010/main" val="1899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9250-5AB8-0535-17ED-513860AB2EEF}"/>
              </a:ext>
            </a:extLst>
          </p:cNvPr>
          <p:cNvSpPr>
            <a:spLocks noGrp="1"/>
          </p:cNvSpPr>
          <p:nvPr>
            <p:ph type="title"/>
          </p:nvPr>
        </p:nvSpPr>
        <p:spPr/>
        <p:txBody>
          <a:bodyPr>
            <a:normAutofit fontScale="90000"/>
          </a:bodyPr>
          <a:lstStyle/>
          <a:p>
            <a:pPr algn="ctr"/>
            <a:r>
              <a:rPr lang="en-GB" sz="4800" b="1" i="1" u="sng" dirty="0"/>
              <a:t>Has to be caused by an external factor</a:t>
            </a:r>
          </a:p>
        </p:txBody>
      </p:sp>
      <p:sp>
        <p:nvSpPr>
          <p:cNvPr id="3" name="Content Placeholder 2">
            <a:extLst>
              <a:ext uri="{FF2B5EF4-FFF2-40B4-BE49-F238E27FC236}">
                <a16:creationId xmlns:a16="http://schemas.microsoft.com/office/drawing/2014/main" id="{A9681D64-3525-3EEE-BD59-1C6C3F7B2A5D}"/>
              </a:ext>
            </a:extLst>
          </p:cNvPr>
          <p:cNvSpPr>
            <a:spLocks noGrp="1"/>
          </p:cNvSpPr>
          <p:nvPr>
            <p:ph idx="1"/>
          </p:nvPr>
        </p:nvSpPr>
        <p:spPr/>
        <p:txBody>
          <a:bodyPr/>
          <a:lstStyle/>
          <a:p>
            <a:r>
              <a:rPr lang="en-GB" dirty="0"/>
              <a:t>This is where is differs from insanity more specifically. </a:t>
            </a:r>
          </a:p>
          <a:p>
            <a:endParaRPr lang="en-GB" dirty="0"/>
          </a:p>
          <a:p>
            <a:r>
              <a:rPr lang="en-GB" dirty="0"/>
              <a:t>External = Automatism </a:t>
            </a:r>
          </a:p>
          <a:p>
            <a:r>
              <a:rPr lang="en-GB" dirty="0"/>
              <a:t>Internal = Insanity. </a:t>
            </a:r>
          </a:p>
          <a:p>
            <a:endParaRPr lang="en-GB" dirty="0"/>
          </a:p>
          <a:p>
            <a:r>
              <a:rPr lang="en-GB" dirty="0"/>
              <a:t>Includes several elements such as spasms, hypoglycaemic attacks. </a:t>
            </a:r>
          </a:p>
        </p:txBody>
      </p:sp>
    </p:spTree>
    <p:extLst>
      <p:ext uri="{BB962C8B-B14F-4D97-AF65-F5344CB8AC3E}">
        <p14:creationId xmlns:p14="http://schemas.microsoft.com/office/powerpoint/2010/main" val="1202187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80B4-9E98-9393-C3A0-A09CCC67CBE4}"/>
              </a:ext>
            </a:extLst>
          </p:cNvPr>
          <p:cNvSpPr>
            <a:spLocks noGrp="1"/>
          </p:cNvSpPr>
          <p:nvPr>
            <p:ph type="title"/>
          </p:nvPr>
        </p:nvSpPr>
        <p:spPr/>
        <p:txBody>
          <a:bodyPr>
            <a:normAutofit fontScale="90000"/>
          </a:bodyPr>
          <a:lstStyle/>
          <a:p>
            <a:pPr algn="ctr"/>
            <a:r>
              <a:rPr lang="en-GB" sz="5400" b="1" i="1" u="sng" dirty="0"/>
              <a:t>Key cases law where this is seen</a:t>
            </a:r>
          </a:p>
        </p:txBody>
      </p:sp>
      <p:sp>
        <p:nvSpPr>
          <p:cNvPr id="3" name="Content Placeholder 2">
            <a:extLst>
              <a:ext uri="{FF2B5EF4-FFF2-40B4-BE49-F238E27FC236}">
                <a16:creationId xmlns:a16="http://schemas.microsoft.com/office/drawing/2014/main" id="{386497DE-0CDF-F976-2D5E-1375D98ED9F2}"/>
              </a:ext>
            </a:extLst>
          </p:cNvPr>
          <p:cNvSpPr>
            <a:spLocks noGrp="1"/>
          </p:cNvSpPr>
          <p:nvPr>
            <p:ph idx="1"/>
          </p:nvPr>
        </p:nvSpPr>
        <p:spPr/>
        <p:txBody>
          <a:bodyPr>
            <a:normAutofit fontScale="92500" lnSpcReduction="10000"/>
          </a:bodyPr>
          <a:lstStyle/>
          <a:p>
            <a:r>
              <a:rPr lang="en-GB" dirty="0"/>
              <a:t>Hill v Baxter [1958] – Reflex or spasms. </a:t>
            </a:r>
          </a:p>
          <a:p>
            <a:endParaRPr lang="en-GB" dirty="0"/>
          </a:p>
          <a:p>
            <a:r>
              <a:rPr lang="en-GB" dirty="0"/>
              <a:t>Quick and </a:t>
            </a:r>
            <a:r>
              <a:rPr lang="en-GB" dirty="0" err="1"/>
              <a:t>Paddison</a:t>
            </a:r>
            <a:r>
              <a:rPr lang="en-GB" dirty="0"/>
              <a:t> [1973] – </a:t>
            </a:r>
            <a:r>
              <a:rPr lang="en-GB" dirty="0" err="1"/>
              <a:t>Hypoglycemia</a:t>
            </a:r>
            <a:r>
              <a:rPr lang="en-GB" dirty="0"/>
              <a:t>. </a:t>
            </a:r>
          </a:p>
          <a:p>
            <a:endParaRPr lang="en-GB" dirty="0"/>
          </a:p>
          <a:p>
            <a:r>
              <a:rPr lang="en-GB" dirty="0"/>
              <a:t>R v Bingham [1991] – </a:t>
            </a:r>
            <a:r>
              <a:rPr lang="en-GB" dirty="0" err="1"/>
              <a:t>Hypoglcemia</a:t>
            </a:r>
            <a:r>
              <a:rPr lang="en-GB" dirty="0"/>
              <a:t>.</a:t>
            </a:r>
          </a:p>
          <a:p>
            <a:endParaRPr lang="en-GB" dirty="0"/>
          </a:p>
          <a:p>
            <a:r>
              <a:rPr lang="en-GB" dirty="0"/>
              <a:t>R v Hennessy [1989] – </a:t>
            </a:r>
            <a:r>
              <a:rPr lang="en-GB" dirty="0" err="1"/>
              <a:t>Hyperglycemia</a:t>
            </a:r>
            <a:r>
              <a:rPr lang="en-GB" dirty="0"/>
              <a:t>. </a:t>
            </a:r>
          </a:p>
          <a:p>
            <a:endParaRPr lang="en-GB" dirty="0"/>
          </a:p>
          <a:p>
            <a:r>
              <a:rPr lang="en-GB" dirty="0"/>
              <a:t>R v T [1990] – PTSD because of other external factors.</a:t>
            </a:r>
          </a:p>
          <a:p>
            <a:endParaRPr lang="en-GB" dirty="0"/>
          </a:p>
        </p:txBody>
      </p:sp>
    </p:spTree>
    <p:extLst>
      <p:ext uri="{BB962C8B-B14F-4D97-AF65-F5344CB8AC3E}">
        <p14:creationId xmlns:p14="http://schemas.microsoft.com/office/powerpoint/2010/main" val="3652970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1CCC-4573-B530-F549-9F1FA09589E8}"/>
              </a:ext>
            </a:extLst>
          </p:cNvPr>
          <p:cNvSpPr>
            <a:spLocks noGrp="1"/>
          </p:cNvSpPr>
          <p:nvPr>
            <p:ph type="title"/>
          </p:nvPr>
        </p:nvSpPr>
        <p:spPr/>
        <p:txBody>
          <a:bodyPr>
            <a:normAutofit/>
          </a:bodyPr>
          <a:lstStyle/>
          <a:p>
            <a:pPr algn="ctr"/>
            <a:r>
              <a:rPr lang="en-GB" sz="6000" b="1" i="1" u="sng" dirty="0"/>
              <a:t>Case descriptions </a:t>
            </a:r>
          </a:p>
        </p:txBody>
      </p:sp>
      <p:sp>
        <p:nvSpPr>
          <p:cNvPr id="3" name="Content Placeholder 2">
            <a:extLst>
              <a:ext uri="{FF2B5EF4-FFF2-40B4-BE49-F238E27FC236}">
                <a16:creationId xmlns:a16="http://schemas.microsoft.com/office/drawing/2014/main" id="{68663B97-FAE2-C366-1858-784A9BB26C5C}"/>
              </a:ext>
            </a:extLst>
          </p:cNvPr>
          <p:cNvSpPr>
            <a:spLocks noGrp="1"/>
          </p:cNvSpPr>
          <p:nvPr>
            <p:ph idx="1"/>
          </p:nvPr>
        </p:nvSpPr>
        <p:spPr/>
        <p:txBody>
          <a:bodyPr>
            <a:normAutofit lnSpcReduction="10000"/>
          </a:bodyPr>
          <a:lstStyle/>
          <a:p>
            <a:r>
              <a:rPr lang="en-GB" b="1" u="sng" dirty="0"/>
              <a:t>Hill v Baxter [1958] </a:t>
            </a:r>
            <a:r>
              <a:rPr lang="en-GB" dirty="0"/>
              <a:t>– Research this case. </a:t>
            </a:r>
          </a:p>
          <a:p>
            <a:endParaRPr lang="en-GB" dirty="0"/>
          </a:p>
          <a:p>
            <a:r>
              <a:rPr lang="en-GB" b="1" u="sng" dirty="0"/>
              <a:t>Quick and </a:t>
            </a:r>
            <a:r>
              <a:rPr lang="en-GB" b="1" u="sng" dirty="0" err="1"/>
              <a:t>Paddison</a:t>
            </a:r>
            <a:r>
              <a:rPr lang="en-GB" b="1" u="sng" dirty="0"/>
              <a:t> [1973]- </a:t>
            </a:r>
            <a:r>
              <a:rPr lang="en-GB" dirty="0"/>
              <a:t>Conviction quashed because of the judge's misdirection – nurse – mental health hospital – ABH to patient – Hypoglycaemic attack. </a:t>
            </a:r>
          </a:p>
          <a:p>
            <a:endParaRPr lang="en-GB" dirty="0"/>
          </a:p>
          <a:p>
            <a:r>
              <a:rPr lang="en-GB" b="1" u="sng" dirty="0"/>
              <a:t>R v Bingham [1991] </a:t>
            </a:r>
            <a:r>
              <a:rPr lang="en-GB" dirty="0"/>
              <a:t>– Similar to the above case but relates to the offence of theft – shoplifting – did not pay for shopping. </a:t>
            </a:r>
          </a:p>
        </p:txBody>
      </p:sp>
    </p:spTree>
    <p:extLst>
      <p:ext uri="{BB962C8B-B14F-4D97-AF65-F5344CB8AC3E}">
        <p14:creationId xmlns:p14="http://schemas.microsoft.com/office/powerpoint/2010/main" val="315207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95D2-C304-20C8-E6A3-ACEEAFB02DA6}"/>
              </a:ext>
            </a:extLst>
          </p:cNvPr>
          <p:cNvSpPr>
            <a:spLocks noGrp="1"/>
          </p:cNvSpPr>
          <p:nvPr>
            <p:ph type="title"/>
          </p:nvPr>
        </p:nvSpPr>
        <p:spPr/>
        <p:txBody>
          <a:bodyPr>
            <a:normAutofit/>
          </a:bodyPr>
          <a:lstStyle/>
          <a:p>
            <a:pPr algn="ctr"/>
            <a:r>
              <a:rPr lang="en-GB" sz="5400" b="1" i="1" u="sng" dirty="0"/>
              <a:t>Continued</a:t>
            </a:r>
          </a:p>
        </p:txBody>
      </p:sp>
      <p:sp>
        <p:nvSpPr>
          <p:cNvPr id="3" name="Content Placeholder 2">
            <a:extLst>
              <a:ext uri="{FF2B5EF4-FFF2-40B4-BE49-F238E27FC236}">
                <a16:creationId xmlns:a16="http://schemas.microsoft.com/office/drawing/2014/main" id="{5BE21DE3-AF4E-8307-ECB6-34E068BBEC92}"/>
              </a:ext>
            </a:extLst>
          </p:cNvPr>
          <p:cNvSpPr>
            <a:spLocks noGrp="1"/>
          </p:cNvSpPr>
          <p:nvPr>
            <p:ph idx="1"/>
          </p:nvPr>
        </p:nvSpPr>
        <p:spPr/>
        <p:txBody>
          <a:bodyPr/>
          <a:lstStyle/>
          <a:p>
            <a:pPr marL="0" indent="0">
              <a:buNone/>
            </a:pPr>
            <a:endParaRPr lang="en-GB" dirty="0"/>
          </a:p>
          <a:p>
            <a:r>
              <a:rPr lang="en-GB" b="1" u="sng" dirty="0"/>
              <a:t>R v Hennessy [1989]-  </a:t>
            </a:r>
            <a:r>
              <a:rPr lang="en-GB" dirty="0"/>
              <a:t>Research this case and identify the defence. </a:t>
            </a:r>
          </a:p>
          <a:p>
            <a:endParaRPr lang="en-GB" dirty="0"/>
          </a:p>
          <a:p>
            <a:r>
              <a:rPr lang="en-GB" b="1" u="sng" dirty="0"/>
              <a:t>R v T [1990]- </a:t>
            </a:r>
            <a:r>
              <a:rPr lang="en-GB" dirty="0"/>
              <a:t>Rape a few days before was an external factor which caused a dissociative state.</a:t>
            </a:r>
          </a:p>
        </p:txBody>
      </p:sp>
    </p:spTree>
    <p:extLst>
      <p:ext uri="{BB962C8B-B14F-4D97-AF65-F5344CB8AC3E}">
        <p14:creationId xmlns:p14="http://schemas.microsoft.com/office/powerpoint/2010/main" val="971190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ACC8A-8D6C-855A-9BAF-E3E2C1A3F4CA}"/>
              </a:ext>
            </a:extLst>
          </p:cNvPr>
          <p:cNvSpPr>
            <a:spLocks noGrp="1"/>
          </p:cNvSpPr>
          <p:nvPr>
            <p:ph type="title"/>
          </p:nvPr>
        </p:nvSpPr>
        <p:spPr/>
        <p:txBody>
          <a:bodyPr>
            <a:normAutofit/>
          </a:bodyPr>
          <a:lstStyle/>
          <a:p>
            <a:pPr algn="ctr"/>
            <a:r>
              <a:rPr lang="en-GB" sz="5400" b="1" i="1" u="sng" dirty="0"/>
              <a:t>Continued</a:t>
            </a:r>
          </a:p>
        </p:txBody>
      </p:sp>
      <p:sp>
        <p:nvSpPr>
          <p:cNvPr id="3" name="Content Placeholder 2">
            <a:extLst>
              <a:ext uri="{FF2B5EF4-FFF2-40B4-BE49-F238E27FC236}">
                <a16:creationId xmlns:a16="http://schemas.microsoft.com/office/drawing/2014/main" id="{015C41B3-2201-52E2-25D2-94C3E659E18D}"/>
              </a:ext>
            </a:extLst>
          </p:cNvPr>
          <p:cNvSpPr>
            <a:spLocks noGrp="1"/>
          </p:cNvSpPr>
          <p:nvPr>
            <p:ph idx="1"/>
          </p:nvPr>
        </p:nvSpPr>
        <p:spPr/>
        <p:txBody>
          <a:bodyPr/>
          <a:lstStyle/>
          <a:p>
            <a:r>
              <a:rPr lang="en-GB" dirty="0" err="1"/>
              <a:t>Dpp</a:t>
            </a:r>
            <a:r>
              <a:rPr lang="en-GB" dirty="0"/>
              <a:t> v Majewski [1977]</a:t>
            </a:r>
          </a:p>
          <a:p>
            <a:endParaRPr lang="en-GB" dirty="0"/>
          </a:p>
          <a:p>
            <a:r>
              <a:rPr lang="en-GB" dirty="0"/>
              <a:t>R v Lipman [1970] </a:t>
            </a:r>
          </a:p>
          <a:p>
            <a:endParaRPr lang="en-GB" dirty="0"/>
          </a:p>
          <a:p>
            <a:r>
              <a:rPr lang="en-GB" dirty="0"/>
              <a:t>R v Bailey [1983] – only if not aware going to become an </a:t>
            </a:r>
            <a:r>
              <a:rPr lang="en-GB" dirty="0" err="1"/>
              <a:t>automanon</a:t>
            </a:r>
            <a:r>
              <a:rPr lang="en-GB" dirty="0"/>
              <a:t>. </a:t>
            </a:r>
          </a:p>
        </p:txBody>
      </p:sp>
    </p:spTree>
    <p:extLst>
      <p:ext uri="{BB962C8B-B14F-4D97-AF65-F5344CB8AC3E}">
        <p14:creationId xmlns:p14="http://schemas.microsoft.com/office/powerpoint/2010/main" val="1130387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93789-7E32-1A0D-3376-EFFEB8F7EF2D}"/>
              </a:ext>
            </a:extLst>
          </p:cNvPr>
          <p:cNvSpPr>
            <a:spLocks noGrp="1"/>
          </p:cNvSpPr>
          <p:nvPr>
            <p:ph type="title"/>
          </p:nvPr>
        </p:nvSpPr>
        <p:spPr/>
        <p:txBody>
          <a:bodyPr>
            <a:normAutofit/>
          </a:bodyPr>
          <a:lstStyle/>
          <a:p>
            <a:pPr algn="ctr"/>
            <a:r>
              <a:rPr lang="en-GB" sz="6600" b="1" i="1" u="sng" dirty="0"/>
              <a:t>Case descriptions </a:t>
            </a:r>
          </a:p>
        </p:txBody>
      </p:sp>
      <p:sp>
        <p:nvSpPr>
          <p:cNvPr id="3" name="Content Placeholder 2">
            <a:extLst>
              <a:ext uri="{FF2B5EF4-FFF2-40B4-BE49-F238E27FC236}">
                <a16:creationId xmlns:a16="http://schemas.microsoft.com/office/drawing/2014/main" id="{BC60908D-D08C-39CB-9D4A-7DF168C62429}"/>
              </a:ext>
            </a:extLst>
          </p:cNvPr>
          <p:cNvSpPr>
            <a:spLocks noGrp="1"/>
          </p:cNvSpPr>
          <p:nvPr>
            <p:ph idx="1"/>
          </p:nvPr>
        </p:nvSpPr>
        <p:spPr/>
        <p:txBody>
          <a:bodyPr>
            <a:normAutofit fontScale="92500" lnSpcReduction="10000"/>
          </a:bodyPr>
          <a:lstStyle/>
          <a:p>
            <a:r>
              <a:rPr lang="en-GB" b="1" u="sng" dirty="0" err="1"/>
              <a:t>Dpp</a:t>
            </a:r>
            <a:r>
              <a:rPr lang="en-GB" b="1" u="sng" dirty="0"/>
              <a:t> v Majewski [1977] </a:t>
            </a:r>
            <a:r>
              <a:rPr lang="en-GB" dirty="0"/>
              <a:t>– Lays down the rules in relation to basic intent and specific intention – we will revisit this case in tomorrow's session. </a:t>
            </a:r>
          </a:p>
          <a:p>
            <a:endParaRPr lang="en-GB" dirty="0"/>
          </a:p>
          <a:p>
            <a:r>
              <a:rPr lang="en-GB" b="1" u="sng" dirty="0"/>
              <a:t>R v Lipman [1970] </a:t>
            </a:r>
            <a:r>
              <a:rPr lang="en-GB" dirty="0"/>
              <a:t>– Defendant took LSD – centre of the earth fighting snakes- hit his girlfriend on the head and stuffed bed sheets in her mouth and she died – no defence of automatism. </a:t>
            </a:r>
          </a:p>
          <a:p>
            <a:endParaRPr lang="en-GB" dirty="0"/>
          </a:p>
          <a:p>
            <a:r>
              <a:rPr lang="en-GB" b="1" u="sng" dirty="0"/>
              <a:t>R v Bailey [1983] </a:t>
            </a:r>
            <a:r>
              <a:rPr lang="en-GB" dirty="0"/>
              <a:t>– Research this case and feedback the facts and outcome. </a:t>
            </a:r>
          </a:p>
        </p:txBody>
      </p:sp>
    </p:spTree>
    <p:extLst>
      <p:ext uri="{BB962C8B-B14F-4D97-AF65-F5344CB8AC3E}">
        <p14:creationId xmlns:p14="http://schemas.microsoft.com/office/powerpoint/2010/main" val="2794316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6E6C-85C1-956C-070C-5A9CB1E70C02}"/>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670CBB4A-574F-45D5-17D6-77939E66C58F}"/>
              </a:ext>
            </a:extLst>
          </p:cNvPr>
          <p:cNvSpPr>
            <a:spLocks noGrp="1"/>
          </p:cNvSpPr>
          <p:nvPr>
            <p:ph idx="1"/>
          </p:nvPr>
        </p:nvSpPr>
        <p:spPr/>
        <p:txBody>
          <a:bodyPr/>
          <a:lstStyle/>
          <a:p>
            <a:r>
              <a:rPr lang="en-GB" dirty="0"/>
              <a:t>Automatism is a defence to a criminal offence. </a:t>
            </a:r>
          </a:p>
          <a:p>
            <a:endParaRPr lang="en-GB" dirty="0"/>
          </a:p>
          <a:p>
            <a:r>
              <a:rPr lang="en-GB" dirty="0"/>
              <a:t>It is not the defence of insanity. </a:t>
            </a:r>
          </a:p>
          <a:p>
            <a:endParaRPr lang="en-GB" dirty="0"/>
          </a:p>
          <a:p>
            <a:r>
              <a:rPr lang="en-GB" dirty="0"/>
              <a:t>However, many believe that the defence is outdated. </a:t>
            </a:r>
          </a:p>
        </p:txBody>
      </p:sp>
      <p:pic>
        <p:nvPicPr>
          <p:cNvPr id="5" name="Graphic 4" descr="Clipboard Checked with solid fill">
            <a:extLst>
              <a:ext uri="{FF2B5EF4-FFF2-40B4-BE49-F238E27FC236}">
                <a16:creationId xmlns:a16="http://schemas.microsoft.com/office/drawing/2014/main" id="{75C55AE6-DA45-3D80-3177-1445206392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73490" y="4450080"/>
            <a:ext cx="1883691" cy="1883691"/>
          </a:xfrm>
          <a:prstGeom prst="rect">
            <a:avLst/>
          </a:prstGeom>
        </p:spPr>
      </p:pic>
    </p:spTree>
    <p:extLst>
      <p:ext uri="{BB962C8B-B14F-4D97-AF65-F5344CB8AC3E}">
        <p14:creationId xmlns:p14="http://schemas.microsoft.com/office/powerpoint/2010/main" val="3176515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988720-FC05-5654-AC77-275627CAB229}"/>
              </a:ext>
            </a:extLst>
          </p:cNvPr>
          <p:cNvSpPr>
            <a:spLocks noGrp="1"/>
          </p:cNvSpPr>
          <p:nvPr>
            <p:ph type="ctrTitle"/>
          </p:nvPr>
        </p:nvSpPr>
        <p:spPr/>
        <p:txBody>
          <a:bodyPr/>
          <a:lstStyle/>
          <a:p>
            <a:pPr algn="ctr"/>
            <a:r>
              <a:rPr lang="en-GB" u="sng" dirty="0"/>
              <a:t>Thank you!</a:t>
            </a:r>
          </a:p>
        </p:txBody>
      </p:sp>
      <p:sp>
        <p:nvSpPr>
          <p:cNvPr id="5" name="Subtitle 4">
            <a:extLst>
              <a:ext uri="{FF2B5EF4-FFF2-40B4-BE49-F238E27FC236}">
                <a16:creationId xmlns:a16="http://schemas.microsoft.com/office/drawing/2014/main" id="{1E8B4F21-80D5-CA7A-4CC5-1CCEEBA29FD3}"/>
              </a:ext>
            </a:extLst>
          </p:cNvPr>
          <p:cNvSpPr>
            <a:spLocks noGrp="1"/>
          </p:cNvSpPr>
          <p:nvPr>
            <p:ph type="subTitle" idx="1"/>
          </p:nvPr>
        </p:nvSpPr>
        <p:spPr/>
        <p:txBody>
          <a:bodyPr/>
          <a:lstStyle/>
          <a:p>
            <a:pPr algn="ctr"/>
            <a:r>
              <a:rPr lang="en-GB" dirty="0"/>
              <a:t>Any Questions?</a:t>
            </a:r>
          </a:p>
        </p:txBody>
      </p:sp>
    </p:spTree>
    <p:extLst>
      <p:ext uri="{BB962C8B-B14F-4D97-AF65-F5344CB8AC3E}">
        <p14:creationId xmlns:p14="http://schemas.microsoft.com/office/powerpoint/2010/main" val="356163580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45206_TF11865037_Win32" id="{C7209C66-2535-460D-A7B7-28D713442A19}" vid="{ACFD39D1-0BA5-4E2A-B973-3C680498BA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7AC725-6DF6-4200-9EB9-096AD491A93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6FBEE50-EB7D-41C1-8179-2228E7662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BA74C3-E84E-4CF4-94A4-32FCB6FA6F2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Reunion photo album</Template>
  <TotalTime>0</TotalTime>
  <Words>732</Words>
  <Application>Microsoft Office PowerPoint</Application>
  <PresentationFormat>Widescreen</PresentationFormat>
  <Paragraphs>102</Paragraphs>
  <Slides>17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Schoolbook</vt:lpstr>
      <vt:lpstr>Lucida Handwriting</vt:lpstr>
      <vt:lpstr>Office Theme</vt:lpstr>
      <vt:lpstr>The Defence of </vt:lpstr>
      <vt:lpstr>Content </vt:lpstr>
      <vt:lpstr>What is automatism?</vt:lpstr>
      <vt:lpstr>How is it defined?</vt:lpstr>
      <vt:lpstr>What is the test for automatism?</vt:lpstr>
      <vt:lpstr>Continued</vt:lpstr>
      <vt:lpstr>Let’s look at each one in turn….</vt:lpstr>
      <vt:lpstr>Broome v Perkins</vt:lpstr>
      <vt:lpstr>Attorney General’s reference (No 2 1992) [1994] </vt:lpstr>
      <vt:lpstr>Has to be caused by an external factor</vt:lpstr>
      <vt:lpstr>Key cases law where this is seen</vt:lpstr>
      <vt:lpstr>Case descriptions </vt:lpstr>
      <vt:lpstr>Continued</vt:lpstr>
      <vt:lpstr>Continued</vt:lpstr>
      <vt:lpstr>Case descriptions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2024-10-25T09:15:35Z</dcterms:created>
  <dcterms:modified xsi:type="dcterms:W3CDTF">2024-10-28T08:13:10Z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