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8AAF8-46B3-8684-1B7B-3665C87CA0D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A63F253-D124-FE88-6FF6-7E6B9F3710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3AC7DFD-0632-6E09-FAF8-E2A37844169A}"/>
              </a:ext>
            </a:extLst>
          </p:cNvPr>
          <p:cNvSpPr>
            <a:spLocks noGrp="1"/>
          </p:cNvSpPr>
          <p:nvPr>
            <p:ph type="dt" sz="half" idx="10"/>
          </p:nvPr>
        </p:nvSpPr>
        <p:spPr/>
        <p:txBody>
          <a:bodyPr/>
          <a:lstStyle/>
          <a:p>
            <a:fld id="{924ED91E-37BA-E149-8EA3-B691C5EFB889}" type="datetimeFigureOut">
              <a:rPr lang="en-US" smtClean="0"/>
              <a:t>7/18/26</a:t>
            </a:fld>
            <a:endParaRPr lang="en-US"/>
          </a:p>
        </p:txBody>
      </p:sp>
      <p:sp>
        <p:nvSpPr>
          <p:cNvPr id="5" name="Footer Placeholder 4">
            <a:extLst>
              <a:ext uri="{FF2B5EF4-FFF2-40B4-BE49-F238E27FC236}">
                <a16:creationId xmlns:a16="http://schemas.microsoft.com/office/drawing/2014/main" id="{6E01FE67-3671-655C-B737-42CE997CD0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44DC21-C590-5EC2-09D0-4B07CB08DCF9}"/>
              </a:ext>
            </a:extLst>
          </p:cNvPr>
          <p:cNvSpPr>
            <a:spLocks noGrp="1"/>
          </p:cNvSpPr>
          <p:nvPr>
            <p:ph type="sldNum" sz="quarter" idx="12"/>
          </p:nvPr>
        </p:nvSpPr>
        <p:spPr/>
        <p:txBody>
          <a:bodyPr/>
          <a:lstStyle/>
          <a:p>
            <a:fld id="{CE10C663-9E3C-5240-9CDC-2AD490D1FBFE}" type="slidenum">
              <a:rPr lang="en-US" smtClean="0"/>
              <a:t>‹#›</a:t>
            </a:fld>
            <a:endParaRPr lang="en-US"/>
          </a:p>
        </p:txBody>
      </p:sp>
    </p:spTree>
    <p:extLst>
      <p:ext uri="{BB962C8B-B14F-4D97-AF65-F5344CB8AC3E}">
        <p14:creationId xmlns:p14="http://schemas.microsoft.com/office/powerpoint/2010/main" val="1219407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EF05A-6007-6D26-9321-CB59B0B9910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F477B80-B417-9BE8-99BE-5605830DD4D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CEBCCA-A080-F8BF-625E-A49A8D5ACDBD}"/>
              </a:ext>
            </a:extLst>
          </p:cNvPr>
          <p:cNvSpPr>
            <a:spLocks noGrp="1"/>
          </p:cNvSpPr>
          <p:nvPr>
            <p:ph type="dt" sz="half" idx="10"/>
          </p:nvPr>
        </p:nvSpPr>
        <p:spPr/>
        <p:txBody>
          <a:bodyPr/>
          <a:lstStyle/>
          <a:p>
            <a:fld id="{924ED91E-37BA-E149-8EA3-B691C5EFB889}" type="datetimeFigureOut">
              <a:rPr lang="en-US" smtClean="0"/>
              <a:t>7/18/26</a:t>
            </a:fld>
            <a:endParaRPr lang="en-US"/>
          </a:p>
        </p:txBody>
      </p:sp>
      <p:sp>
        <p:nvSpPr>
          <p:cNvPr id="5" name="Footer Placeholder 4">
            <a:extLst>
              <a:ext uri="{FF2B5EF4-FFF2-40B4-BE49-F238E27FC236}">
                <a16:creationId xmlns:a16="http://schemas.microsoft.com/office/drawing/2014/main" id="{62271F36-5D9B-3D68-6A78-A1DCEF1FEF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D3F80E-E8F9-AB63-5B40-1DB8DA283D37}"/>
              </a:ext>
            </a:extLst>
          </p:cNvPr>
          <p:cNvSpPr>
            <a:spLocks noGrp="1"/>
          </p:cNvSpPr>
          <p:nvPr>
            <p:ph type="sldNum" sz="quarter" idx="12"/>
          </p:nvPr>
        </p:nvSpPr>
        <p:spPr/>
        <p:txBody>
          <a:bodyPr/>
          <a:lstStyle/>
          <a:p>
            <a:fld id="{CE10C663-9E3C-5240-9CDC-2AD490D1FBFE}" type="slidenum">
              <a:rPr lang="en-US" smtClean="0"/>
              <a:t>‹#›</a:t>
            </a:fld>
            <a:endParaRPr lang="en-US"/>
          </a:p>
        </p:txBody>
      </p:sp>
    </p:spTree>
    <p:extLst>
      <p:ext uri="{BB962C8B-B14F-4D97-AF65-F5344CB8AC3E}">
        <p14:creationId xmlns:p14="http://schemas.microsoft.com/office/powerpoint/2010/main" val="4004341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49DD6-2A0E-1ABC-410B-FFDFD7B4985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8262FE6-9492-9616-088F-15D3465AEE8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EAF02E7-5428-1B18-21A1-F6FE5CE90A65}"/>
              </a:ext>
            </a:extLst>
          </p:cNvPr>
          <p:cNvSpPr>
            <a:spLocks noGrp="1"/>
          </p:cNvSpPr>
          <p:nvPr>
            <p:ph type="dt" sz="half" idx="10"/>
          </p:nvPr>
        </p:nvSpPr>
        <p:spPr/>
        <p:txBody>
          <a:bodyPr/>
          <a:lstStyle/>
          <a:p>
            <a:fld id="{924ED91E-37BA-E149-8EA3-B691C5EFB889}" type="datetimeFigureOut">
              <a:rPr lang="en-US" smtClean="0"/>
              <a:t>7/18/26</a:t>
            </a:fld>
            <a:endParaRPr lang="en-US"/>
          </a:p>
        </p:txBody>
      </p:sp>
      <p:sp>
        <p:nvSpPr>
          <p:cNvPr id="5" name="Footer Placeholder 4">
            <a:extLst>
              <a:ext uri="{FF2B5EF4-FFF2-40B4-BE49-F238E27FC236}">
                <a16:creationId xmlns:a16="http://schemas.microsoft.com/office/drawing/2014/main" id="{495148F6-AD55-424F-E833-535911074F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3E6279-F017-A775-B2F8-DC75E7F94F1B}"/>
              </a:ext>
            </a:extLst>
          </p:cNvPr>
          <p:cNvSpPr>
            <a:spLocks noGrp="1"/>
          </p:cNvSpPr>
          <p:nvPr>
            <p:ph type="sldNum" sz="quarter" idx="12"/>
          </p:nvPr>
        </p:nvSpPr>
        <p:spPr/>
        <p:txBody>
          <a:bodyPr/>
          <a:lstStyle/>
          <a:p>
            <a:fld id="{CE10C663-9E3C-5240-9CDC-2AD490D1FBFE}" type="slidenum">
              <a:rPr lang="en-US" smtClean="0"/>
              <a:t>‹#›</a:t>
            </a:fld>
            <a:endParaRPr lang="en-US"/>
          </a:p>
        </p:txBody>
      </p:sp>
    </p:spTree>
    <p:extLst>
      <p:ext uri="{BB962C8B-B14F-4D97-AF65-F5344CB8AC3E}">
        <p14:creationId xmlns:p14="http://schemas.microsoft.com/office/powerpoint/2010/main" val="775002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69749-651F-C9A6-FEAD-E5752D24BA1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F575782-B412-62D3-D354-C9C528E9174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932ABD0-8DFD-0555-D333-3A8FCC2F47A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B7F8BDB-1073-B492-B1A4-0986F8205C81}"/>
              </a:ext>
            </a:extLst>
          </p:cNvPr>
          <p:cNvSpPr>
            <a:spLocks noGrp="1"/>
          </p:cNvSpPr>
          <p:nvPr>
            <p:ph type="dt" sz="half" idx="10"/>
          </p:nvPr>
        </p:nvSpPr>
        <p:spPr/>
        <p:txBody>
          <a:bodyPr/>
          <a:lstStyle/>
          <a:p>
            <a:fld id="{924ED91E-37BA-E149-8EA3-B691C5EFB889}" type="datetimeFigureOut">
              <a:rPr lang="en-US" smtClean="0"/>
              <a:t>7/18/26</a:t>
            </a:fld>
            <a:endParaRPr lang="en-US"/>
          </a:p>
        </p:txBody>
      </p:sp>
      <p:sp>
        <p:nvSpPr>
          <p:cNvPr id="6" name="Footer Placeholder 5">
            <a:extLst>
              <a:ext uri="{FF2B5EF4-FFF2-40B4-BE49-F238E27FC236}">
                <a16:creationId xmlns:a16="http://schemas.microsoft.com/office/drawing/2014/main" id="{1670728A-E337-9B32-712C-67B9D7B168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92744F-329D-89D3-48A9-14D68AE958F7}"/>
              </a:ext>
            </a:extLst>
          </p:cNvPr>
          <p:cNvSpPr>
            <a:spLocks noGrp="1"/>
          </p:cNvSpPr>
          <p:nvPr>
            <p:ph type="sldNum" sz="quarter" idx="12"/>
          </p:nvPr>
        </p:nvSpPr>
        <p:spPr/>
        <p:txBody>
          <a:bodyPr/>
          <a:lstStyle/>
          <a:p>
            <a:fld id="{CE10C663-9E3C-5240-9CDC-2AD490D1FBFE}" type="slidenum">
              <a:rPr lang="en-US" smtClean="0"/>
              <a:t>‹#›</a:t>
            </a:fld>
            <a:endParaRPr lang="en-US"/>
          </a:p>
        </p:txBody>
      </p:sp>
    </p:spTree>
    <p:extLst>
      <p:ext uri="{BB962C8B-B14F-4D97-AF65-F5344CB8AC3E}">
        <p14:creationId xmlns:p14="http://schemas.microsoft.com/office/powerpoint/2010/main" val="4005275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0AEA8-16B3-29DE-0924-031A74C65C9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28BB072-FA2F-934D-F769-917A86C095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19FBA76-28C2-FE12-EC9F-67853C1018B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6A8525C-E90B-42BF-F1AC-F93C92C739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3848C2C-4C2C-054F-704A-A0CA7378E71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1D00EC0-395E-0217-E4AC-D3A4074E40D1}"/>
              </a:ext>
            </a:extLst>
          </p:cNvPr>
          <p:cNvSpPr>
            <a:spLocks noGrp="1"/>
          </p:cNvSpPr>
          <p:nvPr>
            <p:ph type="dt" sz="half" idx="10"/>
          </p:nvPr>
        </p:nvSpPr>
        <p:spPr/>
        <p:txBody>
          <a:bodyPr/>
          <a:lstStyle/>
          <a:p>
            <a:fld id="{924ED91E-37BA-E149-8EA3-B691C5EFB889}" type="datetimeFigureOut">
              <a:rPr lang="en-US" smtClean="0"/>
              <a:t>7/18/26</a:t>
            </a:fld>
            <a:endParaRPr lang="en-US"/>
          </a:p>
        </p:txBody>
      </p:sp>
      <p:sp>
        <p:nvSpPr>
          <p:cNvPr id="8" name="Footer Placeholder 7">
            <a:extLst>
              <a:ext uri="{FF2B5EF4-FFF2-40B4-BE49-F238E27FC236}">
                <a16:creationId xmlns:a16="http://schemas.microsoft.com/office/drawing/2014/main" id="{F54DB260-9D3C-7AD2-6AD2-FBD7713488B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1A03BEC-152C-9D90-2412-8EFB56F9A8D3}"/>
              </a:ext>
            </a:extLst>
          </p:cNvPr>
          <p:cNvSpPr>
            <a:spLocks noGrp="1"/>
          </p:cNvSpPr>
          <p:nvPr>
            <p:ph type="sldNum" sz="quarter" idx="12"/>
          </p:nvPr>
        </p:nvSpPr>
        <p:spPr/>
        <p:txBody>
          <a:bodyPr/>
          <a:lstStyle/>
          <a:p>
            <a:fld id="{CE10C663-9E3C-5240-9CDC-2AD490D1FBFE}" type="slidenum">
              <a:rPr lang="en-US" smtClean="0"/>
              <a:t>‹#›</a:t>
            </a:fld>
            <a:endParaRPr lang="en-US"/>
          </a:p>
        </p:txBody>
      </p:sp>
    </p:spTree>
    <p:extLst>
      <p:ext uri="{BB962C8B-B14F-4D97-AF65-F5344CB8AC3E}">
        <p14:creationId xmlns:p14="http://schemas.microsoft.com/office/powerpoint/2010/main" val="4251988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45607-0CAA-2942-A1C2-71FDEA5A83C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2DEF868-DAEE-B4FF-7CFF-06C872B6CEAE}"/>
              </a:ext>
            </a:extLst>
          </p:cNvPr>
          <p:cNvSpPr>
            <a:spLocks noGrp="1"/>
          </p:cNvSpPr>
          <p:nvPr>
            <p:ph type="dt" sz="half" idx="10"/>
          </p:nvPr>
        </p:nvSpPr>
        <p:spPr/>
        <p:txBody>
          <a:bodyPr/>
          <a:lstStyle/>
          <a:p>
            <a:fld id="{924ED91E-37BA-E149-8EA3-B691C5EFB889}" type="datetimeFigureOut">
              <a:rPr lang="en-US" smtClean="0"/>
              <a:t>7/18/26</a:t>
            </a:fld>
            <a:endParaRPr lang="en-US"/>
          </a:p>
        </p:txBody>
      </p:sp>
      <p:sp>
        <p:nvSpPr>
          <p:cNvPr id="4" name="Footer Placeholder 3">
            <a:extLst>
              <a:ext uri="{FF2B5EF4-FFF2-40B4-BE49-F238E27FC236}">
                <a16:creationId xmlns:a16="http://schemas.microsoft.com/office/drawing/2014/main" id="{B48F495E-6A94-0B65-322E-E1518D8EF3B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7DC5F-0A02-BA42-98C2-FAA3DB9D8F5E}"/>
              </a:ext>
            </a:extLst>
          </p:cNvPr>
          <p:cNvSpPr>
            <a:spLocks noGrp="1"/>
          </p:cNvSpPr>
          <p:nvPr>
            <p:ph type="sldNum" sz="quarter" idx="12"/>
          </p:nvPr>
        </p:nvSpPr>
        <p:spPr/>
        <p:txBody>
          <a:bodyPr/>
          <a:lstStyle/>
          <a:p>
            <a:fld id="{CE10C663-9E3C-5240-9CDC-2AD490D1FBFE}" type="slidenum">
              <a:rPr lang="en-US" smtClean="0"/>
              <a:t>‹#›</a:t>
            </a:fld>
            <a:endParaRPr lang="en-US"/>
          </a:p>
        </p:txBody>
      </p:sp>
    </p:spTree>
    <p:extLst>
      <p:ext uri="{BB962C8B-B14F-4D97-AF65-F5344CB8AC3E}">
        <p14:creationId xmlns:p14="http://schemas.microsoft.com/office/powerpoint/2010/main" val="1862620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30F3AF-7094-F516-5B66-6A5383864B6F}"/>
              </a:ext>
            </a:extLst>
          </p:cNvPr>
          <p:cNvSpPr>
            <a:spLocks noGrp="1"/>
          </p:cNvSpPr>
          <p:nvPr>
            <p:ph type="dt" sz="half" idx="10"/>
          </p:nvPr>
        </p:nvSpPr>
        <p:spPr/>
        <p:txBody>
          <a:bodyPr/>
          <a:lstStyle/>
          <a:p>
            <a:fld id="{924ED91E-37BA-E149-8EA3-B691C5EFB889}" type="datetimeFigureOut">
              <a:rPr lang="en-US" smtClean="0"/>
              <a:t>7/18/26</a:t>
            </a:fld>
            <a:endParaRPr lang="en-US"/>
          </a:p>
        </p:txBody>
      </p:sp>
      <p:sp>
        <p:nvSpPr>
          <p:cNvPr id="3" name="Footer Placeholder 2">
            <a:extLst>
              <a:ext uri="{FF2B5EF4-FFF2-40B4-BE49-F238E27FC236}">
                <a16:creationId xmlns:a16="http://schemas.microsoft.com/office/drawing/2014/main" id="{8EF4E596-EF4A-9FD7-093E-501720BE95F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9A2C12E-72A6-C693-2C65-61F0352FF0E6}"/>
              </a:ext>
            </a:extLst>
          </p:cNvPr>
          <p:cNvSpPr>
            <a:spLocks noGrp="1"/>
          </p:cNvSpPr>
          <p:nvPr>
            <p:ph type="sldNum" sz="quarter" idx="12"/>
          </p:nvPr>
        </p:nvSpPr>
        <p:spPr/>
        <p:txBody>
          <a:bodyPr/>
          <a:lstStyle/>
          <a:p>
            <a:fld id="{CE10C663-9E3C-5240-9CDC-2AD490D1FBFE}" type="slidenum">
              <a:rPr lang="en-US" smtClean="0"/>
              <a:t>‹#›</a:t>
            </a:fld>
            <a:endParaRPr lang="en-US"/>
          </a:p>
        </p:txBody>
      </p:sp>
    </p:spTree>
    <p:extLst>
      <p:ext uri="{BB962C8B-B14F-4D97-AF65-F5344CB8AC3E}">
        <p14:creationId xmlns:p14="http://schemas.microsoft.com/office/powerpoint/2010/main" val="2276569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1EBA0-D272-C207-B455-7F19A58A3F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B77C5FC-7836-21D3-EA41-178FDAE3CE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DB6C6A7-5473-5D9B-C9CF-DB210C1EA7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6161E38-26D5-36CA-D769-22C27F1EE755}"/>
              </a:ext>
            </a:extLst>
          </p:cNvPr>
          <p:cNvSpPr>
            <a:spLocks noGrp="1"/>
          </p:cNvSpPr>
          <p:nvPr>
            <p:ph type="dt" sz="half" idx="10"/>
          </p:nvPr>
        </p:nvSpPr>
        <p:spPr/>
        <p:txBody>
          <a:bodyPr/>
          <a:lstStyle/>
          <a:p>
            <a:fld id="{924ED91E-37BA-E149-8EA3-B691C5EFB889}" type="datetimeFigureOut">
              <a:rPr lang="en-US" smtClean="0"/>
              <a:t>7/18/26</a:t>
            </a:fld>
            <a:endParaRPr lang="en-US"/>
          </a:p>
        </p:txBody>
      </p:sp>
      <p:sp>
        <p:nvSpPr>
          <p:cNvPr id="6" name="Footer Placeholder 5">
            <a:extLst>
              <a:ext uri="{FF2B5EF4-FFF2-40B4-BE49-F238E27FC236}">
                <a16:creationId xmlns:a16="http://schemas.microsoft.com/office/drawing/2014/main" id="{212488C2-DFAA-FC4F-ADF8-67135DBEA0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39ACBA2-96C5-3E75-6980-ECC78D225C21}"/>
              </a:ext>
            </a:extLst>
          </p:cNvPr>
          <p:cNvSpPr>
            <a:spLocks noGrp="1"/>
          </p:cNvSpPr>
          <p:nvPr>
            <p:ph type="sldNum" sz="quarter" idx="12"/>
          </p:nvPr>
        </p:nvSpPr>
        <p:spPr/>
        <p:txBody>
          <a:bodyPr/>
          <a:lstStyle/>
          <a:p>
            <a:fld id="{CE10C663-9E3C-5240-9CDC-2AD490D1FBFE}" type="slidenum">
              <a:rPr lang="en-US" smtClean="0"/>
              <a:t>‹#›</a:t>
            </a:fld>
            <a:endParaRPr lang="en-US"/>
          </a:p>
        </p:txBody>
      </p:sp>
    </p:spTree>
    <p:extLst>
      <p:ext uri="{BB962C8B-B14F-4D97-AF65-F5344CB8AC3E}">
        <p14:creationId xmlns:p14="http://schemas.microsoft.com/office/powerpoint/2010/main" val="2760821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44BA0-E68B-8FAC-7801-C035BBB3865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A1E23CD-EAC6-8F64-9F97-8FCF51ACB2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612F099-9297-CB3E-BA84-ABDE53F32C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2527A3-9838-31AE-9B4D-DD888DB13C62}"/>
              </a:ext>
            </a:extLst>
          </p:cNvPr>
          <p:cNvSpPr>
            <a:spLocks noGrp="1"/>
          </p:cNvSpPr>
          <p:nvPr>
            <p:ph type="dt" sz="half" idx="10"/>
          </p:nvPr>
        </p:nvSpPr>
        <p:spPr/>
        <p:txBody>
          <a:bodyPr/>
          <a:lstStyle/>
          <a:p>
            <a:fld id="{924ED91E-37BA-E149-8EA3-B691C5EFB889}" type="datetimeFigureOut">
              <a:rPr lang="en-US" smtClean="0"/>
              <a:t>7/18/26</a:t>
            </a:fld>
            <a:endParaRPr lang="en-US"/>
          </a:p>
        </p:txBody>
      </p:sp>
      <p:sp>
        <p:nvSpPr>
          <p:cNvPr id="6" name="Footer Placeholder 5">
            <a:extLst>
              <a:ext uri="{FF2B5EF4-FFF2-40B4-BE49-F238E27FC236}">
                <a16:creationId xmlns:a16="http://schemas.microsoft.com/office/drawing/2014/main" id="{588932B7-68F6-2AB1-4BC4-D3A421BD6D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44B772-A5B4-66D0-3AB0-D74C19D40FEA}"/>
              </a:ext>
            </a:extLst>
          </p:cNvPr>
          <p:cNvSpPr>
            <a:spLocks noGrp="1"/>
          </p:cNvSpPr>
          <p:nvPr>
            <p:ph type="sldNum" sz="quarter" idx="12"/>
          </p:nvPr>
        </p:nvSpPr>
        <p:spPr/>
        <p:txBody>
          <a:bodyPr/>
          <a:lstStyle/>
          <a:p>
            <a:fld id="{CE10C663-9E3C-5240-9CDC-2AD490D1FBFE}" type="slidenum">
              <a:rPr lang="en-US" smtClean="0"/>
              <a:t>‹#›</a:t>
            </a:fld>
            <a:endParaRPr lang="en-US"/>
          </a:p>
        </p:txBody>
      </p:sp>
    </p:spTree>
    <p:extLst>
      <p:ext uri="{BB962C8B-B14F-4D97-AF65-F5344CB8AC3E}">
        <p14:creationId xmlns:p14="http://schemas.microsoft.com/office/powerpoint/2010/main" val="1649033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C1FD0-EE85-10BF-1A84-EE4E42C29F5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D7CEF13-3C0A-D6E5-3A6C-08919BF79FE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CE0DC9D-45FD-F69A-8A0D-2B91E697F658}"/>
              </a:ext>
            </a:extLst>
          </p:cNvPr>
          <p:cNvSpPr>
            <a:spLocks noGrp="1"/>
          </p:cNvSpPr>
          <p:nvPr>
            <p:ph type="dt" sz="half" idx="10"/>
          </p:nvPr>
        </p:nvSpPr>
        <p:spPr/>
        <p:txBody>
          <a:bodyPr/>
          <a:lstStyle/>
          <a:p>
            <a:fld id="{924ED91E-37BA-E149-8EA3-B691C5EFB889}" type="datetimeFigureOut">
              <a:rPr lang="en-US" smtClean="0"/>
              <a:t>7/18/26</a:t>
            </a:fld>
            <a:endParaRPr lang="en-US"/>
          </a:p>
        </p:txBody>
      </p:sp>
      <p:sp>
        <p:nvSpPr>
          <p:cNvPr id="5" name="Footer Placeholder 4">
            <a:extLst>
              <a:ext uri="{FF2B5EF4-FFF2-40B4-BE49-F238E27FC236}">
                <a16:creationId xmlns:a16="http://schemas.microsoft.com/office/drawing/2014/main" id="{1402A017-8A3A-869C-1F26-D0820F616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D8445C-FAB1-D906-295E-E1D33C7AF379}"/>
              </a:ext>
            </a:extLst>
          </p:cNvPr>
          <p:cNvSpPr>
            <a:spLocks noGrp="1"/>
          </p:cNvSpPr>
          <p:nvPr>
            <p:ph type="sldNum" sz="quarter" idx="12"/>
          </p:nvPr>
        </p:nvSpPr>
        <p:spPr/>
        <p:txBody>
          <a:bodyPr/>
          <a:lstStyle/>
          <a:p>
            <a:fld id="{CE10C663-9E3C-5240-9CDC-2AD490D1FBFE}" type="slidenum">
              <a:rPr lang="en-US" smtClean="0"/>
              <a:t>‹#›</a:t>
            </a:fld>
            <a:endParaRPr lang="en-US"/>
          </a:p>
        </p:txBody>
      </p:sp>
    </p:spTree>
    <p:extLst>
      <p:ext uri="{BB962C8B-B14F-4D97-AF65-F5344CB8AC3E}">
        <p14:creationId xmlns:p14="http://schemas.microsoft.com/office/powerpoint/2010/main" val="1497095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BE8CCA-0180-ABBA-B4D7-67507CAE49A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0EB94FE-51CD-FA0C-C993-93D7DE3B306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8DD358-DAD8-EC2B-EEBA-17BE232A1146}"/>
              </a:ext>
            </a:extLst>
          </p:cNvPr>
          <p:cNvSpPr>
            <a:spLocks noGrp="1"/>
          </p:cNvSpPr>
          <p:nvPr>
            <p:ph type="dt" sz="half" idx="10"/>
          </p:nvPr>
        </p:nvSpPr>
        <p:spPr/>
        <p:txBody>
          <a:bodyPr/>
          <a:lstStyle/>
          <a:p>
            <a:fld id="{924ED91E-37BA-E149-8EA3-B691C5EFB889}" type="datetimeFigureOut">
              <a:rPr lang="en-US" smtClean="0"/>
              <a:t>7/18/26</a:t>
            </a:fld>
            <a:endParaRPr lang="en-US"/>
          </a:p>
        </p:txBody>
      </p:sp>
      <p:sp>
        <p:nvSpPr>
          <p:cNvPr id="5" name="Footer Placeholder 4">
            <a:extLst>
              <a:ext uri="{FF2B5EF4-FFF2-40B4-BE49-F238E27FC236}">
                <a16:creationId xmlns:a16="http://schemas.microsoft.com/office/drawing/2014/main" id="{2CD4D88F-A672-6754-00A1-3ABB61BA4D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C15BAF-D55E-6DEF-58BA-C8BB813D4F8C}"/>
              </a:ext>
            </a:extLst>
          </p:cNvPr>
          <p:cNvSpPr>
            <a:spLocks noGrp="1"/>
          </p:cNvSpPr>
          <p:nvPr>
            <p:ph type="sldNum" sz="quarter" idx="12"/>
          </p:nvPr>
        </p:nvSpPr>
        <p:spPr/>
        <p:txBody>
          <a:bodyPr/>
          <a:lstStyle/>
          <a:p>
            <a:fld id="{CE10C663-9E3C-5240-9CDC-2AD490D1FBFE}" type="slidenum">
              <a:rPr lang="en-US" smtClean="0"/>
              <a:t>‹#›</a:t>
            </a:fld>
            <a:endParaRPr lang="en-US"/>
          </a:p>
        </p:txBody>
      </p:sp>
    </p:spTree>
    <p:extLst>
      <p:ext uri="{BB962C8B-B14F-4D97-AF65-F5344CB8AC3E}">
        <p14:creationId xmlns:p14="http://schemas.microsoft.com/office/powerpoint/2010/main" val="543042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5E3C3F-5A1A-33CF-F037-EE730577B2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89C796A-23EA-1A81-7BEE-92BA7A0FD7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CA1A874-A22D-3627-3D1F-D692B21EB7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24ED91E-37BA-E149-8EA3-B691C5EFB889}" type="datetimeFigureOut">
              <a:rPr lang="en-US" smtClean="0"/>
              <a:t>7/18/26</a:t>
            </a:fld>
            <a:endParaRPr lang="en-US"/>
          </a:p>
        </p:txBody>
      </p:sp>
      <p:sp>
        <p:nvSpPr>
          <p:cNvPr id="5" name="Footer Placeholder 4">
            <a:extLst>
              <a:ext uri="{FF2B5EF4-FFF2-40B4-BE49-F238E27FC236}">
                <a16:creationId xmlns:a16="http://schemas.microsoft.com/office/drawing/2014/main" id="{47BAD4E7-9123-7579-839A-04D0FD50B0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5977BD8-9DF7-9783-A96B-08A4E57C20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E10C663-9E3C-5240-9CDC-2AD490D1FBFE}" type="slidenum">
              <a:rPr lang="en-US" smtClean="0"/>
              <a:t>‹#›</a:t>
            </a:fld>
            <a:endParaRPr lang="en-US"/>
          </a:p>
        </p:txBody>
      </p:sp>
    </p:spTree>
    <p:extLst>
      <p:ext uri="{BB962C8B-B14F-4D97-AF65-F5344CB8AC3E}">
        <p14:creationId xmlns:p14="http://schemas.microsoft.com/office/powerpoint/2010/main" val="33433651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610D726-BB93-7725-CF1C-A9D933022CD9}"/>
              </a:ext>
            </a:extLst>
          </p:cNvPr>
          <p:cNvSpPr>
            <a:spLocks noGrp="1"/>
          </p:cNvSpPr>
          <p:nvPr>
            <p:ph type="subTitle" idx="1"/>
          </p:nvPr>
        </p:nvSpPr>
        <p:spPr>
          <a:xfrm>
            <a:off x="1524000" y="1270000"/>
            <a:ext cx="9144000" cy="3987800"/>
          </a:xfrm>
        </p:spPr>
        <p:txBody>
          <a:bodyPr>
            <a:normAutofit fontScale="77500" lnSpcReduction="20000"/>
          </a:bodyPr>
          <a:lstStyle/>
          <a:p>
            <a:r>
              <a:rPr lang="en-GB" b="1" dirty="0"/>
              <a:t>Trans Style Clothing Brand</a:t>
            </a:r>
          </a:p>
          <a:p>
            <a:r>
              <a:rPr lang="en-GB" b="1" dirty="0"/>
              <a:t>Introduction</a:t>
            </a:r>
          </a:p>
          <a:p>
            <a:r>
              <a:rPr lang="en-GB" dirty="0"/>
              <a:t>Welcome to </a:t>
            </a:r>
            <a:r>
              <a:rPr lang="en-GB" b="1" dirty="0"/>
              <a:t>Trans Style</a:t>
            </a:r>
            <a:r>
              <a:rPr lang="en-GB" dirty="0"/>
              <a:t>, a modern clothing brand created for people who want to express their personality through fashion. Clothing is more than just fabric and design; it represents confidence, creativity, culture, and individuality. At Trans Style, we believe that everyone should have the freedom to explore their own style and feel comfortable in what they wear. </a:t>
            </a:r>
          </a:p>
          <a:p>
            <a:r>
              <a:rPr lang="en-GB" dirty="0"/>
              <a:t>Fashion is always developing, with new trends, influences, and ideas appearing around the world. Trans Style focuses on creating fashionable clothing that combines current trends with unique designs. Our brand aims to provide customers </a:t>
            </a:r>
            <a:r>
              <a:rPr lang="en-GB" b="1" dirty="0"/>
              <a:t>with</a:t>
            </a:r>
            <a:r>
              <a:rPr lang="en-GB" dirty="0"/>
              <a:t> outfits that are stylish, practical, and suitable for different lifestyles.</a:t>
            </a:r>
          </a:p>
          <a:p>
            <a:r>
              <a:rPr lang="en-GB" dirty="0"/>
              <a:t>The purpose of Trans Style is to inspire people to feel confident and show their identity through the clothes they choose. Whether customers prefer a simple everyday look, a bold outfit, or a modern streetwear style, our collections are designed to offer something for everyone.</a:t>
            </a:r>
          </a:p>
          <a:p>
            <a:endParaRPr lang="en-US" dirty="0"/>
          </a:p>
        </p:txBody>
      </p:sp>
    </p:spTree>
    <p:extLst>
      <p:ext uri="{BB962C8B-B14F-4D97-AF65-F5344CB8AC3E}">
        <p14:creationId xmlns:p14="http://schemas.microsoft.com/office/powerpoint/2010/main" val="504238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648018-1B37-164E-36AE-339F21A66A4E}"/>
              </a:ext>
            </a:extLst>
          </p:cNvPr>
          <p:cNvSpPr>
            <a:spLocks noGrp="1"/>
          </p:cNvSpPr>
          <p:nvPr>
            <p:ph idx="1"/>
          </p:nvPr>
        </p:nvSpPr>
        <p:spPr/>
        <p:txBody>
          <a:bodyPr>
            <a:normAutofit fontScale="92500" lnSpcReduction="20000"/>
          </a:bodyPr>
          <a:lstStyle/>
          <a:p>
            <a:r>
              <a:rPr lang="en-GB" b="1" dirty="0"/>
              <a:t>About Trans Style</a:t>
            </a:r>
          </a:p>
          <a:p>
            <a:r>
              <a:rPr lang="en-GB" dirty="0"/>
              <a:t>Trans Style was created with a vision of building a fashion brand that represents modern trends and personal expression. The name reflects transformation, creativity, and the ability of fashion to change how people see themselves.</a:t>
            </a:r>
          </a:p>
          <a:p>
            <a:r>
              <a:rPr lang="en-GB" dirty="0"/>
              <a:t>Our brand focuses on creating clothing that connects with today’s fashion world while maintaining originality. Instead of simply copying popular trends, Trans Style develops designs that encourage customers to create their own style.</a:t>
            </a:r>
          </a:p>
          <a:p>
            <a:r>
              <a:rPr lang="en-GB" dirty="0"/>
              <a:t>We understand that every person has different tastes and preferences. Because of this, our collections include a variety of designs, colours, and styles that allow customers to find clothing that matches their personality.</a:t>
            </a:r>
          </a:p>
          <a:p>
            <a:endParaRPr lang="en-US" dirty="0"/>
          </a:p>
        </p:txBody>
      </p:sp>
    </p:spTree>
    <p:extLst>
      <p:ext uri="{BB962C8B-B14F-4D97-AF65-F5344CB8AC3E}">
        <p14:creationId xmlns:p14="http://schemas.microsoft.com/office/powerpoint/2010/main" val="1567757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4595C7-A399-2FE6-8536-7D6F04558E08}"/>
              </a:ext>
            </a:extLst>
          </p:cNvPr>
          <p:cNvSpPr>
            <a:spLocks noGrp="1"/>
          </p:cNvSpPr>
          <p:nvPr>
            <p:ph idx="1"/>
          </p:nvPr>
        </p:nvSpPr>
        <p:spPr/>
        <p:txBody>
          <a:bodyPr>
            <a:normAutofit fontScale="92500"/>
          </a:bodyPr>
          <a:lstStyle/>
          <a:p>
            <a:r>
              <a:rPr lang="en-GB" b="1" dirty="0"/>
              <a:t>Brand Identity</a:t>
            </a:r>
          </a:p>
          <a:p>
            <a:r>
              <a:rPr lang="en-GB" dirty="0"/>
              <a:t>The identity of Trans Style is based on confidence, creativity, and innovation. We believe that fashion should be exciting and accessible for everyone.</a:t>
            </a:r>
          </a:p>
          <a:p>
            <a:r>
              <a:rPr lang="en-GB" dirty="0"/>
              <a:t>Our designs represent a combination of modern trends and timeless elements. While fashion changes from season to season, we create pieces that can remain stylish and useful for a long time.</a:t>
            </a:r>
          </a:p>
          <a:p>
            <a:r>
              <a:rPr lang="en-GB" dirty="0"/>
              <a:t>Trans Style encourages customers to experiment with their appearance and discover new ways to express themselves. Fashion is not about following every rule; it is about creating a look that feels authentic.</a:t>
            </a:r>
          </a:p>
          <a:p>
            <a:endParaRPr lang="en-US" dirty="0"/>
          </a:p>
        </p:txBody>
      </p:sp>
    </p:spTree>
    <p:extLst>
      <p:ext uri="{BB962C8B-B14F-4D97-AF65-F5344CB8AC3E}">
        <p14:creationId xmlns:p14="http://schemas.microsoft.com/office/powerpoint/2010/main" val="1671154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7A413E-2AF8-33EC-F979-3D43E4460B3C}"/>
              </a:ext>
            </a:extLst>
          </p:cNvPr>
          <p:cNvSpPr>
            <a:spLocks noGrp="1"/>
          </p:cNvSpPr>
          <p:nvPr>
            <p:ph idx="1"/>
          </p:nvPr>
        </p:nvSpPr>
        <p:spPr/>
        <p:txBody>
          <a:bodyPr>
            <a:normAutofit fontScale="92500" lnSpcReduction="20000"/>
          </a:bodyPr>
          <a:lstStyle/>
          <a:p>
            <a:r>
              <a:rPr lang="en-GB" b="1" dirty="0"/>
              <a:t>Fashion Trends and Style</a:t>
            </a:r>
          </a:p>
          <a:p>
            <a:r>
              <a:rPr lang="en-GB" dirty="0"/>
              <a:t>The fashion industry is influenced by many areas, including music, social media, entertainment, culture, and street fashion. Trans Style follows these influences to create collections that feel fresh and connected to modern lifestyles.</a:t>
            </a:r>
          </a:p>
          <a:p>
            <a:r>
              <a:rPr lang="en-GB" dirty="0"/>
              <a:t>Current trends focus on individuality and comfort. Many people are choosing clothing that allows them to feel relaxed while still looking fashionable. Oversized fits, creative designs, neutral colours, bold patterns, and personalised outfits have become popular choices among fashion lovers.</a:t>
            </a:r>
          </a:p>
          <a:p>
            <a:r>
              <a:rPr lang="en-GB" dirty="0"/>
              <a:t>Trans Style combines these trends with original ideas to create clothing that feels current and unique. Our goal is to help customers build outfits that represent their personality.</a:t>
            </a:r>
          </a:p>
          <a:p>
            <a:endParaRPr lang="en-US" dirty="0"/>
          </a:p>
        </p:txBody>
      </p:sp>
    </p:spTree>
    <p:extLst>
      <p:ext uri="{BB962C8B-B14F-4D97-AF65-F5344CB8AC3E}">
        <p14:creationId xmlns:p14="http://schemas.microsoft.com/office/powerpoint/2010/main" val="741287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3778DC-5F3B-4322-AC5A-7D6620069825}"/>
              </a:ext>
            </a:extLst>
          </p:cNvPr>
          <p:cNvSpPr>
            <a:spLocks noGrp="1"/>
          </p:cNvSpPr>
          <p:nvPr>
            <p:ph idx="1"/>
          </p:nvPr>
        </p:nvSpPr>
        <p:spPr/>
        <p:txBody>
          <a:bodyPr/>
          <a:lstStyle/>
          <a:p>
            <a:r>
              <a:rPr lang="en-GB" b="1" dirty="0"/>
              <a:t>Our Collections</a:t>
            </a:r>
          </a:p>
          <a:p>
            <a:r>
              <a:rPr lang="en-GB" b="1" dirty="0"/>
              <a:t>Everyday Collection</a:t>
            </a:r>
          </a:p>
          <a:p>
            <a:r>
              <a:rPr lang="en-GB" dirty="0"/>
              <a:t>The Everyday Collection focuses on comfortable clothing that can be worn for different activities. These pieces are designed for school, work, social events, or casual days while maintaining a fashionable appearance.</a:t>
            </a:r>
          </a:p>
          <a:p>
            <a:endParaRPr lang="en-US" dirty="0"/>
          </a:p>
        </p:txBody>
      </p:sp>
    </p:spTree>
    <p:extLst>
      <p:ext uri="{BB962C8B-B14F-4D97-AF65-F5344CB8AC3E}">
        <p14:creationId xmlns:p14="http://schemas.microsoft.com/office/powerpoint/2010/main" val="2684699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F92F4B-796C-98B8-6835-2CDD8CE4C564}"/>
              </a:ext>
            </a:extLst>
          </p:cNvPr>
          <p:cNvSpPr>
            <a:spLocks noGrp="1"/>
          </p:cNvSpPr>
          <p:nvPr>
            <p:ph idx="1"/>
          </p:nvPr>
        </p:nvSpPr>
        <p:spPr/>
        <p:txBody>
          <a:bodyPr/>
          <a:lstStyle/>
          <a:p>
            <a:r>
              <a:rPr lang="en-GB" b="1" dirty="0"/>
              <a:t>Street Style Collection</a:t>
            </a:r>
          </a:p>
          <a:p>
            <a:r>
              <a:rPr lang="en-GB" dirty="0"/>
              <a:t>The Street Style Collection is inspired by urban fashion and modern youth culture. It includes creative designs, relaxed fits, and statement pieces for customers who enjoy expressing themselves through bold looks.</a:t>
            </a:r>
          </a:p>
          <a:p>
            <a:endParaRPr lang="en-US" dirty="0"/>
          </a:p>
        </p:txBody>
      </p:sp>
    </p:spTree>
    <p:extLst>
      <p:ext uri="{BB962C8B-B14F-4D97-AF65-F5344CB8AC3E}">
        <p14:creationId xmlns:p14="http://schemas.microsoft.com/office/powerpoint/2010/main" val="2477598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7B2981-52EF-1825-EB59-38C0655E9356}"/>
              </a:ext>
            </a:extLst>
          </p:cNvPr>
          <p:cNvSpPr>
            <a:spLocks noGrp="1"/>
          </p:cNvSpPr>
          <p:nvPr>
            <p:ph idx="1"/>
          </p:nvPr>
        </p:nvSpPr>
        <p:spPr/>
        <p:txBody>
          <a:bodyPr/>
          <a:lstStyle/>
          <a:p>
            <a:r>
              <a:rPr lang="en-GB" b="1" dirty="0"/>
              <a:t>Seasonal Collection</a:t>
            </a:r>
          </a:p>
          <a:p>
            <a:r>
              <a:rPr lang="en-GB" dirty="0"/>
              <a:t>Each season brings new inspiration and fashion movements. The Seasonal Collection introduces updated colours, patterns, and designs that reflect the latest trends while keeping the Trans Style identity.</a:t>
            </a:r>
          </a:p>
          <a:p>
            <a:r>
              <a:rPr lang="en-GB" b="1" dirty="0"/>
              <a:t>Premium Collection</a:t>
            </a:r>
          </a:p>
          <a:p>
            <a:r>
              <a:rPr lang="en-GB" dirty="0"/>
              <a:t>The Premium Collection offers more exclusive designs with extra attention to detail. These pieces focus on quality, elegance, and unique features for customers who want something different.</a:t>
            </a:r>
          </a:p>
          <a:p>
            <a:endParaRPr lang="en-US" dirty="0"/>
          </a:p>
        </p:txBody>
      </p:sp>
    </p:spTree>
    <p:extLst>
      <p:ext uri="{BB962C8B-B14F-4D97-AF65-F5344CB8AC3E}">
        <p14:creationId xmlns:p14="http://schemas.microsoft.com/office/powerpoint/2010/main" val="2748697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72B0AB-9112-93C2-DA49-4B82A2C53FC1}"/>
              </a:ext>
            </a:extLst>
          </p:cNvPr>
          <p:cNvSpPr>
            <a:spLocks noGrp="1"/>
          </p:cNvSpPr>
          <p:nvPr>
            <p:ph idx="1"/>
          </p:nvPr>
        </p:nvSpPr>
        <p:spPr/>
        <p:txBody>
          <a:bodyPr/>
          <a:lstStyle/>
          <a:p>
            <a:r>
              <a:rPr lang="en-GB" b="1" dirty="0"/>
              <a:t>Quality and Design</a:t>
            </a:r>
          </a:p>
          <a:p>
            <a:r>
              <a:rPr lang="en-GB" dirty="0"/>
              <a:t>At Trans Style, quality is an important part of our brand. We believe that fashionable clothing should also be comfortable, durable, and well-designed.</a:t>
            </a:r>
          </a:p>
          <a:p>
            <a:r>
              <a:rPr lang="en-GB" dirty="0"/>
              <a:t>Every piece is created with attention to materials, colours, shapes, and finishing details. Good design is not only about appearance; it is also about how clothing feels when people wear it.</a:t>
            </a:r>
          </a:p>
          <a:p>
            <a:r>
              <a:rPr lang="en-GB" dirty="0"/>
              <a:t>By focusing on quality, Trans Style creates products that customers can enjoy and confidently include in their wardrobes.</a:t>
            </a:r>
          </a:p>
          <a:p>
            <a:endParaRPr lang="en-US" dirty="0"/>
          </a:p>
        </p:txBody>
      </p:sp>
    </p:spTree>
    <p:extLst>
      <p:ext uri="{BB962C8B-B14F-4D97-AF65-F5344CB8AC3E}">
        <p14:creationId xmlns:p14="http://schemas.microsoft.com/office/powerpoint/2010/main" val="12815000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97886E-5199-53C2-9080-DE61FB139CB6}"/>
              </a:ext>
            </a:extLst>
          </p:cNvPr>
          <p:cNvSpPr>
            <a:spLocks noGrp="1"/>
          </p:cNvSpPr>
          <p:nvPr>
            <p:ph idx="1"/>
          </p:nvPr>
        </p:nvSpPr>
        <p:spPr/>
        <p:txBody>
          <a:bodyPr/>
          <a:lstStyle/>
          <a:p>
            <a:r>
              <a:rPr lang="en-GB" b="1" dirty="0"/>
              <a:t>Sustainability and the Future of Fashion</a:t>
            </a:r>
          </a:p>
          <a:p>
            <a:r>
              <a:rPr lang="en-GB" dirty="0"/>
              <a:t>The fashion industry is becoming more aware of the importance of responsible choices. Trans Style recognises the need to consider the environmental impact of clothing production.</a:t>
            </a:r>
          </a:p>
          <a:p>
            <a:r>
              <a:rPr lang="en-GB" dirty="0"/>
              <a:t>Our brand aims to support more thoughtful approaches to fashion by valuing quality, reducing unnecessary waste, and encouraging customers to choose clothing that lasts longer.</a:t>
            </a:r>
          </a:p>
          <a:p>
            <a:r>
              <a:rPr lang="en-GB" dirty="0"/>
              <a:t>The future of fashion will depend on creativity, responsibility, and innovation. Trans Style wants to be part of this future by creating modern designs while respecting important values.</a:t>
            </a:r>
          </a:p>
          <a:p>
            <a:endParaRPr lang="en-US" dirty="0"/>
          </a:p>
        </p:txBody>
      </p:sp>
    </p:spTree>
    <p:extLst>
      <p:ext uri="{BB962C8B-B14F-4D97-AF65-F5344CB8AC3E}">
        <p14:creationId xmlns:p14="http://schemas.microsoft.com/office/powerpoint/2010/main" val="2169939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B1C075-91C2-1E2F-F053-6B8E0AE52558}"/>
              </a:ext>
            </a:extLst>
          </p:cNvPr>
          <p:cNvSpPr>
            <a:spLocks noGrp="1"/>
          </p:cNvSpPr>
          <p:nvPr>
            <p:ph idx="1"/>
          </p:nvPr>
        </p:nvSpPr>
        <p:spPr/>
        <p:txBody>
          <a:bodyPr/>
          <a:lstStyle/>
          <a:p>
            <a:r>
              <a:rPr lang="en-GB" b="1" dirty="0"/>
              <a:t>Customer Experience</a:t>
            </a:r>
          </a:p>
          <a:p>
            <a:r>
              <a:rPr lang="en-GB" dirty="0"/>
              <a:t>Customers are at the centre of Trans Style. We want every person who chooses our brand to feel confident, comfortable, and inspired.</a:t>
            </a:r>
          </a:p>
          <a:p>
            <a:r>
              <a:rPr lang="en-GB" dirty="0"/>
              <a:t>A successful clothing brand is built through strong relationships with customers. Listening to feedback and understanding changing preferences helps Trans Style continue improving and creating better collections.</a:t>
            </a:r>
          </a:p>
          <a:p>
            <a:r>
              <a:rPr lang="en-GB" dirty="0"/>
              <a:t>We want customers to feel that every piece they purchase represents their own style and personality.</a:t>
            </a:r>
          </a:p>
          <a:p>
            <a:endParaRPr lang="en-US" dirty="0"/>
          </a:p>
        </p:txBody>
      </p:sp>
    </p:spTree>
    <p:extLst>
      <p:ext uri="{BB962C8B-B14F-4D97-AF65-F5344CB8AC3E}">
        <p14:creationId xmlns:p14="http://schemas.microsoft.com/office/powerpoint/2010/main" val="696784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5E779E-3BDE-0E1F-EC8C-8506CFAD73CB}"/>
              </a:ext>
            </a:extLst>
          </p:cNvPr>
          <p:cNvSpPr>
            <a:spLocks noGrp="1"/>
          </p:cNvSpPr>
          <p:nvPr>
            <p:ph idx="1"/>
          </p:nvPr>
        </p:nvSpPr>
        <p:spPr/>
        <p:txBody>
          <a:bodyPr/>
          <a:lstStyle/>
          <a:p>
            <a:r>
              <a:rPr lang="en-GB" b="1" dirty="0"/>
              <a:t>Future Goals</a:t>
            </a:r>
          </a:p>
          <a:p>
            <a:r>
              <a:rPr lang="en-GB" dirty="0"/>
              <a:t>Trans Style aims to grow into a recognised fashion brand known for creativity, modern trends, and quality designs.</a:t>
            </a:r>
          </a:p>
          <a:p>
            <a:r>
              <a:rPr lang="en-GB" dirty="0"/>
              <a:t>Our future goals include expanding collections, introducing new styles, reaching more customers, and continuing to create clothing that inspires confidence.</a:t>
            </a:r>
          </a:p>
          <a:p>
            <a:r>
              <a:rPr lang="en-GB" dirty="0"/>
              <a:t>As fashion continues to change, Trans Style will continue exploring new ideas and adapting to the needs of modern customers.</a:t>
            </a:r>
          </a:p>
          <a:p>
            <a:endParaRPr lang="en-US" dirty="0"/>
          </a:p>
        </p:txBody>
      </p:sp>
    </p:spTree>
    <p:extLst>
      <p:ext uri="{BB962C8B-B14F-4D97-AF65-F5344CB8AC3E}">
        <p14:creationId xmlns:p14="http://schemas.microsoft.com/office/powerpoint/2010/main" val="24024399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FA6E0D-C6D6-968D-2497-6734F4C7C992}"/>
              </a:ext>
            </a:extLst>
          </p:cNvPr>
          <p:cNvSpPr>
            <a:spLocks noGrp="1"/>
          </p:cNvSpPr>
          <p:nvPr>
            <p:ph idx="1"/>
          </p:nvPr>
        </p:nvSpPr>
        <p:spPr/>
        <p:txBody>
          <a:bodyPr>
            <a:normAutofit lnSpcReduction="10000"/>
          </a:bodyPr>
          <a:lstStyle/>
          <a:p>
            <a:r>
              <a:rPr lang="en-GB" b="1" dirty="0"/>
              <a:t>Conclusion</a:t>
            </a:r>
          </a:p>
          <a:p>
            <a:r>
              <a:rPr lang="en-GB" dirty="0"/>
              <a:t>Trans Style is more than a clothing brand; it is a platform for creativity, confidence, and self-expression. Through modern designs, quality clothing, and awareness of fashion trends, Trans Style helps people create looks that represent who they are.</a:t>
            </a:r>
          </a:p>
          <a:p>
            <a:r>
              <a:rPr lang="en-GB" dirty="0"/>
              <a:t>Fashion gives everyone the opportunity to communicate without words. With Trans Style, customers can explore their individuality, discover new styles, and wear clothing that makes them feel confident.</a:t>
            </a:r>
          </a:p>
          <a:p>
            <a:r>
              <a:rPr lang="en-GB" dirty="0"/>
              <a:t>Trans Style represents the future of fashion — creative, modern, and designed for everyone.</a:t>
            </a:r>
          </a:p>
          <a:p>
            <a:endParaRPr lang="en-US" dirty="0"/>
          </a:p>
        </p:txBody>
      </p:sp>
    </p:spTree>
    <p:extLst>
      <p:ext uri="{BB962C8B-B14F-4D97-AF65-F5344CB8AC3E}">
        <p14:creationId xmlns:p14="http://schemas.microsoft.com/office/powerpoint/2010/main" val="30871365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Andreea Stefania Dulce (2507207)</dc:creator>
  <cp:lastModifiedBy>Andreea Stefania Dulce (2507207)</cp:lastModifiedBy>
  <cp:revision>1</cp:revision>
  <dcterms:created xsi:type="dcterms:W3CDTF">2026-07-18T11:56:16Z</dcterms:created>
  <dcterms:modified xsi:type="dcterms:W3CDTF">2026-07-18T12:01:54Z</dcterms:modified>
</cp:coreProperties>
</file>