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82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6004C95-CD30-456E-84D0-85D3AC4D49DB}" type="datetimeFigureOut">
              <a:rPr lang="en-US" smtClean="0"/>
              <a:t>9/30/2015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BASIC PRINCIPLES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DUAL EFFECT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From the perspective of the business, every transaction has 2 effects not just one</a:t>
            </a:r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ACCOUNTING EQUATION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Assets  - liabilities  =  Capital  + Profit  - Drawings</a:t>
            </a:r>
          </a:p>
          <a:p>
            <a:endParaRPr lang="en-GB" sz="3600" dirty="0" smtClean="0"/>
          </a:p>
          <a:p>
            <a:r>
              <a:rPr lang="en-GB" sz="3600" dirty="0" smtClean="0"/>
              <a:t>This equation will be satisfied at any point in the life of a business</a:t>
            </a:r>
          </a:p>
          <a:p>
            <a:endParaRPr lang="en-GB" sz="3600" dirty="0" smtClean="0"/>
          </a:p>
          <a:p>
            <a:r>
              <a:rPr lang="en-GB" sz="3600" dirty="0" smtClean="0"/>
              <a:t>It is also known as the balance sheet equation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</TotalTime>
  <Words>57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Apex</vt:lpstr>
      <vt:lpstr>THE BASIC PRINCIPLES</vt:lpstr>
      <vt:lpstr>THE DUAL EFFECT RULE</vt:lpstr>
      <vt:lpstr>THE ACCOUNTING EQUATION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BASIC PRINCIPLES</dc:title>
  <dc:creator>Richard Dunstan</dc:creator>
  <cp:lastModifiedBy>Administrator</cp:lastModifiedBy>
  <cp:revision>4</cp:revision>
  <dcterms:created xsi:type="dcterms:W3CDTF">2012-06-11T09:22:05Z</dcterms:created>
  <dcterms:modified xsi:type="dcterms:W3CDTF">2015-09-30T12:27:37Z</dcterms:modified>
</cp:coreProperties>
</file>