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3" r:id="rId4"/>
  </p:sldMasterIdLst>
  <p:notesMasterIdLst>
    <p:notesMasterId r:id="rId7"/>
  </p:notesMasterIdLst>
  <p:sldIdLst>
    <p:sldId id="264" r:id="rId5"/>
    <p:sldId id="263" r:id="rId6"/>
  </p:sldIdLst>
  <p:sldSz cx="11879263" cy="6840538"/>
  <p:notesSz cx="6858000" cy="9144000"/>
  <p:defaultTextStyle>
    <a:defPPr>
      <a:defRPr lang="en-US"/>
    </a:defPPr>
    <a:lvl1pPr marL="0" algn="l" defTabSz="182560" rtl="0" eaLnBrk="1" latinLnBrk="0" hangingPunct="1">
      <a:defRPr sz="719" kern="1200">
        <a:solidFill>
          <a:schemeClr val="tx1"/>
        </a:solidFill>
        <a:latin typeface="+mn-lt"/>
        <a:ea typeface="+mn-ea"/>
        <a:cs typeface="+mn-cs"/>
      </a:defRPr>
    </a:lvl1pPr>
    <a:lvl2pPr marL="182560" algn="l" defTabSz="182560" rtl="0" eaLnBrk="1" latinLnBrk="0" hangingPunct="1">
      <a:defRPr sz="719" kern="1200">
        <a:solidFill>
          <a:schemeClr val="tx1"/>
        </a:solidFill>
        <a:latin typeface="+mn-lt"/>
        <a:ea typeface="+mn-ea"/>
        <a:cs typeface="+mn-cs"/>
      </a:defRPr>
    </a:lvl2pPr>
    <a:lvl3pPr marL="365120" algn="l" defTabSz="182560" rtl="0" eaLnBrk="1" latinLnBrk="0" hangingPunct="1">
      <a:defRPr sz="719" kern="1200">
        <a:solidFill>
          <a:schemeClr val="tx1"/>
        </a:solidFill>
        <a:latin typeface="+mn-lt"/>
        <a:ea typeface="+mn-ea"/>
        <a:cs typeface="+mn-cs"/>
      </a:defRPr>
    </a:lvl3pPr>
    <a:lvl4pPr marL="547680" algn="l" defTabSz="182560" rtl="0" eaLnBrk="1" latinLnBrk="0" hangingPunct="1">
      <a:defRPr sz="719" kern="1200">
        <a:solidFill>
          <a:schemeClr val="tx1"/>
        </a:solidFill>
        <a:latin typeface="+mn-lt"/>
        <a:ea typeface="+mn-ea"/>
        <a:cs typeface="+mn-cs"/>
      </a:defRPr>
    </a:lvl4pPr>
    <a:lvl5pPr marL="730240" algn="l" defTabSz="182560" rtl="0" eaLnBrk="1" latinLnBrk="0" hangingPunct="1">
      <a:defRPr sz="719" kern="1200">
        <a:solidFill>
          <a:schemeClr val="tx1"/>
        </a:solidFill>
        <a:latin typeface="+mn-lt"/>
        <a:ea typeface="+mn-ea"/>
        <a:cs typeface="+mn-cs"/>
      </a:defRPr>
    </a:lvl5pPr>
    <a:lvl6pPr marL="912800" algn="l" defTabSz="182560" rtl="0" eaLnBrk="1" latinLnBrk="0" hangingPunct="1">
      <a:defRPr sz="719" kern="1200">
        <a:solidFill>
          <a:schemeClr val="tx1"/>
        </a:solidFill>
        <a:latin typeface="+mn-lt"/>
        <a:ea typeface="+mn-ea"/>
        <a:cs typeface="+mn-cs"/>
      </a:defRPr>
    </a:lvl6pPr>
    <a:lvl7pPr marL="1095360" algn="l" defTabSz="182560" rtl="0" eaLnBrk="1" latinLnBrk="0" hangingPunct="1">
      <a:defRPr sz="719" kern="1200">
        <a:solidFill>
          <a:schemeClr val="tx1"/>
        </a:solidFill>
        <a:latin typeface="+mn-lt"/>
        <a:ea typeface="+mn-ea"/>
        <a:cs typeface="+mn-cs"/>
      </a:defRPr>
    </a:lvl7pPr>
    <a:lvl8pPr marL="1277920" algn="l" defTabSz="182560" rtl="0" eaLnBrk="1" latinLnBrk="0" hangingPunct="1">
      <a:defRPr sz="719" kern="1200">
        <a:solidFill>
          <a:schemeClr val="tx1"/>
        </a:solidFill>
        <a:latin typeface="+mn-lt"/>
        <a:ea typeface="+mn-ea"/>
        <a:cs typeface="+mn-cs"/>
      </a:defRPr>
    </a:lvl8pPr>
    <a:lvl9pPr marL="1460480" algn="l" defTabSz="182560" rtl="0" eaLnBrk="1" latinLnBrk="0" hangingPunct="1">
      <a:defRPr sz="71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5" userDrawn="1">
          <p15:clr>
            <a:srgbClr val="A4A3A4"/>
          </p15:clr>
        </p15:guide>
        <p15:guide id="2" pos="374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3228" autoAdjust="0"/>
  </p:normalViewPr>
  <p:slideViewPr>
    <p:cSldViewPr snapToGrid="0">
      <p:cViewPr varScale="1">
        <p:scale>
          <a:sx n="103" d="100"/>
          <a:sy n="103" d="100"/>
        </p:scale>
        <p:origin x="1014" y="114"/>
      </p:cViewPr>
      <p:guideLst>
        <p:guide orient="horz" pos="2155"/>
        <p:guide pos="374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6780DA-99F3-45C5-A3BC-DFDACE0809D1}" type="doc">
      <dgm:prSet loTypeId="urn:microsoft.com/office/officeart/2008/layout/AlternatingHexagons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24741638-E6F5-4A70-9AE0-8BC2F23017DC}">
      <dgm:prSet phldrT="[Text]" custT="1"/>
      <dgm:spPr/>
      <dgm:t>
        <a:bodyPr/>
        <a:lstStyle/>
        <a:p>
          <a:r>
            <a:rPr lang="en-GB" sz="700" dirty="0" err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Partecipazione</a:t>
          </a:r>
          <a:endParaRPr lang="en-GB" sz="7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3BF1EC-2C2E-49A6-845D-9A18F8C4AC7F}" type="parTrans" cxnId="{EB8EFA41-148C-4D44-BFAB-1BB83CC9044D}">
      <dgm:prSet/>
      <dgm:spPr/>
      <dgm:t>
        <a:bodyPr/>
        <a:lstStyle/>
        <a:p>
          <a:endParaRPr lang="en-GB"/>
        </a:p>
      </dgm:t>
    </dgm:pt>
    <dgm:pt modelId="{AA420086-3A40-4DB3-B17B-DC5AB124EABB}" type="sibTrans" cxnId="{EB8EFA41-148C-4D44-BFAB-1BB83CC9044D}">
      <dgm:prSet/>
      <dgm:spPr/>
      <dgm:t>
        <a:bodyPr/>
        <a:lstStyle/>
        <a:p>
          <a:endParaRPr lang="en-GB"/>
        </a:p>
      </dgm:t>
    </dgm:pt>
    <dgm:pt modelId="{B49EAC4A-3228-4901-9D05-1648DF0BCC1E}">
      <dgm:prSet phldrT="[Text]" custT="1"/>
      <dgm:spPr/>
      <dgm:t>
        <a:bodyPr/>
        <a:lstStyle/>
        <a:p>
          <a:r>
            <a:rPr lang="en-GB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Note </a:t>
          </a:r>
          <a:r>
            <a:rPr lang="en-GB" sz="1100" dirty="0" err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principali</a:t>
          </a:r>
          <a:endParaRPr lang="en-GB" sz="11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10407B-FA9A-442A-AFEA-09C7B4E0EE08}" type="parTrans" cxnId="{CD334297-8CE2-4A1D-803F-7B0F40AF7ED5}">
      <dgm:prSet/>
      <dgm:spPr/>
      <dgm:t>
        <a:bodyPr/>
        <a:lstStyle/>
        <a:p>
          <a:endParaRPr lang="en-GB"/>
        </a:p>
      </dgm:t>
    </dgm:pt>
    <dgm:pt modelId="{27094240-9291-4464-9FCA-A894FF24E8B9}" type="sibTrans" cxnId="{CD334297-8CE2-4A1D-803F-7B0F40AF7ED5}">
      <dgm:prSet/>
      <dgm:spPr/>
      <dgm:t>
        <a:bodyPr/>
        <a:lstStyle/>
        <a:p>
          <a:endParaRPr lang="en-GB"/>
        </a:p>
      </dgm:t>
    </dgm:pt>
    <dgm:pt modelId="{5A513472-B05B-4568-8C8F-5EEC5141A27E}" type="pres">
      <dgm:prSet presAssocID="{316780DA-99F3-45C5-A3BC-DFDACE0809D1}" presName="Name0" presStyleCnt="0">
        <dgm:presLayoutVars>
          <dgm:chMax/>
          <dgm:chPref/>
          <dgm:dir/>
          <dgm:animLvl val="lvl"/>
        </dgm:presLayoutVars>
      </dgm:prSet>
      <dgm:spPr/>
    </dgm:pt>
    <dgm:pt modelId="{67A9EED3-718A-4C4F-94FB-C8EB7188456C}" type="pres">
      <dgm:prSet presAssocID="{24741638-E6F5-4A70-9AE0-8BC2F23017DC}" presName="composite" presStyleCnt="0"/>
      <dgm:spPr/>
    </dgm:pt>
    <dgm:pt modelId="{261DC0B3-8E99-4625-9F5E-A888009C76D9}" type="pres">
      <dgm:prSet presAssocID="{24741638-E6F5-4A70-9AE0-8BC2F23017DC}" presName="Parent1" presStyleLbl="node1" presStyleIdx="0" presStyleCnt="4">
        <dgm:presLayoutVars>
          <dgm:chMax val="1"/>
          <dgm:chPref val="1"/>
          <dgm:bulletEnabled val="1"/>
        </dgm:presLayoutVars>
      </dgm:prSet>
      <dgm:spPr/>
    </dgm:pt>
    <dgm:pt modelId="{DBD5C785-503B-4978-A9C8-4AAEEDA8D591}" type="pres">
      <dgm:prSet presAssocID="{24741638-E6F5-4A70-9AE0-8BC2F23017DC}" presName="Childtext1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2C252142-9038-42A0-BED6-64612AAC1E87}" type="pres">
      <dgm:prSet presAssocID="{24741638-E6F5-4A70-9AE0-8BC2F23017DC}" presName="BalanceSpacing" presStyleCnt="0"/>
      <dgm:spPr/>
    </dgm:pt>
    <dgm:pt modelId="{FFF70CE4-5D7A-4B7A-A1DA-42987C94728F}" type="pres">
      <dgm:prSet presAssocID="{24741638-E6F5-4A70-9AE0-8BC2F23017DC}" presName="BalanceSpacing1" presStyleCnt="0"/>
      <dgm:spPr/>
    </dgm:pt>
    <dgm:pt modelId="{063DBBC1-34B1-411B-8A5D-C6C768F00388}" type="pres">
      <dgm:prSet presAssocID="{AA420086-3A40-4DB3-B17B-DC5AB124EABB}" presName="Accent1Text" presStyleLbl="node1" presStyleIdx="1" presStyleCnt="4"/>
      <dgm:spPr/>
    </dgm:pt>
    <dgm:pt modelId="{C5643A9E-7542-46A3-BD41-BA71215EF563}" type="pres">
      <dgm:prSet presAssocID="{AA420086-3A40-4DB3-B17B-DC5AB124EABB}" presName="spaceBetweenRectangles" presStyleCnt="0"/>
      <dgm:spPr/>
    </dgm:pt>
    <dgm:pt modelId="{EA621B39-3DAF-4ADB-A69D-2BDED518639E}" type="pres">
      <dgm:prSet presAssocID="{B49EAC4A-3228-4901-9D05-1648DF0BCC1E}" presName="composite" presStyleCnt="0"/>
      <dgm:spPr/>
    </dgm:pt>
    <dgm:pt modelId="{BD51CB51-AE00-4005-BDF6-35BA1A9DDA7B}" type="pres">
      <dgm:prSet presAssocID="{B49EAC4A-3228-4901-9D05-1648DF0BCC1E}" presName="Parent1" presStyleLbl="node1" presStyleIdx="2" presStyleCnt="4">
        <dgm:presLayoutVars>
          <dgm:chMax val="1"/>
          <dgm:chPref val="1"/>
          <dgm:bulletEnabled val="1"/>
        </dgm:presLayoutVars>
      </dgm:prSet>
      <dgm:spPr/>
    </dgm:pt>
    <dgm:pt modelId="{00708374-DF2F-4B21-BBCC-F84FD3BB6276}" type="pres">
      <dgm:prSet presAssocID="{B49EAC4A-3228-4901-9D05-1648DF0BCC1E}" presName="Childtext1" presStyleLbl="revTx" presStyleIdx="1" presStyleCnt="2">
        <dgm:presLayoutVars>
          <dgm:chMax val="0"/>
          <dgm:chPref val="0"/>
          <dgm:bulletEnabled val="1"/>
        </dgm:presLayoutVars>
      </dgm:prSet>
      <dgm:spPr/>
    </dgm:pt>
    <dgm:pt modelId="{4A40DF7A-DC3A-47B7-941D-E32154E63DA9}" type="pres">
      <dgm:prSet presAssocID="{B49EAC4A-3228-4901-9D05-1648DF0BCC1E}" presName="BalanceSpacing" presStyleCnt="0"/>
      <dgm:spPr/>
    </dgm:pt>
    <dgm:pt modelId="{B8F5A0A4-6C5B-4F86-A510-8706305BF3BB}" type="pres">
      <dgm:prSet presAssocID="{B49EAC4A-3228-4901-9D05-1648DF0BCC1E}" presName="BalanceSpacing1" presStyleCnt="0"/>
      <dgm:spPr/>
    </dgm:pt>
    <dgm:pt modelId="{CF2FCBCB-8D3D-4CD3-842F-039F12243574}" type="pres">
      <dgm:prSet presAssocID="{27094240-9291-4464-9FCA-A894FF24E8B9}" presName="Accent1Text" presStyleLbl="node1" presStyleIdx="3" presStyleCnt="4"/>
      <dgm:spPr/>
    </dgm:pt>
  </dgm:ptLst>
  <dgm:cxnLst>
    <dgm:cxn modelId="{23D2E22E-31F8-46FF-9EF0-47AED05BC02C}" type="presOf" srcId="{B49EAC4A-3228-4901-9D05-1648DF0BCC1E}" destId="{BD51CB51-AE00-4005-BDF6-35BA1A9DDA7B}" srcOrd="0" destOrd="0" presId="urn:microsoft.com/office/officeart/2008/layout/AlternatingHexagons"/>
    <dgm:cxn modelId="{EAA3BC3E-7CE4-4CF3-9DDE-ED82AF2B4E3F}" type="presOf" srcId="{24741638-E6F5-4A70-9AE0-8BC2F23017DC}" destId="{261DC0B3-8E99-4625-9F5E-A888009C76D9}" srcOrd="0" destOrd="0" presId="urn:microsoft.com/office/officeart/2008/layout/AlternatingHexagons"/>
    <dgm:cxn modelId="{EB8EFA41-148C-4D44-BFAB-1BB83CC9044D}" srcId="{316780DA-99F3-45C5-A3BC-DFDACE0809D1}" destId="{24741638-E6F5-4A70-9AE0-8BC2F23017DC}" srcOrd="0" destOrd="0" parTransId="{EA3BF1EC-2C2E-49A6-845D-9A18F8C4AC7F}" sibTransId="{AA420086-3A40-4DB3-B17B-DC5AB124EABB}"/>
    <dgm:cxn modelId="{3702536A-2894-4606-8A07-F5092442AC8A}" type="presOf" srcId="{AA420086-3A40-4DB3-B17B-DC5AB124EABB}" destId="{063DBBC1-34B1-411B-8A5D-C6C768F00388}" srcOrd="0" destOrd="0" presId="urn:microsoft.com/office/officeart/2008/layout/AlternatingHexagons"/>
    <dgm:cxn modelId="{318AA478-9C41-4493-9ECC-99D3117EF0A8}" type="presOf" srcId="{316780DA-99F3-45C5-A3BC-DFDACE0809D1}" destId="{5A513472-B05B-4568-8C8F-5EEC5141A27E}" srcOrd="0" destOrd="0" presId="urn:microsoft.com/office/officeart/2008/layout/AlternatingHexagons"/>
    <dgm:cxn modelId="{CD334297-8CE2-4A1D-803F-7B0F40AF7ED5}" srcId="{316780DA-99F3-45C5-A3BC-DFDACE0809D1}" destId="{B49EAC4A-3228-4901-9D05-1648DF0BCC1E}" srcOrd="1" destOrd="0" parTransId="{4010407B-FA9A-442A-AFEA-09C7B4E0EE08}" sibTransId="{27094240-9291-4464-9FCA-A894FF24E8B9}"/>
    <dgm:cxn modelId="{286A9AB9-BD4E-4C0B-8E26-C2A8E23EF603}" type="presOf" srcId="{27094240-9291-4464-9FCA-A894FF24E8B9}" destId="{CF2FCBCB-8D3D-4CD3-842F-039F12243574}" srcOrd="0" destOrd="0" presId="urn:microsoft.com/office/officeart/2008/layout/AlternatingHexagons"/>
    <dgm:cxn modelId="{532600DC-6C23-4584-840A-8F66333F3E2C}" type="presParOf" srcId="{5A513472-B05B-4568-8C8F-5EEC5141A27E}" destId="{67A9EED3-718A-4C4F-94FB-C8EB7188456C}" srcOrd="0" destOrd="0" presId="urn:microsoft.com/office/officeart/2008/layout/AlternatingHexagons"/>
    <dgm:cxn modelId="{AC63A96E-124D-4E09-8E03-AF97F8BD0C06}" type="presParOf" srcId="{67A9EED3-718A-4C4F-94FB-C8EB7188456C}" destId="{261DC0B3-8E99-4625-9F5E-A888009C76D9}" srcOrd="0" destOrd="0" presId="urn:microsoft.com/office/officeart/2008/layout/AlternatingHexagons"/>
    <dgm:cxn modelId="{9CF80A68-3109-4624-8BC0-81CA90115F7C}" type="presParOf" srcId="{67A9EED3-718A-4C4F-94FB-C8EB7188456C}" destId="{DBD5C785-503B-4978-A9C8-4AAEEDA8D591}" srcOrd="1" destOrd="0" presId="urn:microsoft.com/office/officeart/2008/layout/AlternatingHexagons"/>
    <dgm:cxn modelId="{CA8382CE-FC2D-484D-937B-03AE624660F0}" type="presParOf" srcId="{67A9EED3-718A-4C4F-94FB-C8EB7188456C}" destId="{2C252142-9038-42A0-BED6-64612AAC1E87}" srcOrd="2" destOrd="0" presId="urn:microsoft.com/office/officeart/2008/layout/AlternatingHexagons"/>
    <dgm:cxn modelId="{8B123998-8260-4C50-8985-EB2F8906E6F8}" type="presParOf" srcId="{67A9EED3-718A-4C4F-94FB-C8EB7188456C}" destId="{FFF70CE4-5D7A-4B7A-A1DA-42987C94728F}" srcOrd="3" destOrd="0" presId="urn:microsoft.com/office/officeart/2008/layout/AlternatingHexagons"/>
    <dgm:cxn modelId="{DB3AF17C-2C5F-4C72-989C-A8DCE9178BE5}" type="presParOf" srcId="{67A9EED3-718A-4C4F-94FB-C8EB7188456C}" destId="{063DBBC1-34B1-411B-8A5D-C6C768F00388}" srcOrd="4" destOrd="0" presId="urn:microsoft.com/office/officeart/2008/layout/AlternatingHexagons"/>
    <dgm:cxn modelId="{CE4909D9-5E6A-493C-86FA-A9583EB48D50}" type="presParOf" srcId="{5A513472-B05B-4568-8C8F-5EEC5141A27E}" destId="{C5643A9E-7542-46A3-BD41-BA71215EF563}" srcOrd="1" destOrd="0" presId="urn:microsoft.com/office/officeart/2008/layout/AlternatingHexagons"/>
    <dgm:cxn modelId="{27DE0DB1-E7BF-4910-98C2-6EFD8574F92D}" type="presParOf" srcId="{5A513472-B05B-4568-8C8F-5EEC5141A27E}" destId="{EA621B39-3DAF-4ADB-A69D-2BDED518639E}" srcOrd="2" destOrd="0" presId="urn:microsoft.com/office/officeart/2008/layout/AlternatingHexagons"/>
    <dgm:cxn modelId="{DBA1FCC6-4818-4217-AE70-B63A68A75795}" type="presParOf" srcId="{EA621B39-3DAF-4ADB-A69D-2BDED518639E}" destId="{BD51CB51-AE00-4005-BDF6-35BA1A9DDA7B}" srcOrd="0" destOrd="0" presId="urn:microsoft.com/office/officeart/2008/layout/AlternatingHexagons"/>
    <dgm:cxn modelId="{69D4F995-7328-4C77-8D25-AFF415A58964}" type="presParOf" srcId="{EA621B39-3DAF-4ADB-A69D-2BDED518639E}" destId="{00708374-DF2F-4B21-BBCC-F84FD3BB6276}" srcOrd="1" destOrd="0" presId="urn:microsoft.com/office/officeart/2008/layout/AlternatingHexagons"/>
    <dgm:cxn modelId="{A3D151E1-E2C5-442F-83C6-D521023AD739}" type="presParOf" srcId="{EA621B39-3DAF-4ADB-A69D-2BDED518639E}" destId="{4A40DF7A-DC3A-47B7-941D-E32154E63DA9}" srcOrd="2" destOrd="0" presId="urn:microsoft.com/office/officeart/2008/layout/AlternatingHexagons"/>
    <dgm:cxn modelId="{3521AD00-E774-42BF-B116-41636308D600}" type="presParOf" srcId="{EA621B39-3DAF-4ADB-A69D-2BDED518639E}" destId="{B8F5A0A4-6C5B-4F86-A510-8706305BF3BB}" srcOrd="3" destOrd="0" presId="urn:microsoft.com/office/officeart/2008/layout/AlternatingHexagons"/>
    <dgm:cxn modelId="{DEED50DD-A801-461F-B357-0BA0E96D3A9C}" type="presParOf" srcId="{EA621B39-3DAF-4ADB-A69D-2BDED518639E}" destId="{CF2FCBCB-8D3D-4CD3-842F-039F12243574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D73E14-20FA-4505-9C01-2CBFE3BF8D55}" type="doc">
      <dgm:prSet loTypeId="urn:microsoft.com/office/officeart/2008/layout/LinedList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05E138E3-E698-4E22-9EA1-F4916E174B0D}">
      <dgm:prSet phldrT="[Text]" custT="1"/>
      <dgm:spPr/>
      <dgm:t>
        <a:bodyPr/>
        <a:lstStyle/>
        <a:p>
          <a:r>
            <a:rPr lang="it-IT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Descrizione</a:t>
          </a:r>
          <a:endParaRPr lang="en-GB" sz="16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64BCAAD-0CDB-4898-BECE-D56D80EEF08A}" type="parTrans" cxnId="{BFA78557-8F97-482A-9B3C-8304578677B1}">
      <dgm:prSet/>
      <dgm:spPr/>
      <dgm:t>
        <a:bodyPr/>
        <a:lstStyle/>
        <a:p>
          <a:endParaRPr lang="en-GB"/>
        </a:p>
      </dgm:t>
    </dgm:pt>
    <dgm:pt modelId="{BF51CB01-DEFB-4BAC-97DA-4B376646C5FC}" type="sibTrans" cxnId="{BFA78557-8F97-482A-9B3C-8304578677B1}">
      <dgm:prSet/>
      <dgm:spPr/>
      <dgm:t>
        <a:bodyPr/>
        <a:lstStyle/>
        <a:p>
          <a:endParaRPr lang="en-GB"/>
        </a:p>
      </dgm:t>
    </dgm:pt>
    <dgm:pt modelId="{76A6AC92-8301-4B99-8A89-B4802F42DD91}">
      <dgm:prSet phldrT="[Text]" custT="1"/>
      <dgm:spPr/>
      <dgm:t>
        <a:bodyPr/>
        <a:lstStyle/>
        <a:p>
          <a:r>
            <a:rPr lang="it-IT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L'InnovationXChange ti aspetta all'Hotel Bellavista, quindi inizia subito il tuo viaggio incantato!</a:t>
          </a:r>
          <a:r>
            <a:rPr lang="en-GB" sz="18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rPr>
            <a:t> </a:t>
          </a:r>
          <a:endParaRPr lang="en-GB" sz="18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48418C5-1D0F-4AD2-8371-104EFABA7B08}" type="parTrans" cxnId="{B798FBE3-FEF8-40BB-B34C-063967421DFF}">
      <dgm:prSet/>
      <dgm:spPr/>
      <dgm:t>
        <a:bodyPr/>
        <a:lstStyle/>
        <a:p>
          <a:endParaRPr lang="en-GB"/>
        </a:p>
      </dgm:t>
    </dgm:pt>
    <dgm:pt modelId="{9B22BAAA-AE5A-495D-A60F-9F3FE6CB332C}" type="sibTrans" cxnId="{B798FBE3-FEF8-40BB-B34C-063967421DFF}">
      <dgm:prSet/>
      <dgm:spPr/>
      <dgm:t>
        <a:bodyPr/>
        <a:lstStyle/>
        <a:p>
          <a:endParaRPr lang="en-GB"/>
        </a:p>
      </dgm:t>
    </dgm:pt>
    <dgm:pt modelId="{AE156C35-F379-4EC5-8844-93C859C78B55}">
      <dgm:prSet phldrT="[Text]" custT="1"/>
      <dgm:spPr/>
      <dgm:t>
        <a:bodyPr/>
        <a:lstStyle/>
        <a:p>
          <a:r>
            <a:rPr lang="it-IT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Trascorri tre giorni indimenticabili ispirandoti, connettendoti e scoprendo te stesso.</a:t>
          </a:r>
          <a:endParaRPr lang="en-GB" sz="18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989D65-7A08-46F7-A605-6AFFB9D64AB6}" type="parTrans" cxnId="{7361F358-1802-4C34-A08B-4D947658CB1D}">
      <dgm:prSet/>
      <dgm:spPr/>
      <dgm:t>
        <a:bodyPr/>
        <a:lstStyle/>
        <a:p>
          <a:endParaRPr lang="en-GB"/>
        </a:p>
      </dgm:t>
    </dgm:pt>
    <dgm:pt modelId="{A5B559D4-3403-4B5C-B570-C3720E7B37CA}" type="sibTrans" cxnId="{7361F358-1802-4C34-A08B-4D947658CB1D}">
      <dgm:prSet/>
      <dgm:spPr/>
      <dgm:t>
        <a:bodyPr/>
        <a:lstStyle/>
        <a:p>
          <a:endParaRPr lang="en-GB"/>
        </a:p>
      </dgm:t>
    </dgm:pt>
    <dgm:pt modelId="{31305413-E560-4E69-BC11-2483BF2EE35D}" type="pres">
      <dgm:prSet presAssocID="{BED73E14-20FA-4505-9C01-2CBFE3BF8D55}" presName="vert0" presStyleCnt="0">
        <dgm:presLayoutVars>
          <dgm:dir/>
          <dgm:animOne val="branch"/>
          <dgm:animLvl val="lvl"/>
        </dgm:presLayoutVars>
      </dgm:prSet>
      <dgm:spPr/>
    </dgm:pt>
    <dgm:pt modelId="{9C8E6A7C-7ABF-4BA3-B26A-EED05E77830D}" type="pres">
      <dgm:prSet presAssocID="{05E138E3-E698-4E22-9EA1-F4916E174B0D}" presName="thickLine" presStyleLbl="alignNode1" presStyleIdx="0" presStyleCnt="1"/>
      <dgm:spPr/>
    </dgm:pt>
    <dgm:pt modelId="{40C04EDA-57D4-4C0F-9D3E-42110556E263}" type="pres">
      <dgm:prSet presAssocID="{05E138E3-E698-4E22-9EA1-F4916E174B0D}" presName="horz1" presStyleCnt="0"/>
      <dgm:spPr/>
    </dgm:pt>
    <dgm:pt modelId="{DF7C2076-4EBD-458D-9D96-F8A726BA822B}" type="pres">
      <dgm:prSet presAssocID="{05E138E3-E698-4E22-9EA1-F4916E174B0D}" presName="tx1" presStyleLbl="revTx" presStyleIdx="0" presStyleCnt="3"/>
      <dgm:spPr/>
    </dgm:pt>
    <dgm:pt modelId="{8D1760F8-BED8-4D37-BA5F-3FEBD4A3280D}" type="pres">
      <dgm:prSet presAssocID="{05E138E3-E698-4E22-9EA1-F4916E174B0D}" presName="vert1" presStyleCnt="0"/>
      <dgm:spPr/>
    </dgm:pt>
    <dgm:pt modelId="{41FA327D-9CF8-42F9-838B-17A5E08E590E}" type="pres">
      <dgm:prSet presAssocID="{76A6AC92-8301-4B99-8A89-B4802F42DD91}" presName="vertSpace2a" presStyleCnt="0"/>
      <dgm:spPr/>
    </dgm:pt>
    <dgm:pt modelId="{FC7B4219-2090-4838-8925-B7B029F94AF5}" type="pres">
      <dgm:prSet presAssocID="{76A6AC92-8301-4B99-8A89-B4802F42DD91}" presName="horz2" presStyleCnt="0"/>
      <dgm:spPr/>
    </dgm:pt>
    <dgm:pt modelId="{78B1822F-6241-46C7-A330-D178475E2A52}" type="pres">
      <dgm:prSet presAssocID="{76A6AC92-8301-4B99-8A89-B4802F42DD91}" presName="horzSpace2" presStyleCnt="0"/>
      <dgm:spPr/>
    </dgm:pt>
    <dgm:pt modelId="{3ED99224-E2CB-4B71-8641-B20CE91774ED}" type="pres">
      <dgm:prSet presAssocID="{76A6AC92-8301-4B99-8A89-B4802F42DD91}" presName="tx2" presStyleLbl="revTx" presStyleIdx="1" presStyleCnt="3"/>
      <dgm:spPr/>
    </dgm:pt>
    <dgm:pt modelId="{250C1E86-68F5-4A1A-BA9D-7195563BE426}" type="pres">
      <dgm:prSet presAssocID="{76A6AC92-8301-4B99-8A89-B4802F42DD91}" presName="vert2" presStyleCnt="0"/>
      <dgm:spPr/>
    </dgm:pt>
    <dgm:pt modelId="{F974135C-BCA1-48E4-A6D7-3158B918B35C}" type="pres">
      <dgm:prSet presAssocID="{76A6AC92-8301-4B99-8A89-B4802F42DD91}" presName="thinLine2b" presStyleLbl="callout" presStyleIdx="0" presStyleCnt="2"/>
      <dgm:spPr/>
    </dgm:pt>
    <dgm:pt modelId="{3718E210-FBCC-4644-A99C-68CD52341171}" type="pres">
      <dgm:prSet presAssocID="{76A6AC92-8301-4B99-8A89-B4802F42DD91}" presName="vertSpace2b" presStyleCnt="0"/>
      <dgm:spPr/>
    </dgm:pt>
    <dgm:pt modelId="{2DD71F7A-04BB-437D-91FA-8AFE0650597A}" type="pres">
      <dgm:prSet presAssocID="{AE156C35-F379-4EC5-8844-93C859C78B55}" presName="horz2" presStyleCnt="0"/>
      <dgm:spPr/>
    </dgm:pt>
    <dgm:pt modelId="{71801A8E-1EA7-438D-BDF7-7728AA18966B}" type="pres">
      <dgm:prSet presAssocID="{AE156C35-F379-4EC5-8844-93C859C78B55}" presName="horzSpace2" presStyleCnt="0"/>
      <dgm:spPr/>
    </dgm:pt>
    <dgm:pt modelId="{E54A3C2E-8B78-4705-B547-1FC3FBDF2B95}" type="pres">
      <dgm:prSet presAssocID="{AE156C35-F379-4EC5-8844-93C859C78B55}" presName="tx2" presStyleLbl="revTx" presStyleIdx="2" presStyleCnt="3"/>
      <dgm:spPr/>
    </dgm:pt>
    <dgm:pt modelId="{1207A11E-37BF-4FBC-801F-1FCC2C20E6E8}" type="pres">
      <dgm:prSet presAssocID="{AE156C35-F379-4EC5-8844-93C859C78B55}" presName="vert2" presStyleCnt="0"/>
      <dgm:spPr/>
    </dgm:pt>
    <dgm:pt modelId="{D0C3C5BF-0228-4A75-94AD-48A59D29699B}" type="pres">
      <dgm:prSet presAssocID="{AE156C35-F379-4EC5-8844-93C859C78B55}" presName="thinLine2b" presStyleLbl="callout" presStyleIdx="1" presStyleCnt="2"/>
      <dgm:spPr/>
    </dgm:pt>
    <dgm:pt modelId="{544C50FB-B833-4CDF-B3C4-0EE3EBD91447}" type="pres">
      <dgm:prSet presAssocID="{AE156C35-F379-4EC5-8844-93C859C78B55}" presName="vertSpace2b" presStyleCnt="0"/>
      <dgm:spPr/>
    </dgm:pt>
  </dgm:ptLst>
  <dgm:cxnLst>
    <dgm:cxn modelId="{65CA9B0E-5C2F-43FB-984E-D618E238E47A}" type="presOf" srcId="{76A6AC92-8301-4B99-8A89-B4802F42DD91}" destId="{3ED99224-E2CB-4B71-8641-B20CE91774ED}" srcOrd="0" destOrd="0" presId="urn:microsoft.com/office/officeart/2008/layout/LinedList"/>
    <dgm:cxn modelId="{91612B12-7F5D-4CEB-99CB-EEF627FEA3F0}" type="presOf" srcId="{BED73E14-20FA-4505-9C01-2CBFE3BF8D55}" destId="{31305413-E560-4E69-BC11-2483BF2EE35D}" srcOrd="0" destOrd="0" presId="urn:microsoft.com/office/officeart/2008/layout/LinedList"/>
    <dgm:cxn modelId="{CF3FB11B-C054-41BA-A5A0-05B41221FA84}" type="presOf" srcId="{AE156C35-F379-4EC5-8844-93C859C78B55}" destId="{E54A3C2E-8B78-4705-B547-1FC3FBDF2B95}" srcOrd="0" destOrd="0" presId="urn:microsoft.com/office/officeart/2008/layout/LinedList"/>
    <dgm:cxn modelId="{BFA78557-8F97-482A-9B3C-8304578677B1}" srcId="{BED73E14-20FA-4505-9C01-2CBFE3BF8D55}" destId="{05E138E3-E698-4E22-9EA1-F4916E174B0D}" srcOrd="0" destOrd="0" parTransId="{364BCAAD-0CDB-4898-BECE-D56D80EEF08A}" sibTransId="{BF51CB01-DEFB-4BAC-97DA-4B376646C5FC}"/>
    <dgm:cxn modelId="{C9156858-7D24-4D6D-B348-B94E8B1667F8}" type="presOf" srcId="{05E138E3-E698-4E22-9EA1-F4916E174B0D}" destId="{DF7C2076-4EBD-458D-9D96-F8A726BA822B}" srcOrd="0" destOrd="0" presId="urn:microsoft.com/office/officeart/2008/layout/LinedList"/>
    <dgm:cxn modelId="{7361F358-1802-4C34-A08B-4D947658CB1D}" srcId="{05E138E3-E698-4E22-9EA1-F4916E174B0D}" destId="{AE156C35-F379-4EC5-8844-93C859C78B55}" srcOrd="1" destOrd="0" parTransId="{BF989D65-7A08-46F7-A605-6AFFB9D64AB6}" sibTransId="{A5B559D4-3403-4B5C-B570-C3720E7B37CA}"/>
    <dgm:cxn modelId="{B798FBE3-FEF8-40BB-B34C-063967421DFF}" srcId="{05E138E3-E698-4E22-9EA1-F4916E174B0D}" destId="{76A6AC92-8301-4B99-8A89-B4802F42DD91}" srcOrd="0" destOrd="0" parTransId="{748418C5-1D0F-4AD2-8371-104EFABA7B08}" sibTransId="{9B22BAAA-AE5A-495D-A60F-9F3FE6CB332C}"/>
    <dgm:cxn modelId="{AFFBEBCF-A305-454E-820C-8AC4A43DA821}" type="presParOf" srcId="{31305413-E560-4E69-BC11-2483BF2EE35D}" destId="{9C8E6A7C-7ABF-4BA3-B26A-EED05E77830D}" srcOrd="0" destOrd="0" presId="urn:microsoft.com/office/officeart/2008/layout/LinedList"/>
    <dgm:cxn modelId="{76C31514-15CF-4928-B582-26E4693667C9}" type="presParOf" srcId="{31305413-E560-4E69-BC11-2483BF2EE35D}" destId="{40C04EDA-57D4-4C0F-9D3E-42110556E263}" srcOrd="1" destOrd="0" presId="urn:microsoft.com/office/officeart/2008/layout/LinedList"/>
    <dgm:cxn modelId="{64BB60C1-5A00-4E5E-B296-86AFD3D8DE68}" type="presParOf" srcId="{40C04EDA-57D4-4C0F-9D3E-42110556E263}" destId="{DF7C2076-4EBD-458D-9D96-F8A726BA822B}" srcOrd="0" destOrd="0" presId="urn:microsoft.com/office/officeart/2008/layout/LinedList"/>
    <dgm:cxn modelId="{CA54A8C0-8189-4653-B27C-E1A1C4E4D623}" type="presParOf" srcId="{40C04EDA-57D4-4C0F-9D3E-42110556E263}" destId="{8D1760F8-BED8-4D37-BA5F-3FEBD4A3280D}" srcOrd="1" destOrd="0" presId="urn:microsoft.com/office/officeart/2008/layout/LinedList"/>
    <dgm:cxn modelId="{61A3D62B-0E83-40F1-9A2E-249A6F518FEC}" type="presParOf" srcId="{8D1760F8-BED8-4D37-BA5F-3FEBD4A3280D}" destId="{41FA327D-9CF8-42F9-838B-17A5E08E590E}" srcOrd="0" destOrd="0" presId="urn:microsoft.com/office/officeart/2008/layout/LinedList"/>
    <dgm:cxn modelId="{84837DA2-164B-47AC-9B2B-51912E023DB7}" type="presParOf" srcId="{8D1760F8-BED8-4D37-BA5F-3FEBD4A3280D}" destId="{FC7B4219-2090-4838-8925-B7B029F94AF5}" srcOrd="1" destOrd="0" presId="urn:microsoft.com/office/officeart/2008/layout/LinedList"/>
    <dgm:cxn modelId="{983AA9D9-17D8-4BAF-B64F-A386D6116FEC}" type="presParOf" srcId="{FC7B4219-2090-4838-8925-B7B029F94AF5}" destId="{78B1822F-6241-46C7-A330-D178475E2A52}" srcOrd="0" destOrd="0" presId="urn:microsoft.com/office/officeart/2008/layout/LinedList"/>
    <dgm:cxn modelId="{5B25F0C2-2E33-471E-A070-D6772C6D9AAC}" type="presParOf" srcId="{FC7B4219-2090-4838-8925-B7B029F94AF5}" destId="{3ED99224-E2CB-4B71-8641-B20CE91774ED}" srcOrd="1" destOrd="0" presId="urn:microsoft.com/office/officeart/2008/layout/LinedList"/>
    <dgm:cxn modelId="{8AF018CF-8FF1-4A40-9206-D30E617F05D5}" type="presParOf" srcId="{FC7B4219-2090-4838-8925-B7B029F94AF5}" destId="{250C1E86-68F5-4A1A-BA9D-7195563BE426}" srcOrd="2" destOrd="0" presId="urn:microsoft.com/office/officeart/2008/layout/LinedList"/>
    <dgm:cxn modelId="{EC45AFC0-06C2-4D90-95C3-3121636B4692}" type="presParOf" srcId="{8D1760F8-BED8-4D37-BA5F-3FEBD4A3280D}" destId="{F974135C-BCA1-48E4-A6D7-3158B918B35C}" srcOrd="2" destOrd="0" presId="urn:microsoft.com/office/officeart/2008/layout/LinedList"/>
    <dgm:cxn modelId="{7BD69BA7-4E09-43E5-8402-76F7ECCFEA43}" type="presParOf" srcId="{8D1760F8-BED8-4D37-BA5F-3FEBD4A3280D}" destId="{3718E210-FBCC-4644-A99C-68CD52341171}" srcOrd="3" destOrd="0" presId="urn:microsoft.com/office/officeart/2008/layout/LinedList"/>
    <dgm:cxn modelId="{A86DD786-0604-48AA-B033-FA2040E812E0}" type="presParOf" srcId="{8D1760F8-BED8-4D37-BA5F-3FEBD4A3280D}" destId="{2DD71F7A-04BB-437D-91FA-8AFE0650597A}" srcOrd="4" destOrd="0" presId="urn:microsoft.com/office/officeart/2008/layout/LinedList"/>
    <dgm:cxn modelId="{BA229FDF-8F5C-40AD-9ED9-31554869214B}" type="presParOf" srcId="{2DD71F7A-04BB-437D-91FA-8AFE0650597A}" destId="{71801A8E-1EA7-438D-BDF7-7728AA18966B}" srcOrd="0" destOrd="0" presId="urn:microsoft.com/office/officeart/2008/layout/LinedList"/>
    <dgm:cxn modelId="{088C4AE2-7773-41EA-A898-1AAA5B907770}" type="presParOf" srcId="{2DD71F7A-04BB-437D-91FA-8AFE0650597A}" destId="{E54A3C2E-8B78-4705-B547-1FC3FBDF2B95}" srcOrd="1" destOrd="0" presId="urn:microsoft.com/office/officeart/2008/layout/LinedList"/>
    <dgm:cxn modelId="{39BB028B-4CC1-442B-9623-7B83691AAA8A}" type="presParOf" srcId="{2DD71F7A-04BB-437D-91FA-8AFE0650597A}" destId="{1207A11E-37BF-4FBC-801F-1FCC2C20E6E8}" srcOrd="2" destOrd="0" presId="urn:microsoft.com/office/officeart/2008/layout/LinedList"/>
    <dgm:cxn modelId="{95669995-6AEE-4C83-ADF3-90EAEA32036A}" type="presParOf" srcId="{8D1760F8-BED8-4D37-BA5F-3FEBD4A3280D}" destId="{D0C3C5BF-0228-4A75-94AD-48A59D29699B}" srcOrd="5" destOrd="0" presId="urn:microsoft.com/office/officeart/2008/layout/LinedList"/>
    <dgm:cxn modelId="{FC705EE5-095F-4025-8EFA-CF4828284214}" type="presParOf" srcId="{8D1760F8-BED8-4D37-BA5F-3FEBD4A3280D}" destId="{544C50FB-B833-4CDF-B3C4-0EE3EBD91447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1DC0B3-8E99-4625-9F5E-A888009C76D9}">
      <dsp:nvSpPr>
        <dsp:cNvPr id="0" name=""/>
        <dsp:cNvSpPr/>
      </dsp:nvSpPr>
      <dsp:spPr>
        <a:xfrm rot="5400000">
          <a:off x="1603524" y="572226"/>
          <a:ext cx="1053148" cy="916239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 err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Partecipazione</a:t>
          </a:r>
          <a:endParaRPr lang="en-GB" sz="7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814759" y="667888"/>
        <a:ext cx="630677" cy="724916"/>
      </dsp:txXfrm>
    </dsp:sp>
    <dsp:sp modelId="{DBD5C785-503B-4978-A9C8-4AAEEDA8D591}">
      <dsp:nvSpPr>
        <dsp:cNvPr id="0" name=""/>
        <dsp:cNvSpPr/>
      </dsp:nvSpPr>
      <dsp:spPr>
        <a:xfrm>
          <a:off x="2616021" y="714401"/>
          <a:ext cx="1175314" cy="6318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3DBBC1-34B1-411B-8A5D-C6C768F00388}">
      <dsp:nvSpPr>
        <dsp:cNvPr id="0" name=""/>
        <dsp:cNvSpPr/>
      </dsp:nvSpPr>
      <dsp:spPr>
        <a:xfrm rot="5400000">
          <a:off x="613985" y="572226"/>
          <a:ext cx="1053148" cy="916239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825220" y="667888"/>
        <a:ext cx="630677" cy="724916"/>
      </dsp:txXfrm>
    </dsp:sp>
    <dsp:sp modelId="{BD51CB51-AE00-4005-BDF6-35BA1A9DDA7B}">
      <dsp:nvSpPr>
        <dsp:cNvPr id="0" name=""/>
        <dsp:cNvSpPr/>
      </dsp:nvSpPr>
      <dsp:spPr>
        <a:xfrm rot="5400000">
          <a:off x="1106859" y="1466139"/>
          <a:ext cx="1053148" cy="916239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Note </a:t>
          </a:r>
          <a:r>
            <a:rPr lang="en-GB" sz="1100" kern="1200" dirty="0" err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principali</a:t>
          </a:r>
          <a:endParaRPr lang="en-GB" sz="11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318094" y="1561801"/>
        <a:ext cx="630677" cy="724916"/>
      </dsp:txXfrm>
    </dsp:sp>
    <dsp:sp modelId="{00708374-DF2F-4B21-BBCC-F84FD3BB6276}">
      <dsp:nvSpPr>
        <dsp:cNvPr id="0" name=""/>
        <dsp:cNvSpPr/>
      </dsp:nvSpPr>
      <dsp:spPr>
        <a:xfrm>
          <a:off x="0" y="1608314"/>
          <a:ext cx="1137400" cy="6318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2FCBCB-8D3D-4CD3-842F-039F12243574}">
      <dsp:nvSpPr>
        <dsp:cNvPr id="0" name=""/>
        <dsp:cNvSpPr/>
      </dsp:nvSpPr>
      <dsp:spPr>
        <a:xfrm rot="5400000">
          <a:off x="2096398" y="1466139"/>
          <a:ext cx="1053148" cy="916239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2307633" y="1561801"/>
        <a:ext cx="630677" cy="7249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8E6A7C-7ABF-4BA3-B26A-EED05E77830D}">
      <dsp:nvSpPr>
        <dsp:cNvPr id="0" name=""/>
        <dsp:cNvSpPr/>
      </dsp:nvSpPr>
      <dsp:spPr>
        <a:xfrm>
          <a:off x="0" y="0"/>
          <a:ext cx="5644763" cy="0"/>
        </a:xfrm>
        <a:prstGeom prst="line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7C2076-4EBD-458D-9D96-F8A726BA822B}">
      <dsp:nvSpPr>
        <dsp:cNvPr id="0" name=""/>
        <dsp:cNvSpPr/>
      </dsp:nvSpPr>
      <dsp:spPr>
        <a:xfrm>
          <a:off x="0" y="0"/>
          <a:ext cx="1128952" cy="2142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600" b="1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Descrizione</a:t>
          </a:r>
          <a:endParaRPr lang="en-GB" sz="16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0"/>
        <a:ext cx="1128952" cy="2142785"/>
      </dsp:txXfrm>
    </dsp:sp>
    <dsp:sp modelId="{3ED99224-E2CB-4B71-8641-B20CE91774ED}">
      <dsp:nvSpPr>
        <dsp:cNvPr id="0" name=""/>
        <dsp:cNvSpPr/>
      </dsp:nvSpPr>
      <dsp:spPr>
        <a:xfrm>
          <a:off x="1213624" y="49803"/>
          <a:ext cx="4431138" cy="996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L'InnovationXChange ti aspetta all'Hotel Bellavista, quindi inizia subito il tuo viaggio incantato!</a:t>
          </a:r>
          <a:r>
            <a:rPr lang="en-GB" sz="1800" kern="12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rPr>
            <a:t> </a:t>
          </a:r>
          <a:endParaRPr lang="en-GB" sz="18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13624" y="49803"/>
        <a:ext cx="4431138" cy="996060"/>
      </dsp:txXfrm>
    </dsp:sp>
    <dsp:sp modelId="{F974135C-BCA1-48E4-A6D7-3158B918B35C}">
      <dsp:nvSpPr>
        <dsp:cNvPr id="0" name=""/>
        <dsp:cNvSpPr/>
      </dsp:nvSpPr>
      <dsp:spPr>
        <a:xfrm>
          <a:off x="1128952" y="1045863"/>
          <a:ext cx="451581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4A3C2E-8B78-4705-B547-1FC3FBDF2B95}">
      <dsp:nvSpPr>
        <dsp:cNvPr id="0" name=""/>
        <dsp:cNvSpPr/>
      </dsp:nvSpPr>
      <dsp:spPr>
        <a:xfrm>
          <a:off x="1213624" y="1095666"/>
          <a:ext cx="4431138" cy="996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Trascorri tre giorni indimenticabili ispirandoti, connettendoti e scoprendo te stesso.</a:t>
          </a:r>
          <a:endParaRPr lang="en-GB" sz="18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13624" y="1095666"/>
        <a:ext cx="4431138" cy="996060"/>
      </dsp:txXfrm>
    </dsp:sp>
    <dsp:sp modelId="{D0C3C5BF-0228-4A75-94AD-48A59D29699B}">
      <dsp:nvSpPr>
        <dsp:cNvPr id="0" name=""/>
        <dsp:cNvSpPr/>
      </dsp:nvSpPr>
      <dsp:spPr>
        <a:xfrm>
          <a:off x="1128952" y="2091726"/>
          <a:ext cx="451581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A75990-A4A1-4DDE-AA8D-73E60A452DD0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50888" y="1143000"/>
            <a:ext cx="5356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75CD8D-B1D9-4658-A4F0-38CA8D83ED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980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90095" rtl="0" eaLnBrk="1" latinLnBrk="0" hangingPunct="1">
      <a:defRPr sz="1299" kern="1200">
        <a:solidFill>
          <a:schemeClr val="tx1"/>
        </a:solidFill>
        <a:latin typeface="+mn-lt"/>
        <a:ea typeface="+mn-ea"/>
        <a:cs typeface="+mn-cs"/>
      </a:defRPr>
    </a:lvl1pPr>
    <a:lvl2pPr marL="495048" algn="l" defTabSz="990095" rtl="0" eaLnBrk="1" latinLnBrk="0" hangingPunct="1">
      <a:defRPr sz="1299" kern="1200">
        <a:solidFill>
          <a:schemeClr val="tx1"/>
        </a:solidFill>
        <a:latin typeface="+mn-lt"/>
        <a:ea typeface="+mn-ea"/>
        <a:cs typeface="+mn-cs"/>
      </a:defRPr>
    </a:lvl2pPr>
    <a:lvl3pPr marL="990095" algn="l" defTabSz="990095" rtl="0" eaLnBrk="1" latinLnBrk="0" hangingPunct="1">
      <a:defRPr sz="1299" kern="1200">
        <a:solidFill>
          <a:schemeClr val="tx1"/>
        </a:solidFill>
        <a:latin typeface="+mn-lt"/>
        <a:ea typeface="+mn-ea"/>
        <a:cs typeface="+mn-cs"/>
      </a:defRPr>
    </a:lvl3pPr>
    <a:lvl4pPr marL="1485144" algn="l" defTabSz="990095" rtl="0" eaLnBrk="1" latinLnBrk="0" hangingPunct="1">
      <a:defRPr sz="1299" kern="1200">
        <a:solidFill>
          <a:schemeClr val="tx1"/>
        </a:solidFill>
        <a:latin typeface="+mn-lt"/>
        <a:ea typeface="+mn-ea"/>
        <a:cs typeface="+mn-cs"/>
      </a:defRPr>
    </a:lvl4pPr>
    <a:lvl5pPr marL="1980191" algn="l" defTabSz="990095" rtl="0" eaLnBrk="1" latinLnBrk="0" hangingPunct="1">
      <a:defRPr sz="1299" kern="1200">
        <a:solidFill>
          <a:schemeClr val="tx1"/>
        </a:solidFill>
        <a:latin typeface="+mn-lt"/>
        <a:ea typeface="+mn-ea"/>
        <a:cs typeface="+mn-cs"/>
      </a:defRPr>
    </a:lvl5pPr>
    <a:lvl6pPr marL="2475239" algn="l" defTabSz="990095" rtl="0" eaLnBrk="1" latinLnBrk="0" hangingPunct="1">
      <a:defRPr sz="1299" kern="1200">
        <a:solidFill>
          <a:schemeClr val="tx1"/>
        </a:solidFill>
        <a:latin typeface="+mn-lt"/>
        <a:ea typeface="+mn-ea"/>
        <a:cs typeface="+mn-cs"/>
      </a:defRPr>
    </a:lvl6pPr>
    <a:lvl7pPr marL="2970287" algn="l" defTabSz="990095" rtl="0" eaLnBrk="1" latinLnBrk="0" hangingPunct="1">
      <a:defRPr sz="1299" kern="1200">
        <a:solidFill>
          <a:schemeClr val="tx1"/>
        </a:solidFill>
        <a:latin typeface="+mn-lt"/>
        <a:ea typeface="+mn-ea"/>
        <a:cs typeface="+mn-cs"/>
      </a:defRPr>
    </a:lvl7pPr>
    <a:lvl8pPr marL="3465335" algn="l" defTabSz="990095" rtl="0" eaLnBrk="1" latinLnBrk="0" hangingPunct="1">
      <a:defRPr sz="1299" kern="1200">
        <a:solidFill>
          <a:schemeClr val="tx1"/>
        </a:solidFill>
        <a:latin typeface="+mn-lt"/>
        <a:ea typeface="+mn-ea"/>
        <a:cs typeface="+mn-cs"/>
      </a:defRPr>
    </a:lvl8pPr>
    <a:lvl9pPr marL="3960383" algn="l" defTabSz="990095" rtl="0" eaLnBrk="1" latinLnBrk="0" hangingPunct="1">
      <a:defRPr sz="1299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50888" y="1143000"/>
            <a:ext cx="535622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75CD8D-B1D9-4658-A4F0-38CA8D83ED5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856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8272" y="1368108"/>
            <a:ext cx="10691337" cy="1824143"/>
          </a:xfrm>
        </p:spPr>
        <p:txBody>
          <a:bodyPr vert="horz" lIns="147593" tIns="0" rIns="147593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386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C238F-B856-42A4-BC32-194DCC130D5F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781890" y="3323215"/>
            <a:ext cx="8315484" cy="174813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17682" indent="0" algn="ctr">
              <a:buNone/>
            </a:lvl2pPr>
            <a:lvl3pPr marL="835363" indent="0" algn="ctr">
              <a:buNone/>
            </a:lvl3pPr>
            <a:lvl4pPr marL="1253045" indent="0" algn="ctr">
              <a:buNone/>
            </a:lvl4pPr>
            <a:lvl5pPr marL="1670727" indent="0" algn="ctr">
              <a:buNone/>
            </a:lvl5pPr>
            <a:lvl6pPr marL="2088409" indent="0" algn="ctr">
              <a:buNone/>
            </a:lvl6pPr>
            <a:lvl7pPr marL="2506091" indent="0" algn="ctr">
              <a:buNone/>
            </a:lvl7pPr>
            <a:lvl8pPr marL="2923772" indent="0" algn="ctr">
              <a:buNone/>
            </a:lvl8pPr>
            <a:lvl9pPr marL="3341454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C1CB5-A088-4DB4-8A5C-B084F9B2B528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871" y="608048"/>
            <a:ext cx="9206429" cy="1824143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386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78871" y="2501401"/>
            <a:ext cx="9206429" cy="1505868"/>
          </a:xfrm>
        </p:spPr>
        <p:txBody>
          <a:bodyPr anchor="t"/>
          <a:lstStyle>
            <a:lvl1pPr marL="66829" indent="0" algn="l">
              <a:buNone/>
              <a:defRPr sz="1839">
                <a:solidFill>
                  <a:schemeClr val="tx1"/>
                </a:solidFill>
              </a:defRPr>
            </a:lvl1pPr>
            <a:lvl2pPr>
              <a:buNone/>
              <a:defRPr sz="1642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472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273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273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C1328-ADC8-435B-8F5C-D339CD9DD487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95361" y="6400337"/>
            <a:ext cx="989939" cy="36419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3964" y="1596126"/>
            <a:ext cx="5246674" cy="4514439"/>
          </a:xfrm>
        </p:spPr>
        <p:txBody>
          <a:bodyPr/>
          <a:lstStyle>
            <a:lvl1pPr>
              <a:defRPr sz="2377"/>
            </a:lvl1pPr>
            <a:lvl2pPr>
              <a:defRPr sz="2179"/>
            </a:lvl2pPr>
            <a:lvl3pPr>
              <a:defRPr sz="1839"/>
            </a:lvl3pPr>
            <a:lvl4pPr>
              <a:defRPr sz="1642"/>
            </a:lvl4pPr>
            <a:lvl5pPr>
              <a:defRPr sz="1642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38626" y="1596126"/>
            <a:ext cx="5246674" cy="4514439"/>
          </a:xfrm>
        </p:spPr>
        <p:txBody>
          <a:bodyPr/>
          <a:lstStyle>
            <a:lvl1pPr>
              <a:defRPr sz="2377"/>
            </a:lvl1pPr>
            <a:lvl2pPr>
              <a:defRPr sz="2179"/>
            </a:lvl2pPr>
            <a:lvl3pPr>
              <a:defRPr sz="1839"/>
            </a:lvl3pPr>
            <a:lvl4pPr>
              <a:defRPr sz="1642"/>
            </a:lvl4pPr>
            <a:lvl5pPr>
              <a:defRPr sz="1642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56410-64C5-4311-8359-FDA6B61ABBAE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3963" y="272355"/>
            <a:ext cx="10691337" cy="114009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3965" y="1531206"/>
            <a:ext cx="5248737" cy="748975"/>
          </a:xfrm>
        </p:spPr>
        <p:txBody>
          <a:bodyPr anchor="ctr"/>
          <a:lstStyle>
            <a:lvl1pPr marL="0" indent="0">
              <a:buNone/>
              <a:defRPr sz="2179" b="0" cap="all" baseline="0">
                <a:solidFill>
                  <a:schemeClr val="tx1"/>
                </a:solidFill>
              </a:defRPr>
            </a:lvl1pPr>
            <a:lvl2pPr>
              <a:buNone/>
              <a:defRPr sz="1839" b="1"/>
            </a:lvl2pPr>
            <a:lvl3pPr>
              <a:buNone/>
              <a:defRPr sz="1642" b="1"/>
            </a:lvl3pPr>
            <a:lvl4pPr>
              <a:buNone/>
              <a:defRPr sz="1472" b="1"/>
            </a:lvl4pPr>
            <a:lvl5pPr>
              <a:buNone/>
              <a:defRPr sz="1472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034503" y="1531206"/>
            <a:ext cx="5250799" cy="748975"/>
          </a:xfrm>
        </p:spPr>
        <p:txBody>
          <a:bodyPr anchor="ctr"/>
          <a:lstStyle>
            <a:lvl1pPr marL="0" indent="0">
              <a:buNone/>
              <a:defRPr sz="2179" b="0" cap="all" baseline="0">
                <a:solidFill>
                  <a:schemeClr val="tx1"/>
                </a:solidFill>
              </a:defRPr>
            </a:lvl1pPr>
            <a:lvl2pPr>
              <a:buNone/>
              <a:defRPr sz="1839" b="1"/>
            </a:lvl2pPr>
            <a:lvl3pPr>
              <a:buNone/>
              <a:defRPr sz="1642" b="1"/>
            </a:lvl3pPr>
            <a:lvl4pPr>
              <a:buNone/>
              <a:defRPr sz="1472" b="1"/>
            </a:lvl4pPr>
            <a:lvl5pPr>
              <a:buNone/>
              <a:defRPr sz="1472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93965" y="2356186"/>
            <a:ext cx="5248737" cy="3754379"/>
          </a:xfrm>
        </p:spPr>
        <p:txBody>
          <a:bodyPr/>
          <a:lstStyle>
            <a:lvl1pPr>
              <a:defRPr sz="2179"/>
            </a:lvl1pPr>
            <a:lvl2pPr>
              <a:defRPr sz="1839"/>
            </a:lvl2pPr>
            <a:lvl3pPr>
              <a:defRPr sz="1642"/>
            </a:lvl3pPr>
            <a:lvl4pPr>
              <a:defRPr sz="1472"/>
            </a:lvl4pPr>
            <a:lvl5pPr>
              <a:defRPr sz="1472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34503" y="2356186"/>
            <a:ext cx="5250799" cy="3754379"/>
          </a:xfrm>
        </p:spPr>
        <p:txBody>
          <a:bodyPr/>
          <a:lstStyle>
            <a:lvl1pPr>
              <a:defRPr sz="2179"/>
            </a:lvl1pPr>
            <a:lvl2pPr>
              <a:defRPr sz="1839"/>
            </a:lvl2pPr>
            <a:lvl3pPr>
              <a:defRPr sz="1642"/>
            </a:lvl3pPr>
            <a:lvl4pPr>
              <a:defRPr sz="1472"/>
            </a:lvl4pPr>
            <a:lvl5pPr>
              <a:defRPr sz="1472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8B01E-6E1B-4AFC-A690-27C447C9486E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2F3D2-503A-4E49-99AD-125A054E178F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66207-223C-48E4-AE22-548ABC801447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3965" y="272355"/>
            <a:ext cx="3908196" cy="1159091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009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93965" y="1520120"/>
            <a:ext cx="3908196" cy="4590445"/>
          </a:xfrm>
        </p:spPr>
        <p:txBody>
          <a:bodyPr/>
          <a:lstStyle>
            <a:lvl1pPr marL="0" indent="0">
              <a:buNone/>
              <a:defRPr sz="1273"/>
            </a:lvl1pPr>
            <a:lvl2pPr>
              <a:buNone/>
              <a:defRPr sz="1104"/>
            </a:lvl2pPr>
            <a:lvl3pPr>
              <a:buNone/>
              <a:defRPr sz="905"/>
            </a:lvl3pPr>
            <a:lvl4pPr>
              <a:buNone/>
              <a:defRPr sz="821"/>
            </a:lvl4pPr>
            <a:lvl5pPr>
              <a:buNone/>
              <a:defRPr sz="82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44463" y="272355"/>
            <a:ext cx="6640838" cy="5838210"/>
          </a:xfrm>
        </p:spPr>
        <p:txBody>
          <a:bodyPr/>
          <a:lstStyle>
            <a:lvl1pPr>
              <a:defRPr sz="2377"/>
            </a:lvl1pPr>
            <a:lvl2pPr>
              <a:defRPr sz="2179"/>
            </a:lvl2pPr>
            <a:lvl3pPr>
              <a:defRPr sz="2009"/>
            </a:lvl3pPr>
            <a:lvl4pPr>
              <a:defRPr sz="1839"/>
            </a:lvl4pPr>
            <a:lvl5pPr>
              <a:defRPr sz="1642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41151-B38C-4230-91F0-8A3BB69A056C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5853" y="608049"/>
            <a:ext cx="7127558" cy="520958"/>
          </a:xfrm>
        </p:spPr>
        <p:txBody>
          <a:bodyPr lIns="147593" rIns="147593" bIns="0" anchor="b">
            <a:sp3d prstMaterial="softEdge"/>
          </a:bodyPr>
          <a:lstStyle>
            <a:lvl1pPr algn="ctr">
              <a:buNone/>
              <a:defRPr sz="1839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75853" y="1827312"/>
            <a:ext cx="7127558" cy="3952311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marL="0" indent="0" algn="l" rtl="0" eaLnBrk="1" latinLnBrk="0" hangingPunct="1">
              <a:buNone/>
              <a:defRPr sz="2915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75853" y="1163818"/>
            <a:ext cx="7127558" cy="529002"/>
          </a:xfrm>
        </p:spPr>
        <p:txBody>
          <a:bodyPr lIns="147593" tIns="147593" rIns="147593" anchor="t"/>
          <a:lstStyle>
            <a:lvl1pPr marL="0" indent="0" algn="ctr">
              <a:buNone/>
              <a:defRPr sz="1273"/>
            </a:lvl1pPr>
            <a:lvl2pPr>
              <a:defRPr sz="1104"/>
            </a:lvl2pPr>
            <a:lvl3pPr>
              <a:defRPr sz="905"/>
            </a:lvl3pPr>
            <a:lvl4pPr>
              <a:defRPr sz="821"/>
            </a:lvl4pPr>
            <a:lvl5pPr>
              <a:defRPr sz="82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6EA29-EE45-46F5-8084-6929433FA14E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D02C8-8352-4A2E-A3CD-139A8583C932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12467" y="273939"/>
            <a:ext cx="2672834" cy="5836626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3964" y="273939"/>
            <a:ext cx="7820515" cy="583662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80581-4B77-41E9-BE55-C3C9C3900A2A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593963" y="273938"/>
            <a:ext cx="10691337" cy="1140090"/>
          </a:xfrm>
          <a:prstGeom prst="rect">
            <a:avLst/>
          </a:prstGeom>
        </p:spPr>
        <p:txBody>
          <a:bodyPr vert="horz" lIns="295187" tIns="147593" rIns="295187" bIns="147593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593963" y="1596127"/>
            <a:ext cx="10691337" cy="4697170"/>
          </a:xfrm>
          <a:prstGeom prst="rect">
            <a:avLst/>
          </a:prstGeom>
        </p:spPr>
        <p:txBody>
          <a:bodyPr vert="horz" lIns="295187" tIns="147593" rIns="295187" bIns="147593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93964" y="6400337"/>
            <a:ext cx="2771828" cy="364195"/>
          </a:xfrm>
          <a:prstGeom prst="rect">
            <a:avLst/>
          </a:prstGeom>
        </p:spPr>
        <p:txBody>
          <a:bodyPr vert="horz" lIns="295187" tIns="147593" rIns="295187" bIns="147593" anchor="b"/>
          <a:lstStyle>
            <a:lvl1pPr algn="l" eaLnBrk="1" latinLnBrk="0" hangingPunct="1">
              <a:defRPr kumimoji="0" sz="1104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567B94D-50C4-4558-AAA1-857DDB1A21EF}" type="datetime1">
              <a:rPr lang="en-US" smtClean="0"/>
              <a:t>6/2/2023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058749" y="6400337"/>
            <a:ext cx="3761767" cy="364195"/>
          </a:xfrm>
          <a:prstGeom prst="rect">
            <a:avLst/>
          </a:prstGeom>
        </p:spPr>
        <p:txBody>
          <a:bodyPr vert="horz" lIns="295187" tIns="147593" rIns="295187" bIns="147593" anchor="b"/>
          <a:lstStyle>
            <a:lvl1pPr algn="ctr" eaLnBrk="1" latinLnBrk="0" hangingPunct="1">
              <a:defRPr kumimoji="0" sz="1104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295361" y="6400337"/>
            <a:ext cx="989939" cy="364195"/>
          </a:xfrm>
          <a:prstGeom prst="rect">
            <a:avLst/>
          </a:prstGeom>
        </p:spPr>
        <p:txBody>
          <a:bodyPr vert="horz" lIns="0" tIns="147593" rIns="0" bIns="147593" anchor="b"/>
          <a:lstStyle>
            <a:lvl1pPr algn="r" eaLnBrk="1" latinLnBrk="0" hangingPunct="1">
              <a:defRPr kumimoji="0" sz="1104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hf sldNum="0" hdr="0" ftr="0" dt="0"/>
  <p:txStyles>
    <p:titleStyle>
      <a:lvl1pPr algn="ctr" rtl="0" eaLnBrk="1" latinLnBrk="0" hangingPunct="1">
        <a:spcBef>
          <a:spcPct val="0"/>
        </a:spcBef>
        <a:buNone/>
        <a:defRPr kumimoji="0" sz="3735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01218" indent="-375914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547" kern="1200">
          <a:solidFill>
            <a:schemeClr val="tx1"/>
          </a:solidFill>
          <a:latin typeface="+mn-lt"/>
          <a:ea typeface="+mn-ea"/>
          <a:cs typeface="+mn-cs"/>
        </a:defRPr>
      </a:lvl1pPr>
      <a:lvl2pPr marL="793596" indent="-258963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179" kern="1200">
          <a:solidFill>
            <a:schemeClr val="tx1"/>
          </a:solidFill>
          <a:latin typeface="+mn-lt"/>
          <a:ea typeface="+mn-ea"/>
          <a:cs typeface="+mn-cs"/>
        </a:defRPr>
      </a:lvl2pPr>
      <a:lvl3pPr marL="1035851" indent="-208841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9" kern="1200">
          <a:solidFill>
            <a:schemeClr val="tx1"/>
          </a:solidFill>
          <a:latin typeface="+mn-lt"/>
          <a:ea typeface="+mn-ea"/>
          <a:cs typeface="+mn-cs"/>
        </a:defRPr>
      </a:lvl3pPr>
      <a:lvl4pPr marL="1236338" indent="-167072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39" kern="1200">
          <a:solidFill>
            <a:schemeClr val="tx1"/>
          </a:solidFill>
          <a:latin typeface="+mn-lt"/>
          <a:ea typeface="+mn-ea"/>
          <a:cs typeface="+mn-cs"/>
        </a:defRPr>
      </a:lvl4pPr>
      <a:lvl5pPr marL="1411764" indent="-167072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39" kern="1200">
          <a:solidFill>
            <a:schemeClr val="tx1"/>
          </a:solidFill>
          <a:latin typeface="+mn-lt"/>
          <a:ea typeface="+mn-ea"/>
          <a:cs typeface="+mn-cs"/>
        </a:defRPr>
      </a:lvl5pPr>
      <a:lvl6pPr marL="1612251" indent="-167072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642" kern="1200">
          <a:solidFill>
            <a:schemeClr val="tx1"/>
          </a:solidFill>
          <a:latin typeface="+mn-lt"/>
          <a:ea typeface="+mn-ea"/>
          <a:cs typeface="+mn-cs"/>
        </a:defRPr>
      </a:lvl6pPr>
      <a:lvl7pPr marL="1796031" indent="-167072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72" kern="1200">
          <a:solidFill>
            <a:schemeClr val="tx1"/>
          </a:solidFill>
          <a:latin typeface="+mn-lt"/>
          <a:ea typeface="+mn-ea"/>
          <a:cs typeface="+mn-cs"/>
        </a:defRPr>
      </a:lvl7pPr>
      <a:lvl8pPr marL="1979811" indent="-167072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273" kern="1200">
          <a:solidFill>
            <a:schemeClr val="tx1"/>
          </a:solidFill>
          <a:latin typeface="+mn-lt"/>
          <a:ea typeface="+mn-ea"/>
          <a:cs typeface="+mn-cs"/>
        </a:defRPr>
      </a:lvl8pPr>
      <a:lvl9pPr marL="2163591" indent="-167072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273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1768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83536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25304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670727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08840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50609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2923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341454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microsoft.com/office/2007/relationships/diagramDrawing" Target="../diagrams/drawing1.xml"/><Relationship Id="rId18" Type="http://schemas.microsoft.com/office/2007/relationships/diagramDrawing" Target="../diagrams/drawing2.xml"/><Relationship Id="rId3" Type="http://schemas.openxmlformats.org/officeDocument/2006/relationships/image" Target="../media/image2.jpeg"/><Relationship Id="rId21" Type="http://schemas.openxmlformats.org/officeDocument/2006/relationships/image" Target="../media/image10.jpeg"/><Relationship Id="rId7" Type="http://schemas.openxmlformats.org/officeDocument/2006/relationships/image" Target="../media/image6.jpeg"/><Relationship Id="rId12" Type="http://schemas.openxmlformats.org/officeDocument/2006/relationships/diagramColors" Target="../diagrams/colors1.xml"/><Relationship Id="rId17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6" Type="http://schemas.openxmlformats.org/officeDocument/2006/relationships/diagramQuickStyle" Target="../diagrams/quickStyle2.xml"/><Relationship Id="rId20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diagramQuickStyle" Target="../diagrams/quickStyle1.xml"/><Relationship Id="rId5" Type="http://schemas.openxmlformats.org/officeDocument/2006/relationships/image" Target="../media/image4.jpeg"/><Relationship Id="rId15" Type="http://schemas.openxmlformats.org/officeDocument/2006/relationships/diagramLayout" Target="../diagrams/layout2.xml"/><Relationship Id="rId10" Type="http://schemas.openxmlformats.org/officeDocument/2006/relationships/diagramLayout" Target="../diagrams/layout1.xml"/><Relationship Id="rId19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diagramData" Target="../diagrams/data1.xml"/><Relationship Id="rId14" Type="http://schemas.openxmlformats.org/officeDocument/2006/relationships/diagramData" Target="../diagrams/data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6A99D-8DB6-F258-F871-BC16BCB4A88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8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 : Martin Yankov</a:t>
            </a:r>
            <a:br>
              <a:rPr lang="en-GB" sz="18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8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C358CF-0692-7F93-44BB-BB54B49F35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8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 : 2126972</a:t>
            </a:r>
          </a:p>
          <a:p>
            <a:r>
              <a:rPr lang="en-GB" sz="18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Title : Foreign Languages &amp; Cultural Awareness BMIH5003</a:t>
            </a:r>
          </a:p>
          <a:p>
            <a:r>
              <a:rPr lang="en-GB" sz="18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Names : Luciana </a:t>
            </a:r>
            <a:r>
              <a:rPr lang="en-GB" sz="18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Suardi</a:t>
            </a:r>
            <a:endParaRPr lang="en-GB" sz="18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3957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Events - GBSN">
            <a:extLst>
              <a:ext uri="{FF2B5EF4-FFF2-40B4-BE49-F238E27FC236}">
                <a16:creationId xmlns:a16="http://schemas.microsoft.com/office/drawing/2014/main" id="{5C38B43B-AD76-D4D9-A63A-59B91D1ED9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2932" y="4492224"/>
            <a:ext cx="5052138" cy="2165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 descr="Breakfast and dinner plates for a meeting - Bird Office">
            <a:extLst>
              <a:ext uri="{FF2B5EF4-FFF2-40B4-BE49-F238E27FC236}">
                <a16:creationId xmlns:a16="http://schemas.microsoft.com/office/drawing/2014/main" id="{ED7607C4-F14B-0387-36D4-9DA7CCE19C6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173"/>
          <a:stretch/>
        </p:blipFill>
        <p:spPr bwMode="auto">
          <a:xfrm>
            <a:off x="6142842" y="3886097"/>
            <a:ext cx="5487125" cy="2707061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6" name="Picture 25" descr="28 of the Best Motivational TED Talk Videos to Inspire You">
            <a:extLst>
              <a:ext uri="{FF2B5EF4-FFF2-40B4-BE49-F238E27FC236}">
                <a16:creationId xmlns:a16="http://schemas.microsoft.com/office/drawing/2014/main" id="{BF8ED69F-9E8E-6EBA-55C1-7FB0346AC15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96" y="3837396"/>
            <a:ext cx="5893546" cy="276550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25" name="Picture 24" descr="GRAND HOTEL BELLAVISTA PALACE $186 ($̶2̶7̶0̶) - Prices &amp; Reviews -  Montecatini Terme, Italy">
            <a:extLst>
              <a:ext uri="{FF2B5EF4-FFF2-40B4-BE49-F238E27FC236}">
                <a16:creationId xmlns:a16="http://schemas.microsoft.com/office/drawing/2014/main" id="{DB1ACEE4-75B7-B7E5-0F72-695BF0FF628E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262" y="998237"/>
            <a:ext cx="5418285" cy="289897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8FEE45C-0E1E-19A8-B31A-40117D236C1B}"/>
              </a:ext>
            </a:extLst>
          </p:cNvPr>
          <p:cNvSpPr/>
          <p:nvPr/>
        </p:nvSpPr>
        <p:spPr>
          <a:xfrm>
            <a:off x="3162923" y="247380"/>
            <a:ext cx="8521467" cy="518573"/>
          </a:xfrm>
          <a:prstGeom prst="rect">
            <a:avLst/>
          </a:prstGeom>
          <a:noFill/>
          <a:ln w="28575">
            <a:solidFill>
              <a:schemeClr val="accent5"/>
            </a:solidFill>
          </a:ln>
        </p:spPr>
        <p:txBody>
          <a:bodyPr wrap="square" lIns="25878" tIns="12939" rIns="25878" bIns="12939">
            <a:spAutoFit/>
          </a:bodyPr>
          <a:lstStyle/>
          <a:p>
            <a:pPr algn="ctr"/>
            <a:r>
              <a:rPr lang="en-GB" sz="320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Times New Roman" pitchFamily="18" charset="0"/>
                <a:cs typeface="Times New Roman" pitchFamily="18" charset="0"/>
              </a:rPr>
              <a:t>InnovateXChange: Ignite The Business Potential</a:t>
            </a:r>
          </a:p>
        </p:txBody>
      </p:sp>
      <p:pic>
        <p:nvPicPr>
          <p:cNvPr id="24" name="Picture 23" descr="HOTEL BELLAVISTA PUERTO VARAS 4* (Chile) - from US$ 103 | BOOKED">
            <a:extLst>
              <a:ext uri="{FF2B5EF4-FFF2-40B4-BE49-F238E27FC236}">
                <a16:creationId xmlns:a16="http://schemas.microsoft.com/office/drawing/2014/main" id="{5C5C5CE0-9167-6D39-9DA0-1CEC6693B6B5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24" y="998237"/>
            <a:ext cx="5901687" cy="315470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16" name="AutoShape 2" descr="image.png"/>
          <p:cNvSpPr>
            <a:spLocks noChangeAspect="1" noChangeArrowheads="1"/>
          </p:cNvSpPr>
          <p:nvPr/>
        </p:nvSpPr>
        <p:spPr bwMode="auto">
          <a:xfrm>
            <a:off x="1699565" y="353494"/>
            <a:ext cx="86261" cy="8626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25878" tIns="12939" rIns="25878" bIns="12939" numCol="1" anchor="t" anchorCtr="0" compatLnSpc="1">
            <a:prstTxWarp prst="textNoShape">
              <a:avLst/>
            </a:prstTxWarp>
          </a:bodyPr>
          <a:lstStyle/>
          <a:p>
            <a:endParaRPr lang="en-US" sz="509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6BE5C0-73FE-6194-8F9D-E43C83FBBFFE}"/>
              </a:ext>
            </a:extLst>
          </p:cNvPr>
          <p:cNvSpPr txBox="1"/>
          <p:nvPr/>
        </p:nvSpPr>
        <p:spPr>
          <a:xfrm>
            <a:off x="139073" y="-3386"/>
            <a:ext cx="2880788" cy="1036181"/>
          </a:xfrm>
          <a:prstGeom prst="rect">
            <a:avLst/>
          </a:prstGeom>
          <a:noFill/>
          <a:ln w="28575">
            <a:solidFill>
              <a:schemeClr val="accent5"/>
            </a:solidFill>
          </a:ln>
        </p:spPr>
        <p:txBody>
          <a:bodyPr wrap="square">
            <a:spAutoFit/>
          </a:bodyPr>
          <a:lstStyle/>
          <a:p>
            <a:pPr marL="0" marR="0" lvl="0" indent="0" algn="just" defTabSz="457200" rtl="0" eaLnBrk="1" fontAlgn="auto" latinLnBrk="0" hangingPunct="1"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Evento: InnovateXChange</a:t>
            </a:r>
          </a:p>
          <a:p>
            <a:pPr marL="0" marR="0" lvl="0" indent="0" algn="just" defTabSz="457200" rtl="0" eaLnBrk="1" fontAlgn="auto" latinLnBrk="0" hangingPunct="1"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Luogo: Hotel Bellavista, Italia</a:t>
            </a:r>
          </a:p>
          <a:p>
            <a:pPr marL="0" marR="0" lvl="0" indent="0" algn="just" defTabSz="457200" rtl="0" eaLnBrk="1" fontAlgn="auto" latinLnBrk="0" hangingPunct="1"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6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Data: 1 luglio 2023</a:t>
            </a:r>
            <a:endParaRPr kumimoji="0" lang="en-GB" sz="1600" b="0" i="0" u="none" strike="noStrike" kern="1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25A2B7-B7A3-E74C-6C24-45224103A7DE}"/>
              </a:ext>
            </a:extLst>
          </p:cNvPr>
          <p:cNvSpPr txBox="1"/>
          <p:nvPr/>
        </p:nvSpPr>
        <p:spPr>
          <a:xfrm>
            <a:off x="6162886" y="1045942"/>
            <a:ext cx="5289599" cy="2031325"/>
          </a:xfrm>
          <a:prstGeom prst="rect">
            <a:avLst/>
          </a:prstGeom>
          <a:noFill/>
          <a:ln w="28575">
            <a:solidFill>
              <a:schemeClr val="accent4"/>
            </a:solidFill>
          </a:ln>
        </p:spPr>
        <p:txBody>
          <a:bodyPr wrap="square">
            <a:spAutoFit/>
          </a:bodyPr>
          <a:lstStyle/>
          <a:p>
            <a:pPr algn="just">
              <a:spcAft>
                <a:spcPts val="800"/>
              </a:spcAft>
            </a:pPr>
            <a:r>
              <a:rPr lang="it-IT" sz="1800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InnovateXchange è un evento rivoluzionario. Dirigenti, manager, imprenditori e appassionati di innovazione sono tra i professionisti e i responsabili delle decisioni che sono principalmente serviti dall'evento. Attira persone entusiaste di accettare il cambiamento, promuovere la crescita e rimanere al passo con le tendenze del mercato.</a:t>
            </a:r>
            <a:endParaRPr lang="en-GB" sz="1800" kern="1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F9A8D72-28F9-74D5-5586-2EFE09985260}"/>
              </a:ext>
            </a:extLst>
          </p:cNvPr>
          <p:cNvSpPr txBox="1"/>
          <p:nvPr/>
        </p:nvSpPr>
        <p:spPr>
          <a:xfrm>
            <a:off x="233083" y="4485873"/>
            <a:ext cx="5791350" cy="1733808"/>
          </a:xfrm>
          <a:prstGeom prst="rect">
            <a:avLst/>
          </a:prstGeom>
          <a:noFill/>
          <a:ln w="28575">
            <a:solidFill>
              <a:schemeClr val="accent3"/>
            </a:solidFill>
          </a:ln>
        </p:spPr>
        <p:txBody>
          <a:bodyPr wrap="square">
            <a:spAutoFit/>
          </a:bodyPr>
          <a:lstStyle/>
          <a:p>
            <a:pPr algn="just">
              <a:spcAft>
                <a:spcPts val="800"/>
              </a:spcAft>
            </a:pPr>
            <a:r>
              <a:rPr lang="it-IT" sz="16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Informazioni sui contatti:</a:t>
            </a:r>
          </a:p>
          <a:p>
            <a:pPr algn="just">
              <a:spcAft>
                <a:spcPts val="800"/>
              </a:spcAft>
            </a:pPr>
            <a:r>
              <a:rPr lang="it-IT" sz="16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-Numero di telefono: </a:t>
            </a:r>
            <a:r>
              <a:rPr lang="it-IT" sz="1600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+39-0465-123-6745</a:t>
            </a:r>
          </a:p>
          <a:p>
            <a:pPr algn="just">
              <a:spcAft>
                <a:spcPts val="800"/>
              </a:spcAft>
            </a:pPr>
            <a:r>
              <a:rPr lang="it-IT" sz="16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-Email: </a:t>
            </a:r>
            <a:r>
              <a:rPr lang="it-IT" sz="1600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https://www.hotelbellavista.eu/EN/hotel-bellavista.php</a:t>
            </a:r>
          </a:p>
          <a:p>
            <a:pPr algn="just">
              <a:spcAft>
                <a:spcPts val="800"/>
              </a:spcAft>
            </a:pPr>
            <a:r>
              <a:rPr lang="it-IT" sz="16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-Social Media: </a:t>
            </a:r>
            <a:r>
              <a:rPr lang="it-IT" sz="1600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InnovazioneXCambiamento</a:t>
            </a:r>
          </a:p>
          <a:p>
            <a:pPr algn="just">
              <a:spcAft>
                <a:spcPts val="800"/>
              </a:spcAft>
            </a:pPr>
            <a:r>
              <a:rPr lang="it-IT" sz="16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Prenotazione Inizia dal 15 giugno e termina il 25 giugno</a:t>
            </a:r>
            <a:endParaRPr lang="en-GB" sz="1600" kern="1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FE50E12-496E-EBCE-E878-D6086A3095E1}"/>
              </a:ext>
            </a:extLst>
          </p:cNvPr>
          <p:cNvSpPr txBox="1"/>
          <p:nvPr/>
        </p:nvSpPr>
        <p:spPr>
          <a:xfrm>
            <a:off x="6208004" y="2955957"/>
            <a:ext cx="5384370" cy="1579920"/>
          </a:xfrm>
          <a:prstGeom prst="rect">
            <a:avLst/>
          </a:prstGeom>
          <a:noFill/>
          <a:ln w="28575">
            <a:solidFill>
              <a:schemeClr val="accent3"/>
            </a:solidFill>
          </a:ln>
        </p:spPr>
        <p:txBody>
          <a:bodyPr wrap="square">
            <a:spAutoFit/>
          </a:bodyPr>
          <a:lstStyle/>
          <a:p>
            <a:pPr algn="just">
              <a:spcAft>
                <a:spcPts val="800"/>
              </a:spcAft>
            </a:pPr>
            <a:r>
              <a:rPr lang="it-IT" sz="18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Cibo</a:t>
            </a:r>
          </a:p>
          <a:p>
            <a:pPr algn="just">
              <a:spcAft>
                <a:spcPts val="800"/>
              </a:spcAft>
            </a:pPr>
            <a:r>
              <a:rPr lang="it-IT" sz="1800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Goditi il ​​cibo delizioso preparato con cura dai nostri chef di prim'ordine durante la colazione e il pranzo gourmet, che alimenteranno la tua creatività per tutto il giorno.</a:t>
            </a:r>
            <a:endParaRPr lang="en-GB" sz="1800" kern="1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F7BE71D4-EA12-46CB-BB23-7F95477DA3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8193666"/>
              </p:ext>
            </p:extLst>
          </p:nvPr>
        </p:nvGraphicFramePr>
        <p:xfrm>
          <a:off x="8245052" y="4114277"/>
          <a:ext cx="3791336" cy="2954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FBEF859E-7303-16E1-4742-5334EDE7D17A}"/>
              </a:ext>
            </a:extLst>
          </p:cNvPr>
          <p:cNvSpPr txBox="1"/>
          <p:nvPr/>
        </p:nvSpPr>
        <p:spPr>
          <a:xfrm>
            <a:off x="10538085" y="5779260"/>
            <a:ext cx="734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Rete </a:t>
            </a:r>
            <a:r>
              <a:rPr lang="en-GB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organizzata</a:t>
            </a:r>
            <a:endParaRPr lang="en-GB" sz="9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5626D9F-1410-FE38-5E23-62CA17DF0337}"/>
              </a:ext>
            </a:extLst>
          </p:cNvPr>
          <p:cNvSpPr txBox="1"/>
          <p:nvPr/>
        </p:nvSpPr>
        <p:spPr>
          <a:xfrm>
            <a:off x="9023343" y="4926633"/>
            <a:ext cx="86576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Conferenze</a:t>
            </a:r>
            <a:endParaRPr lang="en-GB" sz="1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A316AF6-60D8-4570-3542-A3EF6F943E15}"/>
              </a:ext>
            </a:extLst>
          </p:cNvPr>
          <p:cNvSpPr txBox="1"/>
          <p:nvPr/>
        </p:nvSpPr>
        <p:spPr>
          <a:xfrm>
            <a:off x="6424074" y="4579530"/>
            <a:ext cx="1755815" cy="52322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Camera Executive = 350 euro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3A54AE1-6812-8692-F320-32F491BC2CD6}"/>
              </a:ext>
            </a:extLst>
          </p:cNvPr>
          <p:cNvSpPr txBox="1"/>
          <p:nvPr/>
        </p:nvSpPr>
        <p:spPr>
          <a:xfrm>
            <a:off x="6424074" y="5282438"/>
            <a:ext cx="1820977" cy="584775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Camera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Lusso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200 euro</a:t>
            </a:r>
          </a:p>
        </p:txBody>
      </p:sp>
      <p:graphicFrame>
        <p:nvGraphicFramePr>
          <p:cNvPr id="34" name="Diagram 33">
            <a:extLst>
              <a:ext uri="{FF2B5EF4-FFF2-40B4-BE49-F238E27FC236}">
                <a16:creationId xmlns:a16="http://schemas.microsoft.com/office/drawing/2014/main" id="{C371BD5C-60EB-07A3-C89B-01C9FA6D37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8366353"/>
              </p:ext>
            </p:extLst>
          </p:nvPr>
        </p:nvGraphicFramePr>
        <p:xfrm>
          <a:off x="375060" y="1175131"/>
          <a:ext cx="5644763" cy="21427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pic>
        <p:nvPicPr>
          <p:cNvPr id="36" name="Picture 35" descr="A picture containing graphics, circle, clipart, symbol&#10;&#10;Description automatically generated">
            <a:extLst>
              <a:ext uri="{FF2B5EF4-FFF2-40B4-BE49-F238E27FC236}">
                <a16:creationId xmlns:a16="http://schemas.microsoft.com/office/drawing/2014/main" id="{5A64C9D7-FC5F-A5DB-2B3A-0635AF944E49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83716" y="1591276"/>
            <a:ext cx="1165426" cy="1165426"/>
          </a:xfrm>
          <a:prstGeom prst="rect">
            <a:avLst/>
          </a:prstGeom>
        </p:spPr>
      </p:pic>
      <p:pic>
        <p:nvPicPr>
          <p:cNvPr id="1028" name="Picture 4" descr="Events &amp; Webinars | Hitachi Energy">
            <a:extLst>
              <a:ext uri="{FF2B5EF4-FFF2-40B4-BE49-F238E27FC236}">
                <a16:creationId xmlns:a16="http://schemas.microsoft.com/office/drawing/2014/main" id="{4F027EC6-153D-F224-1E77-F0714CA3B4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389" y="2991718"/>
            <a:ext cx="2648494" cy="1035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onference and Events | Cru Singapore">
            <a:extLst>
              <a:ext uri="{FF2B5EF4-FFF2-40B4-BE49-F238E27FC236}">
                <a16:creationId xmlns:a16="http://schemas.microsoft.com/office/drawing/2014/main" id="{7D6BBB33-317A-3A6B-CCC2-6D5FD5B4EF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13" y="2998849"/>
            <a:ext cx="2998834" cy="1028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508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04C6BCC-A38B-4625-90E6-7D3BBA3909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096F0E7-E7B5-406E-8E94-F0043B2AC7F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41CBB0-BAA0-4983-8F2B-E10AF3358DA8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187</TotalTime>
  <Words>214</Words>
  <Application>Microsoft Office PowerPoint</Application>
  <PresentationFormat>Custom</PresentationFormat>
  <Paragraphs>26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Book Antiqua</vt:lpstr>
      <vt:lpstr>Calibri</vt:lpstr>
      <vt:lpstr>Lucida Sans</vt:lpstr>
      <vt:lpstr>Times New Roman</vt:lpstr>
      <vt:lpstr>Wingdings</vt:lpstr>
      <vt:lpstr>Wingdings 2</vt:lpstr>
      <vt:lpstr>Wingdings 3</vt:lpstr>
      <vt:lpstr>Apex</vt:lpstr>
      <vt:lpstr>Name : Martin Yankov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Martin Georgiev Yankov (2126972)</cp:lastModifiedBy>
  <cp:revision>27</cp:revision>
  <dcterms:created xsi:type="dcterms:W3CDTF">2023-03-04T13:16:40Z</dcterms:created>
  <dcterms:modified xsi:type="dcterms:W3CDTF">2023-06-02T10:25:17Z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