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ppt/ink/ink37.xml" ContentType="application/inkml+xml"/>
  <Override PartName="/ppt/ink/ink38.xml" ContentType="application/inkml+xml"/>
  <Override PartName="/ppt/ink/ink39.xml" ContentType="application/inkml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1" r:id="rId1"/>
    <p:sldMasterId id="2147483929" r:id="rId2"/>
  </p:sldMasterIdLst>
  <p:notesMasterIdLst>
    <p:notesMasterId r:id="rId9"/>
  </p:notesMasterIdLst>
  <p:sldIdLst>
    <p:sldId id="257" r:id="rId3"/>
    <p:sldId id="265" r:id="rId4"/>
    <p:sldId id="258" r:id="rId5"/>
    <p:sldId id="259" r:id="rId6"/>
    <p:sldId id="264" r:id="rId7"/>
    <p:sldId id="260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54CA5D0-C79C-4751-9784-E901D5E670E1}" v="489" dt="2021-10-12T02:18:33.25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gel Dimitrov" userId="e0da8d4a-74b4-490f-baff-c1e769f13923" providerId="ADAL" clId="{354CA5D0-C79C-4751-9784-E901D5E670E1}"/>
    <pc:docChg chg="addSld delSld modSld delMainMaster modMainMaster">
      <pc:chgData name="Angel Dimitrov" userId="e0da8d4a-74b4-490f-baff-c1e769f13923" providerId="ADAL" clId="{354CA5D0-C79C-4751-9784-E901D5E670E1}" dt="2021-10-09T10:56:05.984" v="15"/>
      <pc:docMkLst>
        <pc:docMk/>
      </pc:docMkLst>
      <pc:sldChg chg="del">
        <pc:chgData name="Angel Dimitrov" userId="e0da8d4a-74b4-490f-baff-c1e769f13923" providerId="ADAL" clId="{354CA5D0-C79C-4751-9784-E901D5E670E1}" dt="2021-10-09T10:52:09.782" v="2" actId="2696"/>
        <pc:sldMkLst>
          <pc:docMk/>
          <pc:sldMk cId="109857222" sldId="256"/>
        </pc:sldMkLst>
      </pc:sldChg>
      <pc:sldChg chg="addSp modSp new mod">
        <pc:chgData name="Angel Dimitrov" userId="e0da8d4a-74b4-490f-baff-c1e769f13923" providerId="ADAL" clId="{354CA5D0-C79C-4751-9784-E901D5E670E1}" dt="2021-10-09T10:53:37.281" v="14" actId="14100"/>
        <pc:sldMkLst>
          <pc:docMk/>
          <pc:sldMk cId="121237355" sldId="260"/>
        </pc:sldMkLst>
        <pc:picChg chg="add mod">
          <ac:chgData name="Angel Dimitrov" userId="e0da8d4a-74b4-490f-baff-c1e769f13923" providerId="ADAL" clId="{354CA5D0-C79C-4751-9784-E901D5E670E1}" dt="2021-10-09T10:53:37.281" v="14" actId="14100"/>
          <ac:picMkLst>
            <pc:docMk/>
            <pc:sldMk cId="121237355" sldId="260"/>
            <ac:picMk id="3" creationId="{2CACDE86-F30A-4C8F-9ED9-7CE2F2B9AA8F}"/>
          </ac:picMkLst>
        </pc:picChg>
      </pc:sldChg>
      <pc:sldChg chg="new del">
        <pc:chgData name="Angel Dimitrov" userId="e0da8d4a-74b4-490f-baff-c1e769f13923" providerId="ADAL" clId="{354CA5D0-C79C-4751-9784-E901D5E670E1}" dt="2021-10-09T10:52:05.138" v="1" actId="2696"/>
        <pc:sldMkLst>
          <pc:docMk/>
          <pc:sldMk cId="4245983223" sldId="260"/>
        </pc:sldMkLst>
      </pc:sldChg>
      <pc:sldMasterChg chg="del delSldLayout">
        <pc:chgData name="Angel Dimitrov" userId="e0da8d4a-74b4-490f-baff-c1e769f13923" providerId="ADAL" clId="{354CA5D0-C79C-4751-9784-E901D5E670E1}" dt="2021-10-09T10:52:09.782" v="2" actId="2696"/>
        <pc:sldMasterMkLst>
          <pc:docMk/>
          <pc:sldMasterMk cId="2460954070" sldId="2147483660"/>
        </pc:sldMasterMkLst>
        <pc:sldLayoutChg chg="del">
          <pc:chgData name="Angel Dimitrov" userId="e0da8d4a-74b4-490f-baff-c1e769f13923" providerId="ADAL" clId="{354CA5D0-C79C-4751-9784-E901D5E670E1}" dt="2021-10-09T10:52:09.782" v="2" actId="2696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Angel Dimitrov" userId="e0da8d4a-74b4-490f-baff-c1e769f13923" providerId="ADAL" clId="{354CA5D0-C79C-4751-9784-E901D5E670E1}" dt="2021-10-09T10:52:09.782" v="2" actId="2696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Angel Dimitrov" userId="e0da8d4a-74b4-490f-baff-c1e769f13923" providerId="ADAL" clId="{354CA5D0-C79C-4751-9784-E901D5E670E1}" dt="2021-10-09T10:52:09.782" v="2" actId="2696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Angel Dimitrov" userId="e0da8d4a-74b4-490f-baff-c1e769f13923" providerId="ADAL" clId="{354CA5D0-C79C-4751-9784-E901D5E670E1}" dt="2021-10-09T10:52:09.782" v="2" actId="2696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Angel Dimitrov" userId="e0da8d4a-74b4-490f-baff-c1e769f13923" providerId="ADAL" clId="{354CA5D0-C79C-4751-9784-E901D5E670E1}" dt="2021-10-09T10:52:09.782" v="2" actId="2696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Angel Dimitrov" userId="e0da8d4a-74b4-490f-baff-c1e769f13923" providerId="ADAL" clId="{354CA5D0-C79C-4751-9784-E901D5E670E1}" dt="2021-10-09T10:52:09.782" v="2" actId="2696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Angel Dimitrov" userId="e0da8d4a-74b4-490f-baff-c1e769f13923" providerId="ADAL" clId="{354CA5D0-C79C-4751-9784-E901D5E670E1}" dt="2021-10-09T10:52:09.782" v="2" actId="2696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Angel Dimitrov" userId="e0da8d4a-74b4-490f-baff-c1e769f13923" providerId="ADAL" clId="{354CA5D0-C79C-4751-9784-E901D5E670E1}" dt="2021-10-09T10:52:09.782" v="2" actId="2696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Angel Dimitrov" userId="e0da8d4a-74b4-490f-baff-c1e769f13923" providerId="ADAL" clId="{354CA5D0-C79C-4751-9784-E901D5E670E1}" dt="2021-10-09T10:52:09.782" v="2" actId="2696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Angel Dimitrov" userId="e0da8d4a-74b4-490f-baff-c1e769f13923" providerId="ADAL" clId="{354CA5D0-C79C-4751-9784-E901D5E670E1}" dt="2021-10-09T10:52:09.782" v="2" actId="2696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Angel Dimitrov" userId="e0da8d4a-74b4-490f-baff-c1e769f13923" providerId="ADAL" clId="{354CA5D0-C79C-4751-9784-E901D5E670E1}" dt="2021-10-09T10:52:09.782" v="2" actId="2696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modSldLayout">
        <pc:chgData name="Angel Dimitrov" userId="e0da8d4a-74b4-490f-baff-c1e769f13923" providerId="ADAL" clId="{354CA5D0-C79C-4751-9784-E901D5E670E1}" dt="2021-10-09T10:56:05.984" v="15"/>
        <pc:sldMasterMkLst>
          <pc:docMk/>
          <pc:sldMasterMk cId="1689835211" sldId="2147483921"/>
        </pc:sldMasterMkLst>
        <pc:sldLayoutChg chg="delSp">
          <pc:chgData name="Angel Dimitrov" userId="e0da8d4a-74b4-490f-baff-c1e769f13923" providerId="ADAL" clId="{354CA5D0-C79C-4751-9784-E901D5E670E1}" dt="2021-10-09T10:56:05.984" v="15"/>
          <pc:sldLayoutMkLst>
            <pc:docMk/>
            <pc:sldMasterMk cId="1689835211" sldId="2147483921"/>
            <pc:sldLayoutMk cId="3937779808" sldId="2147483928"/>
          </pc:sldLayoutMkLst>
          <pc:spChg chg="del">
            <ac:chgData name="Angel Dimitrov" userId="e0da8d4a-74b4-490f-baff-c1e769f13923" providerId="ADAL" clId="{354CA5D0-C79C-4751-9784-E901D5E670E1}" dt="2021-10-09T10:56:05.984" v="15"/>
            <ac:spMkLst>
              <pc:docMk/>
              <pc:sldMasterMk cId="1689835211" sldId="2147483921"/>
              <pc:sldLayoutMk cId="3937779808" sldId="2147483928"/>
              <ac:spMk id="2" creationId="{00000000-0000-0000-0000-000000000000}"/>
            </ac:spMkLst>
          </pc:spChg>
          <pc:spChg chg="del">
            <ac:chgData name="Angel Dimitrov" userId="e0da8d4a-74b4-490f-baff-c1e769f13923" providerId="ADAL" clId="{354CA5D0-C79C-4751-9784-E901D5E670E1}" dt="2021-10-09T10:56:05.984" v="15"/>
            <ac:spMkLst>
              <pc:docMk/>
              <pc:sldMasterMk cId="1689835211" sldId="2147483921"/>
              <pc:sldLayoutMk cId="3937779808" sldId="2147483928"/>
              <ac:spMk id="3" creationId="{00000000-0000-0000-0000-000000000000}"/>
            </ac:spMkLst>
          </pc:spChg>
          <pc:spChg chg="del">
            <ac:chgData name="Angel Dimitrov" userId="e0da8d4a-74b4-490f-baff-c1e769f13923" providerId="ADAL" clId="{354CA5D0-C79C-4751-9784-E901D5E670E1}" dt="2021-10-09T10:56:05.984" v="15"/>
            <ac:spMkLst>
              <pc:docMk/>
              <pc:sldMasterMk cId="1689835211" sldId="2147483921"/>
              <pc:sldLayoutMk cId="3937779808" sldId="2147483928"/>
              <ac:spMk id="4" creationId="{00000000-0000-0000-0000-000000000000}"/>
            </ac:spMkLst>
          </pc:spChg>
        </pc:sldLayoutChg>
      </pc:sldMasterChg>
    </pc:docChg>
  </pc:docChgLst>
  <pc:docChgLst>
    <pc:chgData name="Marina Crihana" userId="fc58eb09-e66f-49a0-8914-06d43ae330ca" providerId="ADAL" clId="{94476220-63EF-4641-9FEC-31E5699B1255}"/>
    <pc:docChg chg="undo custSel delSld modSld sldOrd">
      <pc:chgData name="Marina Crihana" userId="fc58eb09-e66f-49a0-8914-06d43ae330ca" providerId="ADAL" clId="{94476220-63EF-4641-9FEC-31E5699B1255}" dt="2021-10-09T17:45:11.299" v="548"/>
      <pc:docMkLst>
        <pc:docMk/>
      </pc:docMkLst>
      <pc:sldChg chg="ord">
        <pc:chgData name="Marina Crihana" userId="fc58eb09-e66f-49a0-8914-06d43ae330ca" providerId="ADAL" clId="{94476220-63EF-4641-9FEC-31E5699B1255}" dt="2021-10-09T17:45:11.299" v="548"/>
        <pc:sldMkLst>
          <pc:docMk/>
          <pc:sldMk cId="728304397" sldId="258"/>
        </pc:sldMkLst>
      </pc:sldChg>
      <pc:sldChg chg="del">
        <pc:chgData name="Marina Crihana" userId="fc58eb09-e66f-49a0-8914-06d43ae330ca" providerId="ADAL" clId="{94476220-63EF-4641-9FEC-31E5699B1255}" dt="2021-10-09T17:43:51.359" v="538" actId="2696"/>
        <pc:sldMkLst>
          <pc:docMk/>
          <pc:sldMk cId="149821046" sldId="261"/>
        </pc:sldMkLst>
      </pc:sldChg>
      <pc:sldChg chg="del">
        <pc:chgData name="Marina Crihana" userId="fc58eb09-e66f-49a0-8914-06d43ae330ca" providerId="ADAL" clId="{94476220-63EF-4641-9FEC-31E5699B1255}" dt="2021-10-09T17:44:00.331" v="540" actId="2696"/>
        <pc:sldMkLst>
          <pc:docMk/>
          <pc:sldMk cId="905001447" sldId="262"/>
        </pc:sldMkLst>
      </pc:sldChg>
      <pc:sldChg chg="del">
        <pc:chgData name="Marina Crihana" userId="fc58eb09-e66f-49a0-8914-06d43ae330ca" providerId="ADAL" clId="{94476220-63EF-4641-9FEC-31E5699B1255}" dt="2021-10-09T17:43:56.320" v="539" actId="2696"/>
        <pc:sldMkLst>
          <pc:docMk/>
          <pc:sldMk cId="487080169" sldId="263"/>
        </pc:sldMkLst>
      </pc:sldChg>
      <pc:sldChg chg="addSp delSp modSp mod">
        <pc:chgData name="Marina Crihana" userId="fc58eb09-e66f-49a0-8914-06d43ae330ca" providerId="ADAL" clId="{94476220-63EF-4641-9FEC-31E5699B1255}" dt="2021-10-09T17:44:53.587" v="546" actId="1076"/>
        <pc:sldMkLst>
          <pc:docMk/>
          <pc:sldMk cId="607167818" sldId="264"/>
        </pc:sldMkLst>
        <pc:spChg chg="mod">
          <ac:chgData name="Marina Crihana" userId="fc58eb09-e66f-49a0-8914-06d43ae330ca" providerId="ADAL" clId="{94476220-63EF-4641-9FEC-31E5699B1255}" dt="2021-10-09T17:43:26.071" v="537" actId="20577"/>
          <ac:spMkLst>
            <pc:docMk/>
            <pc:sldMk cId="607167818" sldId="264"/>
            <ac:spMk id="5" creationId="{7E7EB71A-AAC5-0945-BA12-A5F72D93F571}"/>
          </ac:spMkLst>
        </pc:spChg>
        <pc:spChg chg="add mod">
          <ac:chgData name="Marina Crihana" userId="fc58eb09-e66f-49a0-8914-06d43ae330ca" providerId="ADAL" clId="{94476220-63EF-4641-9FEC-31E5699B1255}" dt="2021-10-09T17:26:38.352" v="27" actId="114"/>
          <ac:spMkLst>
            <pc:docMk/>
            <pc:sldMk cId="607167818" sldId="264"/>
            <ac:spMk id="7" creationId="{9B8CF6B2-FFFD-46BD-BDCC-F0C2459B42A1}"/>
          </ac:spMkLst>
        </pc:spChg>
        <pc:spChg chg="add">
          <ac:chgData name="Marina Crihana" userId="fc58eb09-e66f-49a0-8914-06d43ae330ca" providerId="ADAL" clId="{94476220-63EF-4641-9FEC-31E5699B1255}" dt="2021-10-09T17:30:35.725" v="43" actId="767"/>
          <ac:spMkLst>
            <pc:docMk/>
            <pc:sldMk cId="607167818" sldId="264"/>
            <ac:spMk id="16" creationId="{4C0CCF76-3399-44C5-A3A9-49B3642A3864}"/>
          </ac:spMkLst>
        </pc:spChg>
        <pc:spChg chg="add mod">
          <ac:chgData name="Marina Crihana" userId="fc58eb09-e66f-49a0-8914-06d43ae330ca" providerId="ADAL" clId="{94476220-63EF-4641-9FEC-31E5699B1255}" dt="2021-10-09T17:38:50.446" v="345" actId="1076"/>
          <ac:spMkLst>
            <pc:docMk/>
            <pc:sldMk cId="607167818" sldId="264"/>
            <ac:spMk id="19" creationId="{2F219F1A-C170-414A-9C9E-D4A7F953052B}"/>
          </ac:spMkLst>
        </pc:spChg>
        <pc:spChg chg="add mod">
          <ac:chgData name="Marina Crihana" userId="fc58eb09-e66f-49a0-8914-06d43ae330ca" providerId="ADAL" clId="{94476220-63EF-4641-9FEC-31E5699B1255}" dt="2021-10-09T17:44:53.587" v="546" actId="1076"/>
          <ac:spMkLst>
            <pc:docMk/>
            <pc:sldMk cId="607167818" sldId="264"/>
            <ac:spMk id="20" creationId="{C1FFFA34-9CD9-44D2-9068-639B51C6CC30}"/>
          </ac:spMkLst>
        </pc:spChg>
        <pc:graphicFrameChg chg="add del">
          <ac:chgData name="Marina Crihana" userId="fc58eb09-e66f-49a0-8914-06d43ae330ca" providerId="ADAL" clId="{94476220-63EF-4641-9FEC-31E5699B1255}" dt="2021-10-09T17:28:19.802" v="40" actId="478"/>
          <ac:graphicFrameMkLst>
            <pc:docMk/>
            <pc:sldMk cId="607167818" sldId="264"/>
            <ac:graphicFrameMk id="14" creationId="{DB48B201-4B15-47D5-B813-DFF1DD0AD3F4}"/>
          </ac:graphicFrameMkLst>
        </pc:graphicFrameChg>
        <pc:graphicFrameChg chg="add del">
          <ac:chgData name="Marina Crihana" userId="fc58eb09-e66f-49a0-8914-06d43ae330ca" providerId="ADAL" clId="{94476220-63EF-4641-9FEC-31E5699B1255}" dt="2021-10-09T17:30:16.947" v="42"/>
          <ac:graphicFrameMkLst>
            <pc:docMk/>
            <pc:sldMk cId="607167818" sldId="264"/>
            <ac:graphicFrameMk id="15" creationId="{EFF5FB29-E900-4835-9E4B-D12F874661E0}"/>
          </ac:graphicFrameMkLst>
        </pc:graphicFrameChg>
        <pc:picChg chg="mod">
          <ac:chgData name="Marina Crihana" userId="fc58eb09-e66f-49a0-8914-06d43ae330ca" providerId="ADAL" clId="{94476220-63EF-4641-9FEC-31E5699B1255}" dt="2021-10-09T17:37:37.657" v="299" actId="14100"/>
          <ac:picMkLst>
            <pc:docMk/>
            <pc:sldMk cId="607167818" sldId="264"/>
            <ac:picMk id="2" creationId="{3CB9959D-D6D5-8245-B62A-29C678E182F8}"/>
          </ac:picMkLst>
        </pc:picChg>
        <pc:picChg chg="add mod">
          <ac:chgData name="Marina Crihana" userId="fc58eb09-e66f-49a0-8914-06d43ae330ca" providerId="ADAL" clId="{94476220-63EF-4641-9FEC-31E5699B1255}" dt="2021-10-09T17:37:20.394" v="295" actId="1076"/>
          <ac:picMkLst>
            <pc:docMk/>
            <pc:sldMk cId="607167818" sldId="264"/>
            <ac:picMk id="18" creationId="{361014DB-5DEB-4995-958B-AA8380DCEF7B}"/>
          </ac:picMkLst>
        </pc:picChg>
        <pc:cxnChg chg="del">
          <ac:chgData name="Marina Crihana" userId="fc58eb09-e66f-49a0-8914-06d43ae330ca" providerId="ADAL" clId="{94476220-63EF-4641-9FEC-31E5699B1255}" dt="2021-10-09T17:23:59.421" v="6" actId="21"/>
          <ac:cxnSpMkLst>
            <pc:docMk/>
            <pc:sldMk cId="607167818" sldId="264"/>
            <ac:cxnSpMk id="3" creationId="{90BAFC11-0A7A-764A-9DB5-1E55996EDF70}"/>
          </ac:cxnSpMkLst>
        </pc:cxnChg>
        <pc:cxnChg chg="add mod">
          <ac:chgData name="Marina Crihana" userId="fc58eb09-e66f-49a0-8914-06d43ae330ca" providerId="ADAL" clId="{94476220-63EF-4641-9FEC-31E5699B1255}" dt="2021-10-09T17:24:44.515" v="13" actId="208"/>
          <ac:cxnSpMkLst>
            <pc:docMk/>
            <pc:sldMk cId="607167818" sldId="264"/>
            <ac:cxnSpMk id="6" creationId="{3D53775A-CCDA-434C-9ABE-729128FB17A8}"/>
          </ac:cxnSpMkLst>
        </pc:cxnChg>
        <pc:cxnChg chg="add del mod">
          <ac:chgData name="Marina Crihana" userId="fc58eb09-e66f-49a0-8914-06d43ae330ca" providerId="ADAL" clId="{94476220-63EF-4641-9FEC-31E5699B1255}" dt="2021-10-09T17:26:57.432" v="30" actId="21"/>
          <ac:cxnSpMkLst>
            <pc:docMk/>
            <pc:sldMk cId="607167818" sldId="264"/>
            <ac:cxnSpMk id="9" creationId="{42554F6A-37DC-436F-AE81-F37539AF69A3}"/>
          </ac:cxnSpMkLst>
        </pc:cxnChg>
        <pc:cxnChg chg="add mod">
          <ac:chgData name="Marina Crihana" userId="fc58eb09-e66f-49a0-8914-06d43ae330ca" providerId="ADAL" clId="{94476220-63EF-4641-9FEC-31E5699B1255}" dt="2021-10-09T17:27:40.347" v="38" actId="14100"/>
          <ac:cxnSpMkLst>
            <pc:docMk/>
            <pc:sldMk cId="607167818" sldId="264"/>
            <ac:cxnSpMk id="11" creationId="{10DB7DB4-7BBC-4F49-A51D-49A72928A792}"/>
          </ac:cxnSpMkLst>
        </pc:cxnChg>
      </pc:sldChg>
    </pc:docChg>
  </pc:docChgLst>
  <pc:docChgLst>
    <pc:chgData name="Alys-Oksana Bosneac (2113970)" userId="S::2113970@student.uwtsd.ac.uk::0caa37ad-4f5c-4fb3-9aa0-6e464b53086b" providerId="AD" clId="Web-{5598B014-33E6-AAAE-984F-AF57288DC0FF}"/>
    <pc:docChg chg="addSld delSld">
      <pc:chgData name="Alys-Oksana Bosneac (2113970)" userId="S::2113970@student.uwtsd.ac.uk::0caa37ad-4f5c-4fb3-9aa0-6e464b53086b" providerId="AD" clId="Web-{5598B014-33E6-AAAE-984F-AF57288DC0FF}" dt="2021-10-08T09:57:05.813" v="5"/>
      <pc:docMkLst>
        <pc:docMk/>
      </pc:docMkLst>
      <pc:sldChg chg="del">
        <pc:chgData name="Alys-Oksana Bosneac (2113970)" userId="S::2113970@student.uwtsd.ac.uk::0caa37ad-4f5c-4fb3-9aa0-6e464b53086b" providerId="AD" clId="Web-{5598B014-33E6-AAAE-984F-AF57288DC0FF}" dt="2021-10-08T09:55:52.140" v="1"/>
        <pc:sldMkLst>
          <pc:docMk/>
          <pc:sldMk cId="1165244570" sldId="257"/>
        </pc:sldMkLst>
      </pc:sldChg>
      <pc:sldChg chg="add">
        <pc:chgData name="Alys-Oksana Bosneac (2113970)" userId="S::2113970@student.uwtsd.ac.uk::0caa37ad-4f5c-4fb3-9aa0-6e464b53086b" providerId="AD" clId="Web-{5598B014-33E6-AAAE-984F-AF57288DC0FF}" dt="2021-10-08T09:56:09.640" v="3"/>
        <pc:sldMkLst>
          <pc:docMk/>
          <pc:sldMk cId="4041206084" sldId="257"/>
        </pc:sldMkLst>
      </pc:sldChg>
      <pc:sldChg chg="add">
        <pc:chgData name="Alys-Oksana Bosneac (2113970)" userId="S::2113970@student.uwtsd.ac.uk::0caa37ad-4f5c-4fb3-9aa0-6e464b53086b" providerId="AD" clId="Web-{5598B014-33E6-AAAE-984F-AF57288DC0FF}" dt="2021-10-08T09:56:55.438" v="4"/>
        <pc:sldMkLst>
          <pc:docMk/>
          <pc:sldMk cId="728304397" sldId="258"/>
        </pc:sldMkLst>
      </pc:sldChg>
      <pc:sldChg chg="del">
        <pc:chgData name="Alys-Oksana Bosneac (2113970)" userId="S::2113970@student.uwtsd.ac.uk::0caa37ad-4f5c-4fb3-9aa0-6e464b53086b" providerId="AD" clId="Web-{5598B014-33E6-AAAE-984F-AF57288DC0FF}" dt="2021-10-08T09:55:48.999" v="0"/>
        <pc:sldMkLst>
          <pc:docMk/>
          <pc:sldMk cId="2947435973" sldId="258"/>
        </pc:sldMkLst>
      </pc:sldChg>
      <pc:sldChg chg="add">
        <pc:chgData name="Alys-Oksana Bosneac (2113970)" userId="S::2113970@student.uwtsd.ac.uk::0caa37ad-4f5c-4fb3-9aa0-6e464b53086b" providerId="AD" clId="Web-{5598B014-33E6-AAAE-984F-AF57288DC0FF}" dt="2021-10-08T09:57:05.813" v="5"/>
        <pc:sldMkLst>
          <pc:docMk/>
          <pc:sldMk cId="277370212" sldId="259"/>
        </pc:sldMkLst>
      </pc:sldChg>
      <pc:sldChg chg="del">
        <pc:chgData name="Alys-Oksana Bosneac (2113970)" userId="S::2113970@student.uwtsd.ac.uk::0caa37ad-4f5c-4fb3-9aa0-6e464b53086b" providerId="AD" clId="Web-{5598B014-33E6-AAAE-984F-AF57288DC0FF}" dt="2021-10-08T09:55:54.968" v="2"/>
        <pc:sldMkLst>
          <pc:docMk/>
          <pc:sldMk cId="4221930481" sldId="259"/>
        </pc:sldMkLst>
      </pc:sldChg>
    </pc:docChg>
  </pc:docChgLst>
  <pc:docChgLst>
    <pc:chgData name="Alys-Oksana Bosneac (2113970)" userId="S::2113970@student.uwtsd.ac.uk::0caa37ad-4f5c-4fb3-9aa0-6e464b53086b" providerId="AD" clId="Web-{E0893497-D9C1-8A80-3ADE-F82EAE1C8D1C}"/>
    <pc:docChg chg="sldOrd">
      <pc:chgData name="Alys-Oksana Bosneac (2113970)" userId="S::2113970@student.uwtsd.ac.uk::0caa37ad-4f5c-4fb3-9aa0-6e464b53086b" providerId="AD" clId="Web-{E0893497-D9C1-8A80-3ADE-F82EAE1C8D1C}" dt="2021-10-10T09:12:43.071" v="0"/>
      <pc:docMkLst>
        <pc:docMk/>
      </pc:docMkLst>
      <pc:sldChg chg="ord">
        <pc:chgData name="Alys-Oksana Bosneac (2113970)" userId="S::2113970@student.uwtsd.ac.uk::0caa37ad-4f5c-4fb3-9aa0-6e464b53086b" providerId="AD" clId="Web-{E0893497-D9C1-8A80-3ADE-F82EAE1C8D1C}" dt="2021-10-10T09:12:43.071" v="0"/>
        <pc:sldMkLst>
          <pc:docMk/>
          <pc:sldMk cId="277370212" sldId="259"/>
        </pc:sldMkLst>
      </pc:sldChg>
    </pc:docChg>
  </pc:docChgLst>
  <pc:docChgLst>
    <pc:chgData name="Marina Crihana (2112988)" userId="fc58eb09-e66f-49a0-8914-06d43ae330ca" providerId="ADAL" clId="{AF9C10F4-6BD2-2B44-BCF3-8F3108F6A39A}"/>
    <pc:docChg chg="addSld modSld modMainMaster">
      <pc:chgData name="Marina Crihana (2112988)" userId="fc58eb09-e66f-49a0-8914-06d43ae330ca" providerId="ADAL" clId="{AF9C10F4-6BD2-2B44-BCF3-8F3108F6A39A}" dt="2021-10-09T14:23:04.493" v="23" actId="12563"/>
      <pc:docMkLst>
        <pc:docMk/>
      </pc:docMkLst>
      <pc:sldChg chg="modTransition">
        <pc:chgData name="Marina Crihana (2112988)" userId="fc58eb09-e66f-49a0-8914-06d43ae330ca" providerId="ADAL" clId="{AF9C10F4-6BD2-2B44-BCF3-8F3108F6A39A}" dt="2021-10-09T14:23:04.493" v="23" actId="12563"/>
        <pc:sldMkLst>
          <pc:docMk/>
          <pc:sldMk cId="4041206084" sldId="257"/>
        </pc:sldMkLst>
      </pc:sldChg>
      <pc:sldChg chg="modTransition">
        <pc:chgData name="Marina Crihana (2112988)" userId="fc58eb09-e66f-49a0-8914-06d43ae330ca" providerId="ADAL" clId="{AF9C10F4-6BD2-2B44-BCF3-8F3108F6A39A}" dt="2021-10-09T14:23:04.493" v="23" actId="12563"/>
        <pc:sldMkLst>
          <pc:docMk/>
          <pc:sldMk cId="728304397" sldId="258"/>
        </pc:sldMkLst>
      </pc:sldChg>
      <pc:sldChg chg="modTransition">
        <pc:chgData name="Marina Crihana (2112988)" userId="fc58eb09-e66f-49a0-8914-06d43ae330ca" providerId="ADAL" clId="{AF9C10F4-6BD2-2B44-BCF3-8F3108F6A39A}" dt="2021-10-09T14:23:04.493" v="23" actId="12563"/>
        <pc:sldMkLst>
          <pc:docMk/>
          <pc:sldMk cId="277370212" sldId="259"/>
        </pc:sldMkLst>
      </pc:sldChg>
      <pc:sldChg chg="modTransition">
        <pc:chgData name="Marina Crihana (2112988)" userId="fc58eb09-e66f-49a0-8914-06d43ae330ca" providerId="ADAL" clId="{AF9C10F4-6BD2-2B44-BCF3-8F3108F6A39A}" dt="2021-10-09T14:23:04.493" v="23" actId="12563"/>
        <pc:sldMkLst>
          <pc:docMk/>
          <pc:sldMk cId="121237355" sldId="260"/>
        </pc:sldMkLst>
      </pc:sldChg>
      <pc:sldChg chg="new modTransition">
        <pc:chgData name="Marina Crihana (2112988)" userId="fc58eb09-e66f-49a0-8914-06d43ae330ca" providerId="ADAL" clId="{AF9C10F4-6BD2-2B44-BCF3-8F3108F6A39A}" dt="2021-10-09T14:23:04.493" v="23" actId="12563"/>
        <pc:sldMkLst>
          <pc:docMk/>
          <pc:sldMk cId="149821046" sldId="261"/>
        </pc:sldMkLst>
      </pc:sldChg>
      <pc:sldChg chg="new modTransition">
        <pc:chgData name="Marina Crihana (2112988)" userId="fc58eb09-e66f-49a0-8914-06d43ae330ca" providerId="ADAL" clId="{AF9C10F4-6BD2-2B44-BCF3-8F3108F6A39A}" dt="2021-10-09T14:23:04.493" v="23" actId="12563"/>
        <pc:sldMkLst>
          <pc:docMk/>
          <pc:sldMk cId="905001447" sldId="262"/>
        </pc:sldMkLst>
      </pc:sldChg>
      <pc:sldChg chg="new modTransition">
        <pc:chgData name="Marina Crihana (2112988)" userId="fc58eb09-e66f-49a0-8914-06d43ae330ca" providerId="ADAL" clId="{AF9C10F4-6BD2-2B44-BCF3-8F3108F6A39A}" dt="2021-10-09T14:23:04.493" v="23" actId="12563"/>
        <pc:sldMkLst>
          <pc:docMk/>
          <pc:sldMk cId="487080169" sldId="263"/>
        </pc:sldMkLst>
      </pc:sldChg>
      <pc:sldChg chg="addSp modSp new modTransition">
        <pc:chgData name="Marina Crihana (2112988)" userId="fc58eb09-e66f-49a0-8914-06d43ae330ca" providerId="ADAL" clId="{AF9C10F4-6BD2-2B44-BCF3-8F3108F6A39A}" dt="2021-10-09T14:23:04.493" v="23" actId="12563"/>
        <pc:sldMkLst>
          <pc:docMk/>
          <pc:sldMk cId="607167818" sldId="264"/>
        </pc:sldMkLst>
        <pc:spChg chg="add mod">
          <ac:chgData name="Marina Crihana (2112988)" userId="fc58eb09-e66f-49a0-8914-06d43ae330ca" providerId="ADAL" clId="{AF9C10F4-6BD2-2B44-BCF3-8F3108F6A39A}" dt="2021-10-09T14:22:47.773" v="21" actId="14100"/>
          <ac:spMkLst>
            <pc:docMk/>
            <pc:sldMk cId="607167818" sldId="264"/>
            <ac:spMk id="5" creationId="{7E7EB71A-AAC5-0945-BA12-A5F72D93F571}"/>
          </ac:spMkLst>
        </pc:spChg>
        <pc:picChg chg="add mod modCrop">
          <ac:chgData name="Marina Crihana (2112988)" userId="fc58eb09-e66f-49a0-8914-06d43ae330ca" providerId="ADAL" clId="{AF9C10F4-6BD2-2B44-BCF3-8F3108F6A39A}" dt="2021-10-09T14:21:23.279" v="12" actId="1076"/>
          <ac:picMkLst>
            <pc:docMk/>
            <pc:sldMk cId="607167818" sldId="264"/>
            <ac:picMk id="2" creationId="{3CB9959D-D6D5-8245-B62A-29C678E182F8}"/>
          </ac:picMkLst>
        </pc:picChg>
        <pc:cxnChg chg="add mod">
          <ac:chgData name="Marina Crihana (2112988)" userId="fc58eb09-e66f-49a0-8914-06d43ae330ca" providerId="ADAL" clId="{AF9C10F4-6BD2-2B44-BCF3-8F3108F6A39A}" dt="2021-10-09T14:21:53.006" v="16" actId="208"/>
          <ac:cxnSpMkLst>
            <pc:docMk/>
            <pc:sldMk cId="607167818" sldId="264"/>
            <ac:cxnSpMk id="3" creationId="{90BAFC11-0A7A-764A-9DB5-1E55996EDF70}"/>
          </ac:cxnSpMkLst>
        </pc:cxnChg>
      </pc:sldChg>
      <pc:sldMasterChg chg="modTransition modSldLayout">
        <pc:chgData name="Marina Crihana (2112988)" userId="fc58eb09-e66f-49a0-8914-06d43ae330ca" providerId="ADAL" clId="{AF9C10F4-6BD2-2B44-BCF3-8F3108F6A39A}" dt="2021-10-09T14:23:04.493" v="23" actId="12563"/>
        <pc:sldMasterMkLst>
          <pc:docMk/>
          <pc:sldMasterMk cId="1689835211" sldId="2147483921"/>
        </pc:sldMasterMkLst>
        <pc:sldLayoutChg chg="modTransition">
          <pc:chgData name="Marina Crihana (2112988)" userId="fc58eb09-e66f-49a0-8914-06d43ae330ca" providerId="ADAL" clId="{AF9C10F4-6BD2-2B44-BCF3-8F3108F6A39A}" dt="2021-10-09T14:23:04.493" v="23" actId="12563"/>
          <pc:sldLayoutMkLst>
            <pc:docMk/>
            <pc:sldMasterMk cId="1689835211" sldId="2147483921"/>
            <pc:sldLayoutMk cId="3937779808" sldId="2147483928"/>
          </pc:sldLayoutMkLst>
        </pc:sldLayoutChg>
      </pc:sldMasterChg>
      <pc:sldMasterChg chg="modTransition modSldLayout">
        <pc:chgData name="Marina Crihana (2112988)" userId="fc58eb09-e66f-49a0-8914-06d43ae330ca" providerId="ADAL" clId="{AF9C10F4-6BD2-2B44-BCF3-8F3108F6A39A}" dt="2021-10-09T14:23:04.493" v="23" actId="12563"/>
        <pc:sldMasterMkLst>
          <pc:docMk/>
          <pc:sldMasterMk cId="2213361075" sldId="2147483929"/>
        </pc:sldMasterMkLst>
        <pc:sldLayoutChg chg="modTransition">
          <pc:chgData name="Marina Crihana (2112988)" userId="fc58eb09-e66f-49a0-8914-06d43ae330ca" providerId="ADAL" clId="{AF9C10F4-6BD2-2B44-BCF3-8F3108F6A39A}" dt="2021-10-09T14:23:04.493" v="23" actId="12563"/>
          <pc:sldLayoutMkLst>
            <pc:docMk/>
            <pc:sldMasterMk cId="2213361075" sldId="2147483929"/>
            <pc:sldLayoutMk cId="2801524257" sldId="2147483930"/>
          </pc:sldLayoutMkLst>
        </pc:sldLayoutChg>
        <pc:sldLayoutChg chg="modTransition">
          <pc:chgData name="Marina Crihana (2112988)" userId="fc58eb09-e66f-49a0-8914-06d43ae330ca" providerId="ADAL" clId="{AF9C10F4-6BD2-2B44-BCF3-8F3108F6A39A}" dt="2021-10-09T14:23:04.493" v="23" actId="12563"/>
          <pc:sldLayoutMkLst>
            <pc:docMk/>
            <pc:sldMasterMk cId="2213361075" sldId="2147483929"/>
            <pc:sldLayoutMk cId="3937962659" sldId="2147483931"/>
          </pc:sldLayoutMkLst>
        </pc:sldLayoutChg>
        <pc:sldLayoutChg chg="modTransition">
          <pc:chgData name="Marina Crihana (2112988)" userId="fc58eb09-e66f-49a0-8914-06d43ae330ca" providerId="ADAL" clId="{AF9C10F4-6BD2-2B44-BCF3-8F3108F6A39A}" dt="2021-10-09T14:23:04.493" v="23" actId="12563"/>
          <pc:sldLayoutMkLst>
            <pc:docMk/>
            <pc:sldMasterMk cId="2213361075" sldId="2147483929"/>
            <pc:sldLayoutMk cId="2456964356" sldId="2147483932"/>
          </pc:sldLayoutMkLst>
        </pc:sldLayoutChg>
        <pc:sldLayoutChg chg="modTransition">
          <pc:chgData name="Marina Crihana (2112988)" userId="fc58eb09-e66f-49a0-8914-06d43ae330ca" providerId="ADAL" clId="{AF9C10F4-6BD2-2B44-BCF3-8F3108F6A39A}" dt="2021-10-09T14:23:04.493" v="23" actId="12563"/>
          <pc:sldLayoutMkLst>
            <pc:docMk/>
            <pc:sldMasterMk cId="2213361075" sldId="2147483929"/>
            <pc:sldLayoutMk cId="2554073064" sldId="2147483933"/>
          </pc:sldLayoutMkLst>
        </pc:sldLayoutChg>
        <pc:sldLayoutChg chg="modTransition">
          <pc:chgData name="Marina Crihana (2112988)" userId="fc58eb09-e66f-49a0-8914-06d43ae330ca" providerId="ADAL" clId="{AF9C10F4-6BD2-2B44-BCF3-8F3108F6A39A}" dt="2021-10-09T14:23:04.493" v="23" actId="12563"/>
          <pc:sldLayoutMkLst>
            <pc:docMk/>
            <pc:sldMasterMk cId="2213361075" sldId="2147483929"/>
            <pc:sldLayoutMk cId="2000583694" sldId="2147483934"/>
          </pc:sldLayoutMkLst>
        </pc:sldLayoutChg>
        <pc:sldLayoutChg chg="modTransition">
          <pc:chgData name="Marina Crihana (2112988)" userId="fc58eb09-e66f-49a0-8914-06d43ae330ca" providerId="ADAL" clId="{AF9C10F4-6BD2-2B44-BCF3-8F3108F6A39A}" dt="2021-10-09T14:23:04.493" v="23" actId="12563"/>
          <pc:sldLayoutMkLst>
            <pc:docMk/>
            <pc:sldMasterMk cId="2213361075" sldId="2147483929"/>
            <pc:sldLayoutMk cId="1899489512" sldId="2147483935"/>
          </pc:sldLayoutMkLst>
        </pc:sldLayoutChg>
        <pc:sldLayoutChg chg="modTransition">
          <pc:chgData name="Marina Crihana (2112988)" userId="fc58eb09-e66f-49a0-8914-06d43ae330ca" providerId="ADAL" clId="{AF9C10F4-6BD2-2B44-BCF3-8F3108F6A39A}" dt="2021-10-09T14:23:04.493" v="23" actId="12563"/>
          <pc:sldLayoutMkLst>
            <pc:docMk/>
            <pc:sldMasterMk cId="2213361075" sldId="2147483929"/>
            <pc:sldLayoutMk cId="359225055" sldId="2147483936"/>
          </pc:sldLayoutMkLst>
        </pc:sldLayoutChg>
        <pc:sldLayoutChg chg="modTransition">
          <pc:chgData name="Marina Crihana (2112988)" userId="fc58eb09-e66f-49a0-8914-06d43ae330ca" providerId="ADAL" clId="{AF9C10F4-6BD2-2B44-BCF3-8F3108F6A39A}" dt="2021-10-09T14:23:04.493" v="23" actId="12563"/>
          <pc:sldLayoutMkLst>
            <pc:docMk/>
            <pc:sldMasterMk cId="2213361075" sldId="2147483929"/>
            <pc:sldLayoutMk cId="3725808222" sldId="2147483937"/>
          </pc:sldLayoutMkLst>
        </pc:sldLayoutChg>
        <pc:sldLayoutChg chg="modTransition">
          <pc:chgData name="Marina Crihana (2112988)" userId="fc58eb09-e66f-49a0-8914-06d43ae330ca" providerId="ADAL" clId="{AF9C10F4-6BD2-2B44-BCF3-8F3108F6A39A}" dt="2021-10-09T14:23:04.493" v="23" actId="12563"/>
          <pc:sldLayoutMkLst>
            <pc:docMk/>
            <pc:sldMasterMk cId="2213361075" sldId="2147483929"/>
            <pc:sldLayoutMk cId="1103292089" sldId="2147483938"/>
          </pc:sldLayoutMkLst>
        </pc:sldLayoutChg>
        <pc:sldLayoutChg chg="modTransition">
          <pc:chgData name="Marina Crihana (2112988)" userId="fc58eb09-e66f-49a0-8914-06d43ae330ca" providerId="ADAL" clId="{AF9C10F4-6BD2-2B44-BCF3-8F3108F6A39A}" dt="2021-10-09T14:23:04.493" v="23" actId="12563"/>
          <pc:sldLayoutMkLst>
            <pc:docMk/>
            <pc:sldMasterMk cId="2213361075" sldId="2147483929"/>
            <pc:sldLayoutMk cId="3713554378" sldId="2147483939"/>
          </pc:sldLayoutMkLst>
        </pc:sldLayoutChg>
        <pc:sldLayoutChg chg="modTransition">
          <pc:chgData name="Marina Crihana (2112988)" userId="fc58eb09-e66f-49a0-8914-06d43ae330ca" providerId="ADAL" clId="{AF9C10F4-6BD2-2B44-BCF3-8F3108F6A39A}" dt="2021-10-09T14:23:04.493" v="23" actId="12563"/>
          <pc:sldLayoutMkLst>
            <pc:docMk/>
            <pc:sldMasterMk cId="2213361075" sldId="2147483929"/>
            <pc:sldLayoutMk cId="1442772794" sldId="2147483940"/>
          </pc:sldLayoutMkLst>
        </pc:sldLayoutChg>
        <pc:sldLayoutChg chg="modTransition">
          <pc:chgData name="Marina Crihana (2112988)" userId="fc58eb09-e66f-49a0-8914-06d43ae330ca" providerId="ADAL" clId="{AF9C10F4-6BD2-2B44-BCF3-8F3108F6A39A}" dt="2021-10-09T14:23:04.493" v="23" actId="12563"/>
          <pc:sldLayoutMkLst>
            <pc:docMk/>
            <pc:sldMasterMk cId="2213361075" sldId="2147483929"/>
            <pc:sldLayoutMk cId="186379339" sldId="2147483941"/>
          </pc:sldLayoutMkLst>
        </pc:sldLayoutChg>
      </pc:sldMasterChg>
    </pc:docChg>
  </pc:docChgLst>
  <pc:docChgLst>
    <pc:chgData name="Alys-Oksana Bosneac (2113970)" userId="S::2113970@student.uwtsd.ac.uk::0caa37ad-4f5c-4fb3-9aa0-6e464b53086b" providerId="AD" clId="Web-{E4445871-EEC0-F161-A32B-52DF9CE005A7}"/>
    <pc:docChg chg="addSld delSld addMainMaster">
      <pc:chgData name="Alys-Oksana Bosneac (2113970)" userId="S::2113970@student.uwtsd.ac.uk::0caa37ad-4f5c-4fb3-9aa0-6e464b53086b" providerId="AD" clId="Web-{E4445871-EEC0-F161-A32B-52DF9CE005A7}" dt="2021-10-08T09:38:58.815" v="4"/>
      <pc:docMkLst>
        <pc:docMk/>
      </pc:docMkLst>
      <pc:sldChg chg="new del">
        <pc:chgData name="Alys-Oksana Bosneac (2113970)" userId="S::2113970@student.uwtsd.ac.uk::0caa37ad-4f5c-4fb3-9aa0-6e464b53086b" providerId="AD" clId="Web-{E4445871-EEC0-F161-A32B-52DF9CE005A7}" dt="2021-10-08T09:38:06.921" v="1"/>
        <pc:sldMkLst>
          <pc:docMk/>
          <pc:sldMk cId="1048813643" sldId="257"/>
        </pc:sldMkLst>
      </pc:sldChg>
      <pc:sldChg chg="add">
        <pc:chgData name="Alys-Oksana Bosneac (2113970)" userId="S::2113970@student.uwtsd.ac.uk::0caa37ad-4f5c-4fb3-9aa0-6e464b53086b" providerId="AD" clId="Web-{E4445871-EEC0-F161-A32B-52DF9CE005A7}" dt="2021-10-08T09:38:32.141" v="2"/>
        <pc:sldMkLst>
          <pc:docMk/>
          <pc:sldMk cId="1165244570" sldId="257"/>
        </pc:sldMkLst>
      </pc:sldChg>
      <pc:sldChg chg="add">
        <pc:chgData name="Alys-Oksana Bosneac (2113970)" userId="S::2113970@student.uwtsd.ac.uk::0caa37ad-4f5c-4fb3-9aa0-6e464b53086b" providerId="AD" clId="Web-{E4445871-EEC0-F161-A32B-52DF9CE005A7}" dt="2021-10-08T09:38:47.595" v="3"/>
        <pc:sldMkLst>
          <pc:docMk/>
          <pc:sldMk cId="2947435973" sldId="258"/>
        </pc:sldMkLst>
      </pc:sldChg>
      <pc:sldChg chg="add">
        <pc:chgData name="Alys-Oksana Bosneac (2113970)" userId="S::2113970@student.uwtsd.ac.uk::0caa37ad-4f5c-4fb3-9aa0-6e464b53086b" providerId="AD" clId="Web-{E4445871-EEC0-F161-A32B-52DF9CE005A7}" dt="2021-10-08T09:38:58.815" v="4"/>
        <pc:sldMkLst>
          <pc:docMk/>
          <pc:sldMk cId="4221930481" sldId="259"/>
        </pc:sldMkLst>
      </pc:sldChg>
      <pc:sldMasterChg chg="add addSldLayout">
        <pc:chgData name="Alys-Oksana Bosneac (2113970)" userId="S::2113970@student.uwtsd.ac.uk::0caa37ad-4f5c-4fb3-9aa0-6e464b53086b" providerId="AD" clId="Web-{E4445871-EEC0-F161-A32B-52DF9CE005A7}" dt="2021-10-08T09:38:47.595" v="3"/>
        <pc:sldMasterMkLst>
          <pc:docMk/>
          <pc:sldMasterMk cId="1689835211" sldId="2147483921"/>
        </pc:sldMasterMkLst>
        <pc:sldLayoutChg chg="add">
          <pc:chgData name="Alys-Oksana Bosneac (2113970)" userId="S::2113970@student.uwtsd.ac.uk::0caa37ad-4f5c-4fb3-9aa0-6e464b53086b" providerId="AD" clId="Web-{E4445871-EEC0-F161-A32B-52DF9CE005A7}" dt="2021-10-08T09:38:47.595" v="3"/>
          <pc:sldLayoutMkLst>
            <pc:docMk/>
            <pc:sldMasterMk cId="1689835211" sldId="2147483921"/>
            <pc:sldLayoutMk cId="3937779808" sldId="2147483928"/>
          </pc:sldLayoutMkLst>
        </pc:sldLayoutChg>
      </pc:sldMasterChg>
      <pc:sldMasterChg chg="add addSldLayout">
        <pc:chgData name="Alys-Oksana Bosneac (2113970)" userId="S::2113970@student.uwtsd.ac.uk::0caa37ad-4f5c-4fb3-9aa0-6e464b53086b" providerId="AD" clId="Web-{E4445871-EEC0-F161-A32B-52DF9CE005A7}" dt="2021-10-08T09:38:32.141" v="2"/>
        <pc:sldMasterMkLst>
          <pc:docMk/>
          <pc:sldMasterMk cId="1722725504" sldId="2147484035"/>
        </pc:sldMasterMkLst>
        <pc:sldLayoutChg chg="add">
          <pc:chgData name="Alys-Oksana Bosneac (2113970)" userId="S::2113970@student.uwtsd.ac.uk::0caa37ad-4f5c-4fb3-9aa0-6e464b53086b" providerId="AD" clId="Web-{E4445871-EEC0-F161-A32B-52DF9CE005A7}" dt="2021-10-08T09:38:32.141" v="2"/>
          <pc:sldLayoutMkLst>
            <pc:docMk/>
            <pc:sldMasterMk cId="1722725504" sldId="2147484035"/>
            <pc:sldLayoutMk cId="3877177661" sldId="2147484042"/>
          </pc:sldLayoutMkLst>
        </pc:sldLayoutChg>
      </pc:sldMasterChg>
    </pc:docChg>
  </pc:docChgLst>
  <pc:docChgLst>
    <pc:chgData name="Angel Dimitrov Stoyanov (2106796)" userId="e0da8d4a-74b4-490f-baff-c1e769f13923" providerId="ADAL" clId="{354CA5D0-C79C-4751-9784-E901D5E670E1}"/>
    <pc:docChg chg="custSel modSld addMainMaster modMainMaster">
      <pc:chgData name="Angel Dimitrov Stoyanov (2106796)" userId="e0da8d4a-74b4-490f-baff-c1e769f13923" providerId="ADAL" clId="{354CA5D0-C79C-4751-9784-E901D5E670E1}" dt="2021-10-09T19:38:47.318" v="320" actId="20577"/>
      <pc:docMkLst>
        <pc:docMk/>
      </pc:docMkLst>
      <pc:sldChg chg="delSp delDesignElem">
        <pc:chgData name="Angel Dimitrov Stoyanov (2106796)" userId="e0da8d4a-74b4-490f-baff-c1e769f13923" providerId="ADAL" clId="{354CA5D0-C79C-4751-9784-E901D5E670E1}" dt="2021-10-09T10:57:43.035" v="3"/>
        <pc:sldMkLst>
          <pc:docMk/>
          <pc:sldMk cId="4041206084" sldId="257"/>
        </pc:sldMkLst>
        <pc:spChg chg="del">
          <ac:chgData name="Angel Dimitrov Stoyanov (2106796)" userId="e0da8d4a-74b4-490f-baff-c1e769f13923" providerId="ADAL" clId="{354CA5D0-C79C-4751-9784-E901D5E670E1}" dt="2021-10-09T10:57:43.035" v="3"/>
          <ac:spMkLst>
            <pc:docMk/>
            <pc:sldMk cId="4041206084" sldId="257"/>
            <ac:spMk id="29" creationId="{0D7B6173-1D58-48E2-83CF-37350F315F75}"/>
          </ac:spMkLst>
        </pc:spChg>
        <pc:spChg chg="del">
          <ac:chgData name="Angel Dimitrov Stoyanov (2106796)" userId="e0da8d4a-74b4-490f-baff-c1e769f13923" providerId="ADAL" clId="{354CA5D0-C79C-4751-9784-E901D5E670E1}" dt="2021-10-09T10:57:43.035" v="3"/>
          <ac:spMkLst>
            <pc:docMk/>
            <pc:sldMk cId="4041206084" sldId="257"/>
            <ac:spMk id="30" creationId="{6816D899-5807-48DD-AFE8-CB54DE05F1CE}"/>
          </ac:spMkLst>
        </pc:spChg>
        <pc:spChg chg="del">
          <ac:chgData name="Angel Dimitrov Stoyanov (2106796)" userId="e0da8d4a-74b4-490f-baff-c1e769f13923" providerId="ADAL" clId="{354CA5D0-C79C-4751-9784-E901D5E670E1}" dt="2021-10-09T10:57:43.035" v="3"/>
          <ac:spMkLst>
            <pc:docMk/>
            <pc:sldMk cId="4041206084" sldId="257"/>
            <ac:spMk id="32" creationId="{48D56BC1-95D7-49E8-9614-B65997844880}"/>
          </ac:spMkLst>
        </pc:spChg>
        <pc:spChg chg="del">
          <ac:chgData name="Angel Dimitrov Stoyanov (2106796)" userId="e0da8d4a-74b4-490f-baff-c1e769f13923" providerId="ADAL" clId="{354CA5D0-C79C-4751-9784-E901D5E670E1}" dt="2021-10-09T10:57:43.035" v="3"/>
          <ac:spMkLst>
            <pc:docMk/>
            <pc:sldMk cId="4041206084" sldId="257"/>
            <ac:spMk id="34" creationId="{1351CE30-8B3C-4193-9366-0C0D7A1E862D}"/>
          </ac:spMkLst>
        </pc:spChg>
        <pc:picChg chg="del">
          <ac:chgData name="Angel Dimitrov Stoyanov (2106796)" userId="e0da8d4a-74b4-490f-baff-c1e769f13923" providerId="ADAL" clId="{354CA5D0-C79C-4751-9784-E901D5E670E1}" dt="2021-10-09T10:57:43.035" v="3"/>
          <ac:picMkLst>
            <pc:docMk/>
            <pc:sldMk cId="4041206084" sldId="257"/>
            <ac:picMk id="31" creationId="{7D7446A5-5755-4786-AB96-2F609364750C}"/>
          </ac:picMkLst>
        </pc:picChg>
      </pc:sldChg>
      <pc:sldChg chg="delSp delDesignElem">
        <pc:chgData name="Angel Dimitrov Stoyanov (2106796)" userId="e0da8d4a-74b4-490f-baff-c1e769f13923" providerId="ADAL" clId="{354CA5D0-C79C-4751-9784-E901D5E670E1}" dt="2021-10-09T10:57:43.035" v="3"/>
        <pc:sldMkLst>
          <pc:docMk/>
          <pc:sldMk cId="728304397" sldId="258"/>
        </pc:sldMkLst>
        <pc:spChg chg="del">
          <ac:chgData name="Angel Dimitrov Stoyanov (2106796)" userId="e0da8d4a-74b4-490f-baff-c1e769f13923" providerId="ADAL" clId="{354CA5D0-C79C-4751-9784-E901D5E670E1}" dt="2021-10-09T10:57:43.035" v="3"/>
          <ac:spMkLst>
            <pc:docMk/>
            <pc:sldMk cId="728304397" sldId="258"/>
            <ac:spMk id="203" creationId="{33CD251C-A887-4D2F-925B-FC097198538B}"/>
          </ac:spMkLst>
        </pc:spChg>
        <pc:spChg chg="del">
          <ac:chgData name="Angel Dimitrov Stoyanov (2106796)" userId="e0da8d4a-74b4-490f-baff-c1e769f13923" providerId="ADAL" clId="{354CA5D0-C79C-4751-9784-E901D5E670E1}" dt="2021-10-09T10:57:43.035" v="3"/>
          <ac:spMkLst>
            <pc:docMk/>
            <pc:sldMk cId="728304397" sldId="258"/>
            <ac:spMk id="207" creationId="{662A3FAA-D056-4098-8115-EA61EAF068CF}"/>
          </ac:spMkLst>
        </pc:spChg>
        <pc:grpChg chg="del">
          <ac:chgData name="Angel Dimitrov Stoyanov (2106796)" userId="e0da8d4a-74b4-490f-baff-c1e769f13923" providerId="ADAL" clId="{354CA5D0-C79C-4751-9784-E901D5E670E1}" dt="2021-10-09T10:57:43.035" v="3"/>
          <ac:grpSpMkLst>
            <pc:docMk/>
            <pc:sldMk cId="728304397" sldId="258"/>
            <ac:grpSpMk id="205" creationId="{2C3846A5-A498-4C9E-B4DC-13532657D717}"/>
          </ac:grpSpMkLst>
        </pc:grpChg>
      </pc:sldChg>
      <pc:sldChg chg="delSp delDesignElem">
        <pc:chgData name="Angel Dimitrov Stoyanov (2106796)" userId="e0da8d4a-74b4-490f-baff-c1e769f13923" providerId="ADAL" clId="{354CA5D0-C79C-4751-9784-E901D5E670E1}" dt="2021-10-09T10:57:43.035" v="3"/>
        <pc:sldMkLst>
          <pc:docMk/>
          <pc:sldMk cId="277370212" sldId="259"/>
        </pc:sldMkLst>
        <pc:spChg chg="del">
          <ac:chgData name="Angel Dimitrov Stoyanov (2106796)" userId="e0da8d4a-74b4-490f-baff-c1e769f13923" providerId="ADAL" clId="{354CA5D0-C79C-4751-9784-E901D5E670E1}" dt="2021-10-09T10:57:43.035" v="3"/>
          <ac:spMkLst>
            <pc:docMk/>
            <pc:sldMk cId="277370212" sldId="259"/>
            <ac:spMk id="15" creationId="{6C4028FD-8BAA-4A19-BFDE-594D991B7552}"/>
          </ac:spMkLst>
        </pc:spChg>
      </pc:sldChg>
      <pc:sldChg chg="addSp delSp modSp mod setBg modClrScheme setClrOvrMap chgLayout">
        <pc:chgData name="Angel Dimitrov Stoyanov (2106796)" userId="e0da8d4a-74b4-490f-baff-c1e769f13923" providerId="ADAL" clId="{354CA5D0-C79C-4751-9784-E901D5E670E1}" dt="2021-10-09T19:38:47.318" v="320" actId="20577"/>
        <pc:sldMkLst>
          <pc:docMk/>
          <pc:sldMk cId="121237355" sldId="260"/>
        </pc:sldMkLst>
        <pc:spChg chg="add mod ord">
          <ac:chgData name="Angel Dimitrov Stoyanov (2106796)" userId="e0da8d4a-74b4-490f-baff-c1e769f13923" providerId="ADAL" clId="{354CA5D0-C79C-4751-9784-E901D5E670E1}" dt="2021-10-09T19:38:47.318" v="320" actId="20577"/>
          <ac:spMkLst>
            <pc:docMk/>
            <pc:sldMk cId="121237355" sldId="260"/>
            <ac:spMk id="2" creationId="{BE515CCB-9E5F-47B6-B94F-5B964BF8F3FA}"/>
          </ac:spMkLst>
        </pc:spChg>
        <pc:spChg chg="add del mod ord">
          <ac:chgData name="Angel Dimitrov Stoyanov (2106796)" userId="e0da8d4a-74b4-490f-baff-c1e769f13923" providerId="ADAL" clId="{354CA5D0-C79C-4751-9784-E901D5E670E1}" dt="2021-10-09T11:14:30.754" v="7" actId="26606"/>
          <ac:spMkLst>
            <pc:docMk/>
            <pc:sldMk cId="121237355" sldId="260"/>
            <ac:spMk id="4" creationId="{27E6E3F0-4AEF-470E-8565-EEB7CFBBEDD1}"/>
          </ac:spMkLst>
        </pc:spChg>
        <pc:spChg chg="add mod ord">
          <ac:chgData name="Angel Dimitrov Stoyanov (2106796)" userId="e0da8d4a-74b4-490f-baff-c1e769f13923" providerId="ADAL" clId="{354CA5D0-C79C-4751-9784-E901D5E670E1}" dt="2021-10-09T19:34:37.117" v="297" actId="1076"/>
          <ac:spMkLst>
            <pc:docMk/>
            <pc:sldMk cId="121237355" sldId="260"/>
            <ac:spMk id="5" creationId="{5A9A0763-4C12-4350-8A15-5476AC8C2EA1}"/>
          </ac:spMkLst>
        </pc:spChg>
        <pc:spChg chg="add del">
          <ac:chgData name="Angel Dimitrov Stoyanov (2106796)" userId="e0da8d4a-74b4-490f-baff-c1e769f13923" providerId="ADAL" clId="{354CA5D0-C79C-4751-9784-E901D5E670E1}" dt="2021-10-09T11:23:30.801" v="179" actId="26606"/>
          <ac:spMkLst>
            <pc:docMk/>
            <pc:sldMk cId="121237355" sldId="260"/>
            <ac:spMk id="10" creationId="{E8A8EAB8-D2FF-444D-B34B-7D32F106AD0E}"/>
          </ac:spMkLst>
        </pc:spChg>
        <pc:spChg chg="add del">
          <ac:chgData name="Angel Dimitrov Stoyanov (2106796)" userId="e0da8d4a-74b4-490f-baff-c1e769f13923" providerId="ADAL" clId="{354CA5D0-C79C-4751-9784-E901D5E670E1}" dt="2021-10-09T11:24:08.476" v="186" actId="26606"/>
          <ac:spMkLst>
            <pc:docMk/>
            <pc:sldMk cId="121237355" sldId="260"/>
            <ac:spMk id="19" creationId="{B0792D4F-247E-46FE-85FC-881DEFA41D94}"/>
          </ac:spMkLst>
        </pc:spChg>
        <pc:spChg chg="add del">
          <ac:chgData name="Angel Dimitrov Stoyanov (2106796)" userId="e0da8d4a-74b4-490f-baff-c1e769f13923" providerId="ADAL" clId="{354CA5D0-C79C-4751-9784-E901D5E670E1}" dt="2021-10-09T19:34:22.872" v="295" actId="26606"/>
          <ac:spMkLst>
            <pc:docMk/>
            <pc:sldMk cId="121237355" sldId="260"/>
            <ac:spMk id="26" creationId="{9AA72BD9-2C5A-4EDC-931F-5AA08EACA0F3}"/>
          </ac:spMkLst>
        </pc:spChg>
        <pc:spChg chg="add del">
          <ac:chgData name="Angel Dimitrov Stoyanov (2106796)" userId="e0da8d4a-74b4-490f-baff-c1e769f13923" providerId="ADAL" clId="{354CA5D0-C79C-4751-9784-E901D5E670E1}" dt="2021-10-09T19:34:22.872" v="295" actId="26606"/>
          <ac:spMkLst>
            <pc:docMk/>
            <pc:sldMk cId="121237355" sldId="260"/>
            <ac:spMk id="28" creationId="{DD3981AC-7B61-4947-BCF3-F7AA7FA385B9}"/>
          </ac:spMkLst>
        </pc:spChg>
        <pc:spChg chg="add del">
          <ac:chgData name="Angel Dimitrov Stoyanov (2106796)" userId="e0da8d4a-74b4-490f-baff-c1e769f13923" providerId="ADAL" clId="{354CA5D0-C79C-4751-9784-E901D5E670E1}" dt="2021-10-09T19:34:22.872" v="295" actId="26606"/>
          <ac:spMkLst>
            <pc:docMk/>
            <pc:sldMk cId="121237355" sldId="260"/>
            <ac:spMk id="30" creationId="{55D4142C-5077-457F-A6AD-3FECFDB39685}"/>
          </ac:spMkLst>
        </pc:spChg>
        <pc:spChg chg="add del">
          <ac:chgData name="Angel Dimitrov Stoyanov (2106796)" userId="e0da8d4a-74b4-490f-baff-c1e769f13923" providerId="ADAL" clId="{354CA5D0-C79C-4751-9784-E901D5E670E1}" dt="2021-10-09T19:34:22.872" v="295" actId="26606"/>
          <ac:spMkLst>
            <pc:docMk/>
            <pc:sldMk cId="121237355" sldId="260"/>
            <ac:spMk id="32" creationId="{7A5F0580-5EE9-419F-96EE-B6529EF6E7D0}"/>
          </ac:spMkLst>
        </pc:spChg>
        <pc:spChg chg="add">
          <ac:chgData name="Angel Dimitrov Stoyanov (2106796)" userId="e0da8d4a-74b4-490f-baff-c1e769f13923" providerId="ADAL" clId="{354CA5D0-C79C-4751-9784-E901D5E670E1}" dt="2021-10-09T19:34:22.872" v="295" actId="26606"/>
          <ac:spMkLst>
            <pc:docMk/>
            <pc:sldMk cId="121237355" sldId="260"/>
            <ac:spMk id="37" creationId="{CF62D2A7-8207-488C-9F46-316BA81A16C8}"/>
          </ac:spMkLst>
        </pc:spChg>
        <pc:picChg chg="mod ord">
          <ac:chgData name="Angel Dimitrov Stoyanov (2106796)" userId="e0da8d4a-74b4-490f-baff-c1e769f13923" providerId="ADAL" clId="{354CA5D0-C79C-4751-9784-E901D5E670E1}" dt="2021-10-09T19:34:41.670" v="298" actId="14100"/>
          <ac:picMkLst>
            <pc:docMk/>
            <pc:sldMk cId="121237355" sldId="260"/>
            <ac:picMk id="3" creationId="{2CACDE86-F30A-4C8F-9ED9-7CE2F2B9AA8F}"/>
          </ac:picMkLst>
        </pc:picChg>
        <pc:cxnChg chg="add del">
          <ac:chgData name="Angel Dimitrov Stoyanov (2106796)" userId="e0da8d4a-74b4-490f-baff-c1e769f13923" providerId="ADAL" clId="{354CA5D0-C79C-4751-9784-E901D5E670E1}" dt="2021-10-09T11:23:30.801" v="179" actId="26606"/>
          <ac:cxnSpMkLst>
            <pc:docMk/>
            <pc:sldMk cId="121237355" sldId="260"/>
            <ac:cxnSpMk id="12" creationId="{EEA38897-7BA3-4408-8083-3235339C4A60}"/>
          </ac:cxnSpMkLst>
        </pc:cxnChg>
        <pc:cxnChg chg="add del">
          <ac:chgData name="Angel Dimitrov Stoyanov (2106796)" userId="e0da8d4a-74b4-490f-baff-c1e769f13923" providerId="ADAL" clId="{354CA5D0-C79C-4751-9784-E901D5E670E1}" dt="2021-10-09T11:23:30.801" v="179" actId="26606"/>
          <ac:cxnSpMkLst>
            <pc:docMk/>
            <pc:sldMk cId="121237355" sldId="260"/>
            <ac:cxnSpMk id="14" creationId="{F11AD06B-AB20-4097-8606-5DA00DBACE88}"/>
          </ac:cxnSpMkLst>
        </pc:cxnChg>
        <pc:cxnChg chg="add del">
          <ac:chgData name="Angel Dimitrov Stoyanov (2106796)" userId="e0da8d4a-74b4-490f-baff-c1e769f13923" providerId="ADAL" clId="{354CA5D0-C79C-4751-9784-E901D5E670E1}" dt="2021-10-09T11:24:08.476" v="186" actId="26606"/>
          <ac:cxnSpMkLst>
            <pc:docMk/>
            <pc:sldMk cId="121237355" sldId="260"/>
            <ac:cxnSpMk id="21" creationId="{CE272F12-AF86-441A-BC1B-C014BBBF85B5}"/>
          </ac:cxnSpMkLst>
        </pc:cxnChg>
      </pc:sldChg>
      <pc:sldMasterChg chg="new mod addSldLayout modSldLayout">
        <pc:chgData name="Angel Dimitrov Stoyanov (2106796)" userId="e0da8d4a-74b4-490f-baff-c1e769f13923" providerId="ADAL" clId="{354CA5D0-C79C-4751-9784-E901D5E670E1}" dt="2021-10-09T10:57:53.234" v="5" actId="11236"/>
        <pc:sldMasterMkLst>
          <pc:docMk/>
          <pc:sldMasterMk cId="2213361075" sldId="2147483929"/>
        </pc:sldMasterMkLst>
        <pc:sldLayoutChg chg="new replId">
          <pc:chgData name="Angel Dimitrov Stoyanov (2106796)" userId="e0da8d4a-74b4-490f-baff-c1e769f13923" providerId="ADAL" clId="{354CA5D0-C79C-4751-9784-E901D5E670E1}" dt="2021-10-09T10:57:51.014" v="4" actId="6938"/>
          <pc:sldLayoutMkLst>
            <pc:docMk/>
            <pc:sldMasterMk cId="2213361075" sldId="2147483929"/>
            <pc:sldLayoutMk cId="2801524257" sldId="2147483930"/>
          </pc:sldLayoutMkLst>
        </pc:sldLayoutChg>
        <pc:sldLayoutChg chg="new replId">
          <pc:chgData name="Angel Dimitrov Stoyanov (2106796)" userId="e0da8d4a-74b4-490f-baff-c1e769f13923" providerId="ADAL" clId="{354CA5D0-C79C-4751-9784-E901D5E670E1}" dt="2021-10-09T10:57:51.014" v="4" actId="6938"/>
          <pc:sldLayoutMkLst>
            <pc:docMk/>
            <pc:sldMasterMk cId="2213361075" sldId="2147483929"/>
            <pc:sldLayoutMk cId="3937962659" sldId="2147483931"/>
          </pc:sldLayoutMkLst>
        </pc:sldLayoutChg>
        <pc:sldLayoutChg chg="new replId">
          <pc:chgData name="Angel Dimitrov Stoyanov (2106796)" userId="e0da8d4a-74b4-490f-baff-c1e769f13923" providerId="ADAL" clId="{354CA5D0-C79C-4751-9784-E901D5E670E1}" dt="2021-10-09T10:57:51.014" v="4" actId="6938"/>
          <pc:sldLayoutMkLst>
            <pc:docMk/>
            <pc:sldMasterMk cId="2213361075" sldId="2147483929"/>
            <pc:sldLayoutMk cId="2456964356" sldId="2147483932"/>
          </pc:sldLayoutMkLst>
        </pc:sldLayoutChg>
        <pc:sldLayoutChg chg="new replId">
          <pc:chgData name="Angel Dimitrov Stoyanov (2106796)" userId="e0da8d4a-74b4-490f-baff-c1e769f13923" providerId="ADAL" clId="{354CA5D0-C79C-4751-9784-E901D5E670E1}" dt="2021-10-09T10:57:51.014" v="4" actId="6938"/>
          <pc:sldLayoutMkLst>
            <pc:docMk/>
            <pc:sldMasterMk cId="2213361075" sldId="2147483929"/>
            <pc:sldLayoutMk cId="2554073064" sldId="2147483933"/>
          </pc:sldLayoutMkLst>
        </pc:sldLayoutChg>
        <pc:sldLayoutChg chg="new replId">
          <pc:chgData name="Angel Dimitrov Stoyanov (2106796)" userId="e0da8d4a-74b4-490f-baff-c1e769f13923" providerId="ADAL" clId="{354CA5D0-C79C-4751-9784-E901D5E670E1}" dt="2021-10-09T10:57:51.014" v="4" actId="6938"/>
          <pc:sldLayoutMkLst>
            <pc:docMk/>
            <pc:sldMasterMk cId="2213361075" sldId="2147483929"/>
            <pc:sldLayoutMk cId="2000583694" sldId="2147483934"/>
          </pc:sldLayoutMkLst>
        </pc:sldLayoutChg>
        <pc:sldLayoutChg chg="new replId">
          <pc:chgData name="Angel Dimitrov Stoyanov (2106796)" userId="e0da8d4a-74b4-490f-baff-c1e769f13923" providerId="ADAL" clId="{354CA5D0-C79C-4751-9784-E901D5E670E1}" dt="2021-10-09T10:57:51.014" v="4" actId="6938"/>
          <pc:sldLayoutMkLst>
            <pc:docMk/>
            <pc:sldMasterMk cId="2213361075" sldId="2147483929"/>
            <pc:sldLayoutMk cId="1899489512" sldId="2147483935"/>
          </pc:sldLayoutMkLst>
        </pc:sldLayoutChg>
        <pc:sldLayoutChg chg="new replId">
          <pc:chgData name="Angel Dimitrov Stoyanov (2106796)" userId="e0da8d4a-74b4-490f-baff-c1e769f13923" providerId="ADAL" clId="{354CA5D0-C79C-4751-9784-E901D5E670E1}" dt="2021-10-09T10:57:51.014" v="4" actId="6938"/>
          <pc:sldLayoutMkLst>
            <pc:docMk/>
            <pc:sldMasterMk cId="2213361075" sldId="2147483929"/>
            <pc:sldLayoutMk cId="359225055" sldId="2147483936"/>
          </pc:sldLayoutMkLst>
        </pc:sldLayoutChg>
        <pc:sldLayoutChg chg="new replId">
          <pc:chgData name="Angel Dimitrov Stoyanov (2106796)" userId="e0da8d4a-74b4-490f-baff-c1e769f13923" providerId="ADAL" clId="{354CA5D0-C79C-4751-9784-E901D5E670E1}" dt="2021-10-09T10:57:51.014" v="4" actId="6938"/>
          <pc:sldLayoutMkLst>
            <pc:docMk/>
            <pc:sldMasterMk cId="2213361075" sldId="2147483929"/>
            <pc:sldLayoutMk cId="3725808222" sldId="2147483937"/>
          </pc:sldLayoutMkLst>
        </pc:sldLayoutChg>
        <pc:sldLayoutChg chg="new replId">
          <pc:chgData name="Angel Dimitrov Stoyanov (2106796)" userId="e0da8d4a-74b4-490f-baff-c1e769f13923" providerId="ADAL" clId="{354CA5D0-C79C-4751-9784-E901D5E670E1}" dt="2021-10-09T10:57:51.014" v="4" actId="6938"/>
          <pc:sldLayoutMkLst>
            <pc:docMk/>
            <pc:sldMasterMk cId="2213361075" sldId="2147483929"/>
            <pc:sldLayoutMk cId="1103292089" sldId="2147483938"/>
          </pc:sldLayoutMkLst>
        </pc:sldLayoutChg>
        <pc:sldLayoutChg chg="new replId">
          <pc:chgData name="Angel Dimitrov Stoyanov (2106796)" userId="e0da8d4a-74b4-490f-baff-c1e769f13923" providerId="ADAL" clId="{354CA5D0-C79C-4751-9784-E901D5E670E1}" dt="2021-10-09T10:57:51.014" v="4" actId="6938"/>
          <pc:sldLayoutMkLst>
            <pc:docMk/>
            <pc:sldMasterMk cId="2213361075" sldId="2147483929"/>
            <pc:sldLayoutMk cId="3713554378" sldId="2147483939"/>
          </pc:sldLayoutMkLst>
        </pc:sldLayoutChg>
        <pc:sldLayoutChg chg="new replId">
          <pc:chgData name="Angel Dimitrov Stoyanov (2106796)" userId="e0da8d4a-74b4-490f-baff-c1e769f13923" providerId="ADAL" clId="{354CA5D0-C79C-4751-9784-E901D5E670E1}" dt="2021-10-09T10:57:51.014" v="4" actId="6938"/>
          <pc:sldLayoutMkLst>
            <pc:docMk/>
            <pc:sldMasterMk cId="2213361075" sldId="2147483929"/>
            <pc:sldLayoutMk cId="1442772794" sldId="2147483940"/>
          </pc:sldLayoutMkLst>
        </pc:sldLayoutChg>
        <pc:sldLayoutChg chg="new mod">
          <pc:chgData name="Angel Dimitrov Stoyanov (2106796)" userId="e0da8d4a-74b4-490f-baff-c1e769f13923" providerId="ADAL" clId="{354CA5D0-C79C-4751-9784-E901D5E670E1}" dt="2021-10-09T10:57:53.234" v="5" actId="11236"/>
          <pc:sldLayoutMkLst>
            <pc:docMk/>
            <pc:sldMasterMk cId="2213361075" sldId="2147483929"/>
            <pc:sldLayoutMk cId="186379339" sldId="2147483941"/>
          </pc:sldLayoutMkLst>
        </pc:sldLayoutChg>
      </pc:sldMasterChg>
    </pc:docChg>
  </pc:docChgLst>
  <pc:docChgLst>
    <pc:chgData name="Angel Dimitrov Stoyanov" userId="e0da8d4a-74b4-490f-baff-c1e769f13923" providerId="ADAL" clId="{354CA5D0-C79C-4751-9784-E901D5E670E1}"/>
    <pc:docChg chg="undo custSel addSld modSld">
      <pc:chgData name="Angel Dimitrov Stoyanov" userId="e0da8d4a-74b4-490f-baff-c1e769f13923" providerId="ADAL" clId="{354CA5D0-C79C-4751-9784-E901D5E670E1}" dt="2021-10-12T02:18:33.257" v="1004" actId="21"/>
      <pc:docMkLst>
        <pc:docMk/>
      </pc:docMkLst>
      <pc:sldChg chg="modSp mod">
        <pc:chgData name="Angel Dimitrov Stoyanov" userId="e0da8d4a-74b4-490f-baff-c1e769f13923" providerId="ADAL" clId="{354CA5D0-C79C-4751-9784-E901D5E670E1}" dt="2021-10-12T01:07:11.466" v="92" actId="27636"/>
        <pc:sldMkLst>
          <pc:docMk/>
          <pc:sldMk cId="4041206084" sldId="257"/>
        </pc:sldMkLst>
        <pc:spChg chg="mod">
          <ac:chgData name="Angel Dimitrov Stoyanov" userId="e0da8d4a-74b4-490f-baff-c1e769f13923" providerId="ADAL" clId="{354CA5D0-C79C-4751-9784-E901D5E670E1}" dt="2021-10-12T01:07:11.466" v="92" actId="27636"/>
          <ac:spMkLst>
            <pc:docMk/>
            <pc:sldMk cId="4041206084" sldId="257"/>
            <ac:spMk id="2" creationId="{33F87D17-F704-470F-A218-11E51C68E524}"/>
          </ac:spMkLst>
        </pc:spChg>
      </pc:sldChg>
      <pc:sldChg chg="modSp mod">
        <pc:chgData name="Angel Dimitrov Stoyanov" userId="e0da8d4a-74b4-490f-baff-c1e769f13923" providerId="ADAL" clId="{354CA5D0-C79C-4751-9784-E901D5E670E1}" dt="2021-10-12T01:07:11.451" v="91" actId="27636"/>
        <pc:sldMkLst>
          <pc:docMk/>
          <pc:sldMk cId="728304397" sldId="258"/>
        </pc:sldMkLst>
        <pc:spChg chg="mod">
          <ac:chgData name="Angel Dimitrov Stoyanov" userId="e0da8d4a-74b4-490f-baff-c1e769f13923" providerId="ADAL" clId="{354CA5D0-C79C-4751-9784-E901D5E670E1}" dt="2021-10-12T01:07:11.451" v="91" actId="27636"/>
          <ac:spMkLst>
            <pc:docMk/>
            <pc:sldMk cId="728304397" sldId="258"/>
            <ac:spMk id="176" creationId="{C36CBAD3-0FDB-4384-BF0E-61686A8F894D}"/>
          </ac:spMkLst>
        </pc:spChg>
      </pc:sldChg>
      <pc:sldChg chg="modSp mod">
        <pc:chgData name="Angel Dimitrov Stoyanov" userId="e0da8d4a-74b4-490f-baff-c1e769f13923" providerId="ADAL" clId="{354CA5D0-C79C-4751-9784-E901D5E670E1}" dt="2021-10-10T09:47:45.089" v="89" actId="255"/>
        <pc:sldMkLst>
          <pc:docMk/>
          <pc:sldMk cId="121237355" sldId="260"/>
        </pc:sldMkLst>
        <pc:spChg chg="mod">
          <ac:chgData name="Angel Dimitrov Stoyanov" userId="e0da8d4a-74b4-490f-baff-c1e769f13923" providerId="ADAL" clId="{354CA5D0-C79C-4751-9784-E901D5E670E1}" dt="2021-10-10T09:47:45.089" v="89" actId="255"/>
          <ac:spMkLst>
            <pc:docMk/>
            <pc:sldMk cId="121237355" sldId="260"/>
            <ac:spMk id="2" creationId="{BE515CCB-9E5F-47B6-B94F-5B964BF8F3FA}"/>
          </ac:spMkLst>
        </pc:spChg>
      </pc:sldChg>
      <pc:sldChg chg="addSp delSp modSp new mod setBg modClrScheme addAnim setClrOvrMap delDesignElem chgLayout">
        <pc:chgData name="Angel Dimitrov Stoyanov" userId="e0da8d4a-74b4-490f-baff-c1e769f13923" providerId="ADAL" clId="{354CA5D0-C79C-4751-9784-E901D5E670E1}" dt="2021-10-12T02:18:33.257" v="1004" actId="21"/>
        <pc:sldMkLst>
          <pc:docMk/>
          <pc:sldMk cId="463893894" sldId="265"/>
        </pc:sldMkLst>
        <pc:spChg chg="add del mod">
          <ac:chgData name="Angel Dimitrov Stoyanov" userId="e0da8d4a-74b4-490f-baff-c1e769f13923" providerId="ADAL" clId="{354CA5D0-C79C-4751-9784-E901D5E670E1}" dt="2021-10-12T01:08:10.904" v="94" actId="700"/>
          <ac:spMkLst>
            <pc:docMk/>
            <pc:sldMk cId="463893894" sldId="265"/>
            <ac:spMk id="2" creationId="{CAE71EA2-B88B-4A42-97E1-EB109631BEE9}"/>
          </ac:spMkLst>
        </pc:spChg>
        <pc:spChg chg="add del mod">
          <ac:chgData name="Angel Dimitrov Stoyanov" userId="e0da8d4a-74b4-490f-baff-c1e769f13923" providerId="ADAL" clId="{354CA5D0-C79C-4751-9784-E901D5E670E1}" dt="2021-10-12T01:09:26.700" v="103" actId="700"/>
          <ac:spMkLst>
            <pc:docMk/>
            <pc:sldMk cId="463893894" sldId="265"/>
            <ac:spMk id="3" creationId="{6BCEB68E-422A-41A3-BB68-D5147B29B293}"/>
          </ac:spMkLst>
        </pc:spChg>
        <pc:spChg chg="add del mod">
          <ac:chgData name="Angel Dimitrov Stoyanov" userId="e0da8d4a-74b4-490f-baff-c1e769f13923" providerId="ADAL" clId="{354CA5D0-C79C-4751-9784-E901D5E670E1}" dt="2021-10-12T01:09:26.700" v="103" actId="700"/>
          <ac:spMkLst>
            <pc:docMk/>
            <pc:sldMk cId="463893894" sldId="265"/>
            <ac:spMk id="4" creationId="{6C7CE892-8A02-4FBD-AC8D-2F1038653D50}"/>
          </ac:spMkLst>
        </pc:spChg>
        <pc:spChg chg="add mod ord">
          <ac:chgData name="Angel Dimitrov Stoyanov" userId="e0da8d4a-74b4-490f-baff-c1e769f13923" providerId="ADAL" clId="{354CA5D0-C79C-4751-9784-E901D5E670E1}" dt="2021-10-12T02:10:27.002" v="887" actId="20577"/>
          <ac:spMkLst>
            <pc:docMk/>
            <pc:sldMk cId="463893894" sldId="265"/>
            <ac:spMk id="5" creationId="{87BD5B91-EF50-45C6-BF29-D412596F21B8}"/>
          </ac:spMkLst>
        </pc:spChg>
        <pc:spChg chg="add del">
          <ac:chgData name="Angel Dimitrov Stoyanov" userId="e0da8d4a-74b4-490f-baff-c1e769f13923" providerId="ADAL" clId="{354CA5D0-C79C-4751-9784-E901D5E670E1}" dt="2021-10-12T01:11:12.702" v="156" actId="26606"/>
          <ac:spMkLst>
            <pc:docMk/>
            <pc:sldMk cId="463893894" sldId="265"/>
            <ac:spMk id="7" creationId="{853E2925-9D2F-4436-8D47-E7C1C57032BE}"/>
          </ac:spMkLst>
        </pc:spChg>
        <pc:spChg chg="add del">
          <ac:chgData name="Angel Dimitrov Stoyanov" userId="e0da8d4a-74b4-490f-baff-c1e769f13923" providerId="ADAL" clId="{354CA5D0-C79C-4751-9784-E901D5E670E1}" dt="2021-10-12T01:08:54.489" v="97" actId="26606"/>
          <ac:spMkLst>
            <pc:docMk/>
            <pc:sldMk cId="463893894" sldId="265"/>
            <ac:spMk id="9" creationId="{3A397E3E-B90C-4D82-BAAA-36F7AC6A4565}"/>
          </ac:spMkLst>
        </pc:spChg>
        <pc:spChg chg="add del">
          <ac:chgData name="Angel Dimitrov Stoyanov" userId="e0da8d4a-74b4-490f-baff-c1e769f13923" providerId="ADAL" clId="{354CA5D0-C79C-4751-9784-E901D5E670E1}" dt="2021-10-12T01:09:13.496" v="101" actId="26606"/>
          <ac:spMkLst>
            <pc:docMk/>
            <pc:sldMk cId="463893894" sldId="265"/>
            <ac:spMk id="10" creationId="{0671A8AE-40A1-4631-A6B8-581AFF065482}"/>
          </ac:spMkLst>
        </pc:spChg>
        <pc:spChg chg="add del">
          <ac:chgData name="Angel Dimitrov Stoyanov" userId="e0da8d4a-74b4-490f-baff-c1e769f13923" providerId="ADAL" clId="{354CA5D0-C79C-4751-9784-E901D5E670E1}" dt="2021-10-12T01:08:54.489" v="97" actId="26606"/>
          <ac:spMkLst>
            <pc:docMk/>
            <pc:sldMk cId="463893894" sldId="265"/>
            <ac:spMk id="11" creationId="{8CF5E676-CA04-4CED-9F1E-5026ED66E66D}"/>
          </ac:spMkLst>
        </pc:spChg>
        <pc:spChg chg="add del">
          <ac:chgData name="Angel Dimitrov Stoyanov" userId="e0da8d4a-74b4-490f-baff-c1e769f13923" providerId="ADAL" clId="{354CA5D0-C79C-4751-9784-E901D5E670E1}" dt="2021-10-12T01:08:54.489" v="97" actId="26606"/>
          <ac:spMkLst>
            <pc:docMk/>
            <pc:sldMk cId="463893894" sldId="265"/>
            <ac:spMk id="13" creationId="{AFD1189F-9598-4281-8056-2845388D4D05}"/>
          </ac:spMkLst>
        </pc:spChg>
        <pc:spChg chg="add del">
          <ac:chgData name="Angel Dimitrov Stoyanov" userId="e0da8d4a-74b4-490f-baff-c1e769f13923" providerId="ADAL" clId="{354CA5D0-C79C-4751-9784-E901D5E670E1}" dt="2021-10-12T01:09:13.496" v="101" actId="26606"/>
          <ac:spMkLst>
            <pc:docMk/>
            <pc:sldMk cId="463893894" sldId="265"/>
            <ac:spMk id="14" creationId="{AF2F604E-43BE-4DC3-B983-E071523364F8}"/>
          </ac:spMkLst>
        </pc:spChg>
        <pc:spChg chg="add del">
          <ac:chgData name="Angel Dimitrov Stoyanov" userId="e0da8d4a-74b4-490f-baff-c1e769f13923" providerId="ADAL" clId="{354CA5D0-C79C-4751-9784-E901D5E670E1}" dt="2021-10-12T01:08:54.489" v="97" actId="26606"/>
          <ac:spMkLst>
            <pc:docMk/>
            <pc:sldMk cId="463893894" sldId="265"/>
            <ac:spMk id="15" creationId="{583E04E1-D74F-4ED6-972C-035F4FEC4B88}"/>
          </ac:spMkLst>
        </pc:spChg>
        <pc:spChg chg="add del">
          <ac:chgData name="Angel Dimitrov Stoyanov" userId="e0da8d4a-74b4-490f-baff-c1e769f13923" providerId="ADAL" clId="{354CA5D0-C79C-4751-9784-E901D5E670E1}" dt="2021-10-12T01:09:13.496" v="101" actId="26606"/>
          <ac:spMkLst>
            <pc:docMk/>
            <pc:sldMk cId="463893894" sldId="265"/>
            <ac:spMk id="16" creationId="{08C9B587-E65E-4B52-B37C-ABEBB6E87928}"/>
          </ac:spMkLst>
        </pc:spChg>
        <pc:spChg chg="add del">
          <ac:chgData name="Angel Dimitrov Stoyanov" userId="e0da8d4a-74b4-490f-baff-c1e769f13923" providerId="ADAL" clId="{354CA5D0-C79C-4751-9784-E901D5E670E1}" dt="2021-10-12T01:08:54.489" v="97" actId="26606"/>
          <ac:spMkLst>
            <pc:docMk/>
            <pc:sldMk cId="463893894" sldId="265"/>
            <ac:spMk id="17" creationId="{A2B5CBEA-F125-49B6-8335-227C325B112B}"/>
          </ac:spMkLst>
        </pc:spChg>
        <pc:spChg chg="add del">
          <ac:chgData name="Angel Dimitrov Stoyanov" userId="e0da8d4a-74b4-490f-baff-c1e769f13923" providerId="ADAL" clId="{354CA5D0-C79C-4751-9784-E901D5E670E1}" dt="2021-10-12T01:08:54.489" v="97" actId="26606"/>
          <ac:spMkLst>
            <pc:docMk/>
            <pc:sldMk cId="463893894" sldId="265"/>
            <ac:spMk id="19" creationId="{E51A97D9-C694-4307-818B-0C5BBF413609}"/>
          </ac:spMkLst>
        </pc:spChg>
        <pc:spChg chg="add del">
          <ac:chgData name="Angel Dimitrov Stoyanov" userId="e0da8d4a-74b4-490f-baff-c1e769f13923" providerId="ADAL" clId="{354CA5D0-C79C-4751-9784-E901D5E670E1}" dt="2021-10-12T01:08:54.489" v="97" actId="26606"/>
          <ac:spMkLst>
            <pc:docMk/>
            <pc:sldMk cId="463893894" sldId="265"/>
            <ac:spMk id="21" creationId="{2C1D3151-5F97-4860-B56C-C98BD62CC255}"/>
          </ac:spMkLst>
        </pc:spChg>
        <pc:spChg chg="add del">
          <ac:chgData name="Angel Dimitrov Stoyanov" userId="e0da8d4a-74b4-490f-baff-c1e769f13923" providerId="ADAL" clId="{354CA5D0-C79C-4751-9784-E901D5E670E1}" dt="2021-10-12T01:08:54.489" v="97" actId="26606"/>
          <ac:spMkLst>
            <pc:docMk/>
            <pc:sldMk cId="463893894" sldId="265"/>
            <ac:spMk id="23" creationId="{8DE96824-E506-4448-8704-5EC7BF7BC51B}"/>
          </ac:spMkLst>
        </pc:spChg>
        <pc:spChg chg="add del">
          <ac:chgData name="Angel Dimitrov Stoyanov" userId="e0da8d4a-74b4-490f-baff-c1e769f13923" providerId="ADAL" clId="{354CA5D0-C79C-4751-9784-E901D5E670E1}" dt="2021-10-12T01:08:54.489" v="97" actId="26606"/>
          <ac:spMkLst>
            <pc:docMk/>
            <pc:sldMk cId="463893894" sldId="265"/>
            <ac:spMk id="25" creationId="{E16C8D8F-10E9-4498-ABDB-0F923F8B6837}"/>
          </ac:spMkLst>
        </pc:spChg>
        <pc:spChg chg="add del">
          <ac:chgData name="Angel Dimitrov Stoyanov" userId="e0da8d4a-74b4-490f-baff-c1e769f13923" providerId="ADAL" clId="{354CA5D0-C79C-4751-9784-E901D5E670E1}" dt="2021-10-12T01:10:57.444" v="153" actId="26606"/>
          <ac:spMkLst>
            <pc:docMk/>
            <pc:sldMk cId="463893894" sldId="265"/>
            <ac:spMk id="26" creationId="{84524344-6823-49EA-89D4-E36A82A9FD62}"/>
          </ac:spMkLst>
        </pc:spChg>
        <pc:spChg chg="add del">
          <ac:chgData name="Angel Dimitrov Stoyanov" userId="e0da8d4a-74b4-490f-baff-c1e769f13923" providerId="ADAL" clId="{354CA5D0-C79C-4751-9784-E901D5E670E1}" dt="2021-10-12T01:08:54.489" v="97" actId="26606"/>
          <ac:spMkLst>
            <pc:docMk/>
            <pc:sldMk cId="463893894" sldId="265"/>
            <ac:spMk id="27" creationId="{4FB204DF-284E-45F6-A017-79A4DF57BCCB}"/>
          </ac:spMkLst>
        </pc:spChg>
        <pc:spChg chg="add del">
          <ac:chgData name="Angel Dimitrov Stoyanov" userId="e0da8d4a-74b4-490f-baff-c1e769f13923" providerId="ADAL" clId="{354CA5D0-C79C-4751-9784-E901D5E670E1}" dt="2021-10-12T01:08:54.489" v="97" actId="26606"/>
          <ac:spMkLst>
            <pc:docMk/>
            <pc:sldMk cId="463893894" sldId="265"/>
            <ac:spMk id="29" creationId="{5EC6B544-8C84-47A6-885D-A4F09EF5C0F7}"/>
          </ac:spMkLst>
        </pc:spChg>
        <pc:spChg chg="add del">
          <ac:chgData name="Angel Dimitrov Stoyanov" userId="e0da8d4a-74b4-490f-baff-c1e769f13923" providerId="ADAL" clId="{354CA5D0-C79C-4751-9784-E901D5E670E1}" dt="2021-10-12T01:08:54.489" v="97" actId="26606"/>
          <ac:spMkLst>
            <pc:docMk/>
            <pc:sldMk cId="463893894" sldId="265"/>
            <ac:spMk id="31" creationId="{1E5A83E3-8A11-4492-BB6E-F5F2240316FB}"/>
          </ac:spMkLst>
        </pc:spChg>
        <pc:spChg chg="add del">
          <ac:chgData name="Angel Dimitrov Stoyanov" userId="e0da8d4a-74b4-490f-baff-c1e769f13923" providerId="ADAL" clId="{354CA5D0-C79C-4751-9784-E901D5E670E1}" dt="2021-10-12T01:08:54.489" v="97" actId="26606"/>
          <ac:spMkLst>
            <pc:docMk/>
            <pc:sldMk cId="463893894" sldId="265"/>
            <ac:spMk id="33" creationId="{32C95C5C-6FBD-47FF-9CA6-066193539A10}"/>
          </ac:spMkLst>
        </pc:spChg>
        <pc:spChg chg="add del">
          <ac:chgData name="Angel Dimitrov Stoyanov" userId="e0da8d4a-74b4-490f-baff-c1e769f13923" providerId="ADAL" clId="{354CA5D0-C79C-4751-9784-E901D5E670E1}" dt="2021-10-12T01:08:54.489" v="97" actId="26606"/>
          <ac:spMkLst>
            <pc:docMk/>
            <pc:sldMk cId="463893894" sldId="265"/>
            <ac:spMk id="35" creationId="{4D1A5E71-B6B6-486A-8CDC-C7ABD9B903F6}"/>
          </ac:spMkLst>
        </pc:spChg>
        <pc:spChg chg="add del">
          <ac:chgData name="Angel Dimitrov Stoyanov" userId="e0da8d4a-74b4-490f-baff-c1e769f13923" providerId="ADAL" clId="{354CA5D0-C79C-4751-9784-E901D5E670E1}" dt="2021-10-12T01:11:12.671" v="155" actId="26606"/>
          <ac:spMkLst>
            <pc:docMk/>
            <pc:sldMk cId="463893894" sldId="265"/>
            <ac:spMk id="38" creationId="{FB5B0058-AF13-4859-B429-4EDDE2A26F7F}"/>
          </ac:spMkLst>
        </pc:spChg>
        <pc:spChg chg="add del">
          <ac:chgData name="Angel Dimitrov Stoyanov" userId="e0da8d4a-74b4-490f-baff-c1e769f13923" providerId="ADAL" clId="{354CA5D0-C79C-4751-9784-E901D5E670E1}" dt="2021-10-12T01:17:38.791" v="354" actId="700"/>
          <ac:spMkLst>
            <pc:docMk/>
            <pc:sldMk cId="463893894" sldId="265"/>
            <ac:spMk id="42" creationId="{FB5B0058-AF13-4859-B429-4EDDE2A26F7F}"/>
          </ac:spMkLst>
        </pc:spChg>
        <pc:spChg chg="add del">
          <ac:chgData name="Angel Dimitrov Stoyanov" userId="e0da8d4a-74b4-490f-baff-c1e769f13923" providerId="ADAL" clId="{354CA5D0-C79C-4751-9784-E901D5E670E1}" dt="2021-10-12T01:17:38.791" v="354" actId="700"/>
          <ac:spMkLst>
            <pc:docMk/>
            <pc:sldMk cId="463893894" sldId="265"/>
            <ac:spMk id="43" creationId="{D84C2E9E-0B5D-4B5F-9A1F-70EBDCE39034}"/>
          </ac:spMkLst>
        </pc:spChg>
        <pc:spChg chg="add del">
          <ac:chgData name="Angel Dimitrov Stoyanov" userId="e0da8d4a-74b4-490f-baff-c1e769f13923" providerId="ADAL" clId="{354CA5D0-C79C-4751-9784-E901D5E670E1}" dt="2021-10-12T01:09:07.987" v="99" actId="26606"/>
          <ac:spMkLst>
            <pc:docMk/>
            <pc:sldMk cId="463893894" sldId="265"/>
            <ac:spMk id="44" creationId="{8B646C36-EEEC-4D52-8E8E-206F4CD8A3DA}"/>
          </ac:spMkLst>
        </pc:spChg>
        <pc:spChg chg="add del">
          <ac:chgData name="Angel Dimitrov Stoyanov" userId="e0da8d4a-74b4-490f-baff-c1e769f13923" providerId="ADAL" clId="{354CA5D0-C79C-4751-9784-E901D5E670E1}" dt="2021-10-12T01:09:07.987" v="99" actId="26606"/>
          <ac:spMkLst>
            <pc:docMk/>
            <pc:sldMk cId="463893894" sldId="265"/>
            <ac:spMk id="47" creationId="{D649D88F-3460-4C52-888E-001C62B26EE5}"/>
          </ac:spMkLst>
        </pc:spChg>
        <pc:spChg chg="add del">
          <ac:chgData name="Angel Dimitrov Stoyanov" userId="e0da8d4a-74b4-490f-baff-c1e769f13923" providerId="ADAL" clId="{354CA5D0-C79C-4751-9784-E901D5E670E1}" dt="2021-10-12T01:09:07.987" v="99" actId="26606"/>
          <ac:spMkLst>
            <pc:docMk/>
            <pc:sldMk cId="463893894" sldId="265"/>
            <ac:spMk id="48" creationId="{A2B5CBEA-F125-49B6-8335-227C325B112B}"/>
          </ac:spMkLst>
        </pc:spChg>
        <pc:spChg chg="add del">
          <ac:chgData name="Angel Dimitrov Stoyanov" userId="e0da8d4a-74b4-490f-baff-c1e769f13923" providerId="ADAL" clId="{354CA5D0-C79C-4751-9784-E901D5E670E1}" dt="2021-10-12T01:09:07.987" v="99" actId="26606"/>
          <ac:spMkLst>
            <pc:docMk/>
            <pc:sldMk cId="463893894" sldId="265"/>
            <ac:spMk id="49" creationId="{217DD14E-3BC7-413D-B4AB-B92EED2F57C5}"/>
          </ac:spMkLst>
        </pc:spChg>
        <pc:spChg chg="add del">
          <ac:chgData name="Angel Dimitrov Stoyanov" userId="e0da8d4a-74b4-490f-baff-c1e769f13923" providerId="ADAL" clId="{354CA5D0-C79C-4751-9784-E901D5E670E1}" dt="2021-10-12T01:09:07.987" v="99" actId="26606"/>
          <ac:spMkLst>
            <pc:docMk/>
            <pc:sldMk cId="463893894" sldId="265"/>
            <ac:spMk id="50" creationId="{4FB204DF-284E-45F6-A017-79A4DF57BCCB}"/>
          </ac:spMkLst>
        </pc:spChg>
        <pc:spChg chg="add del">
          <ac:chgData name="Angel Dimitrov Stoyanov" userId="e0da8d4a-74b4-490f-baff-c1e769f13923" providerId="ADAL" clId="{354CA5D0-C79C-4751-9784-E901D5E670E1}" dt="2021-10-12T01:09:07.987" v="99" actId="26606"/>
          <ac:spMkLst>
            <pc:docMk/>
            <pc:sldMk cId="463893894" sldId="265"/>
            <ac:spMk id="51" creationId="{6908275D-177E-42F2-8887-134AFE8B70CC}"/>
          </ac:spMkLst>
        </pc:spChg>
        <pc:spChg chg="add del">
          <ac:chgData name="Angel Dimitrov Stoyanov" userId="e0da8d4a-74b4-490f-baff-c1e769f13923" providerId="ADAL" clId="{354CA5D0-C79C-4751-9784-E901D5E670E1}" dt="2021-10-12T01:09:07.987" v="99" actId="26606"/>
          <ac:spMkLst>
            <pc:docMk/>
            <pc:sldMk cId="463893894" sldId="265"/>
            <ac:spMk id="52" creationId="{4D1A5E71-B6B6-486A-8CDC-C7ABD9B903F6}"/>
          </ac:spMkLst>
        </pc:spChg>
        <pc:spChg chg="add del">
          <ac:chgData name="Angel Dimitrov Stoyanov" userId="e0da8d4a-74b4-490f-baff-c1e769f13923" providerId="ADAL" clId="{354CA5D0-C79C-4751-9784-E901D5E670E1}" dt="2021-10-12T01:09:07.987" v="99" actId="26606"/>
          <ac:spMkLst>
            <pc:docMk/>
            <pc:sldMk cId="463893894" sldId="265"/>
            <ac:spMk id="53" creationId="{E32B36D4-0C87-4882-A12C-18A91DBAE28D}"/>
          </ac:spMkLst>
        </pc:spChg>
        <pc:spChg chg="add del">
          <ac:chgData name="Angel Dimitrov Stoyanov" userId="e0da8d4a-74b4-490f-baff-c1e769f13923" providerId="ADAL" clId="{354CA5D0-C79C-4751-9784-E901D5E670E1}" dt="2021-10-12T01:09:13.496" v="101" actId="26606"/>
          <ac:spMkLst>
            <pc:docMk/>
            <pc:sldMk cId="463893894" sldId="265"/>
            <ac:spMk id="58" creationId="{AB58EF07-17C2-48CF-ABB0-EEF1F17CB8F0}"/>
          </ac:spMkLst>
        </pc:spChg>
        <pc:spChg chg="add del">
          <ac:chgData name="Angel Dimitrov Stoyanov" userId="e0da8d4a-74b4-490f-baff-c1e769f13923" providerId="ADAL" clId="{354CA5D0-C79C-4751-9784-E901D5E670E1}" dt="2021-10-12T01:09:26.700" v="103" actId="700"/>
          <ac:spMkLst>
            <pc:docMk/>
            <pc:sldMk cId="463893894" sldId="265"/>
            <ac:spMk id="60" creationId="{787F4F1C-8D3D-4EC1-B72D-A0470A5A08B8}"/>
          </ac:spMkLst>
        </pc:spChg>
        <pc:spChg chg="add del mod">
          <ac:chgData name="Angel Dimitrov Stoyanov" userId="e0da8d4a-74b4-490f-baff-c1e769f13923" providerId="ADAL" clId="{354CA5D0-C79C-4751-9784-E901D5E670E1}" dt="2021-10-12T01:23:19.818" v="480"/>
          <ac:spMkLst>
            <pc:docMk/>
            <pc:sldMk cId="463893894" sldId="265"/>
            <ac:spMk id="77" creationId="{B052DD1F-2D71-4622-A707-1574A17A45C0}"/>
          </ac:spMkLst>
        </pc:spChg>
        <pc:spChg chg="add del mod">
          <ac:chgData name="Angel Dimitrov Stoyanov" userId="e0da8d4a-74b4-490f-baff-c1e769f13923" providerId="ADAL" clId="{354CA5D0-C79C-4751-9784-E901D5E670E1}" dt="2021-10-12T01:24:00.366" v="486"/>
          <ac:spMkLst>
            <pc:docMk/>
            <pc:sldMk cId="463893894" sldId="265"/>
            <ac:spMk id="78" creationId="{E969A49E-1586-40BD-BF03-FC60F2E38E68}"/>
          </ac:spMkLst>
        </pc:spChg>
        <pc:spChg chg="add del mod">
          <ac:chgData name="Angel Dimitrov Stoyanov" userId="e0da8d4a-74b4-490f-baff-c1e769f13923" providerId="ADAL" clId="{354CA5D0-C79C-4751-9784-E901D5E670E1}" dt="2021-10-12T01:28:44.386" v="709"/>
          <ac:spMkLst>
            <pc:docMk/>
            <pc:sldMk cId="463893894" sldId="265"/>
            <ac:spMk id="79" creationId="{4DA60E1B-281A-4F42-8C20-7873C3E1855C}"/>
          </ac:spMkLst>
        </pc:spChg>
        <pc:spChg chg="add del mod">
          <ac:chgData name="Angel Dimitrov Stoyanov" userId="e0da8d4a-74b4-490f-baff-c1e769f13923" providerId="ADAL" clId="{354CA5D0-C79C-4751-9784-E901D5E670E1}" dt="2021-10-12T01:29:44.413" v="719"/>
          <ac:spMkLst>
            <pc:docMk/>
            <pc:sldMk cId="463893894" sldId="265"/>
            <ac:spMk id="80" creationId="{BFF65306-1FAD-48CB-976F-BF53D1E3CBD3}"/>
          </ac:spMkLst>
        </pc:spChg>
        <pc:spChg chg="add del">
          <ac:chgData name="Angel Dimitrov Stoyanov" userId="e0da8d4a-74b4-490f-baff-c1e769f13923" providerId="ADAL" clId="{354CA5D0-C79C-4751-9784-E901D5E670E1}" dt="2021-10-12T01:21:44.831" v="464" actId="26606"/>
          <ac:spMkLst>
            <pc:docMk/>
            <pc:sldMk cId="463893894" sldId="265"/>
            <ac:spMk id="81" creationId="{FB5B0058-AF13-4859-B429-4EDDE2A26F7F}"/>
          </ac:spMkLst>
        </pc:spChg>
        <pc:spChg chg="add mod">
          <ac:chgData name="Angel Dimitrov Stoyanov" userId="e0da8d4a-74b4-490f-baff-c1e769f13923" providerId="ADAL" clId="{354CA5D0-C79C-4751-9784-E901D5E670E1}" dt="2021-10-12T01:31:30.112" v="738" actId="1076"/>
          <ac:spMkLst>
            <pc:docMk/>
            <pc:sldMk cId="463893894" sldId="265"/>
            <ac:spMk id="82" creationId="{8B74FCEC-BE36-4560-90FF-424D21CFE40D}"/>
          </ac:spMkLst>
        </pc:spChg>
        <pc:spChg chg="add del">
          <ac:chgData name="Angel Dimitrov Stoyanov" userId="e0da8d4a-74b4-490f-baff-c1e769f13923" providerId="ADAL" clId="{354CA5D0-C79C-4751-9784-E901D5E670E1}" dt="2021-10-12T01:21:44.831" v="464" actId="26606"/>
          <ac:spMkLst>
            <pc:docMk/>
            <pc:sldMk cId="463893894" sldId="265"/>
            <ac:spMk id="83" creationId="{D84C2E9E-0B5D-4B5F-9A1F-70EBDCE39034}"/>
          </ac:spMkLst>
        </pc:spChg>
        <pc:spChg chg="add mod">
          <ac:chgData name="Angel Dimitrov Stoyanov" userId="e0da8d4a-74b4-490f-baff-c1e769f13923" providerId="ADAL" clId="{354CA5D0-C79C-4751-9784-E901D5E670E1}" dt="2021-10-12T01:41:19.808" v="861" actId="20577"/>
          <ac:spMkLst>
            <pc:docMk/>
            <pc:sldMk cId="463893894" sldId="265"/>
            <ac:spMk id="84" creationId="{D85813D7-331B-42A1-BC5F-E6BE4CABE448}"/>
          </ac:spMkLst>
        </pc:spChg>
        <pc:spChg chg="add del mod">
          <ac:chgData name="Angel Dimitrov Stoyanov" userId="e0da8d4a-74b4-490f-baff-c1e769f13923" providerId="ADAL" clId="{354CA5D0-C79C-4751-9784-E901D5E670E1}" dt="2021-10-12T01:39:27.299" v="809"/>
          <ac:spMkLst>
            <pc:docMk/>
            <pc:sldMk cId="463893894" sldId="265"/>
            <ac:spMk id="86" creationId="{2F4A7E45-8ABF-4566-86C0-5E4A27C705A2}"/>
          </ac:spMkLst>
        </pc:spChg>
        <pc:spChg chg="add mod">
          <ac:chgData name="Angel Dimitrov Stoyanov" userId="e0da8d4a-74b4-490f-baff-c1e769f13923" providerId="ADAL" clId="{354CA5D0-C79C-4751-9784-E901D5E670E1}" dt="2021-10-12T02:18:23.574" v="1002" actId="1076"/>
          <ac:spMkLst>
            <pc:docMk/>
            <pc:sldMk cId="463893894" sldId="265"/>
            <ac:spMk id="87" creationId="{E2643D02-096C-4AE6-A742-78B564058628}"/>
          </ac:spMkLst>
        </pc:spChg>
        <pc:spChg chg="add del">
          <ac:chgData name="Angel Dimitrov Stoyanov" userId="e0da8d4a-74b4-490f-baff-c1e769f13923" providerId="ADAL" clId="{354CA5D0-C79C-4751-9784-E901D5E670E1}" dt="2021-10-12T01:22:18.014" v="465" actId="26606"/>
          <ac:spMkLst>
            <pc:docMk/>
            <pc:sldMk cId="463893894" sldId="265"/>
            <ac:spMk id="90" creationId="{FB5B0058-AF13-4859-B429-4EDDE2A26F7F}"/>
          </ac:spMkLst>
        </pc:spChg>
        <pc:spChg chg="add del mod ord">
          <ac:chgData name="Angel Dimitrov Stoyanov" userId="e0da8d4a-74b4-490f-baff-c1e769f13923" providerId="ADAL" clId="{354CA5D0-C79C-4751-9784-E901D5E670E1}" dt="2021-10-12T02:08:40.477" v="868" actId="931"/>
          <ac:spMkLst>
            <pc:docMk/>
            <pc:sldMk cId="463893894" sldId="265"/>
            <ac:spMk id="91" creationId="{B10E9BFA-B5EF-42B8-B611-855A8B647119}"/>
          </ac:spMkLst>
        </pc:spChg>
        <pc:spChg chg="add del">
          <ac:chgData name="Angel Dimitrov Stoyanov" userId="e0da8d4a-74b4-490f-baff-c1e769f13923" providerId="ADAL" clId="{354CA5D0-C79C-4751-9784-E901D5E670E1}" dt="2021-10-12T01:22:18.014" v="465" actId="26606"/>
          <ac:spMkLst>
            <pc:docMk/>
            <pc:sldMk cId="463893894" sldId="265"/>
            <ac:spMk id="92" creationId="{D84C2E9E-0B5D-4B5F-9A1F-70EBDCE39034}"/>
          </ac:spMkLst>
        </pc:spChg>
        <pc:spChg chg="add del mod ord">
          <ac:chgData name="Angel Dimitrov Stoyanov" userId="e0da8d4a-74b4-490f-baff-c1e769f13923" providerId="ADAL" clId="{354CA5D0-C79C-4751-9784-E901D5E670E1}" dt="2021-10-12T02:09:12.269" v="869" actId="700"/>
          <ac:spMkLst>
            <pc:docMk/>
            <pc:sldMk cId="463893894" sldId="265"/>
            <ac:spMk id="93" creationId="{7588C314-9D55-4C85-A3F8-AA71B6D46630}"/>
          </ac:spMkLst>
        </pc:spChg>
        <pc:spChg chg="add del">
          <ac:chgData name="Angel Dimitrov Stoyanov" userId="e0da8d4a-74b4-490f-baff-c1e769f13923" providerId="ADAL" clId="{354CA5D0-C79C-4751-9784-E901D5E670E1}" dt="2021-10-12T01:22:54.468" v="475" actId="700"/>
          <ac:spMkLst>
            <pc:docMk/>
            <pc:sldMk cId="463893894" sldId="265"/>
            <ac:spMk id="99" creationId="{FB5B0058-AF13-4859-B429-4EDDE2A26F7F}"/>
          </ac:spMkLst>
        </pc:spChg>
        <pc:spChg chg="add del mod">
          <ac:chgData name="Angel Dimitrov Stoyanov" userId="e0da8d4a-74b4-490f-baff-c1e769f13923" providerId="ADAL" clId="{354CA5D0-C79C-4751-9784-E901D5E670E1}" dt="2021-10-12T02:15:51.305" v="937"/>
          <ac:spMkLst>
            <pc:docMk/>
            <pc:sldMk cId="463893894" sldId="265"/>
            <ac:spMk id="145" creationId="{579D4CAF-586F-4C35-8A09-6DBBE0865F9D}"/>
          </ac:spMkLst>
        </pc:spChg>
        <pc:grpChg chg="add del">
          <ac:chgData name="Angel Dimitrov Stoyanov" userId="e0da8d4a-74b4-490f-baff-c1e769f13923" providerId="ADAL" clId="{354CA5D0-C79C-4751-9784-E901D5E670E1}" dt="2021-10-12T01:11:12.702" v="156" actId="26606"/>
          <ac:grpSpMkLst>
            <pc:docMk/>
            <pc:sldMk cId="463893894" sldId="265"/>
            <ac:grpSpMk id="12" creationId="{D1A188E4-F255-43D0-92CC-3CF3D770128B}"/>
          </ac:grpSpMkLst>
        </pc:grpChg>
        <pc:grpChg chg="add del">
          <ac:chgData name="Angel Dimitrov Stoyanov" userId="e0da8d4a-74b4-490f-baff-c1e769f13923" providerId="ADAL" clId="{354CA5D0-C79C-4751-9784-E901D5E670E1}" dt="2021-10-12T01:11:12.702" v="156" actId="26606"/>
          <ac:grpSpMkLst>
            <pc:docMk/>
            <pc:sldMk cId="463893894" sldId="265"/>
            <ac:grpSpMk id="22" creationId="{D1EABE02-705D-4B3A-B7DF-634641E1DAC8}"/>
          </ac:grpSpMkLst>
        </pc:grpChg>
        <pc:grpChg chg="add del">
          <ac:chgData name="Angel Dimitrov Stoyanov" userId="e0da8d4a-74b4-490f-baff-c1e769f13923" providerId="ADAL" clId="{354CA5D0-C79C-4751-9784-E901D5E670E1}" dt="2021-10-12T01:10:57.444" v="153" actId="26606"/>
          <ac:grpSpMkLst>
            <pc:docMk/>
            <pc:sldMk cId="463893894" sldId="265"/>
            <ac:grpSpMk id="28" creationId="{83F0465A-8953-42AC-8F67-7B9A54E660A2}"/>
          </ac:grpSpMkLst>
        </pc:grpChg>
        <pc:grpChg chg="add del">
          <ac:chgData name="Angel Dimitrov Stoyanov" userId="e0da8d4a-74b4-490f-baff-c1e769f13923" providerId="ADAL" clId="{354CA5D0-C79C-4751-9784-E901D5E670E1}" dt="2021-10-12T01:08:54.489" v="97" actId="26606"/>
          <ac:grpSpMkLst>
            <pc:docMk/>
            <pc:sldMk cId="463893894" sldId="265"/>
            <ac:grpSpMk id="37" creationId="{FB9739EB-7F66-433D-841F-AB3CD18700B7}"/>
          </ac:grpSpMkLst>
        </pc:grpChg>
        <pc:grpChg chg="add del">
          <ac:chgData name="Angel Dimitrov Stoyanov" userId="e0da8d4a-74b4-490f-baff-c1e769f13923" providerId="ADAL" clId="{354CA5D0-C79C-4751-9784-E901D5E670E1}" dt="2021-10-12T01:09:07.987" v="99" actId="26606"/>
          <ac:grpSpMkLst>
            <pc:docMk/>
            <pc:sldMk cId="463893894" sldId="265"/>
            <ac:grpSpMk id="45" creationId="{E7E9D86A-D513-48F9-851A-5F3725E80003}"/>
          </ac:grpSpMkLst>
        </pc:grpChg>
        <pc:grpChg chg="add del">
          <ac:chgData name="Angel Dimitrov Stoyanov" userId="e0da8d4a-74b4-490f-baff-c1e769f13923" providerId="ADAL" clId="{354CA5D0-C79C-4751-9784-E901D5E670E1}" dt="2021-10-12T01:09:07.987" v="99" actId="26606"/>
          <ac:grpSpMkLst>
            <pc:docMk/>
            <pc:sldMk cId="463893894" sldId="265"/>
            <ac:grpSpMk id="54" creationId="{FB9739EB-7F66-433D-841F-AB3CD18700B7}"/>
          </ac:grpSpMkLst>
        </pc:grpChg>
        <pc:grpChg chg="add del">
          <ac:chgData name="Angel Dimitrov Stoyanov" userId="e0da8d4a-74b4-490f-baff-c1e769f13923" providerId="ADAL" clId="{354CA5D0-C79C-4751-9784-E901D5E670E1}" dt="2021-10-12T01:09:26.700" v="103" actId="700"/>
          <ac:grpSpMkLst>
            <pc:docMk/>
            <pc:sldMk cId="463893894" sldId="265"/>
            <ac:grpSpMk id="61" creationId="{D1E3DD61-64DB-46AD-B249-E273CD86B051}"/>
          </ac:grpSpMkLst>
        </pc:grpChg>
        <pc:grpChg chg="del mod">
          <ac:chgData name="Angel Dimitrov Stoyanov" userId="e0da8d4a-74b4-490f-baff-c1e769f13923" providerId="ADAL" clId="{354CA5D0-C79C-4751-9784-E901D5E670E1}" dt="2021-10-12T01:16:57.738" v="352"/>
          <ac:grpSpMkLst>
            <pc:docMk/>
            <pc:sldMk cId="463893894" sldId="265"/>
            <ac:grpSpMk id="68" creationId="{53CD99BE-6A6A-44C5-BD62-FED337FBD45B}"/>
          </ac:grpSpMkLst>
        </pc:grpChg>
        <pc:grpChg chg="del mod">
          <ac:chgData name="Angel Dimitrov Stoyanov" userId="e0da8d4a-74b4-490f-baff-c1e769f13923" providerId="ADAL" clId="{354CA5D0-C79C-4751-9784-E901D5E670E1}" dt="2021-10-12T01:18:06.510" v="357" actId="21"/>
          <ac:grpSpMkLst>
            <pc:docMk/>
            <pc:sldMk cId="463893894" sldId="265"/>
            <ac:grpSpMk id="75" creationId="{9EC5FA4F-F24D-4975-AE85-26D9290B4915}"/>
          </ac:grpSpMkLst>
        </pc:grpChg>
        <pc:picChg chg="add del">
          <ac:chgData name="Angel Dimitrov Stoyanov" userId="e0da8d4a-74b4-490f-baff-c1e769f13923" providerId="ADAL" clId="{354CA5D0-C79C-4751-9784-E901D5E670E1}" dt="2021-10-12T01:09:13.496" v="101" actId="26606"/>
          <ac:picMkLst>
            <pc:docMk/>
            <pc:sldMk cId="463893894" sldId="265"/>
            <ac:picMk id="6" creationId="{57875442-B3DB-453D-A0B2-CF38CDC347E9}"/>
          </ac:picMkLst>
        </pc:picChg>
        <pc:picChg chg="add del mod">
          <ac:chgData name="Angel Dimitrov Stoyanov" userId="e0da8d4a-74b4-490f-baff-c1e769f13923" providerId="ADAL" clId="{354CA5D0-C79C-4751-9784-E901D5E670E1}" dt="2021-10-12T02:06:58.792" v="865" actId="21"/>
          <ac:picMkLst>
            <pc:docMk/>
            <pc:sldMk cId="463893894" sldId="265"/>
            <ac:picMk id="89" creationId="{A5AEFBB5-0128-4A33-BBA3-71C8560DAEBA}"/>
          </ac:picMkLst>
        </pc:picChg>
        <pc:picChg chg="add del mod ord">
          <ac:chgData name="Angel Dimitrov Stoyanov" userId="e0da8d4a-74b4-490f-baff-c1e769f13923" providerId="ADAL" clId="{354CA5D0-C79C-4751-9784-E901D5E670E1}" dt="2021-10-12T02:10:02.417" v="872" actId="21"/>
          <ac:picMkLst>
            <pc:docMk/>
            <pc:sldMk cId="463893894" sldId="265"/>
            <ac:picMk id="96" creationId="{2421B35D-2896-46F7-BD0C-4EC022D38D76}"/>
          </ac:picMkLst>
        </pc:picChg>
        <pc:inkChg chg="add mod">
          <ac:chgData name="Angel Dimitrov Stoyanov" userId="e0da8d4a-74b4-490f-baff-c1e769f13923" providerId="ADAL" clId="{354CA5D0-C79C-4751-9784-E901D5E670E1}" dt="2021-10-12T01:16:57.738" v="352"/>
          <ac:inkMkLst>
            <pc:docMk/>
            <pc:sldMk cId="463893894" sldId="265"/>
            <ac:inkMk id="57" creationId="{8206D395-D375-4AFA-8850-552B1F9B3575}"/>
          </ac:inkMkLst>
        </pc:inkChg>
        <pc:inkChg chg="add mod">
          <ac:chgData name="Angel Dimitrov Stoyanov" userId="e0da8d4a-74b4-490f-baff-c1e769f13923" providerId="ADAL" clId="{354CA5D0-C79C-4751-9784-E901D5E670E1}" dt="2021-10-12T01:16:57.738" v="352"/>
          <ac:inkMkLst>
            <pc:docMk/>
            <pc:sldMk cId="463893894" sldId="265"/>
            <ac:inkMk id="59" creationId="{6C8EDE0C-CE72-436F-8E6D-547A0B63A975}"/>
          </ac:inkMkLst>
        </pc:inkChg>
        <pc:inkChg chg="add mod">
          <ac:chgData name="Angel Dimitrov Stoyanov" userId="e0da8d4a-74b4-490f-baff-c1e769f13923" providerId="ADAL" clId="{354CA5D0-C79C-4751-9784-E901D5E670E1}" dt="2021-10-12T01:16:57.738" v="352"/>
          <ac:inkMkLst>
            <pc:docMk/>
            <pc:sldMk cId="463893894" sldId="265"/>
            <ac:inkMk id="67" creationId="{9F7C9F65-70A7-4DF3-B5E8-597BA028DC1F}"/>
          </ac:inkMkLst>
        </pc:inkChg>
        <pc:inkChg chg="add mod">
          <ac:chgData name="Angel Dimitrov Stoyanov" userId="e0da8d4a-74b4-490f-baff-c1e769f13923" providerId="ADAL" clId="{354CA5D0-C79C-4751-9784-E901D5E670E1}" dt="2021-10-12T01:16:57.738" v="352"/>
          <ac:inkMkLst>
            <pc:docMk/>
            <pc:sldMk cId="463893894" sldId="265"/>
            <ac:inkMk id="69" creationId="{25B35231-19B0-4642-BCD6-45ABBBB4C48D}"/>
          </ac:inkMkLst>
        </pc:inkChg>
        <pc:inkChg chg="add mod">
          <ac:chgData name="Angel Dimitrov Stoyanov" userId="e0da8d4a-74b4-490f-baff-c1e769f13923" providerId="ADAL" clId="{354CA5D0-C79C-4751-9784-E901D5E670E1}" dt="2021-10-12T01:16:57.738" v="352"/>
          <ac:inkMkLst>
            <pc:docMk/>
            <pc:sldMk cId="463893894" sldId="265"/>
            <ac:inkMk id="70" creationId="{DE39A243-55E4-4D4B-946B-CA1C9F992436}"/>
          </ac:inkMkLst>
        </pc:inkChg>
        <pc:inkChg chg="add mod">
          <ac:chgData name="Angel Dimitrov Stoyanov" userId="e0da8d4a-74b4-490f-baff-c1e769f13923" providerId="ADAL" clId="{354CA5D0-C79C-4751-9784-E901D5E670E1}" dt="2021-10-12T01:16:57.738" v="352"/>
          <ac:inkMkLst>
            <pc:docMk/>
            <pc:sldMk cId="463893894" sldId="265"/>
            <ac:inkMk id="71" creationId="{0E70A0E6-7285-460C-8569-9A1FACE6A51E}"/>
          </ac:inkMkLst>
        </pc:inkChg>
        <pc:inkChg chg="add mod">
          <ac:chgData name="Angel Dimitrov Stoyanov" userId="e0da8d4a-74b4-490f-baff-c1e769f13923" providerId="ADAL" clId="{354CA5D0-C79C-4751-9784-E901D5E670E1}" dt="2021-10-12T01:16:57.738" v="352"/>
          <ac:inkMkLst>
            <pc:docMk/>
            <pc:sldMk cId="463893894" sldId="265"/>
            <ac:inkMk id="72" creationId="{54A58417-9879-487B-A8A4-81D3400D6C4B}"/>
          </ac:inkMkLst>
        </pc:inkChg>
        <pc:inkChg chg="add mod">
          <ac:chgData name="Angel Dimitrov Stoyanov" userId="e0da8d4a-74b4-490f-baff-c1e769f13923" providerId="ADAL" clId="{354CA5D0-C79C-4751-9784-E901D5E670E1}" dt="2021-10-12T01:16:57.738" v="352"/>
          <ac:inkMkLst>
            <pc:docMk/>
            <pc:sldMk cId="463893894" sldId="265"/>
            <ac:inkMk id="73" creationId="{7011FA51-BC01-4B1B-A55E-C0CAC97CAE85}"/>
          </ac:inkMkLst>
        </pc:inkChg>
        <pc:inkChg chg="add mod">
          <ac:chgData name="Angel Dimitrov Stoyanov" userId="e0da8d4a-74b4-490f-baff-c1e769f13923" providerId="ADAL" clId="{354CA5D0-C79C-4751-9784-E901D5E670E1}" dt="2021-10-12T01:16:57.738" v="352"/>
          <ac:inkMkLst>
            <pc:docMk/>
            <pc:sldMk cId="463893894" sldId="265"/>
            <ac:inkMk id="74" creationId="{06D74243-1E2D-4AEB-A67F-FD5CA7548D33}"/>
          </ac:inkMkLst>
        </pc:inkChg>
        <pc:inkChg chg="add mod">
          <ac:chgData name="Angel Dimitrov Stoyanov" userId="e0da8d4a-74b4-490f-baff-c1e769f13923" providerId="ADAL" clId="{354CA5D0-C79C-4751-9784-E901D5E670E1}" dt="2021-10-12T01:18:27.110" v="359" actId="26606"/>
          <ac:inkMkLst>
            <pc:docMk/>
            <pc:sldMk cId="463893894" sldId="265"/>
            <ac:inkMk id="76" creationId="{43FD43D5-8B75-4FCA-B00E-AC3863BFC2D8}"/>
          </ac:inkMkLst>
        </pc:inkChg>
        <pc:inkChg chg="add">
          <ac:chgData name="Angel Dimitrov Stoyanov" userId="e0da8d4a-74b4-490f-baff-c1e769f13923" providerId="ADAL" clId="{354CA5D0-C79C-4751-9784-E901D5E670E1}" dt="2021-10-12T02:11:42.233" v="888" actId="9405"/>
          <ac:inkMkLst>
            <pc:docMk/>
            <pc:sldMk cId="463893894" sldId="265"/>
            <ac:inkMk id="97" creationId="{16DC26E1-E31F-4DD3-AEFF-91086DC98655}"/>
          </ac:inkMkLst>
        </pc:inkChg>
        <pc:inkChg chg="add">
          <ac:chgData name="Angel Dimitrov Stoyanov" userId="e0da8d4a-74b4-490f-baff-c1e769f13923" providerId="ADAL" clId="{354CA5D0-C79C-4751-9784-E901D5E670E1}" dt="2021-10-12T02:11:43.120" v="889" actId="9405"/>
          <ac:inkMkLst>
            <pc:docMk/>
            <pc:sldMk cId="463893894" sldId="265"/>
            <ac:inkMk id="98" creationId="{B91DDCC0-30B1-46AD-9410-BB65D3BEB787}"/>
          </ac:inkMkLst>
        </pc:inkChg>
        <pc:inkChg chg="add">
          <ac:chgData name="Angel Dimitrov Stoyanov" userId="e0da8d4a-74b4-490f-baff-c1e769f13923" providerId="ADAL" clId="{354CA5D0-C79C-4751-9784-E901D5E670E1}" dt="2021-10-12T02:11:43.468" v="890" actId="9405"/>
          <ac:inkMkLst>
            <pc:docMk/>
            <pc:sldMk cId="463893894" sldId="265"/>
            <ac:inkMk id="100" creationId="{EDCFEDE8-A8CE-4683-9999-F2382B031527}"/>
          </ac:inkMkLst>
        </pc:inkChg>
        <pc:inkChg chg="add">
          <ac:chgData name="Angel Dimitrov Stoyanov" userId="e0da8d4a-74b4-490f-baff-c1e769f13923" providerId="ADAL" clId="{354CA5D0-C79C-4751-9784-E901D5E670E1}" dt="2021-10-12T02:11:43.822" v="891" actId="9405"/>
          <ac:inkMkLst>
            <pc:docMk/>
            <pc:sldMk cId="463893894" sldId="265"/>
            <ac:inkMk id="102" creationId="{FE66497F-09C0-4C86-9600-2B7CD3F972E9}"/>
          </ac:inkMkLst>
        </pc:inkChg>
        <pc:inkChg chg="add">
          <ac:chgData name="Angel Dimitrov Stoyanov" userId="e0da8d4a-74b4-490f-baff-c1e769f13923" providerId="ADAL" clId="{354CA5D0-C79C-4751-9784-E901D5E670E1}" dt="2021-10-12T02:11:44.541" v="892" actId="9405"/>
          <ac:inkMkLst>
            <pc:docMk/>
            <pc:sldMk cId="463893894" sldId="265"/>
            <ac:inkMk id="104" creationId="{16366256-2024-4BD8-BA55-53CCFFF3D797}"/>
          </ac:inkMkLst>
        </pc:inkChg>
        <pc:inkChg chg="add">
          <ac:chgData name="Angel Dimitrov Stoyanov" userId="e0da8d4a-74b4-490f-baff-c1e769f13923" providerId="ADAL" clId="{354CA5D0-C79C-4751-9784-E901D5E670E1}" dt="2021-10-12T02:11:44.910" v="893" actId="9405"/>
          <ac:inkMkLst>
            <pc:docMk/>
            <pc:sldMk cId="463893894" sldId="265"/>
            <ac:inkMk id="105" creationId="{25D1FCE9-E687-4801-9445-70419ECE21FD}"/>
          </ac:inkMkLst>
        </pc:inkChg>
        <pc:inkChg chg="add">
          <ac:chgData name="Angel Dimitrov Stoyanov" userId="e0da8d4a-74b4-490f-baff-c1e769f13923" providerId="ADAL" clId="{354CA5D0-C79C-4751-9784-E901D5E670E1}" dt="2021-10-12T02:11:47.787" v="894" actId="9405"/>
          <ac:inkMkLst>
            <pc:docMk/>
            <pc:sldMk cId="463893894" sldId="265"/>
            <ac:inkMk id="106" creationId="{086CAC31-82A6-418C-BF13-BAA7EBD63D51}"/>
          </ac:inkMkLst>
        </pc:inkChg>
        <pc:inkChg chg="add">
          <ac:chgData name="Angel Dimitrov Stoyanov" userId="e0da8d4a-74b4-490f-baff-c1e769f13923" providerId="ADAL" clId="{354CA5D0-C79C-4751-9784-E901D5E670E1}" dt="2021-10-12T02:11:48.163" v="895" actId="9405"/>
          <ac:inkMkLst>
            <pc:docMk/>
            <pc:sldMk cId="463893894" sldId="265"/>
            <ac:inkMk id="107" creationId="{5E1D4B2F-6131-4B09-A907-2CE6F62A474C}"/>
          </ac:inkMkLst>
        </pc:inkChg>
        <pc:inkChg chg="add">
          <ac:chgData name="Angel Dimitrov Stoyanov" userId="e0da8d4a-74b4-490f-baff-c1e769f13923" providerId="ADAL" clId="{354CA5D0-C79C-4751-9784-E901D5E670E1}" dt="2021-10-12T02:11:50.468" v="896" actId="9405"/>
          <ac:inkMkLst>
            <pc:docMk/>
            <pc:sldMk cId="463893894" sldId="265"/>
            <ac:inkMk id="108" creationId="{8768A3C7-E927-4294-A3BC-21E4BA27B0A4}"/>
          </ac:inkMkLst>
        </pc:inkChg>
        <pc:inkChg chg="add">
          <ac:chgData name="Angel Dimitrov Stoyanov" userId="e0da8d4a-74b4-490f-baff-c1e769f13923" providerId="ADAL" clId="{354CA5D0-C79C-4751-9784-E901D5E670E1}" dt="2021-10-12T02:11:51.919" v="897" actId="9405"/>
          <ac:inkMkLst>
            <pc:docMk/>
            <pc:sldMk cId="463893894" sldId="265"/>
            <ac:inkMk id="109" creationId="{515FE11C-9DA0-41A7-AB9B-71A6825D1FDC}"/>
          </ac:inkMkLst>
        </pc:inkChg>
        <pc:inkChg chg="add">
          <ac:chgData name="Angel Dimitrov Stoyanov" userId="e0da8d4a-74b4-490f-baff-c1e769f13923" providerId="ADAL" clId="{354CA5D0-C79C-4751-9784-E901D5E670E1}" dt="2021-10-12T02:12:09.123" v="898" actId="9405"/>
          <ac:inkMkLst>
            <pc:docMk/>
            <pc:sldMk cId="463893894" sldId="265"/>
            <ac:inkMk id="110" creationId="{A8ABF99D-E315-4B1C-8930-243E5557836D}"/>
          </ac:inkMkLst>
        </pc:inkChg>
        <pc:inkChg chg="add">
          <ac:chgData name="Angel Dimitrov Stoyanov" userId="e0da8d4a-74b4-490f-baff-c1e769f13923" providerId="ADAL" clId="{354CA5D0-C79C-4751-9784-E901D5E670E1}" dt="2021-10-12T02:12:11.525" v="899" actId="9405"/>
          <ac:inkMkLst>
            <pc:docMk/>
            <pc:sldMk cId="463893894" sldId="265"/>
            <ac:inkMk id="111" creationId="{05A2F4EF-D184-4E12-9849-2F5FF55D69DF}"/>
          </ac:inkMkLst>
        </pc:inkChg>
        <pc:inkChg chg="add">
          <ac:chgData name="Angel Dimitrov Stoyanov" userId="e0da8d4a-74b4-490f-baff-c1e769f13923" providerId="ADAL" clId="{354CA5D0-C79C-4751-9784-E901D5E670E1}" dt="2021-10-12T02:12:12.280" v="900" actId="9405"/>
          <ac:inkMkLst>
            <pc:docMk/>
            <pc:sldMk cId="463893894" sldId="265"/>
            <ac:inkMk id="112" creationId="{7FF61D1A-4A29-46C4-B45A-805FD1D37195}"/>
          </ac:inkMkLst>
        </pc:inkChg>
        <pc:inkChg chg="add">
          <ac:chgData name="Angel Dimitrov Stoyanov" userId="e0da8d4a-74b4-490f-baff-c1e769f13923" providerId="ADAL" clId="{354CA5D0-C79C-4751-9784-E901D5E670E1}" dt="2021-10-12T02:12:13.244" v="901" actId="9405"/>
          <ac:inkMkLst>
            <pc:docMk/>
            <pc:sldMk cId="463893894" sldId="265"/>
            <ac:inkMk id="113" creationId="{D93106F4-FA95-4FA4-A60D-BD142651FA71}"/>
          </ac:inkMkLst>
        </pc:inkChg>
        <pc:inkChg chg="add">
          <ac:chgData name="Angel Dimitrov Stoyanov" userId="e0da8d4a-74b4-490f-baff-c1e769f13923" providerId="ADAL" clId="{354CA5D0-C79C-4751-9784-E901D5E670E1}" dt="2021-10-12T02:12:13.633" v="902" actId="9405"/>
          <ac:inkMkLst>
            <pc:docMk/>
            <pc:sldMk cId="463893894" sldId="265"/>
            <ac:inkMk id="114" creationId="{B74C6DB9-ADB8-4715-ACE4-20CBD689C876}"/>
          </ac:inkMkLst>
        </pc:inkChg>
        <pc:inkChg chg="add">
          <ac:chgData name="Angel Dimitrov Stoyanov" userId="e0da8d4a-74b4-490f-baff-c1e769f13923" providerId="ADAL" clId="{354CA5D0-C79C-4751-9784-E901D5E670E1}" dt="2021-10-12T02:12:14.015" v="903" actId="9405"/>
          <ac:inkMkLst>
            <pc:docMk/>
            <pc:sldMk cId="463893894" sldId="265"/>
            <ac:inkMk id="115" creationId="{A931BB73-7A5E-4A38-A062-C9D2EF7A31AF}"/>
          </ac:inkMkLst>
        </pc:inkChg>
        <pc:inkChg chg="add">
          <ac:chgData name="Angel Dimitrov Stoyanov" userId="e0da8d4a-74b4-490f-baff-c1e769f13923" providerId="ADAL" clId="{354CA5D0-C79C-4751-9784-E901D5E670E1}" dt="2021-10-12T02:12:16.190" v="904" actId="9405"/>
          <ac:inkMkLst>
            <pc:docMk/>
            <pc:sldMk cId="463893894" sldId="265"/>
            <ac:inkMk id="116" creationId="{E32E45B2-D61A-4421-B5EC-C70E28A7C797}"/>
          </ac:inkMkLst>
        </pc:inkChg>
        <pc:inkChg chg="add">
          <ac:chgData name="Angel Dimitrov Stoyanov" userId="e0da8d4a-74b4-490f-baff-c1e769f13923" providerId="ADAL" clId="{354CA5D0-C79C-4751-9784-E901D5E670E1}" dt="2021-10-12T02:12:17.708" v="905" actId="9405"/>
          <ac:inkMkLst>
            <pc:docMk/>
            <pc:sldMk cId="463893894" sldId="265"/>
            <ac:inkMk id="117" creationId="{E9CE118A-7611-43E1-B0FE-26649B9C6805}"/>
          </ac:inkMkLst>
        </pc:inkChg>
        <pc:inkChg chg="add">
          <ac:chgData name="Angel Dimitrov Stoyanov" userId="e0da8d4a-74b4-490f-baff-c1e769f13923" providerId="ADAL" clId="{354CA5D0-C79C-4751-9784-E901D5E670E1}" dt="2021-10-12T02:12:20.530" v="906" actId="9405"/>
          <ac:inkMkLst>
            <pc:docMk/>
            <pc:sldMk cId="463893894" sldId="265"/>
            <ac:inkMk id="118" creationId="{9A8F268F-C500-43B4-ADF7-C9A685A76F2F}"/>
          </ac:inkMkLst>
        </pc:inkChg>
        <pc:inkChg chg="add">
          <ac:chgData name="Angel Dimitrov Stoyanov" userId="e0da8d4a-74b4-490f-baff-c1e769f13923" providerId="ADAL" clId="{354CA5D0-C79C-4751-9784-E901D5E670E1}" dt="2021-10-12T02:12:46.970" v="907" actId="9405"/>
          <ac:inkMkLst>
            <pc:docMk/>
            <pc:sldMk cId="463893894" sldId="265"/>
            <ac:inkMk id="119" creationId="{860C6E26-B5DF-4F34-AB1E-ED4997DB42CA}"/>
          </ac:inkMkLst>
        </pc:inkChg>
        <pc:inkChg chg="add">
          <ac:chgData name="Angel Dimitrov Stoyanov" userId="e0da8d4a-74b4-490f-baff-c1e769f13923" providerId="ADAL" clId="{354CA5D0-C79C-4751-9784-E901D5E670E1}" dt="2021-10-12T02:12:49.098" v="908" actId="9405"/>
          <ac:inkMkLst>
            <pc:docMk/>
            <pc:sldMk cId="463893894" sldId="265"/>
            <ac:inkMk id="120" creationId="{650FFE04-048B-468B-9FED-E2D23B29868E}"/>
          </ac:inkMkLst>
        </pc:inkChg>
        <pc:inkChg chg="add">
          <ac:chgData name="Angel Dimitrov Stoyanov" userId="e0da8d4a-74b4-490f-baff-c1e769f13923" providerId="ADAL" clId="{354CA5D0-C79C-4751-9784-E901D5E670E1}" dt="2021-10-12T02:12:51.014" v="909" actId="9405"/>
          <ac:inkMkLst>
            <pc:docMk/>
            <pc:sldMk cId="463893894" sldId="265"/>
            <ac:inkMk id="121" creationId="{D335FD66-022E-4119-B443-06ECF4EC65B5}"/>
          </ac:inkMkLst>
        </pc:inkChg>
        <pc:inkChg chg="add">
          <ac:chgData name="Angel Dimitrov Stoyanov" userId="e0da8d4a-74b4-490f-baff-c1e769f13923" providerId="ADAL" clId="{354CA5D0-C79C-4751-9784-E901D5E670E1}" dt="2021-10-12T02:12:54.196" v="910" actId="9405"/>
          <ac:inkMkLst>
            <pc:docMk/>
            <pc:sldMk cId="463893894" sldId="265"/>
            <ac:inkMk id="122" creationId="{6C757A0F-347C-478A-9E8E-931791ADEE9A}"/>
          </ac:inkMkLst>
        </pc:inkChg>
        <pc:inkChg chg="add">
          <ac:chgData name="Angel Dimitrov Stoyanov" userId="e0da8d4a-74b4-490f-baff-c1e769f13923" providerId="ADAL" clId="{354CA5D0-C79C-4751-9784-E901D5E670E1}" dt="2021-10-12T02:12:54.566" v="911" actId="9405"/>
          <ac:inkMkLst>
            <pc:docMk/>
            <pc:sldMk cId="463893894" sldId="265"/>
            <ac:inkMk id="123" creationId="{5C444D4E-681C-40D6-AE04-4A5519432CFB}"/>
          </ac:inkMkLst>
        </pc:inkChg>
        <pc:inkChg chg="add del">
          <ac:chgData name="Angel Dimitrov Stoyanov" userId="e0da8d4a-74b4-490f-baff-c1e769f13923" providerId="ADAL" clId="{354CA5D0-C79C-4751-9784-E901D5E670E1}" dt="2021-10-12T02:18:29.332" v="1003" actId="21"/>
          <ac:inkMkLst>
            <pc:docMk/>
            <pc:sldMk cId="463893894" sldId="265"/>
            <ac:inkMk id="124" creationId="{71323366-E249-48E3-A84B-4E7589E1711E}"/>
          </ac:inkMkLst>
        </pc:inkChg>
        <pc:inkChg chg="add del">
          <ac:chgData name="Angel Dimitrov Stoyanov" userId="e0da8d4a-74b4-490f-baff-c1e769f13923" providerId="ADAL" clId="{354CA5D0-C79C-4751-9784-E901D5E670E1}" dt="2021-10-12T02:16:25.319" v="945" actId="21"/>
          <ac:inkMkLst>
            <pc:docMk/>
            <pc:sldMk cId="463893894" sldId="265"/>
            <ac:inkMk id="125" creationId="{A55F1041-11E4-43E6-9962-93CD253ACB93}"/>
          </ac:inkMkLst>
        </pc:inkChg>
        <pc:inkChg chg="add del">
          <ac:chgData name="Angel Dimitrov Stoyanov" userId="e0da8d4a-74b4-490f-baff-c1e769f13923" providerId="ADAL" clId="{354CA5D0-C79C-4751-9784-E901D5E670E1}" dt="2021-10-12T02:16:29.479" v="946" actId="21"/>
          <ac:inkMkLst>
            <pc:docMk/>
            <pc:sldMk cId="463893894" sldId="265"/>
            <ac:inkMk id="126" creationId="{73520D21-61FD-42D1-9983-C7038AD90719}"/>
          </ac:inkMkLst>
        </pc:inkChg>
        <pc:inkChg chg="add del">
          <ac:chgData name="Angel Dimitrov Stoyanov" userId="e0da8d4a-74b4-490f-baff-c1e769f13923" providerId="ADAL" clId="{354CA5D0-C79C-4751-9784-E901D5E670E1}" dt="2021-10-12T02:16:19.944" v="944" actId="21"/>
          <ac:inkMkLst>
            <pc:docMk/>
            <pc:sldMk cId="463893894" sldId="265"/>
            <ac:inkMk id="127" creationId="{D96A6FC1-0A45-42A8-8A81-0F9216F06A15}"/>
          </ac:inkMkLst>
        </pc:inkChg>
        <pc:inkChg chg="add del">
          <ac:chgData name="Angel Dimitrov Stoyanov" userId="e0da8d4a-74b4-490f-baff-c1e769f13923" providerId="ADAL" clId="{354CA5D0-C79C-4751-9784-E901D5E670E1}" dt="2021-10-12T02:16:15.615" v="943" actId="21"/>
          <ac:inkMkLst>
            <pc:docMk/>
            <pc:sldMk cId="463893894" sldId="265"/>
            <ac:inkMk id="128" creationId="{59A09E7F-D25D-43A7-A1AB-82C494C6A468}"/>
          </ac:inkMkLst>
        </pc:inkChg>
        <pc:inkChg chg="add del">
          <ac:chgData name="Angel Dimitrov Stoyanov" userId="e0da8d4a-74b4-490f-baff-c1e769f13923" providerId="ADAL" clId="{354CA5D0-C79C-4751-9784-E901D5E670E1}" dt="2021-10-12T02:16:10.621" v="942" actId="21"/>
          <ac:inkMkLst>
            <pc:docMk/>
            <pc:sldMk cId="463893894" sldId="265"/>
            <ac:inkMk id="129" creationId="{365C7958-7303-463F-90DC-DEB247B731B2}"/>
          </ac:inkMkLst>
        </pc:inkChg>
        <pc:inkChg chg="add del mod">
          <ac:chgData name="Angel Dimitrov Stoyanov" userId="e0da8d4a-74b4-490f-baff-c1e769f13923" providerId="ADAL" clId="{354CA5D0-C79C-4751-9784-E901D5E670E1}" dt="2021-10-12T02:18:33.257" v="1004" actId="21"/>
          <ac:inkMkLst>
            <pc:docMk/>
            <pc:sldMk cId="463893894" sldId="265"/>
            <ac:inkMk id="130" creationId="{347066CC-5EDE-44B6-A63F-348A40D0F153}"/>
          </ac:inkMkLst>
        </pc:inkChg>
        <pc:inkChg chg="add">
          <ac:chgData name="Angel Dimitrov Stoyanov" userId="e0da8d4a-74b4-490f-baff-c1e769f13923" providerId="ADAL" clId="{354CA5D0-C79C-4751-9784-E901D5E670E1}" dt="2021-10-12T02:15:11.687" v="919" actId="9405"/>
          <ac:inkMkLst>
            <pc:docMk/>
            <pc:sldMk cId="463893894" sldId="265"/>
            <ac:inkMk id="131" creationId="{06347D4A-A53F-45C4-931A-01BDD5A96A1D}"/>
          </ac:inkMkLst>
        </pc:inkChg>
        <pc:inkChg chg="add">
          <ac:chgData name="Angel Dimitrov Stoyanov" userId="e0da8d4a-74b4-490f-baff-c1e769f13923" providerId="ADAL" clId="{354CA5D0-C79C-4751-9784-E901D5E670E1}" dt="2021-10-12T02:15:12.573" v="920" actId="9405"/>
          <ac:inkMkLst>
            <pc:docMk/>
            <pc:sldMk cId="463893894" sldId="265"/>
            <ac:inkMk id="132" creationId="{66CE3B16-2515-46C0-A776-3046F1ED502C}"/>
          </ac:inkMkLst>
        </pc:inkChg>
        <pc:inkChg chg="add">
          <ac:chgData name="Angel Dimitrov Stoyanov" userId="e0da8d4a-74b4-490f-baff-c1e769f13923" providerId="ADAL" clId="{354CA5D0-C79C-4751-9784-E901D5E670E1}" dt="2021-10-12T02:15:14.123" v="921" actId="9405"/>
          <ac:inkMkLst>
            <pc:docMk/>
            <pc:sldMk cId="463893894" sldId="265"/>
            <ac:inkMk id="133" creationId="{BFFBA4AC-110E-459F-BF47-5A5386B73920}"/>
          </ac:inkMkLst>
        </pc:inkChg>
        <pc:inkChg chg="add">
          <ac:chgData name="Angel Dimitrov Stoyanov" userId="e0da8d4a-74b4-490f-baff-c1e769f13923" providerId="ADAL" clId="{354CA5D0-C79C-4751-9784-E901D5E670E1}" dt="2021-10-12T02:15:14.555" v="922" actId="9405"/>
          <ac:inkMkLst>
            <pc:docMk/>
            <pc:sldMk cId="463893894" sldId="265"/>
            <ac:inkMk id="134" creationId="{A97CBDCF-E951-4432-85C7-4F940E702EBF}"/>
          </ac:inkMkLst>
        </pc:inkChg>
        <pc:inkChg chg="add">
          <ac:chgData name="Angel Dimitrov Stoyanov" userId="e0da8d4a-74b4-490f-baff-c1e769f13923" providerId="ADAL" clId="{354CA5D0-C79C-4751-9784-E901D5E670E1}" dt="2021-10-12T02:15:15.010" v="923" actId="9405"/>
          <ac:inkMkLst>
            <pc:docMk/>
            <pc:sldMk cId="463893894" sldId="265"/>
            <ac:inkMk id="135" creationId="{C93D3041-6F0A-4BFC-B29B-40F4D1C9C500}"/>
          </ac:inkMkLst>
        </pc:inkChg>
        <pc:inkChg chg="add">
          <ac:chgData name="Angel Dimitrov Stoyanov" userId="e0da8d4a-74b4-490f-baff-c1e769f13923" providerId="ADAL" clId="{354CA5D0-C79C-4751-9784-E901D5E670E1}" dt="2021-10-12T02:15:15.372" v="924" actId="9405"/>
          <ac:inkMkLst>
            <pc:docMk/>
            <pc:sldMk cId="463893894" sldId="265"/>
            <ac:inkMk id="136" creationId="{B6240F81-F6DD-465B-AD8D-B0B702BEFF4F}"/>
          </ac:inkMkLst>
        </pc:inkChg>
        <pc:inkChg chg="add">
          <ac:chgData name="Angel Dimitrov Stoyanov" userId="e0da8d4a-74b4-490f-baff-c1e769f13923" providerId="ADAL" clId="{354CA5D0-C79C-4751-9784-E901D5E670E1}" dt="2021-10-12T02:15:16.396" v="925" actId="9405"/>
          <ac:inkMkLst>
            <pc:docMk/>
            <pc:sldMk cId="463893894" sldId="265"/>
            <ac:inkMk id="137" creationId="{1739A043-AAF7-40ED-B43D-2FCDA9E8B9E6}"/>
          </ac:inkMkLst>
        </pc:inkChg>
        <pc:inkChg chg="add">
          <ac:chgData name="Angel Dimitrov Stoyanov" userId="e0da8d4a-74b4-490f-baff-c1e769f13923" providerId="ADAL" clId="{354CA5D0-C79C-4751-9784-E901D5E670E1}" dt="2021-10-12T02:15:16.813" v="926" actId="9405"/>
          <ac:inkMkLst>
            <pc:docMk/>
            <pc:sldMk cId="463893894" sldId="265"/>
            <ac:inkMk id="138" creationId="{8513F459-59E2-4AFC-A0DB-9E094939C0C3}"/>
          </ac:inkMkLst>
        </pc:inkChg>
        <pc:inkChg chg="add">
          <ac:chgData name="Angel Dimitrov Stoyanov" userId="e0da8d4a-74b4-490f-baff-c1e769f13923" providerId="ADAL" clId="{354CA5D0-C79C-4751-9784-E901D5E670E1}" dt="2021-10-12T02:15:17.292" v="927" actId="9405"/>
          <ac:inkMkLst>
            <pc:docMk/>
            <pc:sldMk cId="463893894" sldId="265"/>
            <ac:inkMk id="139" creationId="{3319C5DD-2226-4825-B455-0146A3F96D6A}"/>
          </ac:inkMkLst>
        </pc:inkChg>
        <pc:inkChg chg="add">
          <ac:chgData name="Angel Dimitrov Stoyanov" userId="e0da8d4a-74b4-490f-baff-c1e769f13923" providerId="ADAL" clId="{354CA5D0-C79C-4751-9784-E901D5E670E1}" dt="2021-10-12T02:15:18.231" v="928" actId="9405"/>
          <ac:inkMkLst>
            <pc:docMk/>
            <pc:sldMk cId="463893894" sldId="265"/>
            <ac:inkMk id="140" creationId="{5D687B4F-27C3-4D14-93EA-EA705476FE48}"/>
          </ac:inkMkLst>
        </pc:inkChg>
        <pc:inkChg chg="add">
          <ac:chgData name="Angel Dimitrov Stoyanov" userId="e0da8d4a-74b4-490f-baff-c1e769f13923" providerId="ADAL" clId="{354CA5D0-C79C-4751-9784-E901D5E670E1}" dt="2021-10-12T02:15:19.218" v="929" actId="9405"/>
          <ac:inkMkLst>
            <pc:docMk/>
            <pc:sldMk cId="463893894" sldId="265"/>
            <ac:inkMk id="141" creationId="{96948AF4-E08B-4CE0-A94D-EDC9DDFEA67D}"/>
          </ac:inkMkLst>
        </pc:inkChg>
        <pc:inkChg chg="add">
          <ac:chgData name="Angel Dimitrov Stoyanov" userId="e0da8d4a-74b4-490f-baff-c1e769f13923" providerId="ADAL" clId="{354CA5D0-C79C-4751-9784-E901D5E670E1}" dt="2021-10-12T02:15:20.822" v="930" actId="9405"/>
          <ac:inkMkLst>
            <pc:docMk/>
            <pc:sldMk cId="463893894" sldId="265"/>
            <ac:inkMk id="142" creationId="{2CAB5F16-693C-4B47-ABF8-CD20FAD46465}"/>
          </ac:inkMkLst>
        </pc:inkChg>
        <pc:inkChg chg="add">
          <ac:chgData name="Angel Dimitrov Stoyanov" userId="e0da8d4a-74b4-490f-baff-c1e769f13923" providerId="ADAL" clId="{354CA5D0-C79C-4751-9784-E901D5E670E1}" dt="2021-10-12T02:15:21.184" v="931" actId="9405"/>
          <ac:inkMkLst>
            <pc:docMk/>
            <pc:sldMk cId="463893894" sldId="265"/>
            <ac:inkMk id="143" creationId="{A2DFEBEC-A478-4E65-AACC-4A4627B811B4}"/>
          </ac:inkMkLst>
        </pc:inkChg>
        <pc:inkChg chg="add">
          <ac:chgData name="Angel Dimitrov Stoyanov" userId="e0da8d4a-74b4-490f-baff-c1e769f13923" providerId="ADAL" clId="{354CA5D0-C79C-4751-9784-E901D5E670E1}" dt="2021-10-12T02:15:22.271" v="932" actId="9405"/>
          <ac:inkMkLst>
            <pc:docMk/>
            <pc:sldMk cId="463893894" sldId="265"/>
            <ac:inkMk id="144" creationId="{EA31EF05-7713-4F18-A588-D47D76EE569E}"/>
          </ac:inkMkLst>
        </pc:inkChg>
        <pc:cxnChg chg="add del">
          <ac:chgData name="Angel Dimitrov Stoyanov" userId="e0da8d4a-74b4-490f-baff-c1e769f13923" providerId="ADAL" clId="{354CA5D0-C79C-4751-9784-E901D5E670E1}" dt="2021-10-12T01:11:12.671" v="155" actId="26606"/>
          <ac:cxnSpMkLst>
            <pc:docMk/>
            <pc:sldMk cId="463893894" sldId="265"/>
            <ac:cxnSpMk id="39" creationId="{EC4521DE-248E-440D-AAD6-FD9E7D34B3BF}"/>
          </ac:cxnSpMkLst>
        </pc:cxnChg>
        <pc:cxnChg chg="add del">
          <ac:chgData name="Angel Dimitrov Stoyanov" userId="e0da8d4a-74b4-490f-baff-c1e769f13923" providerId="ADAL" clId="{354CA5D0-C79C-4751-9784-E901D5E670E1}" dt="2021-10-12T01:11:12.671" v="155" actId="26606"/>
          <ac:cxnSpMkLst>
            <pc:docMk/>
            <pc:sldMk cId="463893894" sldId="265"/>
            <ac:cxnSpMk id="40" creationId="{442C13FA-4C0F-42D0-9626-5BA6040D8C31}"/>
          </ac:cxnSpMkLst>
        </pc:cxnChg>
        <pc:cxnChg chg="add del">
          <ac:chgData name="Angel Dimitrov Stoyanov" userId="e0da8d4a-74b4-490f-baff-c1e769f13923" providerId="ADAL" clId="{354CA5D0-C79C-4751-9784-E901D5E670E1}" dt="2021-10-12T01:17:38.791" v="354" actId="700"/>
          <ac:cxnSpMkLst>
            <pc:docMk/>
            <pc:sldMk cId="463893894" sldId="265"/>
            <ac:cxnSpMk id="46" creationId="{2D07C3A8-02AE-4DC1-B13F-A6AA2ECA9FFD}"/>
          </ac:cxnSpMkLst>
        </pc:cxnChg>
        <pc:cxnChg chg="add del">
          <ac:chgData name="Angel Dimitrov Stoyanov" userId="e0da8d4a-74b4-490f-baff-c1e769f13923" providerId="ADAL" clId="{354CA5D0-C79C-4751-9784-E901D5E670E1}" dt="2021-10-12T01:21:44.831" v="464" actId="26606"/>
          <ac:cxnSpMkLst>
            <pc:docMk/>
            <pc:sldMk cId="463893894" sldId="265"/>
            <ac:cxnSpMk id="85" creationId="{2D07C3A8-02AE-4DC1-B13F-A6AA2ECA9FFD}"/>
          </ac:cxnSpMkLst>
        </pc:cxnChg>
        <pc:cxnChg chg="add del">
          <ac:chgData name="Angel Dimitrov Stoyanov" userId="e0da8d4a-74b4-490f-baff-c1e769f13923" providerId="ADAL" clId="{354CA5D0-C79C-4751-9784-E901D5E670E1}" dt="2021-10-12T01:22:18.014" v="465" actId="26606"/>
          <ac:cxnSpMkLst>
            <pc:docMk/>
            <pc:sldMk cId="463893894" sldId="265"/>
            <ac:cxnSpMk id="94" creationId="{2D07C3A8-02AE-4DC1-B13F-A6AA2ECA9FFD}"/>
          </ac:cxnSpMkLst>
        </pc:cxnChg>
        <pc:cxnChg chg="add del">
          <ac:chgData name="Angel Dimitrov Stoyanov" userId="e0da8d4a-74b4-490f-baff-c1e769f13923" providerId="ADAL" clId="{354CA5D0-C79C-4751-9784-E901D5E670E1}" dt="2021-10-12T01:22:54.468" v="475" actId="700"/>
          <ac:cxnSpMkLst>
            <pc:docMk/>
            <pc:sldMk cId="463893894" sldId="265"/>
            <ac:cxnSpMk id="101" creationId="{EC4521DE-248E-440D-AAD6-FD9E7D34B3BF}"/>
          </ac:cxnSpMkLst>
        </pc:cxnChg>
        <pc:cxnChg chg="add del">
          <ac:chgData name="Angel Dimitrov Stoyanov" userId="e0da8d4a-74b4-490f-baff-c1e769f13923" providerId="ADAL" clId="{354CA5D0-C79C-4751-9784-E901D5E670E1}" dt="2021-10-12T01:22:54.468" v="475" actId="700"/>
          <ac:cxnSpMkLst>
            <pc:docMk/>
            <pc:sldMk cId="463893894" sldId="265"/>
            <ac:cxnSpMk id="103" creationId="{442C13FA-4C0F-42D0-9626-5BA6040D8C31}"/>
          </ac:cxnSpMkLst>
        </pc:cxn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4" Type="http://schemas.openxmlformats.org/officeDocument/2006/relationships/image" Target="../media/image20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4" Type="http://schemas.openxmlformats.org/officeDocument/2006/relationships/image" Target="../media/image2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9DC5679-B9A5-4F93-8735-4C12159007EF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69BA9046-F4AD-4F6D-BCC2-D4ACED12B0FB}">
      <dgm:prSet/>
      <dgm:spPr/>
      <dgm:t>
        <a:bodyPr/>
        <a:lstStyle/>
        <a:p>
          <a:pPr rtl="0"/>
          <a:r>
            <a:rPr lang="en-GB"/>
            <a:t>Redundancy effect ​: Our brain gets confused when we present sentences and talk at the same time. ​</a:t>
          </a:r>
          <a:r>
            <a:rPr lang="en-US"/>
            <a:t>​</a:t>
          </a:r>
          <a:r>
            <a:rPr lang="en-US">
              <a:latin typeface="Calibri Light" panose="020F0302020204030204"/>
            </a:rPr>
            <a:t>And that’s also why we have the magical number 6</a:t>
          </a:r>
          <a:endParaRPr lang="en-US"/>
        </a:p>
      </dgm:t>
    </dgm:pt>
    <dgm:pt modelId="{9268F701-1BF9-462C-9FB0-2A694C089965}" type="parTrans" cxnId="{9FCD6305-AAAA-4DC3-AEAE-3567EE6C2EDC}">
      <dgm:prSet/>
      <dgm:spPr/>
      <dgm:t>
        <a:bodyPr/>
        <a:lstStyle/>
        <a:p>
          <a:endParaRPr lang="en-US"/>
        </a:p>
      </dgm:t>
    </dgm:pt>
    <dgm:pt modelId="{0C45C220-F277-4DE3-95E6-ED00FA3657BD}" type="sibTrans" cxnId="{9FCD6305-AAAA-4DC3-AEAE-3567EE6C2EDC}">
      <dgm:prSet/>
      <dgm:spPr/>
      <dgm:t>
        <a:bodyPr/>
        <a:lstStyle/>
        <a:p>
          <a:endParaRPr lang="en-US"/>
        </a:p>
      </dgm:t>
    </dgm:pt>
    <dgm:pt modelId="{2F130BA9-BEEB-4A21-90BD-9AE31173AAD4}">
      <dgm:prSet/>
      <dgm:spPr/>
      <dgm:t>
        <a:bodyPr/>
        <a:lstStyle/>
        <a:p>
          <a:pPr rtl="0"/>
          <a:r>
            <a:rPr lang="en-GB"/>
            <a:t>Cognitive effect : Our brain </a:t>
          </a:r>
          <a:r>
            <a:rPr lang="en-GB">
              <a:latin typeface="Calibri Light" panose="020F0302020204030204"/>
            </a:rPr>
            <a:t>takes 500</a:t>
          </a:r>
          <a:r>
            <a:rPr lang="en-GB"/>
            <a:t>% more energy counting many objects. </a:t>
          </a:r>
          <a:r>
            <a:rPr lang="en-US"/>
            <a:t> </a:t>
          </a:r>
          <a:r>
            <a:rPr lang="en-GB">
              <a:latin typeface="Calibri Light" panose="020F0302020204030204"/>
            </a:rPr>
            <a:t> 6</a:t>
          </a:r>
          <a:r>
            <a:rPr lang="en-GB"/>
            <a:t> objects can be recognised in approximately  two tenths of a second. </a:t>
          </a:r>
          <a:r>
            <a:rPr lang="en-US"/>
            <a:t>​</a:t>
          </a:r>
        </a:p>
      </dgm:t>
    </dgm:pt>
    <dgm:pt modelId="{19348AA9-6615-4173-A026-0BA518241F44}" type="parTrans" cxnId="{2AC7BB6B-C282-49AE-ADD1-8508191CC545}">
      <dgm:prSet/>
      <dgm:spPr/>
      <dgm:t>
        <a:bodyPr/>
        <a:lstStyle/>
        <a:p>
          <a:endParaRPr lang="en-US"/>
        </a:p>
      </dgm:t>
    </dgm:pt>
    <dgm:pt modelId="{9CF526A8-54BB-41F6-AB97-A1F0C715AED0}" type="sibTrans" cxnId="{2AC7BB6B-C282-49AE-ADD1-8508191CC545}">
      <dgm:prSet/>
      <dgm:spPr/>
      <dgm:t>
        <a:bodyPr/>
        <a:lstStyle/>
        <a:p>
          <a:endParaRPr lang="en-US"/>
        </a:p>
      </dgm:t>
    </dgm:pt>
    <dgm:pt modelId="{D745B711-9052-4997-8455-C504DEEF90FE}" type="pres">
      <dgm:prSet presAssocID="{B9DC5679-B9A5-4F93-8735-4C12159007EF}" presName="root" presStyleCnt="0">
        <dgm:presLayoutVars>
          <dgm:dir/>
          <dgm:resizeHandles val="exact"/>
        </dgm:presLayoutVars>
      </dgm:prSet>
      <dgm:spPr/>
    </dgm:pt>
    <dgm:pt modelId="{4F5A2966-C696-436E-9DC7-877171F40732}" type="pres">
      <dgm:prSet presAssocID="{69BA9046-F4AD-4F6D-BCC2-D4ACED12B0FB}" presName="compNode" presStyleCnt="0"/>
      <dgm:spPr/>
    </dgm:pt>
    <dgm:pt modelId="{7EB6BB06-802B-4D51-92C2-428E288347BE}" type="pres">
      <dgm:prSet presAssocID="{69BA9046-F4AD-4F6D-BCC2-D4ACED12B0FB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"/>
        </a:ext>
      </dgm:extLst>
    </dgm:pt>
    <dgm:pt modelId="{5119EB32-A341-4DD3-A35F-90F332FE9ACD}" type="pres">
      <dgm:prSet presAssocID="{69BA9046-F4AD-4F6D-BCC2-D4ACED12B0FB}" presName="spaceRect" presStyleCnt="0"/>
      <dgm:spPr/>
    </dgm:pt>
    <dgm:pt modelId="{4DE861CC-10E8-4E88-BEE4-FD0E9802151E}" type="pres">
      <dgm:prSet presAssocID="{69BA9046-F4AD-4F6D-BCC2-D4ACED12B0FB}" presName="textRect" presStyleLbl="revTx" presStyleIdx="0" presStyleCnt="2">
        <dgm:presLayoutVars>
          <dgm:chMax val="1"/>
          <dgm:chPref val="1"/>
        </dgm:presLayoutVars>
      </dgm:prSet>
      <dgm:spPr/>
    </dgm:pt>
    <dgm:pt modelId="{01A7B4AE-0CEB-4A83-8C91-A1432021C0EA}" type="pres">
      <dgm:prSet presAssocID="{0C45C220-F277-4DE3-95E6-ED00FA3657BD}" presName="sibTrans" presStyleCnt="0"/>
      <dgm:spPr/>
    </dgm:pt>
    <dgm:pt modelId="{53412A7A-857E-4EB7-B764-922E244F0543}" type="pres">
      <dgm:prSet presAssocID="{2F130BA9-BEEB-4A21-90BD-9AE31173AAD4}" presName="compNode" presStyleCnt="0"/>
      <dgm:spPr/>
    </dgm:pt>
    <dgm:pt modelId="{AD15C3A6-3BCB-43CE-AB61-2EF7A777B212}" type="pres">
      <dgm:prSet presAssocID="{2F130BA9-BEEB-4A21-90BD-9AE31173AAD4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EA0AB12F-A737-4EF9-900C-181A2716ED46}" type="pres">
      <dgm:prSet presAssocID="{2F130BA9-BEEB-4A21-90BD-9AE31173AAD4}" presName="spaceRect" presStyleCnt="0"/>
      <dgm:spPr/>
    </dgm:pt>
    <dgm:pt modelId="{0CEB29B8-D150-4ECD-BB51-C8A71FEBF67E}" type="pres">
      <dgm:prSet presAssocID="{2F130BA9-BEEB-4A21-90BD-9AE31173AAD4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9FCD6305-AAAA-4DC3-AEAE-3567EE6C2EDC}" srcId="{B9DC5679-B9A5-4F93-8735-4C12159007EF}" destId="{69BA9046-F4AD-4F6D-BCC2-D4ACED12B0FB}" srcOrd="0" destOrd="0" parTransId="{9268F701-1BF9-462C-9FB0-2A694C089965}" sibTransId="{0C45C220-F277-4DE3-95E6-ED00FA3657BD}"/>
    <dgm:cxn modelId="{63A8AC12-947F-4E3C-88C6-8E0E42EF83ED}" type="presOf" srcId="{B9DC5679-B9A5-4F93-8735-4C12159007EF}" destId="{D745B711-9052-4997-8455-C504DEEF90FE}" srcOrd="0" destOrd="0" presId="urn:microsoft.com/office/officeart/2018/2/layout/IconLabelList"/>
    <dgm:cxn modelId="{CFCD6445-162B-46FC-934F-89851147FC68}" type="presOf" srcId="{69BA9046-F4AD-4F6D-BCC2-D4ACED12B0FB}" destId="{4DE861CC-10E8-4E88-BEE4-FD0E9802151E}" srcOrd="0" destOrd="0" presId="urn:microsoft.com/office/officeart/2018/2/layout/IconLabelList"/>
    <dgm:cxn modelId="{2AC7BB6B-C282-49AE-ADD1-8508191CC545}" srcId="{B9DC5679-B9A5-4F93-8735-4C12159007EF}" destId="{2F130BA9-BEEB-4A21-90BD-9AE31173AAD4}" srcOrd="1" destOrd="0" parTransId="{19348AA9-6615-4173-A026-0BA518241F44}" sibTransId="{9CF526A8-54BB-41F6-AB97-A1F0C715AED0}"/>
    <dgm:cxn modelId="{148AD1FC-02BF-4282-ADDA-86C89DA5FBBF}" type="presOf" srcId="{2F130BA9-BEEB-4A21-90BD-9AE31173AAD4}" destId="{0CEB29B8-D150-4ECD-BB51-C8A71FEBF67E}" srcOrd="0" destOrd="0" presId="urn:microsoft.com/office/officeart/2018/2/layout/IconLabelList"/>
    <dgm:cxn modelId="{6E9079BC-8B7B-42D9-84F7-18936858766C}" type="presParOf" srcId="{D745B711-9052-4997-8455-C504DEEF90FE}" destId="{4F5A2966-C696-436E-9DC7-877171F40732}" srcOrd="0" destOrd="0" presId="urn:microsoft.com/office/officeart/2018/2/layout/IconLabelList"/>
    <dgm:cxn modelId="{199D1174-0F4A-4C54-9C69-9040B4B51FE1}" type="presParOf" srcId="{4F5A2966-C696-436E-9DC7-877171F40732}" destId="{7EB6BB06-802B-4D51-92C2-428E288347BE}" srcOrd="0" destOrd="0" presId="urn:microsoft.com/office/officeart/2018/2/layout/IconLabelList"/>
    <dgm:cxn modelId="{969BB58A-EC39-42B8-85C5-5EEA52CFBF86}" type="presParOf" srcId="{4F5A2966-C696-436E-9DC7-877171F40732}" destId="{5119EB32-A341-4DD3-A35F-90F332FE9ACD}" srcOrd="1" destOrd="0" presId="urn:microsoft.com/office/officeart/2018/2/layout/IconLabelList"/>
    <dgm:cxn modelId="{54D9A721-ADA4-4CBF-8740-68EE87068318}" type="presParOf" srcId="{4F5A2966-C696-436E-9DC7-877171F40732}" destId="{4DE861CC-10E8-4E88-BEE4-FD0E9802151E}" srcOrd="2" destOrd="0" presId="urn:microsoft.com/office/officeart/2018/2/layout/IconLabelList"/>
    <dgm:cxn modelId="{FCFD1C59-9C89-4EF0-85D2-A1548A57BB38}" type="presParOf" srcId="{D745B711-9052-4997-8455-C504DEEF90FE}" destId="{01A7B4AE-0CEB-4A83-8C91-A1432021C0EA}" srcOrd="1" destOrd="0" presId="urn:microsoft.com/office/officeart/2018/2/layout/IconLabelList"/>
    <dgm:cxn modelId="{78B1C965-D729-4597-A896-19C209B0F15E}" type="presParOf" srcId="{D745B711-9052-4997-8455-C504DEEF90FE}" destId="{53412A7A-857E-4EB7-B764-922E244F0543}" srcOrd="2" destOrd="0" presId="urn:microsoft.com/office/officeart/2018/2/layout/IconLabelList"/>
    <dgm:cxn modelId="{CC92B9D6-FFD7-45A8-B2E2-AA84DCB87C71}" type="presParOf" srcId="{53412A7A-857E-4EB7-B764-922E244F0543}" destId="{AD15C3A6-3BCB-43CE-AB61-2EF7A777B212}" srcOrd="0" destOrd="0" presId="urn:microsoft.com/office/officeart/2018/2/layout/IconLabelList"/>
    <dgm:cxn modelId="{6AF6E6FE-9451-4980-B5DA-DEEDEE50A20A}" type="presParOf" srcId="{53412A7A-857E-4EB7-B764-922E244F0543}" destId="{EA0AB12F-A737-4EF9-900C-181A2716ED46}" srcOrd="1" destOrd="0" presId="urn:microsoft.com/office/officeart/2018/2/layout/IconLabelList"/>
    <dgm:cxn modelId="{D3720C99-660A-41EC-B72A-F267A290E396}" type="presParOf" srcId="{53412A7A-857E-4EB7-B764-922E244F0543}" destId="{0CEB29B8-D150-4ECD-BB51-C8A71FEBF67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B6BB06-802B-4D51-92C2-428E288347BE}">
      <dsp:nvSpPr>
        <dsp:cNvPr id="0" name=""/>
        <dsp:cNvSpPr/>
      </dsp:nvSpPr>
      <dsp:spPr>
        <a:xfrm>
          <a:off x="1201459" y="730792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E861CC-10E8-4E88-BEE4-FD0E9802151E}">
      <dsp:nvSpPr>
        <dsp:cNvPr id="0" name=""/>
        <dsp:cNvSpPr/>
      </dsp:nvSpPr>
      <dsp:spPr>
        <a:xfrm>
          <a:off x="13459" y="3144959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Redundancy effect ​: Our brain gets confused when we present sentences and talk at the same time. ​</a:t>
          </a:r>
          <a:r>
            <a:rPr lang="en-US" sz="1300" kern="1200"/>
            <a:t>​</a:t>
          </a:r>
          <a:r>
            <a:rPr lang="en-US" sz="1300" kern="1200">
              <a:latin typeface="Calibri Light" panose="020F0302020204030204"/>
            </a:rPr>
            <a:t>And that’s also why we have the magical number 6</a:t>
          </a:r>
          <a:endParaRPr lang="en-US" sz="1300" kern="1200"/>
        </a:p>
      </dsp:txBody>
      <dsp:txXfrm>
        <a:off x="13459" y="3144959"/>
        <a:ext cx="4320000" cy="720000"/>
      </dsp:txXfrm>
    </dsp:sp>
    <dsp:sp modelId="{AD15C3A6-3BCB-43CE-AB61-2EF7A777B212}">
      <dsp:nvSpPr>
        <dsp:cNvPr id="0" name=""/>
        <dsp:cNvSpPr/>
      </dsp:nvSpPr>
      <dsp:spPr>
        <a:xfrm>
          <a:off x="6277459" y="730792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EB29B8-D150-4ECD-BB51-C8A71FEBF67E}">
      <dsp:nvSpPr>
        <dsp:cNvPr id="0" name=""/>
        <dsp:cNvSpPr/>
      </dsp:nvSpPr>
      <dsp:spPr>
        <a:xfrm>
          <a:off x="5089459" y="3144959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Cognitive effect : Our brain </a:t>
          </a:r>
          <a:r>
            <a:rPr lang="en-GB" sz="1300" kern="1200">
              <a:latin typeface="Calibri Light" panose="020F0302020204030204"/>
            </a:rPr>
            <a:t>takes 500</a:t>
          </a:r>
          <a:r>
            <a:rPr lang="en-GB" sz="1300" kern="1200"/>
            <a:t>% more energy counting many objects. </a:t>
          </a:r>
          <a:r>
            <a:rPr lang="en-US" sz="1300" kern="1200"/>
            <a:t> </a:t>
          </a:r>
          <a:r>
            <a:rPr lang="en-GB" sz="1300" kern="1200">
              <a:latin typeface="Calibri Light" panose="020F0302020204030204"/>
            </a:rPr>
            <a:t> 6</a:t>
          </a:r>
          <a:r>
            <a:rPr lang="en-GB" sz="1300" kern="1200"/>
            <a:t> objects can be recognised in approximately  two tenths of a second. </a:t>
          </a:r>
          <a:r>
            <a:rPr lang="en-US" sz="1300" kern="1200"/>
            <a:t>​</a:t>
          </a:r>
        </a:p>
      </dsp:txBody>
      <dsp:txXfrm>
        <a:off x="5089459" y="3144959"/>
        <a:ext cx="432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1-10-12T01:17:18.93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 24575,'0'0'-8191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1:42.233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0,'0'0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1:43.120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0,'0'0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1:43.468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0,'0'0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1:43.82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0,'0'0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1:44.541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0,'0'0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1:44.910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0,'0'0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1:47.78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0,'0'0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1:48.163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0,'0'0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1:50.468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21 33,'0'0,"-6"-5,-1-8,0-1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1:51.919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13 13,'-6'-5,"-1"-3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2:09.123"/>
    </inkml:context>
    <inkml:brush xml:id="br0">
      <inkml:brushProperty name="width" value="0.5" units="cm"/>
      <inkml:brushProperty name="height" value="1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1,'0'0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2:11.525"/>
    </inkml:context>
    <inkml:brush xml:id="br0">
      <inkml:brushProperty name="width" value="0.5" units="cm"/>
      <inkml:brushProperty name="height" value="1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0,'0'0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2:12.280"/>
    </inkml:context>
    <inkml:brush xml:id="br0">
      <inkml:brushProperty name="width" value="0.5" units="cm"/>
      <inkml:brushProperty name="height" value="1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0,'0'0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2:13.244"/>
    </inkml:context>
    <inkml:brush xml:id="br0">
      <inkml:brushProperty name="width" value="0.5" units="cm"/>
      <inkml:brushProperty name="height" value="1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0,'0'0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2:13.633"/>
    </inkml:context>
    <inkml:brush xml:id="br0">
      <inkml:brushProperty name="width" value="0.5" units="cm"/>
      <inkml:brushProperty name="height" value="1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0,'0'0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2:14.015"/>
    </inkml:context>
    <inkml:brush xml:id="br0">
      <inkml:brushProperty name="width" value="0.5" units="cm"/>
      <inkml:brushProperty name="height" value="1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0,'0'0</inkml:trace>
  <inkml:trace contextRef="#ctx0" brushRef="#br0" timeOffset="1">1 0,'0'0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2:16.190"/>
    </inkml:context>
    <inkml:brush xml:id="br0">
      <inkml:brushProperty name="width" value="0.5" units="cm"/>
      <inkml:brushProperty name="height" value="1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2:17.708"/>
    </inkml:context>
    <inkml:brush xml:id="br0">
      <inkml:brushProperty name="width" value="0.5" units="cm"/>
      <inkml:brushProperty name="height" value="1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1,'0'0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2:20.530"/>
    </inkml:context>
    <inkml:brush xml:id="br0">
      <inkml:brushProperty name="width" value="0.5" units="cm"/>
      <inkml:brushProperty name="height" value="1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2:46.970"/>
    </inkml:context>
    <inkml:brush xml:id="br0">
      <inkml:brushProperty name="width" value="0.4" units="cm"/>
      <inkml:brushProperty name="height" value="0.8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1,'0'0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2:49.097"/>
    </inkml:context>
    <inkml:brush xml:id="br0">
      <inkml:brushProperty name="width" value="0.4" units="cm"/>
      <inkml:brushProperty name="height" value="0.8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0,'0'0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2:51.014"/>
    </inkml:context>
    <inkml:brush xml:id="br0">
      <inkml:brushProperty name="width" value="0.4" units="cm"/>
      <inkml:brushProperty name="height" value="0.8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277 0,'0'6,"0"6,-6 3,-7-2,-7-4,-5-2,-5-3,-2-2,-2-2,0 0,0-1,6-5,7-2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2:54.196"/>
    </inkml:context>
    <inkml:brush xml:id="br0">
      <inkml:brushProperty name="width" value="0.4" units="cm"/>
      <inkml:brushProperty name="height" value="0.8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1,'0'0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2:54.566"/>
    </inkml:context>
    <inkml:brush xml:id="br0">
      <inkml:brushProperty name="width" value="0.4" units="cm"/>
      <inkml:brushProperty name="height" value="0.8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1,'0'0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5:11.671"/>
    </inkml:context>
    <inkml:brush xml:id="br0">
      <inkml:brushProperty name="width" value="0.4" units="cm"/>
      <inkml:brushProperty name="height" value="0.8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0,'0'0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5:12.573"/>
    </inkml:context>
    <inkml:brush xml:id="br0">
      <inkml:brushProperty name="width" value="0.4" units="cm"/>
      <inkml:brushProperty name="height" value="0.8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199 3744,'-10'-111,"-5"-125,-10-89,-1-44,-1-104,3-54,1 40,4 81,5 93,5 77,4 73,3 65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5:14.123"/>
    </inkml:context>
    <inkml:brush xml:id="br0">
      <inkml:brushProperty name="width" value="0.4" units="cm"/>
      <inkml:brushProperty name="height" value="0.8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3298,'44'-105,"5"2,74-114,-111 196,67-109,6 4,112-128,-126 173,4 4,3 3,165-120,-191 161,0 2,2 2,1 2,2 3,85-24,-60 27,2 3,0 4,117-3,565 27,-583 7,-1 9,316 87,-325-71,323 36,179-52,-532-32,-1-6,221-47,262-116,144-152,259-95,-986 409,1 1,0 3,0 1,70-4,-104 11,-1 0,1 0,-1-1,0-1,1 1,-1-1,-1-1,1 0,0 0,-1 0,0-1,0 0,0 0,-1-1,1 0,-1 0,-1 0,1-1,6-11,6-11,-2 0,-1-1,18-50,-29 68,18-54,-3-1,-3 0,-3-1,5-80,-17 137,0-1,0 0,1 1,1-1,0 1,1 0,0 0,0 0,1 0,1 1,-1 0,2 0,-1 0,2 1,-1 0,1 0,13-10,4-3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5:14.555"/>
    </inkml:context>
    <inkml:brush xml:id="br0">
      <inkml:brushProperty name="width" value="0.4" units="cm"/>
      <inkml:brushProperty name="height" value="0.8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1,'0'0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5:15.010"/>
    </inkml:context>
    <inkml:brush xml:id="br0">
      <inkml:brushProperty name="width" value="0.4" units="cm"/>
      <inkml:brushProperty name="height" value="0.8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1,'0'0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5:15.372"/>
    </inkml:context>
    <inkml:brush xml:id="br0">
      <inkml:brushProperty name="width" value="0.4" units="cm"/>
      <inkml:brushProperty name="height" value="0.8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1610 4201,'-35'-76,"3"-1,-32-123,53 164,-124-446,34 119,-306-1096,279 1018,14 74,74 245,-109-229,138 329,-1 1,0 0,-2 1,0 0,-1 1,-1 1,-1 0,-22-18,33 32,0 1,1-1,-2 1,1 0,0 0,0 1,-1 0,1 0,-1 0,0 1,1 0,-1 0,-13 1,4 1,1 2,-1 0,1 0,-23 9,-4 3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5:16.396"/>
    </inkml:context>
    <inkml:brush xml:id="br0">
      <inkml:brushProperty name="width" value="0.4" units="cm"/>
      <inkml:brushProperty name="height" value="0.8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1,'0'0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5:16.813"/>
    </inkml:context>
    <inkml:brush xml:id="br0">
      <inkml:brushProperty name="width" value="0.4" units="cm"/>
      <inkml:brushProperty name="height" value="0.8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6076 4,'-48'-4,"-88"6,101 0,-1004 85,455-30,-1035 43,849-60,327-10,-468 17,559-47,213 0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5:17.292"/>
    </inkml:context>
    <inkml:brush xml:id="br0">
      <inkml:brushProperty name="width" value="0.4" units="cm"/>
      <inkml:brushProperty name="height" value="0.8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93 0,'-23'0,"-12"0,0 0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5:18.231"/>
    </inkml:context>
    <inkml:brush xml:id="br0">
      <inkml:brushProperty name="width" value="0.4" units="cm"/>
      <inkml:brushProperty name="height" value="0.8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1453 75,'-22'0,"-68"0,-46 0,-34 0,-27-5,-23-8,-20-7,27 0,48 4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5:19.218"/>
    </inkml:context>
    <inkml:brush xml:id="br0">
      <inkml:brushProperty name="width" value="0.4" units="cm"/>
      <inkml:brushProperty name="height" value="0.8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1 149,'16'-5,"161"-58,50-17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5:20.822"/>
    </inkml:context>
    <inkml:brush xml:id="br0">
      <inkml:brushProperty name="width" value="0.4" units="cm"/>
      <inkml:brushProperty name="height" value="0.8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0,'0'0</inkml:trace>
</inkml:ink>
</file>

<file path=ppt/ink/ink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5:21.184"/>
    </inkml:context>
    <inkml:brush xml:id="br0">
      <inkml:brushProperty name="width" value="0.4" units="cm"/>
      <inkml:brushProperty name="height" value="0.8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0,'0'0</inkml:trace>
</inkml:ink>
</file>

<file path=ppt/ink/ink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1-10-12T02:15:22.271"/>
    </inkml:context>
    <inkml:brush xml:id="br0">
      <inkml:brushProperty name="width" value="0.4" units="cm"/>
      <inkml:brushProperty name="height" value="0.8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2212 0,'-190'156,"18"-13,-238 151,-236 100,637-387,-1 0,2 1,-1 0,1 1,1 0,-1 0,1 1,1-1,0 1,-9 22,8-19,1 1,-2-2,0 1,-1-1,-14 16,19-24,0-1,0 0,0 0,-1-1,1 1,-1-1,1 0,-1 0,0 0,0-1,0 0,0 0,-7 1,-73-3,25 0,42 2,0 2,0 0,0 2,0 0,1 0,0 2,0 0,0 1,-20 13,7 0,0 0,2 2,-42 43,0 12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44B830F-04F3-4479-A4A7-18A9C6155658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AB246F-3A1C-49D8-B9B0-C989362B91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9158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377798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A488BE-BEFA-4D39-A9AC-8A5E2BA250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D6A0EEB-4962-4903-9E19-871108FF1B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DE0C07-AF9B-4992-89B1-D42B30B2DE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B4570-070F-44C8-82FF-94347ACE1C2F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39D4DD-4640-4863-ABC4-EB2699243F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25B34D-2D36-4E87-B280-CF5129424F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3CA6C-DDCA-4FDE-AA07-435AB9EDF1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15242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10B189-162A-486F-9D4E-03826A373B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6474B4-E9A1-4BB9-BEE5-06C7706F34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7110AD-B87A-4347-AD0B-65F5F4041A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B4570-070F-44C8-82FF-94347ACE1C2F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195424-F7F1-496A-B1FB-F3E097AED7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A6C265-04F3-4D44-BB64-E0F74104AB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3CA6C-DDCA-4FDE-AA07-435AB9EDF1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79626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20DA58-1356-466D-8F0C-C91810E0B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B05C99-05F5-4A57-A669-6BBA5A6C43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3C099A-16F5-4CF4-86DB-7F57A29F06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B4570-070F-44C8-82FF-94347ACE1C2F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561628-05C4-484C-A7A2-4D6C3AD2B4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67F14-EDDF-4BDB-AC76-82D173405E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3CA6C-DDCA-4FDE-AA07-435AB9EDF1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69643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966AFD-9C54-4DC7-B8B2-B167D36095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944AB7-2D15-4685-B4BC-46D055A0EB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DE178A-4305-45E4-B2A5-1F619A599E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B43F8A-73DC-4BE2-A651-EED3A6E1BA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B4570-070F-44C8-82FF-94347ACE1C2F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C8F2AE-96E4-444F-B1DF-15CDAA512C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8FDB8E-9187-4480-B19D-71173EBBA6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3CA6C-DDCA-4FDE-AA07-435AB9EDF1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40730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319F61-6553-4896-BACD-48C3C73A5F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613802-B0D5-4B97-A686-C2771B3944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9E20CB-770D-421C-88EC-1AC00CBC2F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EE7597C-8CE8-40FF-A64B-C6D3E734448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279A20-FCF8-4C9E-B337-B78C0C2F3D2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0544365-FF1F-4BC5-9A40-8DDC724E4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B4570-070F-44C8-82FF-94347ACE1C2F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FD6BAA4-AB47-4D2A-B803-C27E429138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0664A09-6DCA-4F03-A0D2-5692F6F4D8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3CA6C-DDCA-4FDE-AA07-435AB9EDF1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05836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3563BE-0BC1-43F9-A0DC-8535CEE352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D04F1F-40B9-4E43-A1C7-F3BF841FB6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B4570-070F-44C8-82FF-94347ACE1C2F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4D6791-EF2A-434B-9DF9-DB55B720F4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8E9904-F8CC-4D6B-94BE-C38BE670B9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3CA6C-DDCA-4FDE-AA07-435AB9EDF1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4895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3C743C1-A9D9-4C1B-89CB-B7B24B5916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B4570-070F-44C8-82FF-94347ACE1C2F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ABE738-F69B-4819-9E8D-DDCEA135CA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F4FCC00-EEC6-43A4-9A7D-D6EE93CF7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3CA6C-DDCA-4FDE-AA07-435AB9EDF1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2250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1E521C-1D0B-4C3A-A2B7-7C8390A834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3198EE-0C6E-4533-9ED0-169C8A37A3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F3A1C6-0B4C-404A-B149-FA5A179C1D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5267C0-FA71-4FC7-831F-672B47F632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B4570-070F-44C8-82FF-94347ACE1C2F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33441EE-564D-45F9-A55B-CDA1D17EB2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44CA0B-94BD-4265-B0F4-11C96009A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3CA6C-DDCA-4FDE-AA07-435AB9EDF1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5808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FAA356-F5CF-404A-83B5-98EC5A2BAF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9518611-34EA-45F1-B6C1-4CB8638D9C4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31E063-A393-4C5C-B724-20116301301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195F33-6F6A-47DD-8903-79241181CD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B4570-070F-44C8-82FF-94347ACE1C2F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560FBC-3E83-452D-889C-5392AB0919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098CD9-F7BA-46AB-814D-0C8E354865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3CA6C-DDCA-4FDE-AA07-435AB9EDF1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32920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7FB61F-CD0D-4FEC-ADE3-7F71802E78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90E891-E639-481C-B3BF-C311E754A0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13F823-789A-4944-B2E7-0EE0C216E7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B4570-070F-44C8-82FF-94347ACE1C2F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765801-D237-4FD8-A1C5-FCF7FEC8F1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FFD937-479A-4C47-B501-D6FBC19562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3CA6C-DDCA-4FDE-AA07-435AB9EDF1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35543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C0305C1-8059-4363-BC65-124CC41198A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AD9D3BE-F0EF-4421-A156-B63E5DF247A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2EDF8C-B15A-4E39-A37B-6D798DE195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B4570-070F-44C8-82FF-94347ACE1C2F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E2D814-78DB-426A-B0EF-60C3B1AC28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C93988-D028-4991-A22F-0EB4EF07D0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3CA6C-DDCA-4FDE-AA07-435AB9EDF1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27727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10810C-06AA-43DC-9816-B495C653A2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9692470-551B-4840-B0D0-45697E4B32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B4570-070F-44C8-82FF-94347ACE1C2F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685003F-8F2E-418D-9698-B6DE61522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D7BBF7-AB68-47DA-91DB-70D918C038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3CA6C-DDCA-4FDE-AA07-435AB9EDF1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3793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4.xml"/><Relationship Id="rId7" Type="http://schemas.openxmlformats.org/officeDocument/2006/relationships/slideLayout" Target="../slideLayouts/slideLayout8.xml"/><Relationship Id="rId12" Type="http://schemas.openxmlformats.org/officeDocument/2006/relationships/slideLayout" Target="../slideLayouts/slideLayout13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slideLayout" Target="../slideLayouts/slideLayout7.xml"/><Relationship Id="rId11" Type="http://schemas.openxmlformats.org/officeDocument/2006/relationships/slideLayout" Target="../slideLayouts/slideLayout12.xml"/><Relationship Id="rId5" Type="http://schemas.openxmlformats.org/officeDocument/2006/relationships/slideLayout" Target="../slideLayouts/slideLayout6.xml"/><Relationship Id="rId10" Type="http://schemas.openxmlformats.org/officeDocument/2006/relationships/slideLayout" Target="../slideLayouts/slideLayout11.xml"/><Relationship Id="rId4" Type="http://schemas.openxmlformats.org/officeDocument/2006/relationships/slideLayout" Target="../slideLayouts/slideLayout5.xml"/><Relationship Id="rId9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10/11/2021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983521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28" r:id="rId1"/>
  </p:sldLayoutIdLst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F3E51DD-8B23-428F-BDBD-799E5389FE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D76903-74C6-4B48-9F3D-EFAE6CB3D5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98763-6970-4BE9-B17A-3EF1C81FC3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5B4570-070F-44C8-82FF-94347ACE1C2F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7FE6FA-6B78-4959-AB7B-BACB3E8B4AA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67872F-D229-459B-9233-1D8B6BBA29C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93CA6C-DDCA-4FDE-AA07-435AB9EDF1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33610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0" r:id="rId1"/>
    <p:sldLayoutId id="2147483931" r:id="rId2"/>
    <p:sldLayoutId id="2147483932" r:id="rId3"/>
    <p:sldLayoutId id="2147483933" r:id="rId4"/>
    <p:sldLayoutId id="2147483934" r:id="rId5"/>
    <p:sldLayoutId id="2147483935" r:id="rId6"/>
    <p:sldLayoutId id="2147483936" r:id="rId7"/>
    <p:sldLayoutId id="2147483937" r:id="rId8"/>
    <p:sldLayoutId id="2147483938" r:id="rId9"/>
    <p:sldLayoutId id="2147483939" r:id="rId10"/>
    <p:sldLayoutId id="2147483940" r:id="rId11"/>
    <p:sldLayoutId id="2147483941" r:id="rId12"/>
  </p:sldLayoutIdLst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3" Type="http://schemas.openxmlformats.org/officeDocument/2006/relationships/customXml" Target="../ink/ink10.xml"/><Relationship Id="rId18" Type="http://schemas.openxmlformats.org/officeDocument/2006/relationships/image" Target="../media/image5.png"/><Relationship Id="rId26" Type="http://schemas.openxmlformats.org/officeDocument/2006/relationships/customXml" Target="../ink/ink19.xml"/><Relationship Id="rId39" Type="http://schemas.openxmlformats.org/officeDocument/2006/relationships/image" Target="../media/image10.png"/><Relationship Id="rId21" Type="http://schemas.openxmlformats.org/officeDocument/2006/relationships/customXml" Target="../ink/ink15.xml"/><Relationship Id="rId34" Type="http://schemas.openxmlformats.org/officeDocument/2006/relationships/customXml" Target="../ink/ink25.xml"/><Relationship Id="rId42" Type="http://schemas.openxmlformats.org/officeDocument/2006/relationships/customXml" Target="../ink/ink31.xml"/><Relationship Id="rId47" Type="http://schemas.openxmlformats.org/officeDocument/2006/relationships/customXml" Target="../ink/ink34.xml"/><Relationship Id="rId50" Type="http://schemas.openxmlformats.org/officeDocument/2006/relationships/image" Target="../media/image14.png"/><Relationship Id="rId55" Type="http://schemas.openxmlformats.org/officeDocument/2006/relationships/customXml" Target="../ink/ink39.xml"/><Relationship Id="rId7" Type="http://schemas.openxmlformats.org/officeDocument/2006/relationships/customXml" Target="../ink/ink4.xml"/><Relationship Id="rId2" Type="http://schemas.openxmlformats.org/officeDocument/2006/relationships/customXml" Target="../ink/ink1.xml"/><Relationship Id="rId16" Type="http://schemas.openxmlformats.org/officeDocument/2006/relationships/image" Target="../media/image4.png"/><Relationship Id="rId29" Type="http://schemas.openxmlformats.org/officeDocument/2006/relationships/image" Target="../media/image7.png"/><Relationship Id="rId11" Type="http://schemas.openxmlformats.org/officeDocument/2006/relationships/customXml" Target="../ink/ink8.xml"/><Relationship Id="rId24" Type="http://schemas.openxmlformats.org/officeDocument/2006/relationships/image" Target="../media/image6.png"/><Relationship Id="rId32" Type="http://schemas.openxmlformats.org/officeDocument/2006/relationships/image" Target="../media/image8.png"/><Relationship Id="rId37" Type="http://schemas.openxmlformats.org/officeDocument/2006/relationships/image" Target="../media/image9.png"/><Relationship Id="rId40" Type="http://schemas.openxmlformats.org/officeDocument/2006/relationships/customXml" Target="../ink/ink29.xml"/><Relationship Id="rId45" Type="http://schemas.openxmlformats.org/officeDocument/2006/relationships/customXml" Target="../ink/ink33.xml"/><Relationship Id="rId53" Type="http://schemas.openxmlformats.org/officeDocument/2006/relationships/customXml" Target="../ink/ink37.xml"/><Relationship Id="rId5" Type="http://schemas.openxmlformats.org/officeDocument/2006/relationships/image" Target="../media/image2.png"/><Relationship Id="rId10" Type="http://schemas.openxmlformats.org/officeDocument/2006/relationships/customXml" Target="../ink/ink7.xml"/><Relationship Id="rId19" Type="http://schemas.openxmlformats.org/officeDocument/2006/relationships/customXml" Target="../ink/ink13.xml"/><Relationship Id="rId31" Type="http://schemas.openxmlformats.org/officeDocument/2006/relationships/customXml" Target="../ink/ink23.xml"/><Relationship Id="rId44" Type="http://schemas.openxmlformats.org/officeDocument/2006/relationships/customXml" Target="../ink/ink32.xml"/><Relationship Id="rId52" Type="http://schemas.openxmlformats.org/officeDocument/2006/relationships/image" Target="../media/image15.png"/><Relationship Id="rId4" Type="http://schemas.openxmlformats.org/officeDocument/2006/relationships/customXml" Target="../ink/ink2.xml"/><Relationship Id="rId9" Type="http://schemas.openxmlformats.org/officeDocument/2006/relationships/customXml" Target="../ink/ink6.xml"/><Relationship Id="rId14" Type="http://schemas.openxmlformats.org/officeDocument/2006/relationships/image" Target="../media/image3.png"/><Relationship Id="rId22" Type="http://schemas.openxmlformats.org/officeDocument/2006/relationships/customXml" Target="../ink/ink16.xml"/><Relationship Id="rId27" Type="http://schemas.openxmlformats.org/officeDocument/2006/relationships/customXml" Target="../ink/ink20.xml"/><Relationship Id="rId30" Type="http://schemas.openxmlformats.org/officeDocument/2006/relationships/customXml" Target="../ink/ink22.xml"/><Relationship Id="rId35" Type="http://schemas.openxmlformats.org/officeDocument/2006/relationships/customXml" Target="../ink/ink26.xml"/><Relationship Id="rId43" Type="http://schemas.openxmlformats.org/officeDocument/2006/relationships/image" Target="../media/image11.png"/><Relationship Id="rId48" Type="http://schemas.openxmlformats.org/officeDocument/2006/relationships/image" Target="../media/image13.png"/><Relationship Id="rId56" Type="http://schemas.openxmlformats.org/officeDocument/2006/relationships/image" Target="../media/image16.png"/><Relationship Id="rId8" Type="http://schemas.openxmlformats.org/officeDocument/2006/relationships/customXml" Target="../ink/ink5.xml"/><Relationship Id="rId51" Type="http://schemas.openxmlformats.org/officeDocument/2006/relationships/customXml" Target="../ink/ink36.xml"/><Relationship Id="rId3" Type="http://schemas.openxmlformats.org/officeDocument/2006/relationships/image" Target="../media/image1.png"/><Relationship Id="rId12" Type="http://schemas.openxmlformats.org/officeDocument/2006/relationships/customXml" Target="../ink/ink9.xml"/><Relationship Id="rId17" Type="http://schemas.openxmlformats.org/officeDocument/2006/relationships/customXml" Target="../ink/ink12.xml"/><Relationship Id="rId25" Type="http://schemas.openxmlformats.org/officeDocument/2006/relationships/customXml" Target="../ink/ink18.xml"/><Relationship Id="rId33" Type="http://schemas.openxmlformats.org/officeDocument/2006/relationships/customXml" Target="../ink/ink24.xml"/><Relationship Id="rId38" Type="http://schemas.openxmlformats.org/officeDocument/2006/relationships/customXml" Target="../ink/ink28.xml"/><Relationship Id="rId46" Type="http://schemas.openxmlformats.org/officeDocument/2006/relationships/image" Target="../media/image12.png"/><Relationship Id="rId20" Type="http://schemas.openxmlformats.org/officeDocument/2006/relationships/customXml" Target="../ink/ink14.xml"/><Relationship Id="rId41" Type="http://schemas.openxmlformats.org/officeDocument/2006/relationships/customXml" Target="../ink/ink30.xml"/><Relationship Id="rId54" Type="http://schemas.openxmlformats.org/officeDocument/2006/relationships/customXml" Target="../ink/ink38.xml"/><Relationship Id="rId1" Type="http://schemas.openxmlformats.org/officeDocument/2006/relationships/slideLayout" Target="../slideLayouts/slideLayout1.xml"/><Relationship Id="rId6" Type="http://schemas.openxmlformats.org/officeDocument/2006/relationships/customXml" Target="../ink/ink3.xml"/><Relationship Id="rId15" Type="http://schemas.openxmlformats.org/officeDocument/2006/relationships/customXml" Target="../ink/ink11.xml"/><Relationship Id="rId23" Type="http://schemas.openxmlformats.org/officeDocument/2006/relationships/customXml" Target="../ink/ink17.xml"/><Relationship Id="rId28" Type="http://schemas.openxmlformats.org/officeDocument/2006/relationships/customXml" Target="../ink/ink21.xml"/><Relationship Id="rId36" Type="http://schemas.openxmlformats.org/officeDocument/2006/relationships/customXml" Target="../ink/ink27.xml"/><Relationship Id="rId49" Type="http://schemas.openxmlformats.org/officeDocument/2006/relationships/customXml" Target="../ink/ink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3F87D17-F704-470F-A218-11E51C68E524}"/>
              </a:ext>
            </a:extLst>
          </p:cNvPr>
          <p:cNvSpPr txBox="1"/>
          <p:nvPr/>
        </p:nvSpPr>
        <p:spPr>
          <a:xfrm>
            <a:off x="456402" y="2558146"/>
            <a:ext cx="3623363" cy="173013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 fontScale="925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</a:pPr>
            <a:r>
              <a:rPr lang="en-US"/>
              <a:t> </a:t>
            </a:r>
            <a:r>
              <a:rPr lang="en-US" sz="3200"/>
              <a:t>   </a:t>
            </a:r>
            <a:r>
              <a:rPr lang="en-US" sz="3600"/>
              <a:t>Component 1 </a:t>
            </a:r>
            <a:endParaRPr lang="en-US" sz="3600"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</a:pPr>
            <a:r>
              <a:rPr lang="en-US" sz="3600"/>
              <a:t>Research Methods </a:t>
            </a:r>
            <a:endParaRPr lang="en-US" sz="3600">
              <a:cs typeface="Calibri" panose="020F0502020204030204"/>
            </a:endParaRPr>
          </a:p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</a:pPr>
            <a:r>
              <a:rPr lang="en-US" sz="3600"/>
              <a:t>     Presentation </a:t>
            </a:r>
            <a:endParaRPr lang="en-US" sz="3600">
              <a:cs typeface="Calibri" panose="020F050202020403020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FE54E0F-82D7-49C8-A3DC-E82D17C3E41E}"/>
              </a:ext>
            </a:extLst>
          </p:cNvPr>
          <p:cNvSpPr txBox="1"/>
          <p:nvPr/>
        </p:nvSpPr>
        <p:spPr>
          <a:xfrm>
            <a:off x="6678821" y="3170746"/>
            <a:ext cx="2714446" cy="9079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sz="2400">
                <a:cs typeface="Calibri"/>
              </a:rPr>
              <a:t>University of Wales </a:t>
            </a:r>
          </a:p>
          <a:p>
            <a:pPr>
              <a:spcAft>
                <a:spcPts val="600"/>
              </a:spcAft>
            </a:pPr>
            <a:r>
              <a:rPr lang="en-GB" sz="2400">
                <a:cs typeface="Calibri"/>
              </a:rPr>
              <a:t> Trinity Saint David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ED00CD-BD56-4CE0-A957-D9DCE1CECCD6}"/>
              </a:ext>
            </a:extLst>
          </p:cNvPr>
          <p:cNvSpPr txBox="1"/>
          <p:nvPr/>
        </p:nvSpPr>
        <p:spPr>
          <a:xfrm>
            <a:off x="6390378" y="2695394"/>
            <a:ext cx="3390181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sz="2400">
                <a:cs typeface="Calibri"/>
              </a:rPr>
              <a:t>Lecturer : Abdi Rahman </a:t>
            </a:r>
          </a:p>
        </p:txBody>
      </p:sp>
    </p:spTree>
    <p:extLst>
      <p:ext uri="{BB962C8B-B14F-4D97-AF65-F5344CB8AC3E}">
        <p14:creationId xmlns:p14="http://schemas.microsoft.com/office/powerpoint/2010/main" val="40412060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7BD5B91-EF50-45C6-BF29-D412596F21B8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317630" y="1509484"/>
            <a:ext cx="4783015" cy="160020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100">
                <a:latin typeface="Arial" panose="020B0604020202020204" pitchFamily="34" charset="0"/>
                <a:cs typeface="Arial" panose="020B0604020202020204" pitchFamily="34" charset="0"/>
              </a:rPr>
              <a:t>Contrast &amp; Dark Background</a:t>
            </a:r>
            <a:br>
              <a:rPr lang="en-US" sz="31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31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100" kern="1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</a:t>
            </a: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76" name="Ink 75">
                <a:extLst>
                  <a:ext uri="{FF2B5EF4-FFF2-40B4-BE49-F238E27FC236}">
                    <a16:creationId xmlns:a16="http://schemas.microsoft.com/office/drawing/2014/main" id="{43FD43D5-8B75-4FCA-B00E-AC3863BFC2D8}"/>
                  </a:ext>
                </a:extLst>
              </p14:cNvPr>
              <p14:cNvContentPartPr/>
              <p14:nvPr/>
            </p14:nvContentPartPr>
            <p14:xfrm>
              <a:off x="8199018" y="3252635"/>
              <a:ext cx="360" cy="360"/>
            </p14:xfrm>
          </p:contentPart>
        </mc:Choice>
        <mc:Fallback>
          <p:pic>
            <p:nvPicPr>
              <p:cNvPr id="76" name="Ink 75">
                <a:extLst>
                  <a:ext uri="{FF2B5EF4-FFF2-40B4-BE49-F238E27FC236}">
                    <a16:creationId xmlns:a16="http://schemas.microsoft.com/office/drawing/2014/main" id="{43FD43D5-8B75-4FCA-B00E-AC3863BFC2D8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8190018" y="3243635"/>
                <a:ext cx="18000" cy="18000"/>
              </a:xfrm>
              <a:prstGeom prst="rect">
                <a:avLst/>
              </a:prstGeom>
            </p:spPr>
          </p:pic>
        </mc:Fallback>
      </mc:AlternateContent>
      <p:sp>
        <p:nvSpPr>
          <p:cNvPr id="82" name="TextBox 81">
            <a:extLst>
              <a:ext uri="{FF2B5EF4-FFF2-40B4-BE49-F238E27FC236}">
                <a16:creationId xmlns:a16="http://schemas.microsoft.com/office/drawing/2014/main" id="{8B74FCEC-BE36-4560-90FF-424D21CFE40D}"/>
              </a:ext>
            </a:extLst>
          </p:cNvPr>
          <p:cNvSpPr txBox="1"/>
          <p:nvPr/>
        </p:nvSpPr>
        <p:spPr>
          <a:xfrm>
            <a:off x="0" y="6271846"/>
            <a:ext cx="19108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Sham:2107279</a:t>
            </a:r>
          </a:p>
        </p:txBody>
      </p:sp>
      <p:sp>
        <p:nvSpPr>
          <p:cNvPr id="84" name="TextBox 83">
            <a:extLst>
              <a:ext uri="{FF2B5EF4-FFF2-40B4-BE49-F238E27FC236}">
                <a16:creationId xmlns:a16="http://schemas.microsoft.com/office/drawing/2014/main" id="{D85813D7-331B-42A1-BC5F-E6BE4CABE448}"/>
              </a:ext>
            </a:extLst>
          </p:cNvPr>
          <p:cNvSpPr txBox="1"/>
          <p:nvPr/>
        </p:nvSpPr>
        <p:spPr>
          <a:xfrm>
            <a:off x="1148862" y="3429000"/>
            <a:ext cx="23446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Use Contrast to Audience Attention</a:t>
            </a:r>
          </a:p>
          <a:p>
            <a:r>
              <a:rPr lang="en-GB"/>
              <a:t>Colour Combination </a:t>
            </a:r>
          </a:p>
        </p:txBody>
      </p:sp>
      <p:sp>
        <p:nvSpPr>
          <p:cNvPr id="87" name="TextBox 86">
            <a:extLst>
              <a:ext uri="{FF2B5EF4-FFF2-40B4-BE49-F238E27FC236}">
                <a16:creationId xmlns:a16="http://schemas.microsoft.com/office/drawing/2014/main" id="{E2643D02-096C-4AE6-A742-78B564058628}"/>
              </a:ext>
            </a:extLst>
          </p:cNvPr>
          <p:cNvSpPr txBox="1"/>
          <p:nvPr/>
        </p:nvSpPr>
        <p:spPr>
          <a:xfrm>
            <a:off x="5931876" y="3376845"/>
            <a:ext cx="26963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Use Dark Background And Light Text</a:t>
            </a:r>
          </a:p>
          <a:p>
            <a:r>
              <a:rPr lang="en-GB"/>
              <a:t>Use Power Point As Supposed To Be Used</a:t>
            </a: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4">
            <p14:nvContentPartPr>
              <p14:cNvPr id="97" name="Ink 96">
                <a:extLst>
                  <a:ext uri="{FF2B5EF4-FFF2-40B4-BE49-F238E27FC236}">
                    <a16:creationId xmlns:a16="http://schemas.microsoft.com/office/drawing/2014/main" id="{16DC26E1-E31F-4DD3-AEFF-91086DC98655}"/>
                  </a:ext>
                </a:extLst>
              </p14:cNvPr>
              <p14:cNvContentPartPr/>
              <p14:nvPr/>
            </p14:nvContentPartPr>
            <p14:xfrm>
              <a:off x="1090071" y="3587003"/>
              <a:ext cx="360" cy="360"/>
            </p14:xfrm>
          </p:contentPart>
        </mc:Choice>
        <mc:Fallback>
          <p:pic>
            <p:nvPicPr>
              <p:cNvPr id="97" name="Ink 96">
                <a:extLst>
                  <a:ext uri="{FF2B5EF4-FFF2-40B4-BE49-F238E27FC236}">
                    <a16:creationId xmlns:a16="http://schemas.microsoft.com/office/drawing/2014/main" id="{16DC26E1-E31F-4DD3-AEFF-91086DC98655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036071" y="3479003"/>
                <a:ext cx="10800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">
            <p14:nvContentPartPr>
              <p14:cNvPr id="98" name="Ink 97">
                <a:extLst>
                  <a:ext uri="{FF2B5EF4-FFF2-40B4-BE49-F238E27FC236}">
                    <a16:creationId xmlns:a16="http://schemas.microsoft.com/office/drawing/2014/main" id="{B91DDCC0-30B1-46AD-9410-BB65D3BEB787}"/>
                  </a:ext>
                </a:extLst>
              </p14:cNvPr>
              <p14:cNvContentPartPr/>
              <p14:nvPr/>
            </p14:nvContentPartPr>
            <p14:xfrm>
              <a:off x="1090071" y="3587003"/>
              <a:ext cx="360" cy="360"/>
            </p14:xfrm>
          </p:contentPart>
        </mc:Choice>
        <mc:Fallback>
          <p:pic>
            <p:nvPicPr>
              <p:cNvPr id="98" name="Ink 97">
                <a:extLst>
                  <a:ext uri="{FF2B5EF4-FFF2-40B4-BE49-F238E27FC236}">
                    <a16:creationId xmlns:a16="http://schemas.microsoft.com/office/drawing/2014/main" id="{B91DDCC0-30B1-46AD-9410-BB65D3BEB787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036071" y="3479003"/>
                <a:ext cx="10800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100" name="Ink 99">
                <a:extLst>
                  <a:ext uri="{FF2B5EF4-FFF2-40B4-BE49-F238E27FC236}">
                    <a16:creationId xmlns:a16="http://schemas.microsoft.com/office/drawing/2014/main" id="{EDCFEDE8-A8CE-4683-9999-F2382B031527}"/>
                  </a:ext>
                </a:extLst>
              </p14:cNvPr>
              <p14:cNvContentPartPr/>
              <p14:nvPr/>
            </p14:nvContentPartPr>
            <p14:xfrm>
              <a:off x="1090071" y="3587003"/>
              <a:ext cx="360" cy="360"/>
            </p14:xfrm>
          </p:contentPart>
        </mc:Choice>
        <mc:Fallback>
          <p:pic>
            <p:nvPicPr>
              <p:cNvPr id="100" name="Ink 99">
                <a:extLst>
                  <a:ext uri="{FF2B5EF4-FFF2-40B4-BE49-F238E27FC236}">
                    <a16:creationId xmlns:a16="http://schemas.microsoft.com/office/drawing/2014/main" id="{EDCFEDE8-A8CE-4683-9999-F2382B031527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036071" y="3479003"/>
                <a:ext cx="10800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">
            <p14:nvContentPartPr>
              <p14:cNvPr id="102" name="Ink 101">
                <a:extLst>
                  <a:ext uri="{FF2B5EF4-FFF2-40B4-BE49-F238E27FC236}">
                    <a16:creationId xmlns:a16="http://schemas.microsoft.com/office/drawing/2014/main" id="{FE66497F-09C0-4C86-9600-2B7CD3F972E9}"/>
                  </a:ext>
                </a:extLst>
              </p14:cNvPr>
              <p14:cNvContentPartPr/>
              <p14:nvPr/>
            </p14:nvContentPartPr>
            <p14:xfrm>
              <a:off x="1090071" y="3587003"/>
              <a:ext cx="360" cy="360"/>
            </p14:xfrm>
          </p:contentPart>
        </mc:Choice>
        <mc:Fallback>
          <p:pic>
            <p:nvPicPr>
              <p:cNvPr id="102" name="Ink 101">
                <a:extLst>
                  <a:ext uri="{FF2B5EF4-FFF2-40B4-BE49-F238E27FC236}">
                    <a16:creationId xmlns:a16="http://schemas.microsoft.com/office/drawing/2014/main" id="{FE66497F-09C0-4C86-9600-2B7CD3F972E9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036071" y="3479003"/>
                <a:ext cx="10800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104" name="Ink 103">
                <a:extLst>
                  <a:ext uri="{FF2B5EF4-FFF2-40B4-BE49-F238E27FC236}">
                    <a16:creationId xmlns:a16="http://schemas.microsoft.com/office/drawing/2014/main" id="{16366256-2024-4BD8-BA55-53CCFFF3D797}"/>
                  </a:ext>
                </a:extLst>
              </p14:cNvPr>
              <p14:cNvContentPartPr/>
              <p14:nvPr/>
            </p14:nvContentPartPr>
            <p14:xfrm>
              <a:off x="1090071" y="3587003"/>
              <a:ext cx="360" cy="360"/>
            </p14:xfrm>
          </p:contentPart>
        </mc:Choice>
        <mc:Fallback>
          <p:pic>
            <p:nvPicPr>
              <p:cNvPr id="104" name="Ink 103">
                <a:extLst>
                  <a:ext uri="{FF2B5EF4-FFF2-40B4-BE49-F238E27FC236}">
                    <a16:creationId xmlns:a16="http://schemas.microsoft.com/office/drawing/2014/main" id="{16366256-2024-4BD8-BA55-53CCFFF3D797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036071" y="3479003"/>
                <a:ext cx="10800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">
            <p14:nvContentPartPr>
              <p14:cNvPr id="105" name="Ink 104">
                <a:extLst>
                  <a:ext uri="{FF2B5EF4-FFF2-40B4-BE49-F238E27FC236}">
                    <a16:creationId xmlns:a16="http://schemas.microsoft.com/office/drawing/2014/main" id="{25D1FCE9-E687-4801-9445-70419ECE21FD}"/>
                  </a:ext>
                </a:extLst>
              </p14:cNvPr>
              <p14:cNvContentPartPr/>
              <p14:nvPr/>
            </p14:nvContentPartPr>
            <p14:xfrm>
              <a:off x="1090071" y="3587003"/>
              <a:ext cx="360" cy="360"/>
            </p14:xfrm>
          </p:contentPart>
        </mc:Choice>
        <mc:Fallback>
          <p:pic>
            <p:nvPicPr>
              <p:cNvPr id="105" name="Ink 104">
                <a:extLst>
                  <a:ext uri="{FF2B5EF4-FFF2-40B4-BE49-F238E27FC236}">
                    <a16:creationId xmlns:a16="http://schemas.microsoft.com/office/drawing/2014/main" id="{25D1FCE9-E687-4801-9445-70419ECE21FD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036071" y="3479003"/>
                <a:ext cx="10800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">
            <p14:nvContentPartPr>
              <p14:cNvPr id="106" name="Ink 105">
                <a:extLst>
                  <a:ext uri="{FF2B5EF4-FFF2-40B4-BE49-F238E27FC236}">
                    <a16:creationId xmlns:a16="http://schemas.microsoft.com/office/drawing/2014/main" id="{086CAC31-82A6-418C-BF13-BAA7EBD63D51}"/>
                  </a:ext>
                </a:extLst>
              </p14:cNvPr>
              <p14:cNvContentPartPr/>
              <p14:nvPr/>
            </p14:nvContentPartPr>
            <p14:xfrm>
              <a:off x="1090071" y="3598523"/>
              <a:ext cx="360" cy="360"/>
            </p14:xfrm>
          </p:contentPart>
        </mc:Choice>
        <mc:Fallback>
          <p:pic>
            <p:nvPicPr>
              <p:cNvPr id="106" name="Ink 105">
                <a:extLst>
                  <a:ext uri="{FF2B5EF4-FFF2-40B4-BE49-F238E27FC236}">
                    <a16:creationId xmlns:a16="http://schemas.microsoft.com/office/drawing/2014/main" id="{086CAC31-82A6-418C-BF13-BAA7EBD63D51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036071" y="3490523"/>
                <a:ext cx="10800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2">
            <p14:nvContentPartPr>
              <p14:cNvPr id="107" name="Ink 106">
                <a:extLst>
                  <a:ext uri="{FF2B5EF4-FFF2-40B4-BE49-F238E27FC236}">
                    <a16:creationId xmlns:a16="http://schemas.microsoft.com/office/drawing/2014/main" id="{5E1D4B2F-6131-4B09-A907-2CE6F62A474C}"/>
                  </a:ext>
                </a:extLst>
              </p14:cNvPr>
              <p14:cNvContentPartPr/>
              <p14:nvPr/>
            </p14:nvContentPartPr>
            <p14:xfrm>
              <a:off x="1090071" y="3598523"/>
              <a:ext cx="360" cy="360"/>
            </p14:xfrm>
          </p:contentPart>
        </mc:Choice>
        <mc:Fallback>
          <p:pic>
            <p:nvPicPr>
              <p:cNvPr id="107" name="Ink 106">
                <a:extLst>
                  <a:ext uri="{FF2B5EF4-FFF2-40B4-BE49-F238E27FC236}">
                    <a16:creationId xmlns:a16="http://schemas.microsoft.com/office/drawing/2014/main" id="{5E1D4B2F-6131-4B09-A907-2CE6F62A474C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036071" y="3490523"/>
                <a:ext cx="10800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3">
            <p14:nvContentPartPr>
              <p14:cNvPr id="108" name="Ink 107">
                <a:extLst>
                  <a:ext uri="{FF2B5EF4-FFF2-40B4-BE49-F238E27FC236}">
                    <a16:creationId xmlns:a16="http://schemas.microsoft.com/office/drawing/2014/main" id="{8768A3C7-E927-4294-A3BC-21E4BA27B0A4}"/>
                  </a:ext>
                </a:extLst>
              </p14:cNvPr>
              <p14:cNvContentPartPr/>
              <p14:nvPr/>
            </p14:nvContentPartPr>
            <p14:xfrm>
              <a:off x="1082511" y="3586643"/>
              <a:ext cx="7560" cy="11880"/>
            </p14:xfrm>
          </p:contentPart>
        </mc:Choice>
        <mc:Fallback>
          <p:pic>
            <p:nvPicPr>
              <p:cNvPr id="108" name="Ink 107">
                <a:extLst>
                  <a:ext uri="{FF2B5EF4-FFF2-40B4-BE49-F238E27FC236}">
                    <a16:creationId xmlns:a16="http://schemas.microsoft.com/office/drawing/2014/main" id="{8768A3C7-E927-4294-A3BC-21E4BA27B0A4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1028511" y="3478643"/>
                <a:ext cx="115200" cy="227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5">
            <p14:nvContentPartPr>
              <p14:cNvPr id="109" name="Ink 108">
                <a:extLst>
                  <a:ext uri="{FF2B5EF4-FFF2-40B4-BE49-F238E27FC236}">
                    <a16:creationId xmlns:a16="http://schemas.microsoft.com/office/drawing/2014/main" id="{515FE11C-9DA0-41A7-AB9B-71A6825D1FDC}"/>
                  </a:ext>
                </a:extLst>
              </p14:cNvPr>
              <p14:cNvContentPartPr/>
              <p14:nvPr/>
            </p14:nvContentPartPr>
            <p14:xfrm>
              <a:off x="1073511" y="3593843"/>
              <a:ext cx="5040" cy="5040"/>
            </p14:xfrm>
          </p:contentPart>
        </mc:Choice>
        <mc:Fallback>
          <p:pic>
            <p:nvPicPr>
              <p:cNvPr id="109" name="Ink 108">
                <a:extLst>
                  <a:ext uri="{FF2B5EF4-FFF2-40B4-BE49-F238E27FC236}">
                    <a16:creationId xmlns:a16="http://schemas.microsoft.com/office/drawing/2014/main" id="{515FE11C-9DA0-41A7-AB9B-71A6825D1FDC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1019511" y="3485843"/>
                <a:ext cx="112680" cy="220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7">
            <p14:nvContentPartPr>
              <p14:cNvPr id="110" name="Ink 109">
                <a:extLst>
                  <a:ext uri="{FF2B5EF4-FFF2-40B4-BE49-F238E27FC236}">
                    <a16:creationId xmlns:a16="http://schemas.microsoft.com/office/drawing/2014/main" id="{A8ABF99D-E315-4B1C-8930-243E5557836D}"/>
                  </a:ext>
                </a:extLst>
              </p14:cNvPr>
              <p14:cNvContentPartPr/>
              <p14:nvPr/>
            </p14:nvContentPartPr>
            <p14:xfrm>
              <a:off x="2309391" y="2555243"/>
              <a:ext cx="360" cy="360"/>
            </p14:xfrm>
          </p:contentPart>
        </mc:Choice>
        <mc:Fallback>
          <p:pic>
            <p:nvPicPr>
              <p:cNvPr id="110" name="Ink 109">
                <a:extLst>
                  <a:ext uri="{FF2B5EF4-FFF2-40B4-BE49-F238E27FC236}">
                    <a16:creationId xmlns:a16="http://schemas.microsoft.com/office/drawing/2014/main" id="{A8ABF99D-E315-4B1C-8930-243E5557836D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2219391" y="2375243"/>
                <a:ext cx="180000" cy="360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9">
            <p14:nvContentPartPr>
              <p14:cNvPr id="111" name="Ink 110">
                <a:extLst>
                  <a:ext uri="{FF2B5EF4-FFF2-40B4-BE49-F238E27FC236}">
                    <a16:creationId xmlns:a16="http://schemas.microsoft.com/office/drawing/2014/main" id="{05A2F4EF-D184-4E12-9849-2F5FF55D69DF}"/>
                  </a:ext>
                </a:extLst>
              </p14:cNvPr>
              <p14:cNvContentPartPr/>
              <p14:nvPr/>
            </p14:nvContentPartPr>
            <p14:xfrm>
              <a:off x="1054791" y="3587003"/>
              <a:ext cx="360" cy="360"/>
            </p14:xfrm>
          </p:contentPart>
        </mc:Choice>
        <mc:Fallback>
          <p:pic>
            <p:nvPicPr>
              <p:cNvPr id="111" name="Ink 110">
                <a:extLst>
                  <a:ext uri="{FF2B5EF4-FFF2-40B4-BE49-F238E27FC236}">
                    <a16:creationId xmlns:a16="http://schemas.microsoft.com/office/drawing/2014/main" id="{05A2F4EF-D184-4E12-9849-2F5FF55D69DF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964791" y="3407003"/>
                <a:ext cx="180000" cy="360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0">
            <p14:nvContentPartPr>
              <p14:cNvPr id="112" name="Ink 111">
                <a:extLst>
                  <a:ext uri="{FF2B5EF4-FFF2-40B4-BE49-F238E27FC236}">
                    <a16:creationId xmlns:a16="http://schemas.microsoft.com/office/drawing/2014/main" id="{7FF61D1A-4A29-46C4-B45A-805FD1D37195}"/>
                  </a:ext>
                </a:extLst>
              </p14:cNvPr>
              <p14:cNvContentPartPr/>
              <p14:nvPr/>
            </p14:nvContentPartPr>
            <p14:xfrm>
              <a:off x="1054791" y="3587003"/>
              <a:ext cx="360" cy="360"/>
            </p14:xfrm>
          </p:contentPart>
        </mc:Choice>
        <mc:Fallback>
          <p:pic>
            <p:nvPicPr>
              <p:cNvPr id="112" name="Ink 111">
                <a:extLst>
                  <a:ext uri="{FF2B5EF4-FFF2-40B4-BE49-F238E27FC236}">
                    <a16:creationId xmlns:a16="http://schemas.microsoft.com/office/drawing/2014/main" id="{7FF61D1A-4A29-46C4-B45A-805FD1D37195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964791" y="3407003"/>
                <a:ext cx="180000" cy="360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1">
            <p14:nvContentPartPr>
              <p14:cNvPr id="113" name="Ink 112">
                <a:extLst>
                  <a:ext uri="{FF2B5EF4-FFF2-40B4-BE49-F238E27FC236}">
                    <a16:creationId xmlns:a16="http://schemas.microsoft.com/office/drawing/2014/main" id="{D93106F4-FA95-4FA4-A60D-BD142651FA71}"/>
                  </a:ext>
                </a:extLst>
              </p14:cNvPr>
              <p14:cNvContentPartPr/>
              <p14:nvPr/>
            </p14:nvContentPartPr>
            <p14:xfrm>
              <a:off x="1054791" y="3587003"/>
              <a:ext cx="360" cy="360"/>
            </p14:xfrm>
          </p:contentPart>
        </mc:Choice>
        <mc:Fallback>
          <p:pic>
            <p:nvPicPr>
              <p:cNvPr id="113" name="Ink 112">
                <a:extLst>
                  <a:ext uri="{FF2B5EF4-FFF2-40B4-BE49-F238E27FC236}">
                    <a16:creationId xmlns:a16="http://schemas.microsoft.com/office/drawing/2014/main" id="{D93106F4-FA95-4FA4-A60D-BD142651FA71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964791" y="3407003"/>
                <a:ext cx="180000" cy="360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2">
            <p14:nvContentPartPr>
              <p14:cNvPr id="114" name="Ink 113">
                <a:extLst>
                  <a:ext uri="{FF2B5EF4-FFF2-40B4-BE49-F238E27FC236}">
                    <a16:creationId xmlns:a16="http://schemas.microsoft.com/office/drawing/2014/main" id="{B74C6DB9-ADB8-4715-ACE4-20CBD689C876}"/>
                  </a:ext>
                </a:extLst>
              </p14:cNvPr>
              <p14:cNvContentPartPr/>
              <p14:nvPr/>
            </p14:nvContentPartPr>
            <p14:xfrm>
              <a:off x="1054791" y="3587003"/>
              <a:ext cx="360" cy="360"/>
            </p14:xfrm>
          </p:contentPart>
        </mc:Choice>
        <mc:Fallback>
          <p:pic>
            <p:nvPicPr>
              <p:cNvPr id="114" name="Ink 113">
                <a:extLst>
                  <a:ext uri="{FF2B5EF4-FFF2-40B4-BE49-F238E27FC236}">
                    <a16:creationId xmlns:a16="http://schemas.microsoft.com/office/drawing/2014/main" id="{B74C6DB9-ADB8-4715-ACE4-20CBD689C876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964791" y="3407003"/>
                <a:ext cx="180000" cy="360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3">
            <p14:nvContentPartPr>
              <p14:cNvPr id="115" name="Ink 114">
                <a:extLst>
                  <a:ext uri="{FF2B5EF4-FFF2-40B4-BE49-F238E27FC236}">
                    <a16:creationId xmlns:a16="http://schemas.microsoft.com/office/drawing/2014/main" id="{A931BB73-7A5E-4A38-A062-C9D2EF7A31AF}"/>
                  </a:ext>
                </a:extLst>
              </p14:cNvPr>
              <p14:cNvContentPartPr/>
              <p14:nvPr/>
            </p14:nvContentPartPr>
            <p14:xfrm>
              <a:off x="1054791" y="3587003"/>
              <a:ext cx="360" cy="360"/>
            </p14:xfrm>
          </p:contentPart>
        </mc:Choice>
        <mc:Fallback>
          <p:pic>
            <p:nvPicPr>
              <p:cNvPr id="115" name="Ink 114">
                <a:extLst>
                  <a:ext uri="{FF2B5EF4-FFF2-40B4-BE49-F238E27FC236}">
                    <a16:creationId xmlns:a16="http://schemas.microsoft.com/office/drawing/2014/main" id="{A931BB73-7A5E-4A38-A062-C9D2EF7A31AF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964791" y="3407003"/>
                <a:ext cx="180000" cy="360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5">
            <p14:nvContentPartPr>
              <p14:cNvPr id="116" name="Ink 115">
                <a:extLst>
                  <a:ext uri="{FF2B5EF4-FFF2-40B4-BE49-F238E27FC236}">
                    <a16:creationId xmlns:a16="http://schemas.microsoft.com/office/drawing/2014/main" id="{E32E45B2-D61A-4421-B5EC-C70E28A7C797}"/>
                  </a:ext>
                </a:extLst>
              </p14:cNvPr>
              <p14:cNvContentPartPr/>
              <p14:nvPr/>
            </p14:nvContentPartPr>
            <p14:xfrm>
              <a:off x="1042911" y="3610403"/>
              <a:ext cx="360" cy="360"/>
            </p14:xfrm>
          </p:contentPart>
        </mc:Choice>
        <mc:Fallback>
          <p:pic>
            <p:nvPicPr>
              <p:cNvPr id="116" name="Ink 115">
                <a:extLst>
                  <a:ext uri="{FF2B5EF4-FFF2-40B4-BE49-F238E27FC236}">
                    <a16:creationId xmlns:a16="http://schemas.microsoft.com/office/drawing/2014/main" id="{E32E45B2-D61A-4421-B5EC-C70E28A7C797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952911" y="3430403"/>
                <a:ext cx="180000" cy="360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6">
            <p14:nvContentPartPr>
              <p14:cNvPr id="117" name="Ink 116">
                <a:extLst>
                  <a:ext uri="{FF2B5EF4-FFF2-40B4-BE49-F238E27FC236}">
                    <a16:creationId xmlns:a16="http://schemas.microsoft.com/office/drawing/2014/main" id="{E9CE118A-7611-43E1-B0FE-26649B9C6805}"/>
                  </a:ext>
                </a:extLst>
              </p14:cNvPr>
              <p14:cNvContentPartPr/>
              <p14:nvPr/>
            </p14:nvContentPartPr>
            <p14:xfrm>
              <a:off x="996111" y="4219883"/>
              <a:ext cx="360" cy="360"/>
            </p14:xfrm>
          </p:contentPart>
        </mc:Choice>
        <mc:Fallback>
          <p:pic>
            <p:nvPicPr>
              <p:cNvPr id="117" name="Ink 116">
                <a:extLst>
                  <a:ext uri="{FF2B5EF4-FFF2-40B4-BE49-F238E27FC236}">
                    <a16:creationId xmlns:a16="http://schemas.microsoft.com/office/drawing/2014/main" id="{E9CE118A-7611-43E1-B0FE-26649B9C6805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906111" y="4039883"/>
                <a:ext cx="180000" cy="360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7">
            <p14:nvContentPartPr>
              <p14:cNvPr id="118" name="Ink 117">
                <a:extLst>
                  <a:ext uri="{FF2B5EF4-FFF2-40B4-BE49-F238E27FC236}">
                    <a16:creationId xmlns:a16="http://schemas.microsoft.com/office/drawing/2014/main" id="{9A8F268F-C500-43B4-ADF7-C9A685A76F2F}"/>
                  </a:ext>
                </a:extLst>
              </p14:cNvPr>
              <p14:cNvContentPartPr/>
              <p14:nvPr/>
            </p14:nvContentPartPr>
            <p14:xfrm>
              <a:off x="1066311" y="3657203"/>
              <a:ext cx="360" cy="360"/>
            </p14:xfrm>
          </p:contentPart>
        </mc:Choice>
        <mc:Fallback>
          <p:pic>
            <p:nvPicPr>
              <p:cNvPr id="118" name="Ink 117">
                <a:extLst>
                  <a:ext uri="{FF2B5EF4-FFF2-40B4-BE49-F238E27FC236}">
                    <a16:creationId xmlns:a16="http://schemas.microsoft.com/office/drawing/2014/main" id="{9A8F268F-C500-43B4-ADF7-C9A685A76F2F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976311" y="3477203"/>
                <a:ext cx="180000" cy="360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8">
            <p14:nvContentPartPr>
              <p14:cNvPr id="119" name="Ink 118">
                <a:extLst>
                  <a:ext uri="{FF2B5EF4-FFF2-40B4-BE49-F238E27FC236}">
                    <a16:creationId xmlns:a16="http://schemas.microsoft.com/office/drawing/2014/main" id="{860C6E26-B5DF-4F34-AB1E-ED4997DB42CA}"/>
                  </a:ext>
                </a:extLst>
              </p14:cNvPr>
              <p14:cNvContentPartPr/>
              <p14:nvPr/>
            </p14:nvContentPartPr>
            <p14:xfrm>
              <a:off x="2086551" y="3129443"/>
              <a:ext cx="360" cy="360"/>
            </p14:xfrm>
          </p:contentPart>
        </mc:Choice>
        <mc:Fallback>
          <p:pic>
            <p:nvPicPr>
              <p:cNvPr id="119" name="Ink 118">
                <a:extLst>
                  <a:ext uri="{FF2B5EF4-FFF2-40B4-BE49-F238E27FC236}">
                    <a16:creationId xmlns:a16="http://schemas.microsoft.com/office/drawing/2014/main" id="{860C6E26-B5DF-4F34-AB1E-ED4997DB42CA}"/>
                  </a:ext>
                </a:extLst>
              </p:cNvPr>
              <p:cNvPicPr/>
              <p:nvPr/>
            </p:nvPicPr>
            <p:blipFill>
              <a:blip r:embed="rId29"/>
              <a:stretch>
                <a:fillRect/>
              </a:stretch>
            </p:blipFill>
            <p:spPr>
              <a:xfrm>
                <a:off x="2014551" y="2985443"/>
                <a:ext cx="144000" cy="28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0">
            <p14:nvContentPartPr>
              <p14:cNvPr id="120" name="Ink 119">
                <a:extLst>
                  <a:ext uri="{FF2B5EF4-FFF2-40B4-BE49-F238E27FC236}">
                    <a16:creationId xmlns:a16="http://schemas.microsoft.com/office/drawing/2014/main" id="{650FFE04-048B-468B-9FED-E2D23B29868E}"/>
                  </a:ext>
                </a:extLst>
              </p14:cNvPr>
              <p14:cNvContentPartPr/>
              <p14:nvPr/>
            </p14:nvContentPartPr>
            <p14:xfrm>
              <a:off x="1054791" y="3587003"/>
              <a:ext cx="360" cy="360"/>
            </p14:xfrm>
          </p:contentPart>
        </mc:Choice>
        <mc:Fallback>
          <p:pic>
            <p:nvPicPr>
              <p:cNvPr id="120" name="Ink 119">
                <a:extLst>
                  <a:ext uri="{FF2B5EF4-FFF2-40B4-BE49-F238E27FC236}">
                    <a16:creationId xmlns:a16="http://schemas.microsoft.com/office/drawing/2014/main" id="{650FFE04-048B-468B-9FED-E2D23B29868E}"/>
                  </a:ext>
                </a:extLst>
              </p:cNvPr>
              <p:cNvPicPr/>
              <p:nvPr/>
            </p:nvPicPr>
            <p:blipFill>
              <a:blip r:embed="rId29"/>
              <a:stretch>
                <a:fillRect/>
              </a:stretch>
            </p:blipFill>
            <p:spPr>
              <a:xfrm>
                <a:off x="982791" y="3443003"/>
                <a:ext cx="144000" cy="28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1">
            <p14:nvContentPartPr>
              <p14:cNvPr id="121" name="Ink 120">
                <a:extLst>
                  <a:ext uri="{FF2B5EF4-FFF2-40B4-BE49-F238E27FC236}">
                    <a16:creationId xmlns:a16="http://schemas.microsoft.com/office/drawing/2014/main" id="{D335FD66-022E-4119-B443-06ECF4EC65B5}"/>
                  </a:ext>
                </a:extLst>
              </p14:cNvPr>
              <p14:cNvContentPartPr/>
              <p14:nvPr/>
            </p14:nvContentPartPr>
            <p14:xfrm>
              <a:off x="955431" y="3587003"/>
              <a:ext cx="100080" cy="24840"/>
            </p14:xfrm>
          </p:contentPart>
        </mc:Choice>
        <mc:Fallback>
          <p:pic>
            <p:nvPicPr>
              <p:cNvPr id="121" name="Ink 120">
                <a:extLst>
                  <a:ext uri="{FF2B5EF4-FFF2-40B4-BE49-F238E27FC236}">
                    <a16:creationId xmlns:a16="http://schemas.microsoft.com/office/drawing/2014/main" id="{D335FD66-022E-4119-B443-06ECF4EC65B5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883431" y="3443003"/>
                <a:ext cx="243720" cy="312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3">
            <p14:nvContentPartPr>
              <p14:cNvPr id="122" name="Ink 121">
                <a:extLst>
                  <a:ext uri="{FF2B5EF4-FFF2-40B4-BE49-F238E27FC236}">
                    <a16:creationId xmlns:a16="http://schemas.microsoft.com/office/drawing/2014/main" id="{6C757A0F-347C-478A-9E8E-931791ADEE9A}"/>
                  </a:ext>
                </a:extLst>
              </p14:cNvPr>
              <p14:cNvContentPartPr/>
              <p14:nvPr/>
            </p14:nvContentPartPr>
            <p14:xfrm>
              <a:off x="1090071" y="3856643"/>
              <a:ext cx="360" cy="360"/>
            </p14:xfrm>
          </p:contentPart>
        </mc:Choice>
        <mc:Fallback>
          <p:pic>
            <p:nvPicPr>
              <p:cNvPr id="122" name="Ink 121">
                <a:extLst>
                  <a:ext uri="{FF2B5EF4-FFF2-40B4-BE49-F238E27FC236}">
                    <a16:creationId xmlns:a16="http://schemas.microsoft.com/office/drawing/2014/main" id="{6C757A0F-347C-478A-9E8E-931791ADEE9A}"/>
                  </a:ext>
                </a:extLst>
              </p:cNvPr>
              <p:cNvPicPr/>
              <p:nvPr/>
            </p:nvPicPr>
            <p:blipFill>
              <a:blip r:embed="rId29"/>
              <a:stretch>
                <a:fillRect/>
              </a:stretch>
            </p:blipFill>
            <p:spPr>
              <a:xfrm>
                <a:off x="1018071" y="3712643"/>
                <a:ext cx="144000" cy="28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4">
            <p14:nvContentPartPr>
              <p14:cNvPr id="123" name="Ink 122">
                <a:extLst>
                  <a:ext uri="{FF2B5EF4-FFF2-40B4-BE49-F238E27FC236}">
                    <a16:creationId xmlns:a16="http://schemas.microsoft.com/office/drawing/2014/main" id="{5C444D4E-681C-40D6-AE04-4A5519432CFB}"/>
                  </a:ext>
                </a:extLst>
              </p14:cNvPr>
              <p14:cNvContentPartPr/>
              <p14:nvPr/>
            </p14:nvContentPartPr>
            <p14:xfrm>
              <a:off x="1090071" y="3856643"/>
              <a:ext cx="360" cy="360"/>
            </p14:xfrm>
          </p:contentPart>
        </mc:Choice>
        <mc:Fallback>
          <p:pic>
            <p:nvPicPr>
              <p:cNvPr id="123" name="Ink 122">
                <a:extLst>
                  <a:ext uri="{FF2B5EF4-FFF2-40B4-BE49-F238E27FC236}">
                    <a16:creationId xmlns:a16="http://schemas.microsoft.com/office/drawing/2014/main" id="{5C444D4E-681C-40D6-AE04-4A5519432CFB}"/>
                  </a:ext>
                </a:extLst>
              </p:cNvPr>
              <p:cNvPicPr/>
              <p:nvPr/>
            </p:nvPicPr>
            <p:blipFill>
              <a:blip r:embed="rId29"/>
              <a:stretch>
                <a:fillRect/>
              </a:stretch>
            </p:blipFill>
            <p:spPr>
              <a:xfrm>
                <a:off x="1018071" y="3712643"/>
                <a:ext cx="144000" cy="28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5">
            <p14:nvContentPartPr>
              <p14:cNvPr id="131" name="Ink 130">
                <a:extLst>
                  <a:ext uri="{FF2B5EF4-FFF2-40B4-BE49-F238E27FC236}">
                    <a16:creationId xmlns:a16="http://schemas.microsoft.com/office/drawing/2014/main" id="{06347D4A-A53F-45C4-931A-01BDD5A96A1D}"/>
                  </a:ext>
                </a:extLst>
              </p14:cNvPr>
              <p14:cNvContentPartPr/>
              <p14:nvPr/>
            </p14:nvContentPartPr>
            <p14:xfrm>
              <a:off x="6154191" y="5673923"/>
              <a:ext cx="360" cy="360"/>
            </p14:xfrm>
          </p:contentPart>
        </mc:Choice>
        <mc:Fallback>
          <p:pic>
            <p:nvPicPr>
              <p:cNvPr id="131" name="Ink 130">
                <a:extLst>
                  <a:ext uri="{FF2B5EF4-FFF2-40B4-BE49-F238E27FC236}">
                    <a16:creationId xmlns:a16="http://schemas.microsoft.com/office/drawing/2014/main" id="{06347D4A-A53F-45C4-931A-01BDD5A96A1D}"/>
                  </a:ext>
                </a:extLst>
              </p:cNvPr>
              <p:cNvPicPr/>
              <p:nvPr/>
            </p:nvPicPr>
            <p:blipFill>
              <a:blip r:embed="rId29"/>
              <a:stretch>
                <a:fillRect/>
              </a:stretch>
            </p:blipFill>
            <p:spPr>
              <a:xfrm>
                <a:off x="6082191" y="5529923"/>
                <a:ext cx="144000" cy="28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6">
            <p14:nvContentPartPr>
              <p14:cNvPr id="132" name="Ink 131">
                <a:extLst>
                  <a:ext uri="{FF2B5EF4-FFF2-40B4-BE49-F238E27FC236}">
                    <a16:creationId xmlns:a16="http://schemas.microsoft.com/office/drawing/2014/main" id="{66CE3B16-2515-46C0-A776-3046F1ED502C}"/>
                  </a:ext>
                </a:extLst>
              </p14:cNvPr>
              <p14:cNvContentPartPr/>
              <p14:nvPr/>
            </p14:nvContentPartPr>
            <p14:xfrm>
              <a:off x="4945311" y="3329603"/>
              <a:ext cx="72000" cy="1348200"/>
            </p14:xfrm>
          </p:contentPart>
        </mc:Choice>
        <mc:Fallback>
          <p:pic>
            <p:nvPicPr>
              <p:cNvPr id="132" name="Ink 131">
                <a:extLst>
                  <a:ext uri="{FF2B5EF4-FFF2-40B4-BE49-F238E27FC236}">
                    <a16:creationId xmlns:a16="http://schemas.microsoft.com/office/drawing/2014/main" id="{66CE3B16-2515-46C0-A776-3046F1ED502C}"/>
                  </a:ext>
                </a:extLst>
              </p:cNvPr>
              <p:cNvPicPr/>
              <p:nvPr/>
            </p:nvPicPr>
            <p:blipFill>
              <a:blip r:embed="rId37"/>
              <a:stretch>
                <a:fillRect/>
              </a:stretch>
            </p:blipFill>
            <p:spPr>
              <a:xfrm>
                <a:off x="4873311" y="3185603"/>
                <a:ext cx="215640" cy="1635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8">
            <p14:nvContentPartPr>
              <p14:cNvPr id="133" name="Ink 132">
                <a:extLst>
                  <a:ext uri="{FF2B5EF4-FFF2-40B4-BE49-F238E27FC236}">
                    <a16:creationId xmlns:a16="http://schemas.microsoft.com/office/drawing/2014/main" id="{BFFBA4AC-110E-459F-BF47-5A5386B73920}"/>
                  </a:ext>
                </a:extLst>
              </p14:cNvPr>
              <p14:cNvContentPartPr/>
              <p14:nvPr/>
            </p14:nvContentPartPr>
            <p14:xfrm>
              <a:off x="4946751" y="2141963"/>
              <a:ext cx="3129840" cy="1187280"/>
            </p14:xfrm>
          </p:contentPart>
        </mc:Choice>
        <mc:Fallback>
          <p:pic>
            <p:nvPicPr>
              <p:cNvPr id="133" name="Ink 132">
                <a:extLst>
                  <a:ext uri="{FF2B5EF4-FFF2-40B4-BE49-F238E27FC236}">
                    <a16:creationId xmlns:a16="http://schemas.microsoft.com/office/drawing/2014/main" id="{BFFBA4AC-110E-459F-BF47-5A5386B73920}"/>
                  </a:ext>
                </a:extLst>
              </p:cNvPr>
              <p:cNvPicPr/>
              <p:nvPr/>
            </p:nvPicPr>
            <p:blipFill>
              <a:blip r:embed="rId39"/>
              <a:stretch>
                <a:fillRect/>
              </a:stretch>
            </p:blipFill>
            <p:spPr>
              <a:xfrm>
                <a:off x="4874751" y="1997963"/>
                <a:ext cx="3273480" cy="1474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0">
            <p14:nvContentPartPr>
              <p14:cNvPr id="134" name="Ink 133">
                <a:extLst>
                  <a:ext uri="{FF2B5EF4-FFF2-40B4-BE49-F238E27FC236}">
                    <a16:creationId xmlns:a16="http://schemas.microsoft.com/office/drawing/2014/main" id="{A97CBDCF-E951-4432-85C7-4F940E702EBF}"/>
                  </a:ext>
                </a:extLst>
              </p14:cNvPr>
              <p14:cNvContentPartPr/>
              <p14:nvPr/>
            </p14:nvContentPartPr>
            <p14:xfrm>
              <a:off x="8088831" y="2132963"/>
              <a:ext cx="360" cy="360"/>
            </p14:xfrm>
          </p:contentPart>
        </mc:Choice>
        <mc:Fallback>
          <p:pic>
            <p:nvPicPr>
              <p:cNvPr id="134" name="Ink 133">
                <a:extLst>
                  <a:ext uri="{FF2B5EF4-FFF2-40B4-BE49-F238E27FC236}">
                    <a16:creationId xmlns:a16="http://schemas.microsoft.com/office/drawing/2014/main" id="{A97CBDCF-E951-4432-85C7-4F940E702EBF}"/>
                  </a:ext>
                </a:extLst>
              </p:cNvPr>
              <p:cNvPicPr/>
              <p:nvPr/>
            </p:nvPicPr>
            <p:blipFill>
              <a:blip r:embed="rId29"/>
              <a:stretch>
                <a:fillRect/>
              </a:stretch>
            </p:blipFill>
            <p:spPr>
              <a:xfrm>
                <a:off x="8016831" y="1988963"/>
                <a:ext cx="144000" cy="28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1">
            <p14:nvContentPartPr>
              <p14:cNvPr id="135" name="Ink 134">
                <a:extLst>
                  <a:ext uri="{FF2B5EF4-FFF2-40B4-BE49-F238E27FC236}">
                    <a16:creationId xmlns:a16="http://schemas.microsoft.com/office/drawing/2014/main" id="{C93D3041-6F0A-4BFC-B29B-40F4D1C9C500}"/>
                  </a:ext>
                </a:extLst>
              </p14:cNvPr>
              <p14:cNvContentPartPr/>
              <p14:nvPr/>
            </p14:nvContentPartPr>
            <p14:xfrm>
              <a:off x="8088831" y="2132963"/>
              <a:ext cx="360" cy="360"/>
            </p14:xfrm>
          </p:contentPart>
        </mc:Choice>
        <mc:Fallback>
          <p:pic>
            <p:nvPicPr>
              <p:cNvPr id="135" name="Ink 134">
                <a:extLst>
                  <a:ext uri="{FF2B5EF4-FFF2-40B4-BE49-F238E27FC236}">
                    <a16:creationId xmlns:a16="http://schemas.microsoft.com/office/drawing/2014/main" id="{C93D3041-6F0A-4BFC-B29B-40F4D1C9C500}"/>
                  </a:ext>
                </a:extLst>
              </p:cNvPr>
              <p:cNvPicPr/>
              <p:nvPr/>
            </p:nvPicPr>
            <p:blipFill>
              <a:blip r:embed="rId29"/>
              <a:stretch>
                <a:fillRect/>
              </a:stretch>
            </p:blipFill>
            <p:spPr>
              <a:xfrm>
                <a:off x="8016831" y="1988963"/>
                <a:ext cx="144000" cy="28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2">
            <p14:nvContentPartPr>
              <p14:cNvPr id="136" name="Ink 135">
                <a:extLst>
                  <a:ext uri="{FF2B5EF4-FFF2-40B4-BE49-F238E27FC236}">
                    <a16:creationId xmlns:a16="http://schemas.microsoft.com/office/drawing/2014/main" id="{B6240F81-F6DD-465B-AD8D-B0B702BEFF4F}"/>
                  </a:ext>
                </a:extLst>
              </p14:cNvPr>
              <p14:cNvContentPartPr/>
              <p14:nvPr/>
            </p14:nvContentPartPr>
            <p14:xfrm>
              <a:off x="7509231" y="620963"/>
              <a:ext cx="579960" cy="1512360"/>
            </p14:xfrm>
          </p:contentPart>
        </mc:Choice>
        <mc:Fallback>
          <p:pic>
            <p:nvPicPr>
              <p:cNvPr id="136" name="Ink 135">
                <a:extLst>
                  <a:ext uri="{FF2B5EF4-FFF2-40B4-BE49-F238E27FC236}">
                    <a16:creationId xmlns:a16="http://schemas.microsoft.com/office/drawing/2014/main" id="{B6240F81-F6DD-465B-AD8D-B0B702BEFF4F}"/>
                  </a:ext>
                </a:extLst>
              </p:cNvPr>
              <p:cNvPicPr/>
              <p:nvPr/>
            </p:nvPicPr>
            <p:blipFill>
              <a:blip r:embed="rId43"/>
              <a:stretch>
                <a:fillRect/>
              </a:stretch>
            </p:blipFill>
            <p:spPr>
              <a:xfrm>
                <a:off x="7437231" y="476963"/>
                <a:ext cx="723600" cy="1800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4">
            <p14:nvContentPartPr>
              <p14:cNvPr id="137" name="Ink 136">
                <a:extLst>
                  <a:ext uri="{FF2B5EF4-FFF2-40B4-BE49-F238E27FC236}">
                    <a16:creationId xmlns:a16="http://schemas.microsoft.com/office/drawing/2014/main" id="{1739A043-AAF7-40ED-B43D-2FCDA9E8B9E6}"/>
                  </a:ext>
                </a:extLst>
              </p14:cNvPr>
              <p14:cNvContentPartPr/>
              <p14:nvPr/>
            </p14:nvContentPartPr>
            <p14:xfrm>
              <a:off x="6048711" y="1241963"/>
              <a:ext cx="360" cy="360"/>
            </p14:xfrm>
          </p:contentPart>
        </mc:Choice>
        <mc:Fallback>
          <p:pic>
            <p:nvPicPr>
              <p:cNvPr id="137" name="Ink 136">
                <a:extLst>
                  <a:ext uri="{FF2B5EF4-FFF2-40B4-BE49-F238E27FC236}">
                    <a16:creationId xmlns:a16="http://schemas.microsoft.com/office/drawing/2014/main" id="{1739A043-AAF7-40ED-B43D-2FCDA9E8B9E6}"/>
                  </a:ext>
                </a:extLst>
              </p:cNvPr>
              <p:cNvPicPr/>
              <p:nvPr/>
            </p:nvPicPr>
            <p:blipFill>
              <a:blip r:embed="rId29"/>
              <a:stretch>
                <a:fillRect/>
              </a:stretch>
            </p:blipFill>
            <p:spPr>
              <a:xfrm>
                <a:off x="5976711" y="1097963"/>
                <a:ext cx="144000" cy="28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5">
            <p14:nvContentPartPr>
              <p14:cNvPr id="138" name="Ink 137">
                <a:extLst>
                  <a:ext uri="{FF2B5EF4-FFF2-40B4-BE49-F238E27FC236}">
                    <a16:creationId xmlns:a16="http://schemas.microsoft.com/office/drawing/2014/main" id="{8513F459-59E2-4AFC-A0DB-9E094939C0C3}"/>
                  </a:ext>
                </a:extLst>
              </p14:cNvPr>
              <p14:cNvContentPartPr/>
              <p14:nvPr/>
            </p14:nvContentPartPr>
            <p14:xfrm>
              <a:off x="3861711" y="1240883"/>
              <a:ext cx="2187720" cy="131760"/>
            </p14:xfrm>
          </p:contentPart>
        </mc:Choice>
        <mc:Fallback>
          <p:pic>
            <p:nvPicPr>
              <p:cNvPr id="138" name="Ink 137">
                <a:extLst>
                  <a:ext uri="{FF2B5EF4-FFF2-40B4-BE49-F238E27FC236}">
                    <a16:creationId xmlns:a16="http://schemas.microsoft.com/office/drawing/2014/main" id="{8513F459-59E2-4AFC-A0DB-9E094939C0C3}"/>
                  </a:ext>
                </a:extLst>
              </p:cNvPr>
              <p:cNvPicPr/>
              <p:nvPr/>
            </p:nvPicPr>
            <p:blipFill>
              <a:blip r:embed="rId46"/>
              <a:stretch>
                <a:fillRect/>
              </a:stretch>
            </p:blipFill>
            <p:spPr>
              <a:xfrm>
                <a:off x="3789711" y="1096883"/>
                <a:ext cx="2331360" cy="419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7">
            <p14:nvContentPartPr>
              <p14:cNvPr id="139" name="Ink 138">
                <a:extLst>
                  <a:ext uri="{FF2B5EF4-FFF2-40B4-BE49-F238E27FC236}">
                    <a16:creationId xmlns:a16="http://schemas.microsoft.com/office/drawing/2014/main" id="{3319C5DD-2226-4825-B455-0146A3F96D6A}"/>
                  </a:ext>
                </a:extLst>
              </p14:cNvPr>
              <p14:cNvContentPartPr/>
              <p14:nvPr/>
            </p14:nvContentPartPr>
            <p14:xfrm>
              <a:off x="3776391" y="1371203"/>
              <a:ext cx="33480" cy="360"/>
            </p14:xfrm>
          </p:contentPart>
        </mc:Choice>
        <mc:Fallback>
          <p:pic>
            <p:nvPicPr>
              <p:cNvPr id="139" name="Ink 138">
                <a:extLst>
                  <a:ext uri="{FF2B5EF4-FFF2-40B4-BE49-F238E27FC236}">
                    <a16:creationId xmlns:a16="http://schemas.microsoft.com/office/drawing/2014/main" id="{3319C5DD-2226-4825-B455-0146A3F96D6A}"/>
                  </a:ext>
                </a:extLst>
              </p:cNvPr>
              <p:cNvPicPr/>
              <p:nvPr/>
            </p:nvPicPr>
            <p:blipFill>
              <a:blip r:embed="rId48"/>
              <a:stretch>
                <a:fillRect/>
              </a:stretch>
            </p:blipFill>
            <p:spPr>
              <a:xfrm>
                <a:off x="3705157" y="1227203"/>
                <a:ext cx="175592" cy="28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9">
            <p14:nvContentPartPr>
              <p14:cNvPr id="140" name="Ink 139">
                <a:extLst>
                  <a:ext uri="{FF2B5EF4-FFF2-40B4-BE49-F238E27FC236}">
                    <a16:creationId xmlns:a16="http://schemas.microsoft.com/office/drawing/2014/main" id="{5D687B4F-27C3-4D14-93EA-EA705476FE48}"/>
                  </a:ext>
                </a:extLst>
              </p14:cNvPr>
              <p14:cNvContentPartPr/>
              <p14:nvPr/>
            </p14:nvContentPartPr>
            <p14:xfrm>
              <a:off x="2395431" y="1473083"/>
              <a:ext cx="523440" cy="27360"/>
            </p14:xfrm>
          </p:contentPart>
        </mc:Choice>
        <mc:Fallback>
          <p:pic>
            <p:nvPicPr>
              <p:cNvPr id="140" name="Ink 139">
                <a:extLst>
                  <a:ext uri="{FF2B5EF4-FFF2-40B4-BE49-F238E27FC236}">
                    <a16:creationId xmlns:a16="http://schemas.microsoft.com/office/drawing/2014/main" id="{5D687B4F-27C3-4D14-93EA-EA705476FE48}"/>
                  </a:ext>
                </a:extLst>
              </p:cNvPr>
              <p:cNvPicPr/>
              <p:nvPr/>
            </p:nvPicPr>
            <p:blipFill>
              <a:blip r:embed="rId50"/>
              <a:stretch>
                <a:fillRect/>
              </a:stretch>
            </p:blipFill>
            <p:spPr>
              <a:xfrm>
                <a:off x="2323431" y="1327163"/>
                <a:ext cx="667080" cy="31883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1">
            <p14:nvContentPartPr>
              <p14:cNvPr id="141" name="Ink 140">
                <a:extLst>
                  <a:ext uri="{FF2B5EF4-FFF2-40B4-BE49-F238E27FC236}">
                    <a16:creationId xmlns:a16="http://schemas.microsoft.com/office/drawing/2014/main" id="{96948AF4-E08B-4CE0-A94D-EDC9DDFEA67D}"/>
                  </a:ext>
                </a:extLst>
              </p14:cNvPr>
              <p14:cNvContentPartPr/>
              <p14:nvPr/>
            </p14:nvContentPartPr>
            <p14:xfrm>
              <a:off x="1500111" y="1563803"/>
              <a:ext cx="151920" cy="54000"/>
            </p14:xfrm>
          </p:contentPart>
        </mc:Choice>
        <mc:Fallback>
          <p:pic>
            <p:nvPicPr>
              <p:cNvPr id="141" name="Ink 140">
                <a:extLst>
                  <a:ext uri="{FF2B5EF4-FFF2-40B4-BE49-F238E27FC236}">
                    <a16:creationId xmlns:a16="http://schemas.microsoft.com/office/drawing/2014/main" id="{96948AF4-E08B-4CE0-A94D-EDC9DDFEA67D}"/>
                  </a:ext>
                </a:extLst>
              </p:cNvPr>
              <p:cNvPicPr/>
              <p:nvPr/>
            </p:nvPicPr>
            <p:blipFill>
              <a:blip r:embed="rId52"/>
              <a:stretch>
                <a:fillRect/>
              </a:stretch>
            </p:blipFill>
            <p:spPr>
              <a:xfrm>
                <a:off x="1427940" y="1418837"/>
                <a:ext cx="295901" cy="34357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3">
            <p14:nvContentPartPr>
              <p14:cNvPr id="142" name="Ink 141">
                <a:extLst>
                  <a:ext uri="{FF2B5EF4-FFF2-40B4-BE49-F238E27FC236}">
                    <a16:creationId xmlns:a16="http://schemas.microsoft.com/office/drawing/2014/main" id="{2CAB5F16-693C-4B47-ABF8-CD20FAD46465}"/>
                  </a:ext>
                </a:extLst>
              </p14:cNvPr>
              <p14:cNvContentPartPr/>
              <p14:nvPr/>
            </p14:nvContentPartPr>
            <p14:xfrm>
              <a:off x="9155151" y="2016323"/>
              <a:ext cx="360" cy="360"/>
            </p14:xfrm>
          </p:contentPart>
        </mc:Choice>
        <mc:Fallback>
          <p:pic>
            <p:nvPicPr>
              <p:cNvPr id="142" name="Ink 141">
                <a:extLst>
                  <a:ext uri="{FF2B5EF4-FFF2-40B4-BE49-F238E27FC236}">
                    <a16:creationId xmlns:a16="http://schemas.microsoft.com/office/drawing/2014/main" id="{2CAB5F16-693C-4B47-ABF8-CD20FAD46465}"/>
                  </a:ext>
                </a:extLst>
              </p:cNvPr>
              <p:cNvPicPr/>
              <p:nvPr/>
            </p:nvPicPr>
            <p:blipFill>
              <a:blip r:embed="rId29"/>
              <a:stretch>
                <a:fillRect/>
              </a:stretch>
            </p:blipFill>
            <p:spPr>
              <a:xfrm>
                <a:off x="9083151" y="1872323"/>
                <a:ext cx="144000" cy="28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4">
            <p14:nvContentPartPr>
              <p14:cNvPr id="143" name="Ink 142">
                <a:extLst>
                  <a:ext uri="{FF2B5EF4-FFF2-40B4-BE49-F238E27FC236}">
                    <a16:creationId xmlns:a16="http://schemas.microsoft.com/office/drawing/2014/main" id="{A2DFEBEC-A478-4E65-AACC-4A4627B811B4}"/>
                  </a:ext>
                </a:extLst>
              </p14:cNvPr>
              <p14:cNvContentPartPr/>
              <p14:nvPr/>
            </p14:nvContentPartPr>
            <p14:xfrm>
              <a:off x="9155151" y="2016323"/>
              <a:ext cx="360" cy="360"/>
            </p14:xfrm>
          </p:contentPart>
        </mc:Choice>
        <mc:Fallback>
          <p:pic>
            <p:nvPicPr>
              <p:cNvPr id="143" name="Ink 142">
                <a:extLst>
                  <a:ext uri="{FF2B5EF4-FFF2-40B4-BE49-F238E27FC236}">
                    <a16:creationId xmlns:a16="http://schemas.microsoft.com/office/drawing/2014/main" id="{A2DFEBEC-A478-4E65-AACC-4A4627B811B4}"/>
                  </a:ext>
                </a:extLst>
              </p:cNvPr>
              <p:cNvPicPr/>
              <p:nvPr/>
            </p:nvPicPr>
            <p:blipFill>
              <a:blip r:embed="rId29"/>
              <a:stretch>
                <a:fillRect/>
              </a:stretch>
            </p:blipFill>
            <p:spPr>
              <a:xfrm>
                <a:off x="9083151" y="1872323"/>
                <a:ext cx="144000" cy="28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5">
            <p14:nvContentPartPr>
              <p14:cNvPr id="144" name="Ink 143">
                <a:extLst>
                  <a:ext uri="{FF2B5EF4-FFF2-40B4-BE49-F238E27FC236}">
                    <a16:creationId xmlns:a16="http://schemas.microsoft.com/office/drawing/2014/main" id="{EA31EF05-7713-4F18-A588-D47D76EE569E}"/>
                  </a:ext>
                </a:extLst>
              </p14:cNvPr>
              <p14:cNvContentPartPr/>
              <p14:nvPr/>
            </p14:nvContentPartPr>
            <p14:xfrm>
              <a:off x="8734311" y="3821363"/>
              <a:ext cx="796680" cy="540000"/>
            </p14:xfrm>
          </p:contentPart>
        </mc:Choice>
        <mc:Fallback>
          <p:pic>
            <p:nvPicPr>
              <p:cNvPr id="144" name="Ink 143">
                <a:extLst>
                  <a:ext uri="{FF2B5EF4-FFF2-40B4-BE49-F238E27FC236}">
                    <a16:creationId xmlns:a16="http://schemas.microsoft.com/office/drawing/2014/main" id="{EA31EF05-7713-4F18-A588-D47D76EE569E}"/>
                  </a:ext>
                </a:extLst>
              </p:cNvPr>
              <p:cNvPicPr/>
              <p:nvPr/>
            </p:nvPicPr>
            <p:blipFill>
              <a:blip r:embed="rId56"/>
              <a:stretch>
                <a:fillRect/>
              </a:stretch>
            </p:blipFill>
            <p:spPr>
              <a:xfrm>
                <a:off x="8662278" y="3677459"/>
                <a:ext cx="940385" cy="827448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638938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TextBox 175">
            <a:extLst>
              <a:ext uri="{FF2B5EF4-FFF2-40B4-BE49-F238E27FC236}">
                <a16:creationId xmlns:a16="http://schemas.microsoft.com/office/drawing/2014/main" id="{C36CBAD3-0FDB-4384-BF0E-61686A8F894D}"/>
              </a:ext>
            </a:extLst>
          </p:cNvPr>
          <p:cNvSpPr txBox="1"/>
          <p:nvPr/>
        </p:nvSpPr>
        <p:spPr>
          <a:xfrm>
            <a:off x="965200" y="1567843"/>
            <a:ext cx="3712224" cy="371449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 fontScale="925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kern="1200" cap="all">
                <a:ln w="3175" cmpd="sng">
                  <a:noFill/>
                </a:ln>
                <a:solidFill>
                  <a:schemeClr val="tx1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The Design Principles 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kern="1200" cap="all">
                <a:ln w="3175" cmpd="sng">
                  <a:noFill/>
                </a:ln>
                <a:solidFill>
                  <a:schemeClr val="tx1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of PowerPoint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53EFA3C-2CC3-44FA-9378-085AFD730AA3}"/>
              </a:ext>
            </a:extLst>
          </p:cNvPr>
          <p:cNvSpPr txBox="1"/>
          <p:nvPr/>
        </p:nvSpPr>
        <p:spPr>
          <a:xfrm>
            <a:off x="5763685" y="2944425"/>
            <a:ext cx="5073103" cy="47250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</a:pPr>
            <a:r>
              <a:rPr lang="en-US" sz="3200" cap="small">
                <a:solidFill>
                  <a:schemeClr val="bg1">
                    <a:lumMod val="50000"/>
                    <a:lumOff val="50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  </a:t>
            </a:r>
            <a:r>
              <a:rPr lang="en-US" sz="3200" cap="small">
                <a:solidFill>
                  <a:schemeClr val="bg1">
                    <a:lumMod val="65000"/>
                    <a:lumOff val="3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Source of information </a:t>
            </a:r>
            <a:endParaRPr lang="en-US">
              <a:solidFill>
                <a:schemeClr val="bg1">
                  <a:lumMod val="65000"/>
                  <a:lumOff val="35000"/>
                </a:schemeClr>
              </a:solidFill>
              <a:cs typeface="Calibri"/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</a:pPr>
            <a:r>
              <a:rPr lang="en-US" sz="3200" cap="small">
                <a:solidFill>
                  <a:schemeClr val="bg1">
                    <a:lumMod val="65000"/>
                    <a:lumOff val="3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       and references :</a:t>
            </a:r>
            <a:endParaRPr lang="en-US">
              <a:solidFill>
                <a:schemeClr val="bg1">
                  <a:lumMod val="65000"/>
                  <a:lumOff val="35000"/>
                </a:schemeClr>
              </a:solidFill>
              <a:cs typeface="Calibri"/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</a:pPr>
            <a:r>
              <a:rPr lang="en-US" sz="3200" cap="small">
                <a:solidFill>
                  <a:schemeClr val="bg1">
                    <a:lumMod val="65000"/>
                    <a:lumOff val="3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David J. P. Phillips, Ted Talks </a:t>
            </a:r>
            <a:endParaRPr lang="en-US" sz="3200" cap="small">
              <a:solidFill>
                <a:schemeClr val="bg1">
                  <a:lumMod val="65000"/>
                  <a:lumOff val="35000"/>
                </a:schemeClr>
              </a:solidFill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283043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6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TextBox 1">
            <a:extLst>
              <a:ext uri="{FF2B5EF4-FFF2-40B4-BE49-F238E27FC236}">
                <a16:creationId xmlns:a16="http://schemas.microsoft.com/office/drawing/2014/main" id="{189B7572-8D3D-4ED1-B602-09793F92287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16073707"/>
              </p:ext>
            </p:extLst>
          </p:nvPr>
        </p:nvGraphicFramePr>
        <p:xfrm>
          <a:off x="1557068" y="1437437"/>
          <a:ext cx="9422919" cy="45957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02" name="TextBox 401">
            <a:extLst>
              <a:ext uri="{FF2B5EF4-FFF2-40B4-BE49-F238E27FC236}">
                <a16:creationId xmlns:a16="http://schemas.microsoft.com/office/drawing/2014/main" id="{FA2DAEDD-2A7E-4EAB-ACA1-3AF59A6A0B3D}"/>
              </a:ext>
            </a:extLst>
          </p:cNvPr>
          <p:cNvSpPr txBox="1"/>
          <p:nvPr/>
        </p:nvSpPr>
        <p:spPr>
          <a:xfrm>
            <a:off x="4724400" y="871268"/>
            <a:ext cx="311701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Working memory and Objects </a:t>
            </a:r>
            <a:r>
              <a:rPr lang="en-GB">
                <a:cs typeface="Calibri"/>
              </a:rPr>
              <a:t>​</a:t>
            </a:r>
            <a:endParaRPr lang="en-GB"/>
          </a:p>
        </p:txBody>
      </p:sp>
      <p:pic>
        <p:nvPicPr>
          <p:cNvPr id="403" name="Picture 403">
            <a:extLst>
              <a:ext uri="{FF2B5EF4-FFF2-40B4-BE49-F238E27FC236}">
                <a16:creationId xmlns:a16="http://schemas.microsoft.com/office/drawing/2014/main" id="{02827478-CF4A-4FE3-A2A8-E1B24DD78EE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5557" y="5599442"/>
            <a:ext cx="879716" cy="1065004"/>
          </a:xfrm>
          <a:prstGeom prst="rect">
            <a:avLst/>
          </a:prstGeom>
        </p:spPr>
      </p:pic>
      <p:sp>
        <p:nvSpPr>
          <p:cNvPr id="404" name="TextBox 403">
            <a:extLst>
              <a:ext uri="{FF2B5EF4-FFF2-40B4-BE49-F238E27FC236}">
                <a16:creationId xmlns:a16="http://schemas.microsoft.com/office/drawing/2014/main" id="{113F29DF-8AB6-4C6F-BEC9-B1E45143CC9F}"/>
              </a:ext>
            </a:extLst>
          </p:cNvPr>
          <p:cNvSpPr txBox="1"/>
          <p:nvPr/>
        </p:nvSpPr>
        <p:spPr>
          <a:xfrm>
            <a:off x="1201946" y="6032740"/>
            <a:ext cx="2096219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solidFill>
                  <a:schemeClr val="tx1">
                    <a:lumMod val="85000"/>
                  </a:schemeClr>
                </a:solidFill>
                <a:cs typeface="Segoe UI"/>
              </a:rPr>
              <a:t>Alys Oksana </a:t>
            </a:r>
            <a:r>
              <a:rPr lang="en-GB" sz="1600" err="1">
                <a:solidFill>
                  <a:schemeClr val="tx1">
                    <a:lumMod val="85000"/>
                  </a:schemeClr>
                </a:solidFill>
                <a:cs typeface="Segoe UI"/>
              </a:rPr>
              <a:t>Bosneac</a:t>
            </a:r>
            <a:r>
              <a:rPr lang="en-GB" sz="1600">
                <a:solidFill>
                  <a:schemeClr val="tx1">
                    <a:lumMod val="85000"/>
                  </a:schemeClr>
                </a:solidFill>
                <a:cs typeface="Segoe UI"/>
              </a:rPr>
              <a:t> </a:t>
            </a:r>
            <a:r>
              <a:rPr lang="en-US" sz="1600">
                <a:solidFill>
                  <a:schemeClr val="tx1">
                    <a:lumMod val="85000"/>
                  </a:schemeClr>
                </a:solidFill>
                <a:cs typeface="Segoe UI"/>
              </a:rPr>
              <a:t>​</a:t>
            </a:r>
          </a:p>
          <a:p>
            <a:r>
              <a:rPr lang="en-GB" sz="1600">
                <a:solidFill>
                  <a:schemeClr val="tx1">
                    <a:lumMod val="85000"/>
                  </a:schemeClr>
                </a:solidFill>
                <a:cs typeface="Segoe UI"/>
              </a:rPr>
              <a:t>         2113970 </a:t>
            </a:r>
            <a:r>
              <a:rPr lang="en-US" sz="1600">
                <a:solidFill>
                  <a:schemeClr val="tx1">
                    <a:lumMod val="85000"/>
                  </a:schemeClr>
                </a:solidFill>
                <a:cs typeface="Segoe UI"/>
              </a:rPr>
              <a:t>​</a:t>
            </a:r>
          </a:p>
        </p:txBody>
      </p:sp>
    </p:spTree>
    <p:extLst>
      <p:ext uri="{BB962C8B-B14F-4D97-AF65-F5344CB8AC3E}">
        <p14:creationId xmlns:p14="http://schemas.microsoft.com/office/powerpoint/2010/main" val="2773702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4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4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1" grpId="0">
        <p:bldAsOne/>
      </p:bldGraphic>
      <p:bldP spid="402" grpId="0"/>
      <p:bldP spid="40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3CB9959D-D6D5-8245-B62A-29C678E182F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977" r="2841" b="24880"/>
          <a:stretch/>
        </p:blipFill>
        <p:spPr>
          <a:xfrm>
            <a:off x="791432" y="2164080"/>
            <a:ext cx="3295758" cy="249173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E7EB71A-AAC5-0945-BA12-A5F72D93F571}"/>
              </a:ext>
            </a:extLst>
          </p:cNvPr>
          <p:cNvSpPr txBox="1"/>
          <p:nvPr/>
        </p:nvSpPr>
        <p:spPr>
          <a:xfrm>
            <a:off x="6469380" y="2551837"/>
            <a:ext cx="467295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/>
              <a:t>Key Points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/>
              <a:t>No read, to hear speech more important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/>
              <a:t>Keep the attention on you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/>
              <a:t>Quickly digest information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/>
              <a:t>Focus on the point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/>
              <a:t>Too much will bore and overwhelm 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3D53775A-CCDA-434C-9ABE-729128FB17A8}"/>
              </a:ext>
            </a:extLst>
          </p:cNvPr>
          <p:cNvCxnSpPr/>
          <p:nvPr/>
        </p:nvCxnSpPr>
        <p:spPr>
          <a:xfrm>
            <a:off x="4091940" y="3429000"/>
            <a:ext cx="739140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9B8CF6B2-FFFD-46BD-BDCC-F0C2459B42A1}"/>
              </a:ext>
            </a:extLst>
          </p:cNvPr>
          <p:cNvSpPr txBox="1"/>
          <p:nvPr/>
        </p:nvSpPr>
        <p:spPr>
          <a:xfrm>
            <a:off x="4831080" y="3228945"/>
            <a:ext cx="8305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i="1"/>
              <a:t>Why?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10DB7DB4-7BBC-4F49-A51D-49A72928A792}"/>
              </a:ext>
            </a:extLst>
          </p:cNvPr>
          <p:cNvCxnSpPr>
            <a:cxnSpLocks/>
          </p:cNvCxnSpPr>
          <p:nvPr/>
        </p:nvCxnSpPr>
        <p:spPr>
          <a:xfrm>
            <a:off x="5661660" y="3429000"/>
            <a:ext cx="714386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4C0CCF76-3399-44C5-A3A9-49B3642A3864}"/>
              </a:ext>
            </a:extLst>
          </p:cNvPr>
          <p:cNvSpPr txBox="1"/>
          <p:nvPr/>
        </p:nvSpPr>
        <p:spPr>
          <a:xfrm>
            <a:off x="5638800" y="2971800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/>
          </a:p>
        </p:txBody>
      </p:sp>
      <p:pic>
        <p:nvPicPr>
          <p:cNvPr id="18" name="Picture 17" descr="A picture containing wall, person, indoor, posing&#10;&#10;Description automatically generated">
            <a:extLst>
              <a:ext uri="{FF2B5EF4-FFF2-40B4-BE49-F238E27FC236}">
                <a16:creationId xmlns:a16="http://schemas.microsoft.com/office/drawing/2014/main" id="{361014DB-5DEB-4995-958B-AA8380DCEF7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07567" y="458065"/>
            <a:ext cx="1484433" cy="1568856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2F219F1A-C170-414A-9C9E-D4A7F953052B}"/>
              </a:ext>
            </a:extLst>
          </p:cNvPr>
          <p:cNvSpPr txBox="1"/>
          <p:nvPr/>
        </p:nvSpPr>
        <p:spPr>
          <a:xfrm>
            <a:off x="9058784" y="458065"/>
            <a:ext cx="16487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Marina Crihana</a:t>
            </a:r>
          </a:p>
          <a:p>
            <a:r>
              <a:rPr lang="en-GB"/>
              <a:t>2112988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1FFFA34-9CD9-44D2-9068-639B51C6CC30}"/>
              </a:ext>
            </a:extLst>
          </p:cNvPr>
          <p:cNvSpPr txBox="1"/>
          <p:nvPr/>
        </p:nvSpPr>
        <p:spPr>
          <a:xfrm>
            <a:off x="7219985" y="6211669"/>
            <a:ext cx="53263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References :</a:t>
            </a:r>
          </a:p>
          <a:p>
            <a:r>
              <a:rPr lang="en-GB" sz="1200"/>
              <a:t> 2021 Slide Player.com Inc</a:t>
            </a:r>
          </a:p>
          <a:p>
            <a:r>
              <a:rPr lang="en-GB" sz="1200"/>
              <a:t> </a:t>
            </a:r>
            <a:r>
              <a:rPr lang="en-GB" sz="1200" err="1"/>
              <a:t>TedxStockholmSalon</a:t>
            </a:r>
            <a:r>
              <a:rPr lang="en-GB" sz="1200"/>
              <a:t> with David J P Philips How to avoid Death of Power Point </a:t>
            </a:r>
          </a:p>
        </p:txBody>
      </p:sp>
    </p:spTree>
    <p:extLst>
      <p:ext uri="{BB962C8B-B14F-4D97-AF65-F5344CB8AC3E}">
        <p14:creationId xmlns:p14="http://schemas.microsoft.com/office/powerpoint/2010/main" val="6071678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  <a:lumOff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515CCB-9E5F-47B6-B94F-5B964BF8F3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2782" y="2103437"/>
            <a:ext cx="5314536" cy="1325563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1800">
                <a:latin typeface="Arial" panose="020B0604020202020204" pitchFamily="34" charset="0"/>
                <a:cs typeface="Arial" panose="020B0604020202020204" pitchFamily="34" charset="0"/>
              </a:rPr>
              <a:t>                SIZE</a:t>
            </a:r>
            <a:br>
              <a:rPr lang="en-US" sz="1100"/>
            </a:br>
            <a:br>
              <a:rPr lang="en-US" sz="1100"/>
            </a:br>
            <a:br>
              <a:rPr lang="en-US" sz="1100"/>
            </a:br>
            <a:br>
              <a:rPr lang="en-US" sz="1100"/>
            </a:br>
            <a:br>
              <a:rPr lang="en-US" sz="1100"/>
            </a:br>
            <a:br>
              <a:rPr lang="en-US" sz="1100"/>
            </a:br>
            <a:br>
              <a:rPr lang="en-US" sz="1100"/>
            </a:br>
            <a:br>
              <a:rPr lang="en-US" sz="1100"/>
            </a:br>
            <a:br>
              <a:rPr lang="en-US" sz="1100"/>
            </a:br>
            <a:br>
              <a:rPr lang="en-US" sz="1100"/>
            </a:br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Main title must be  smaller size than the content</a:t>
            </a:r>
            <a:b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to control  people attention on the main object</a:t>
            </a:r>
            <a:b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The most important object should be the biggest</a:t>
            </a:r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 descr="A picture containing person, person, wall, indoor&#10;&#10;Description automatically generated">
            <a:extLst>
              <a:ext uri="{FF2B5EF4-FFF2-40B4-BE49-F238E27FC236}">
                <a16:creationId xmlns:a16="http://schemas.microsoft.com/office/drawing/2014/main" id="{2CACDE86-F30A-4C8F-9ED9-7CE2F2B9AA8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310" r="22560"/>
          <a:stretch/>
        </p:blipFill>
        <p:spPr>
          <a:xfrm>
            <a:off x="3" y="-2"/>
            <a:ext cx="4081344" cy="4241153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0" y="0"/>
                </a:moveTo>
                <a:lnTo>
                  <a:pt x="4400491" y="0"/>
                </a:lnTo>
                <a:lnTo>
                  <a:pt x="4484766" y="76595"/>
                </a:lnTo>
                <a:cubicBezTo>
                  <a:pt x="5076107" y="667936"/>
                  <a:pt x="5441859" y="1484866"/>
                  <a:pt x="5441859" y="2387221"/>
                </a:cubicBezTo>
                <a:cubicBezTo>
                  <a:pt x="5441859" y="4191932"/>
                  <a:pt x="3978851" y="5654940"/>
                  <a:pt x="2174140" y="5654940"/>
                </a:cubicBezTo>
                <a:cubicBezTo>
                  <a:pt x="1412778" y="5654940"/>
                  <a:pt x="712231" y="5394557"/>
                  <a:pt x="156693" y="4957981"/>
                </a:cubicBezTo>
                <a:lnTo>
                  <a:pt x="0" y="4820612"/>
                </a:lnTo>
                <a:close/>
              </a:path>
            </a:pathLst>
          </a:cu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A9A0763-4C12-4350-8A15-5476AC8C2E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9787" y="5170040"/>
            <a:ext cx="5314543" cy="33759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endParaRPr lang="en-US" sz="1800"/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/>
              <a:t>   Angel Stoyanov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/>
              <a:t>        2106796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/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/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1212373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9AF8C"/>
      </a:accent1>
      <a:accent2>
        <a:srgbClr val="97BE49"/>
      </a:accent2>
      <a:accent3>
        <a:srgbClr val="3D9CCC"/>
      </a:accent3>
      <a:accent4>
        <a:srgbClr val="7C60C6"/>
      </a:accent4>
      <a:accent5>
        <a:srgbClr val="C9492C"/>
      </a:accent5>
      <a:accent6>
        <a:srgbClr val="D58C2E"/>
      </a:accent6>
      <a:hlink>
        <a:srgbClr val="0563C1"/>
      </a:hlink>
      <a:folHlink>
        <a:srgbClr val="954F72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3E4F19A7-A959-40BB-972C-4880BAF8EB09}"/>
    </a:ext>
  </a:extLst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6</Slides>
  <Notes>0</Notes>
  <HiddenSlides>0</HiddenSlide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6</vt:i4>
      </vt:variant>
    </vt:vector>
  </HeadingPairs>
  <TitlesOfParts>
    <vt:vector size="8" baseType="lpstr">
      <vt:lpstr>Office Theme</vt:lpstr>
      <vt:lpstr>Custom Design</vt:lpstr>
      <vt:lpstr>PowerPoint Presentation</vt:lpstr>
      <vt:lpstr>Contrast &amp; Dark Background                                                                                                            </vt:lpstr>
      <vt:lpstr>PowerPoint Presentation</vt:lpstr>
      <vt:lpstr>PowerPoint Presentation</vt:lpstr>
      <vt:lpstr>PowerPoint Presentation</vt:lpstr>
      <vt:lpstr>                SIZE          Main title must be  smaller size than the content to control  people attention on the main object   The most important object should be the biggest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2021-10-08T09:37:48Z</dcterms:created>
  <dcterms:modified xsi:type="dcterms:W3CDTF">2021-10-12T02:19:09Z</dcterms:modified>
</cp:coreProperties>
</file>