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A097FF-898A-4019-B337-C32BFE71D5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F81410B-64F3-40A8-A9D2-E487B1B047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71C1E1-3157-4414-828F-09F95BBDF8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13383-0AE1-476F-865D-D761807B5F80}" type="datetimeFigureOut">
              <a:rPr lang="en-GB" smtClean="0"/>
              <a:t>13/02/2023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CA802F-8876-4894-B09D-E54B720918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54D538-481D-4030-A56F-95AFA7407A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BB75-26AF-4B8A-BA35-01BD308C6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72517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8FEE7F-6626-4DF3-AB3C-4EAB2FAE86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31644A-44B7-4981-9A35-7F98FE2D93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6E8643-C976-4E04-8430-0B1CE9489B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13383-0AE1-476F-865D-D761807B5F80}" type="datetimeFigureOut">
              <a:rPr lang="en-GB" smtClean="0"/>
              <a:t>13/02/2023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9953FB-A111-4B59-BDF3-6E246656B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974D85-A955-4124-B4A9-DE4CE73850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BB75-26AF-4B8A-BA35-01BD308C6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70117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58C2C4-A505-4BD9-ABC0-70710B1B9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CD3185-1E81-4A97-8144-4A16FEC8D8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2E9BE1-669A-4C64-A3CA-64CA0D777F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13383-0AE1-476F-865D-D761807B5F80}" type="datetimeFigureOut">
              <a:rPr lang="en-GB" smtClean="0"/>
              <a:t>13/02/2023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3F74E4-DFD1-449F-95D8-268369B25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E7FB37-402F-42AA-BBCC-21CD8C8DC1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BB75-26AF-4B8A-BA35-01BD308C6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11603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E773F6-80B1-44D2-B9B5-CD6AFF38AA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478E42-267A-43C7-A183-ED0623279D2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2B85C-D397-45F0-94E9-361FC08607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1E4AF0-DE8F-4802-AC2D-E3358A2D66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13383-0AE1-476F-865D-D761807B5F80}" type="datetimeFigureOut">
              <a:rPr lang="en-GB" smtClean="0"/>
              <a:t>13/02/2023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7506D8-FFA4-470B-9961-73F0E53A07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E338BF-3909-4029-9AD5-1686848B65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BB75-26AF-4B8A-BA35-01BD308C6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7532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A5D1FF-3A5A-49AD-AA82-E23FB97050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827E83-CB02-4E44-8B1E-36545C343D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7E6C0EF-1F06-477D-885E-42E3CBADC6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B8CD087-A368-4F62-8B27-7A89ED94730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B86E5CD-3DC1-401A-A2D0-295EFCB2F5C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476F260-8B7B-4E8E-83C3-A1830E7E9E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13383-0AE1-476F-865D-D761807B5F80}" type="datetimeFigureOut">
              <a:rPr lang="en-GB" smtClean="0"/>
              <a:t>13/02/2023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5F59F69-A8A3-4708-BF8D-389FC695E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80043E7-4997-47E8-8CCA-35DB5AD535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BB75-26AF-4B8A-BA35-01BD308C6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78060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CF7DF9-1548-46F1-8013-FDB7479E64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36E2EF6-38FA-4855-9E52-39E4CA0537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13383-0AE1-476F-865D-D761807B5F80}" type="datetimeFigureOut">
              <a:rPr lang="en-GB" smtClean="0"/>
              <a:t>13/02/2023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17979B5-3A0E-4A09-A519-0461749CEB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E2ACF90-B5C6-4FD4-864C-9BF220A7F1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BB75-26AF-4B8A-BA35-01BD308C6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77853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DD7C3B7-1B1C-4916-9153-5C955818DA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13383-0AE1-476F-865D-D761807B5F80}" type="datetimeFigureOut">
              <a:rPr lang="en-GB" smtClean="0"/>
              <a:t>13/02/2023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93F13E9-6CE4-4DB9-BE53-C64DE79064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65A7FB-B40A-459D-BA31-AD0E755385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BB75-26AF-4B8A-BA35-01BD308C6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70721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FEE059-6A69-4FD4-B460-671D58D779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F389D0-D0E6-43DF-B27B-847818A807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5C1A6C-67A7-4B63-BFAE-DAD80C5699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BDCFC5-11E1-4B99-8758-9C269CCC48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13383-0AE1-476F-865D-D761807B5F80}" type="datetimeFigureOut">
              <a:rPr lang="en-GB" smtClean="0"/>
              <a:t>13/02/2023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600814-BE8E-4275-B0AC-72FFD675A2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244BAB-7B54-403C-AFD0-D3B300CA8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BB75-26AF-4B8A-BA35-01BD308C6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47702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58B03A-692C-4B56-83F1-BFD327FE2C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85BA6F-376A-43AA-8B0A-631D4AC529A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6582569-3149-4063-B481-9655734A61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CEEDB4-C677-452E-9700-B02E0A4D04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13383-0AE1-476F-865D-D761807B5F80}" type="datetimeFigureOut">
              <a:rPr lang="en-GB" smtClean="0"/>
              <a:t>13/02/2023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FD6C77-E647-4395-8639-11370935D9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8C2662-FD1A-4D32-9FDA-B8ACB6CACE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BB75-26AF-4B8A-BA35-01BD308C6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5448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760019-D8D4-44A1-81E0-FD77296D01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366CEBE-6A03-487C-AFCB-AE0DD7DDB1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FCB9A5-9121-4180-A5A8-D2B7290EE4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13383-0AE1-476F-865D-D761807B5F80}" type="datetimeFigureOut">
              <a:rPr lang="en-GB" smtClean="0"/>
              <a:t>13/02/2023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F97C4C-3121-4122-8D8D-549ECDF448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56B425-032D-47CE-B136-45D7A82D06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BB75-26AF-4B8A-BA35-01BD308C6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32221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C6B0F19-14BF-48F6-9DB2-C2383EDE2D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52B6FDA-1F71-488C-913D-4D172352B6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5BDDC7-849E-4C32-8E73-0A3F2DE6E8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13383-0AE1-476F-865D-D761807B5F80}" type="datetimeFigureOut">
              <a:rPr lang="en-GB" smtClean="0"/>
              <a:t>13/02/2023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87B54A-1AAE-4BA2-ABF9-F840734511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058989-E75C-45D5-B380-6B387BE9D1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BB75-26AF-4B8A-BA35-01BD308C6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466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F6D422C-443C-4FD1-9A6C-1E759D5E9C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3C75A8-D80E-4195-983F-74C701C9CA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66CA14-6D0F-43EE-959C-4FEF38AD3AA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E13383-0AE1-476F-865D-D761807B5F80}" type="datetimeFigureOut">
              <a:rPr lang="en-GB" smtClean="0"/>
              <a:t>13/02/2023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3B7051-0504-4DCD-95F0-42168A08A0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99180A-4ABB-4612-9533-15F3C6B3CF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42BB75-26AF-4B8A-BA35-01BD308C6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25607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13" Type="http://schemas.microsoft.com/office/2007/relationships/media" Target="../media/media7.m4a"/><Relationship Id="rId18" Type="http://schemas.openxmlformats.org/officeDocument/2006/relationships/image" Target="../media/image1.png"/><Relationship Id="rId3" Type="http://schemas.microsoft.com/office/2007/relationships/media" Target="../media/media2.m4a"/><Relationship Id="rId7" Type="http://schemas.microsoft.com/office/2007/relationships/media" Target="../media/media4.m4a"/><Relationship Id="rId12" Type="http://schemas.openxmlformats.org/officeDocument/2006/relationships/audio" Target="../media/media6.m4a"/><Relationship Id="rId17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6" Type="http://schemas.openxmlformats.org/officeDocument/2006/relationships/audio" Target="../media/media8.m4a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microsoft.com/office/2007/relationships/media" Target="../media/media6.m4a"/><Relationship Id="rId5" Type="http://schemas.microsoft.com/office/2007/relationships/media" Target="../media/media3.m4a"/><Relationship Id="rId15" Type="http://schemas.microsoft.com/office/2007/relationships/media" Target="../media/media8.m4a"/><Relationship Id="rId10" Type="http://schemas.openxmlformats.org/officeDocument/2006/relationships/audio" Target="../media/media5.m4a"/><Relationship Id="rId19" Type="http://schemas.openxmlformats.org/officeDocument/2006/relationships/image" Target="../media/image2.png"/><Relationship Id="rId4" Type="http://schemas.openxmlformats.org/officeDocument/2006/relationships/audio" Target="../media/media2.m4a"/><Relationship Id="rId9" Type="http://schemas.microsoft.com/office/2007/relationships/media" Target="../media/media5.m4a"/><Relationship Id="rId14" Type="http://schemas.openxmlformats.org/officeDocument/2006/relationships/audio" Target="../media/media7.m4a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703AF8-33B3-4DD9-A560-3D87919ED8E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0" dirty="0"/>
              <a:t/>
            </a:r>
            <a:br>
              <a:rPr lang="en-US" b="0" dirty="0"/>
            </a:b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D056F9-6C91-4418-A0F8-8DD5B40CF0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576252"/>
            <a:ext cx="9144000" cy="1933712"/>
          </a:xfrm>
        </p:spPr>
        <p:txBody>
          <a:bodyPr>
            <a:normAutofit/>
          </a:bodyPr>
          <a:lstStyle/>
          <a:p>
            <a:r>
              <a:rPr lang="en-US" dirty="0" smtClean="0"/>
              <a:t>Student Name- </a:t>
            </a:r>
            <a:r>
              <a:rPr lang="en-US" dirty="0" err="1" smtClean="0"/>
              <a:t>Sayeda</a:t>
            </a:r>
            <a:r>
              <a:rPr lang="en-US" dirty="0" smtClean="0"/>
              <a:t> Laila </a:t>
            </a:r>
            <a:r>
              <a:rPr lang="en-US" dirty="0" err="1" smtClean="0"/>
              <a:t>Yeasmine</a:t>
            </a:r>
            <a:r>
              <a:rPr lang="en-US" dirty="0" smtClean="0"/>
              <a:t> </a:t>
            </a:r>
          </a:p>
          <a:p>
            <a:r>
              <a:rPr lang="en-US" dirty="0" smtClean="0"/>
              <a:t>Student Number - 2119793</a:t>
            </a:r>
            <a:endParaRPr lang="en-US" dirty="0"/>
          </a:p>
          <a:p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10434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15A12D-6A57-4C0E-BF2E-25B6EF2300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00062"/>
            <a:ext cx="10515600" cy="1325563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6FD843-F3CA-44E1-931B-F8509CC152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2" descr="https://ukc-powerpoint.officeapps.live.com/pods/GetClipboardImage.ashx?Id=753cb45a-7b5c-4819-a519-6d7ea30b8cd0&amp;DC=GUK1&amp;pkey=40d21f61-b6b2-4c4c-9542-426a64f36d55&amp;wdwaccluster=GUK1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18"/>
          <a:srcRect/>
          <a:stretch>
            <a:fillRect/>
          </a:stretch>
        </p:blipFill>
        <p:spPr>
          <a:xfrm>
            <a:off x="0" y="0"/>
            <a:ext cx="12191996" cy="6952018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7" name="Rectangle 6"/>
          <p:cNvSpPr/>
          <p:nvPr/>
        </p:nvSpPr>
        <p:spPr>
          <a:xfrm>
            <a:off x="170287" y="239877"/>
            <a:ext cx="66398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600" u="sng" kern="0" dirty="0">
                <a:solidFill>
                  <a:srgbClr val="000000"/>
                </a:solidFill>
              </a:rPr>
              <a:t>Me </a:t>
            </a:r>
            <a:r>
              <a:rPr lang="en-GB" sz="3600" u="sng" kern="0" dirty="0" err="1">
                <a:solidFill>
                  <a:srgbClr val="000000"/>
                </a:solidFill>
              </a:rPr>
              <a:t>gustaria</a:t>
            </a:r>
            <a:r>
              <a:rPr lang="en-GB" sz="3600" u="sng" kern="0" dirty="0">
                <a:solidFill>
                  <a:srgbClr val="000000"/>
                </a:solidFill>
              </a:rPr>
              <a:t> </a:t>
            </a:r>
            <a:r>
              <a:rPr lang="en-GB" sz="3600" u="sng" kern="0" dirty="0" err="1">
                <a:solidFill>
                  <a:srgbClr val="000000"/>
                </a:solidFill>
              </a:rPr>
              <a:t>hacer</a:t>
            </a:r>
            <a:r>
              <a:rPr lang="en-GB" sz="3600" u="sng" kern="0" dirty="0">
                <a:solidFill>
                  <a:srgbClr val="000000"/>
                </a:solidFill>
              </a:rPr>
              <a:t> </a:t>
            </a:r>
            <a:r>
              <a:rPr lang="en-GB" sz="3600" u="sng" kern="0" dirty="0" err="1">
                <a:solidFill>
                  <a:srgbClr val="000000"/>
                </a:solidFill>
              </a:rPr>
              <a:t>una</a:t>
            </a:r>
            <a:r>
              <a:rPr lang="en-GB" sz="3600" u="sng" kern="0" dirty="0">
                <a:solidFill>
                  <a:srgbClr val="000000"/>
                </a:solidFill>
              </a:rPr>
              <a:t> </a:t>
            </a:r>
            <a:r>
              <a:rPr lang="en-GB" sz="3600" u="sng" kern="0" dirty="0" err="1">
                <a:solidFill>
                  <a:srgbClr val="000000"/>
                </a:solidFill>
              </a:rPr>
              <a:t>reserva</a:t>
            </a:r>
            <a:r>
              <a:rPr lang="en-GB" sz="3600" u="sng" kern="0" dirty="0">
                <a:solidFill>
                  <a:srgbClr val="000000"/>
                </a:solidFill>
              </a:rPr>
              <a:t>…</a:t>
            </a:r>
            <a:endParaRPr lang="en-GB" sz="3600" i="1" u="sng" dirty="0">
              <a:solidFill>
                <a:srgbClr val="00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0287" y="719737"/>
            <a:ext cx="12570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b="1" u="sng" dirty="0">
                <a:solidFill>
                  <a:srgbClr val="000000"/>
                </a:solidFill>
              </a:rPr>
              <a:t>DIALOGO</a:t>
            </a:r>
            <a:r>
              <a:rPr lang="es-ES" dirty="0">
                <a:solidFill>
                  <a:srgbClr val="000000"/>
                </a:solidFill>
              </a:rPr>
              <a:t> 1</a:t>
            </a:r>
          </a:p>
        </p:txBody>
      </p:sp>
      <p:sp>
        <p:nvSpPr>
          <p:cNvPr id="9" name="Rectangle 8"/>
          <p:cNvSpPr/>
          <p:nvPr/>
        </p:nvSpPr>
        <p:spPr>
          <a:xfrm>
            <a:off x="170287" y="1105883"/>
            <a:ext cx="1047158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dirty="0">
                <a:solidFill>
                  <a:srgbClr val="000000"/>
                </a:solidFill>
              </a:rPr>
              <a:t>Recepcionista: 	Buenos días! </a:t>
            </a:r>
            <a:r>
              <a:rPr lang="es-ES" dirty="0">
                <a:solidFill>
                  <a:srgbClr val="000000"/>
                </a:solidFill>
                <a:highlight>
                  <a:srgbClr val="FFFF00"/>
                </a:highlight>
              </a:rPr>
              <a:t>Hotel </a:t>
            </a:r>
            <a:r>
              <a:rPr lang="es-ES" dirty="0" err="1" smtClean="0">
                <a:solidFill>
                  <a:srgbClr val="000000"/>
                </a:solidFill>
                <a:highlight>
                  <a:srgbClr val="FFFF00"/>
                </a:highlight>
              </a:rPr>
              <a:t>Marriott</a:t>
            </a:r>
            <a:r>
              <a:rPr lang="es-ES" dirty="0" smtClean="0">
                <a:solidFill>
                  <a:srgbClr val="000000"/>
                </a:solidFill>
              </a:rPr>
              <a:t>. </a:t>
            </a:r>
            <a:r>
              <a:rPr lang="es-ES" dirty="0">
                <a:solidFill>
                  <a:srgbClr val="000000"/>
                </a:solidFill>
              </a:rPr>
              <a:t>Como le puedo ayudar? </a:t>
            </a:r>
            <a:r>
              <a:rPr lang="es-ES" i="1" dirty="0">
                <a:solidFill>
                  <a:srgbClr val="FF0000"/>
                </a:solidFill>
              </a:rPr>
              <a:t>(</a:t>
            </a:r>
            <a:r>
              <a:rPr lang="es-ES" i="1" dirty="0" err="1">
                <a:solidFill>
                  <a:srgbClr val="FF0000"/>
                </a:solidFill>
              </a:rPr>
              <a:t>How</a:t>
            </a:r>
            <a:r>
              <a:rPr lang="es-ES" i="1" dirty="0">
                <a:solidFill>
                  <a:srgbClr val="FF0000"/>
                </a:solidFill>
              </a:rPr>
              <a:t> </a:t>
            </a:r>
            <a:r>
              <a:rPr lang="es-ES" i="1" dirty="0" err="1">
                <a:solidFill>
                  <a:srgbClr val="FF0000"/>
                </a:solidFill>
              </a:rPr>
              <a:t>may</a:t>
            </a:r>
            <a:r>
              <a:rPr lang="es-ES" i="1" dirty="0">
                <a:solidFill>
                  <a:srgbClr val="FF0000"/>
                </a:solidFill>
              </a:rPr>
              <a:t> I </a:t>
            </a:r>
            <a:r>
              <a:rPr lang="es-ES" i="1" dirty="0" err="1">
                <a:solidFill>
                  <a:srgbClr val="FF0000"/>
                </a:solidFill>
              </a:rPr>
              <a:t>help</a:t>
            </a:r>
            <a:r>
              <a:rPr lang="es-ES" i="1" dirty="0">
                <a:solidFill>
                  <a:srgbClr val="FF0000"/>
                </a:solidFill>
              </a:rPr>
              <a:t> </a:t>
            </a:r>
            <a:r>
              <a:rPr lang="es-ES" i="1" dirty="0" err="1">
                <a:solidFill>
                  <a:srgbClr val="FF0000"/>
                </a:solidFill>
              </a:rPr>
              <a:t>you</a:t>
            </a:r>
            <a:r>
              <a:rPr lang="es-ES" i="1" dirty="0">
                <a:solidFill>
                  <a:srgbClr val="FF0000"/>
                </a:solidFill>
              </a:rPr>
              <a:t>)</a:t>
            </a:r>
          </a:p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dirty="0">
                <a:solidFill>
                  <a:srgbClr val="000000"/>
                </a:solidFill>
              </a:rPr>
              <a:t>Sra. María: 	Buenos días! Me gustaría reservar una habitación en el hotel. </a:t>
            </a:r>
            <a:r>
              <a:rPr lang="es-ES" i="1" dirty="0">
                <a:solidFill>
                  <a:srgbClr val="FF0000"/>
                </a:solidFill>
              </a:rPr>
              <a:t>(</a:t>
            </a:r>
            <a:r>
              <a:rPr lang="es-ES" i="1" dirty="0" err="1">
                <a:solidFill>
                  <a:srgbClr val="FF0000"/>
                </a:solidFill>
              </a:rPr>
              <a:t>Make</a:t>
            </a:r>
            <a:r>
              <a:rPr lang="es-ES" i="1" dirty="0">
                <a:solidFill>
                  <a:srgbClr val="FF0000"/>
                </a:solidFill>
              </a:rPr>
              <a:t> a </a:t>
            </a:r>
            <a:r>
              <a:rPr lang="es-ES" i="1" dirty="0" err="1">
                <a:solidFill>
                  <a:srgbClr val="FF0000"/>
                </a:solidFill>
              </a:rPr>
              <a:t>reservation</a:t>
            </a:r>
            <a:r>
              <a:rPr lang="es-ES" i="1" dirty="0">
                <a:solidFill>
                  <a:srgbClr val="FF0000"/>
                </a:solidFill>
              </a:rPr>
              <a:t>)</a:t>
            </a:r>
          </a:p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dirty="0">
                <a:solidFill>
                  <a:srgbClr val="000000"/>
                </a:solidFill>
              </a:rPr>
              <a:t>Recepcionista: 	Muy bien. Como se llama usted?</a:t>
            </a:r>
          </a:p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dirty="0">
                <a:solidFill>
                  <a:srgbClr val="000000"/>
                </a:solidFill>
              </a:rPr>
              <a:t>Sra. María: 	Me llamo </a:t>
            </a:r>
            <a:r>
              <a:rPr lang="es-ES" dirty="0" err="1" smtClean="0">
                <a:solidFill>
                  <a:srgbClr val="000000"/>
                </a:solidFill>
                <a:highlight>
                  <a:srgbClr val="FFFF00"/>
                </a:highlight>
              </a:rPr>
              <a:t>Maria</a:t>
            </a:r>
            <a:r>
              <a:rPr lang="es-ES" dirty="0" smtClean="0">
                <a:solidFill>
                  <a:srgbClr val="000000"/>
                </a:solidFill>
                <a:highlight>
                  <a:srgbClr val="FFFF00"/>
                </a:highlight>
              </a:rPr>
              <a:t> Gonzales</a:t>
            </a:r>
            <a:r>
              <a:rPr lang="es-ES" dirty="0" smtClean="0">
                <a:solidFill>
                  <a:srgbClr val="000000"/>
                </a:solidFill>
              </a:rPr>
              <a:t>.</a:t>
            </a:r>
            <a:endParaRPr lang="es-ES" dirty="0">
              <a:solidFill>
                <a:srgbClr val="000000"/>
              </a:solidFill>
            </a:endParaRPr>
          </a:p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dirty="0">
                <a:solidFill>
                  <a:srgbClr val="000000"/>
                </a:solidFill>
              </a:rPr>
              <a:t>Recepcionista: 	Muy bien </a:t>
            </a:r>
            <a:r>
              <a:rPr lang="es-ES" dirty="0">
                <a:solidFill>
                  <a:srgbClr val="000000"/>
                </a:solidFill>
                <a:highlight>
                  <a:srgbClr val="FFFF00"/>
                </a:highlight>
              </a:rPr>
              <a:t>Señora </a:t>
            </a:r>
            <a:r>
              <a:rPr lang="es-ES" dirty="0" smtClean="0">
                <a:solidFill>
                  <a:srgbClr val="000000"/>
                </a:solidFill>
                <a:highlight>
                  <a:srgbClr val="FFFF00"/>
                </a:highlight>
              </a:rPr>
              <a:t>Gonzales</a:t>
            </a:r>
            <a:r>
              <a:rPr lang="es-ES" dirty="0" smtClean="0">
                <a:solidFill>
                  <a:srgbClr val="000000"/>
                </a:solidFill>
              </a:rPr>
              <a:t>. </a:t>
            </a:r>
            <a:r>
              <a:rPr lang="es-ES" dirty="0">
                <a:solidFill>
                  <a:srgbClr val="000000"/>
                </a:solidFill>
              </a:rPr>
              <a:t>Para cuantas personas? </a:t>
            </a:r>
            <a:r>
              <a:rPr lang="es-ES" i="1" dirty="0">
                <a:solidFill>
                  <a:srgbClr val="FF0000"/>
                </a:solidFill>
              </a:rPr>
              <a:t>(</a:t>
            </a:r>
            <a:r>
              <a:rPr lang="es-ES" i="1" dirty="0" err="1">
                <a:solidFill>
                  <a:srgbClr val="FF0000"/>
                </a:solidFill>
              </a:rPr>
              <a:t>for</a:t>
            </a:r>
            <a:r>
              <a:rPr lang="es-ES" i="1" dirty="0">
                <a:solidFill>
                  <a:srgbClr val="FF0000"/>
                </a:solidFill>
              </a:rPr>
              <a:t> </a:t>
            </a:r>
            <a:r>
              <a:rPr lang="es-ES" i="1" dirty="0" err="1">
                <a:solidFill>
                  <a:srgbClr val="FF0000"/>
                </a:solidFill>
              </a:rPr>
              <a:t>how</a:t>
            </a:r>
            <a:r>
              <a:rPr lang="es-ES" i="1" dirty="0">
                <a:solidFill>
                  <a:srgbClr val="FF0000"/>
                </a:solidFill>
              </a:rPr>
              <a:t> </a:t>
            </a:r>
            <a:r>
              <a:rPr lang="es-ES" i="1" dirty="0" err="1">
                <a:solidFill>
                  <a:srgbClr val="FF0000"/>
                </a:solidFill>
              </a:rPr>
              <a:t>many</a:t>
            </a:r>
            <a:r>
              <a:rPr lang="es-ES" i="1" dirty="0">
                <a:solidFill>
                  <a:srgbClr val="FF0000"/>
                </a:solidFill>
              </a:rPr>
              <a:t> </a:t>
            </a:r>
            <a:r>
              <a:rPr lang="es-ES" i="1" dirty="0" err="1">
                <a:solidFill>
                  <a:srgbClr val="FF0000"/>
                </a:solidFill>
              </a:rPr>
              <a:t>people</a:t>
            </a:r>
            <a:r>
              <a:rPr lang="es-ES" i="1" dirty="0">
                <a:solidFill>
                  <a:srgbClr val="FF0000"/>
                </a:solidFill>
              </a:rPr>
              <a:t>)</a:t>
            </a:r>
          </a:p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dirty="0">
                <a:solidFill>
                  <a:srgbClr val="000000"/>
                </a:solidFill>
              </a:rPr>
              <a:t>Sra. María: 	Para </a:t>
            </a:r>
            <a:r>
              <a:rPr lang="es-ES" dirty="0">
                <a:solidFill>
                  <a:srgbClr val="000000"/>
                </a:solidFill>
                <a:highlight>
                  <a:srgbClr val="FFFF00"/>
                </a:highlight>
              </a:rPr>
              <a:t>dos personas</a:t>
            </a:r>
            <a:r>
              <a:rPr lang="es-ES" dirty="0">
                <a:solidFill>
                  <a:srgbClr val="000000"/>
                </a:solidFill>
              </a:rPr>
              <a:t>.</a:t>
            </a:r>
          </a:p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dirty="0">
                <a:solidFill>
                  <a:srgbClr val="000000"/>
                </a:solidFill>
              </a:rPr>
              <a:t>Recepcionista: 	Una o dos habitaciones?</a:t>
            </a:r>
          </a:p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dirty="0">
                <a:solidFill>
                  <a:srgbClr val="000000"/>
                </a:solidFill>
              </a:rPr>
              <a:t>Sra. María: 	</a:t>
            </a:r>
            <a:r>
              <a:rPr lang="es-ES" dirty="0">
                <a:solidFill>
                  <a:srgbClr val="000000"/>
                </a:solidFill>
                <a:highlight>
                  <a:srgbClr val="FFFF00"/>
                </a:highlight>
              </a:rPr>
              <a:t>Una habitación</a:t>
            </a:r>
            <a:r>
              <a:rPr lang="es-ES" dirty="0">
                <a:solidFill>
                  <a:srgbClr val="000000"/>
                </a:solidFill>
              </a:rPr>
              <a:t>.</a:t>
            </a:r>
          </a:p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dirty="0">
                <a:solidFill>
                  <a:srgbClr val="000000"/>
                </a:solidFill>
              </a:rPr>
              <a:t>Recepcionista: 	Cama doble o dos individuales? </a:t>
            </a:r>
            <a:r>
              <a:rPr lang="es-ES" i="1" dirty="0">
                <a:solidFill>
                  <a:srgbClr val="FF0000"/>
                </a:solidFill>
              </a:rPr>
              <a:t>(doublé </a:t>
            </a:r>
            <a:r>
              <a:rPr lang="es-ES" i="1" dirty="0" err="1">
                <a:solidFill>
                  <a:srgbClr val="FF0000"/>
                </a:solidFill>
              </a:rPr>
              <a:t>bed</a:t>
            </a:r>
            <a:r>
              <a:rPr lang="es-ES" i="1" dirty="0">
                <a:solidFill>
                  <a:srgbClr val="FF0000"/>
                </a:solidFill>
              </a:rPr>
              <a:t> </a:t>
            </a:r>
            <a:r>
              <a:rPr lang="es-ES" i="1" dirty="0" err="1">
                <a:solidFill>
                  <a:srgbClr val="FF0000"/>
                </a:solidFill>
              </a:rPr>
              <a:t>or</a:t>
            </a:r>
            <a:r>
              <a:rPr lang="es-ES" i="1" dirty="0">
                <a:solidFill>
                  <a:srgbClr val="FF0000"/>
                </a:solidFill>
              </a:rPr>
              <a:t> 2 singles)</a:t>
            </a:r>
          </a:p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dirty="0">
                <a:solidFill>
                  <a:srgbClr val="000000"/>
                </a:solidFill>
              </a:rPr>
              <a:t>Sra. María: 	</a:t>
            </a:r>
            <a:r>
              <a:rPr lang="es-ES" dirty="0">
                <a:solidFill>
                  <a:srgbClr val="000000"/>
                </a:solidFill>
                <a:highlight>
                  <a:srgbClr val="FFFF00"/>
                </a:highlight>
              </a:rPr>
              <a:t>Una cama doble</a:t>
            </a:r>
            <a:r>
              <a:rPr lang="es-ES" dirty="0">
                <a:solidFill>
                  <a:srgbClr val="000000"/>
                </a:solidFill>
              </a:rPr>
              <a:t>.</a:t>
            </a:r>
          </a:p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dirty="0">
                <a:solidFill>
                  <a:srgbClr val="000000"/>
                </a:solidFill>
              </a:rPr>
              <a:t>Recepcionista: 	Para que fecha?</a:t>
            </a:r>
          </a:p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dirty="0">
                <a:solidFill>
                  <a:srgbClr val="000000"/>
                </a:solidFill>
              </a:rPr>
              <a:t>Sra. María: 	Para el </a:t>
            </a:r>
            <a:r>
              <a:rPr lang="es-ES" dirty="0">
                <a:solidFill>
                  <a:srgbClr val="000000"/>
                </a:solidFill>
                <a:highlight>
                  <a:srgbClr val="FFFF00"/>
                </a:highlight>
              </a:rPr>
              <a:t>tres de </a:t>
            </a:r>
            <a:r>
              <a:rPr lang="es-ES" dirty="0" smtClean="0">
                <a:solidFill>
                  <a:srgbClr val="000000"/>
                </a:solidFill>
                <a:highlight>
                  <a:srgbClr val="FFFF00"/>
                </a:highlight>
              </a:rPr>
              <a:t>Marzo</a:t>
            </a:r>
            <a:r>
              <a:rPr lang="es-ES" dirty="0" smtClean="0">
                <a:solidFill>
                  <a:srgbClr val="000000"/>
                </a:solidFill>
                <a:highlight>
                  <a:srgbClr val="FFFF00"/>
                </a:highlight>
              </a:rPr>
              <a:t> </a:t>
            </a:r>
            <a:r>
              <a:rPr lang="es-ES" dirty="0">
                <a:solidFill>
                  <a:srgbClr val="000000"/>
                </a:solidFill>
                <a:highlight>
                  <a:srgbClr val="FFFF00"/>
                </a:highlight>
              </a:rPr>
              <a:t>de </a:t>
            </a:r>
            <a:r>
              <a:rPr lang="es-ES" dirty="0" smtClean="0">
                <a:solidFill>
                  <a:srgbClr val="000000"/>
                </a:solidFill>
                <a:highlight>
                  <a:srgbClr val="FFFF00"/>
                </a:highlight>
              </a:rPr>
              <a:t>2023</a:t>
            </a:r>
            <a:endParaRPr lang="es-ES" dirty="0">
              <a:solidFill>
                <a:srgbClr val="000000"/>
              </a:solidFill>
              <a:highlight>
                <a:srgbClr val="FFFF00"/>
              </a:highlight>
            </a:endParaRPr>
          </a:p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dirty="0">
                <a:solidFill>
                  <a:srgbClr val="000000"/>
                </a:solidFill>
              </a:rPr>
              <a:t>Recepcionista: 	Por cuantas noches? </a:t>
            </a:r>
            <a:r>
              <a:rPr lang="es-ES" i="1" dirty="0">
                <a:solidFill>
                  <a:srgbClr val="FF0000"/>
                </a:solidFill>
              </a:rPr>
              <a:t>(</a:t>
            </a:r>
            <a:r>
              <a:rPr lang="es-ES" i="1" dirty="0" err="1">
                <a:solidFill>
                  <a:srgbClr val="FF0000"/>
                </a:solidFill>
              </a:rPr>
              <a:t>How</a:t>
            </a:r>
            <a:r>
              <a:rPr lang="es-ES" i="1" dirty="0">
                <a:solidFill>
                  <a:srgbClr val="FF0000"/>
                </a:solidFill>
              </a:rPr>
              <a:t> </a:t>
            </a:r>
            <a:r>
              <a:rPr lang="es-ES" i="1" dirty="0" err="1">
                <a:solidFill>
                  <a:srgbClr val="FF0000"/>
                </a:solidFill>
              </a:rPr>
              <a:t>many</a:t>
            </a:r>
            <a:r>
              <a:rPr lang="es-ES" i="1" dirty="0">
                <a:solidFill>
                  <a:srgbClr val="FF0000"/>
                </a:solidFill>
              </a:rPr>
              <a:t> </a:t>
            </a:r>
            <a:r>
              <a:rPr lang="es-ES" i="1" dirty="0" err="1">
                <a:solidFill>
                  <a:srgbClr val="FF0000"/>
                </a:solidFill>
              </a:rPr>
              <a:t>nights</a:t>
            </a:r>
            <a:r>
              <a:rPr lang="es-ES" i="1" dirty="0">
                <a:solidFill>
                  <a:srgbClr val="FF0000"/>
                </a:solidFill>
              </a:rPr>
              <a:t>)</a:t>
            </a:r>
          </a:p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dirty="0">
                <a:solidFill>
                  <a:srgbClr val="000000"/>
                </a:solidFill>
              </a:rPr>
              <a:t>Sra. María: 	Por </a:t>
            </a:r>
            <a:r>
              <a:rPr lang="es-ES" dirty="0">
                <a:solidFill>
                  <a:srgbClr val="000000"/>
                </a:solidFill>
                <a:highlight>
                  <a:srgbClr val="FFFF00"/>
                </a:highlight>
              </a:rPr>
              <a:t>una noche</a:t>
            </a:r>
            <a:r>
              <a:rPr lang="es-ES" dirty="0">
                <a:solidFill>
                  <a:srgbClr val="000000"/>
                </a:solidFill>
              </a:rPr>
              <a:t>.</a:t>
            </a:r>
          </a:p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dirty="0">
                <a:solidFill>
                  <a:srgbClr val="000000"/>
                </a:solidFill>
              </a:rPr>
              <a:t>Recepcionista: 	Bueno. Todo esta reservado. </a:t>
            </a:r>
            <a:r>
              <a:rPr lang="es-ES" i="1" dirty="0">
                <a:solidFill>
                  <a:srgbClr val="FF0000"/>
                </a:solidFill>
              </a:rPr>
              <a:t>(</a:t>
            </a:r>
            <a:r>
              <a:rPr lang="es-ES" i="1" dirty="0" err="1">
                <a:solidFill>
                  <a:srgbClr val="FF0000"/>
                </a:solidFill>
              </a:rPr>
              <a:t>Everything</a:t>
            </a:r>
            <a:r>
              <a:rPr lang="es-ES" i="1" dirty="0">
                <a:solidFill>
                  <a:srgbClr val="FF0000"/>
                </a:solidFill>
              </a:rPr>
              <a:t> </a:t>
            </a:r>
            <a:r>
              <a:rPr lang="es-ES" i="1" dirty="0" err="1">
                <a:solidFill>
                  <a:srgbClr val="FF0000"/>
                </a:solidFill>
              </a:rPr>
              <a:t>is</a:t>
            </a:r>
            <a:r>
              <a:rPr lang="es-ES" i="1" dirty="0">
                <a:solidFill>
                  <a:srgbClr val="FF0000"/>
                </a:solidFill>
              </a:rPr>
              <a:t> </a:t>
            </a:r>
            <a:r>
              <a:rPr lang="es-ES" i="1" dirty="0" err="1">
                <a:solidFill>
                  <a:srgbClr val="FF0000"/>
                </a:solidFill>
              </a:rPr>
              <a:t>reserved</a:t>
            </a:r>
            <a:r>
              <a:rPr lang="es-ES" i="1" dirty="0">
                <a:solidFill>
                  <a:srgbClr val="FF0000"/>
                </a:solidFill>
              </a:rPr>
              <a:t>)</a:t>
            </a:r>
          </a:p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dirty="0">
                <a:solidFill>
                  <a:srgbClr val="000000"/>
                </a:solidFill>
              </a:rPr>
              <a:t>Sra. María: 	Genial! Muchas Gracias. Adiós.</a:t>
            </a:r>
          </a:p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dirty="0">
                <a:solidFill>
                  <a:srgbClr val="000000"/>
                </a:solidFill>
              </a:rPr>
              <a:t>Recepcionista: 	Muchas gracias. Adiós. </a:t>
            </a:r>
          </a:p>
        </p:txBody>
      </p:sp>
      <p:pic>
        <p:nvPicPr>
          <p:cNvPr id="10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  <p:pic>
        <p:nvPicPr>
          <p:cNvPr id="11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  <p:pic>
        <p:nvPicPr>
          <p:cNvPr id="12" name="Recorded Sound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  <p:pic>
        <p:nvPicPr>
          <p:cNvPr id="13" name="Recorded Sound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  <p:pic>
        <p:nvPicPr>
          <p:cNvPr id="14" name="Recorded Sound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  <p:pic>
        <p:nvPicPr>
          <p:cNvPr id="15" name="Recorded Sound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  <p:pic>
        <p:nvPicPr>
          <p:cNvPr id="16" name="Recorded Sound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  <p:pic>
        <p:nvPicPr>
          <p:cNvPr id="17" name="Recorded Sound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103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08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5568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5135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5640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61582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6257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60965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62223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5205</TotalTime>
  <Words>224</Words>
  <Application>Microsoft Office PowerPoint</Application>
  <PresentationFormat>Widescreen</PresentationFormat>
  <Paragraphs>22</Paragraphs>
  <Slides>2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Employee Engagement</dc:title>
  <dc:creator>COVID19</dc:creator>
  <cp:lastModifiedBy>COVID19</cp:lastModifiedBy>
  <cp:revision>41</cp:revision>
  <dcterms:created xsi:type="dcterms:W3CDTF">2022-12-01T20:03:25Z</dcterms:created>
  <dcterms:modified xsi:type="dcterms:W3CDTF">2023-02-15T18:16:00Z</dcterms:modified>
</cp:coreProperties>
</file>