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50DE72"/>
    <a:srgbClr val="FF9900"/>
    <a:srgbClr val="00FFFF"/>
    <a:srgbClr val="FF3300"/>
    <a:srgbClr val="FFFF00"/>
    <a:srgbClr val="00FF0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08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5763" cy="368685763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85840F-2B2B-4F12-A87B-C3273E8FE8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7942ED-0629-4366-86C1-F694B4B2B8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FC7784-5EC2-41B8-A622-DDE917AB5A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2C8E4C-6157-4AF6-926D-A286474966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5B4D7E-A799-468E-8849-6E637D7CAE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33908D-3D2D-4AAB-89AE-4582645754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880239-0E62-4B1A-84FF-FBF0E09C76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0BEC0A-B376-43C2-9DEF-1170A43421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97BFB4-4B4E-43CE-A3FB-242D63B63D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0BD76D-AB48-43F8-A184-40FE266C80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A1B2DC-E2A4-4465-B49F-557A24A9C5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368023-219D-4FEF-8D2D-6AF744666B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8C1262F8-9F17-41D5-93B3-7D60927B42B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Percentage Shaded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Say what percentage of each shape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is shaded.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5" name="AutoShape 1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10%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4" name="Rectangle 28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5" name="Rectangle 29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6" name="Rectangle 30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7" name="Rectangle 31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Rectangle 32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9" name="Rectangle 33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0" name="Rectangle 34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1" name="Rectangle 35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2" name="Rectangle 36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3" name="Rectangle 37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FF00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4" name="Rectangle 38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5" name="Rectangle 39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6" name="Rectangle 40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7" name="Rectangle 41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8" name="Rectangle 42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39" name="Rectangle 43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0" name="Rectangle 44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1" name="Rectangle 45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2" name="Rectangle 46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3" name="Rectangle 47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4" name="Rectangle 48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5" name="Rectangle 49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6" name="Rectangle 50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7" name="Rectangle 51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8" name="Rectangle 52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49" name="Rectangle 53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0" name="Rectangle 54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1" name="Rectangle 55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2" name="Rectangle 56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3" name="Rectangle 57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4" name="Rectangle 58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5" name="Rectangle 59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6" name="Rectangle 60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7" name="Rectangle 61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8" name="Rectangle 62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59" name="Rectangle 63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0" name="Rectangle 64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1" name="Rectangle 65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2" name="Rectangle 66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3" name="Rectangle 67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4" name="Rectangle 68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5" name="Rectangle 69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6" name="Rectangle 70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7" name="Rectangle 71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8" name="Rectangle 72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69" name="Rectangle 73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0" name="Rectangle 74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1" name="Rectangle 75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2" name="Rectangle 76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3" name="Rectangle 77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4" name="Rectangle 78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5" name="Rectangle 79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6" name="Rectangle 80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7" name="Rectangle 81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8" name="Rectangle 82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79" name="Rectangle 83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0" name="Rectangle 84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1" name="Rectangle 85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2" name="Rectangle 86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3" name="Rectangle 87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4" name="Rectangle 88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5" name="Rectangle 89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6" name="Rectangle 90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7" name="Rectangle 91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8" name="Rectangle 92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89" name="Rectangle 93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0" name="Rectangle 94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1" name="Rectangle 95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2" name="Rectangle 96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3" name="Rectangle 97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4" name="Rectangle 98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5" name="Rectangle 99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6" name="Rectangle 100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7" name="Rectangle 101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" name="Rectangle 102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" name="Rectangle 103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" name="Rectangle 104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" name="Rectangle 105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" name="Rectangle 106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" name="Rectangle 107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" name="Rectangle 108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" name="Rectangle 109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" name="Rectangle 110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" name="Rectangle 111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" name="Rectangle 112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9" name="Rectangle 113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0" name="Rectangle 114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1" name="Rectangle 115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2" name="Rectangle 116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3" name="Rectangle 117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4" name="Rectangle 118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5" name="Rectangle 119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6" name="Rectangle 120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7" name="Rectangle 121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8" name="Rectangle 122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19" name="Rectangle 123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20" name="Rectangle 124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21" name="Rectangle 125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22" name="Rectangle 126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23" name="Rectangle 127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00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801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30%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1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2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3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4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5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0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2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3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4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5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6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7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8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29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0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1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2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3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4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5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6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39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0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1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2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3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4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5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6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7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8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49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0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1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2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3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4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5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6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7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8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59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0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1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2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3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4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5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6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7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8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69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0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1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2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3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4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5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6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7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8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79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0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1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2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3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4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5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6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7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8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89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0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1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2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rgbClr val="66FF33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3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4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5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6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7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8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99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4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5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25%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7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8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9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0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1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3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4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5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6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7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8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0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1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2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3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4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5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6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7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8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59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0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1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2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3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4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5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6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7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8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69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0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1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2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3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4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5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6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7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8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79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0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1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2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3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4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5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6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7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8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89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0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1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2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3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4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5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6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7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8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99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0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1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2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3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4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5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6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7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8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9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0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1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2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3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4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5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6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7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8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19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0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1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2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23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9966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8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9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45%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6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1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2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3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1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2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5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6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7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8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79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0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1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2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3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4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5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7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8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89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0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1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2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3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4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5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6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7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8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99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0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1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2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3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4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5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6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7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8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09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0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1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2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3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4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5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6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7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8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19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0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1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2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3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4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5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6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7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rgbClr val="FFCC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8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29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0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1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2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3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4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5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6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7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8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39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0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1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2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3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4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5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6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847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72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73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23%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4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5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6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7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0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1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2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4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5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6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7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8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99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0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1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2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3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4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5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6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7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8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9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0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1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2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3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4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5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6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7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8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19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0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1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2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3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4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5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6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7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8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29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0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1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2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3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4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5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6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7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8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39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0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1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2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3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4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5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6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7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8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49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0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1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2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3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4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5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6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7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8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59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0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1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2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3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4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5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6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7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8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69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solidFill>
            <a:srgbClr val="FF0066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70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71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96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7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16%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4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5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6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7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8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9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0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1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2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4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5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6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7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8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19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0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1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2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3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4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5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6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7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8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29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0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1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2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3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4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5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6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7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8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9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0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1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2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3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4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5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6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7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8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49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0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1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2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3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4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5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6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7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8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59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0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1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2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3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4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5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6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7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8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69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0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1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2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3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4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5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6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7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8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79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0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1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2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3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4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5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6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7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8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89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0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1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2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3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4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95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20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21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36%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9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1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2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3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4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5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6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7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9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0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1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2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3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4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5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6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7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8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49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0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1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2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3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4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5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6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7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8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9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0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1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2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3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4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5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6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7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8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69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0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1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2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3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4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5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6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7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8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79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0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1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2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3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4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5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6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7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8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89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0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1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2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3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4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5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6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7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8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99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0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1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2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3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4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5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6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7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8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09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0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1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2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3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4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5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6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7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8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919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00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4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45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20%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8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1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2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3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4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5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6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7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8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9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0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1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2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3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4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5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6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7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8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69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0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1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2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3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4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5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6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7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8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9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0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1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2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3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4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5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6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7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8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89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0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1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2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3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4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5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6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7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8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99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0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1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2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3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4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5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6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7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8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09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0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1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2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3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4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5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6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7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8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19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0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1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2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3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4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5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6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7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8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29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0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1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2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3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4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5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6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7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8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39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40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41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42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943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8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9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36%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6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7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8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0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2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3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4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5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6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7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8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89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0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1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2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3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4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5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6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7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8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99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0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1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2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3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4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5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6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7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8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9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0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1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2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3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4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5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6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7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8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19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0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1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2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3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4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5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6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7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8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29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0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1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2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3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4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5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6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7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8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39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0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1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2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3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4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5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6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7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8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49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0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1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2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3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4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5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6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7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8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59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0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1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2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3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4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5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6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67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2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93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64%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6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8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9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0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1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2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4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5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7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8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9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0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1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2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3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4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5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6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7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8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19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0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1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2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3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4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5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6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7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8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29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0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1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2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3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4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5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6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7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8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39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0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1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2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3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4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5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6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7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8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49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0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1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2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3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4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5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6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7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8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59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0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1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2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3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4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5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6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7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8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69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0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1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2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3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4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5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6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7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8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79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0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1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2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3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4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5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6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7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8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89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90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91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6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7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42%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2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3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4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6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8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0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2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3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4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5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6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7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8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39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0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1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2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3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4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5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6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7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8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49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0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1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2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3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4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5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6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7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8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9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0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1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2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3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4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5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6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7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8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69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0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1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2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3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4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5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6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7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8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79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0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1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2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3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4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5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6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7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8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89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0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1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2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3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4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5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6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7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8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99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0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1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2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3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4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5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6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7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8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rgbClr val="FF99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09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0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1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2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3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4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5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40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41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48%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8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9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0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2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3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4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5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6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7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8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9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0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1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2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3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4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5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6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7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8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69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0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1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2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3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4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5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6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7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8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79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0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1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2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3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4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5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6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7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8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89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0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1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2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3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4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5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6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7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8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99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0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1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2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3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4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5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6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7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8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09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0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1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2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3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4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5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6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7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8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19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0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1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2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3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4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5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6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7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8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29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0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1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2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3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4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5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6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7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8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039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chemeClr val="folHlink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4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5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26%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4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5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6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7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8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9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0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1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3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4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5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6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7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0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1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2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3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4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5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6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7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8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99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0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1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4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5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6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7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8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09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0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1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2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3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4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5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6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7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8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9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0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1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2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3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4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5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6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7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8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29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0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1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2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3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4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5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6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7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8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39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0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1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2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3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4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5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6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7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8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49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0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1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2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3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4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5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6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7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chemeClr val="accent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8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59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0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1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2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3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8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9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32%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2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0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1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2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3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4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5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6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7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7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8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29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0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1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2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3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4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5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6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7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8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39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0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1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2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3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4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5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6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7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8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49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0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1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2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3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4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5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6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7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8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59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0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1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2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3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4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5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6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7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8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69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0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1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2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3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4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5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6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7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8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79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0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1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2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3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4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5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6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2087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2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13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65%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8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0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1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2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3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4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5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6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7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8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9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0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1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2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3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4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5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6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7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8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39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0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1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2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3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4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5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6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7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8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49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0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1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2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3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4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5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6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7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8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59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0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1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2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3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4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5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6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7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8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69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0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1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2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3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4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5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6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7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8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79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0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1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2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3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4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5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6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7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8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89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0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1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2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3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4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5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6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7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8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99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0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1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2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3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4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5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6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7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8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09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10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111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50DE72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6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7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16%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2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4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5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6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7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8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9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0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1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2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3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4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5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6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7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8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59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0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1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2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3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4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5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6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7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8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69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0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1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2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3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4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5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6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7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8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79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0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1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2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3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4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5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6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7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8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89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0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1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2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3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4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5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6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7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8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99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0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1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2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3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4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5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6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7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8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09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0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1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CC00CC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2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3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4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5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6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7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8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19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0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1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2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3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4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5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6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7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8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29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0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1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2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3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4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135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60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61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25%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4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7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8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9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0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1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2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3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4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5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6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7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8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9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0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1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2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3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4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5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6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7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8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89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0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1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2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3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4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5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6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7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8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99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0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1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2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3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4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5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6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7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8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09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0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1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2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3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4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5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6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7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8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19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0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1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2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3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7C8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4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5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6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7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8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29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0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1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2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3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4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5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6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7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8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39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0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1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2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3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4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5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6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7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8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49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0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1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2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3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4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5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6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7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8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159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84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85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37%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2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4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5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6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7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8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09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0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2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3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4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5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6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7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8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19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0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1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2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3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4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5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6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7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8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29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0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1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2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3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4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5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6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7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8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39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0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1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2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3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4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5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6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7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8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49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0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1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2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3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4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5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6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7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8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59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0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1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2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3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4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5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6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7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8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69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0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1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2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3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4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5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6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7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8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79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80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81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82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183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00FFFF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08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9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41%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2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5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6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8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0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1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2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3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4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5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6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7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8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29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0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1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2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3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4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5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6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7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8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39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0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1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2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3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4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5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6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7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8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49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0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1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2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3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4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5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6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7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8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59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0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1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2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3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4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5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6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7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8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69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0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1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2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3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4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5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6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7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8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79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0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1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2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3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4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5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6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7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8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89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0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1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2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3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4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5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6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7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8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99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0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1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2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3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4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5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6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207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FFFF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2" name="AutoShape 10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33" name="AutoShape 105"/>
          <p:cNvSpPr>
            <a:spLocks noChangeArrowheads="1"/>
          </p:cNvSpPr>
          <p:nvPr/>
        </p:nvSpPr>
        <p:spPr bwMode="auto">
          <a:xfrm>
            <a:off x="5111750" y="4670425"/>
            <a:ext cx="38608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bg1"/>
              </a:gs>
              <a:gs pos="100000">
                <a:srgbClr val="00FFFF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5280025" y="502602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83%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285750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749300" y="292100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1214438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1677988" y="292100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2143125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605088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3068638" y="292100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3533775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0" name="Rectangle 12"/>
          <p:cNvSpPr>
            <a:spLocks noChangeArrowheads="1"/>
          </p:cNvSpPr>
          <p:nvPr/>
        </p:nvSpPr>
        <p:spPr bwMode="auto">
          <a:xfrm>
            <a:off x="3997325" y="292100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4460875" y="292100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2" name="Rectangle 14"/>
          <p:cNvSpPr>
            <a:spLocks noChangeArrowheads="1"/>
          </p:cNvSpPr>
          <p:nvPr/>
        </p:nvSpPr>
        <p:spPr bwMode="auto">
          <a:xfrm>
            <a:off x="285750" y="754063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 bwMode="auto">
          <a:xfrm>
            <a:off x="749300" y="754063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4" name="Rectangle 16"/>
          <p:cNvSpPr>
            <a:spLocks noChangeArrowheads="1"/>
          </p:cNvSpPr>
          <p:nvPr/>
        </p:nvSpPr>
        <p:spPr bwMode="auto">
          <a:xfrm>
            <a:off x="1214438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5" name="Rectangle 17"/>
          <p:cNvSpPr>
            <a:spLocks noChangeArrowheads="1"/>
          </p:cNvSpPr>
          <p:nvPr/>
        </p:nvSpPr>
        <p:spPr bwMode="auto">
          <a:xfrm>
            <a:off x="1677988" y="754063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6" name="Rectangle 18"/>
          <p:cNvSpPr>
            <a:spLocks noChangeArrowheads="1"/>
          </p:cNvSpPr>
          <p:nvPr/>
        </p:nvSpPr>
        <p:spPr bwMode="auto">
          <a:xfrm>
            <a:off x="2143125" y="754063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7" name="Rectangle 19"/>
          <p:cNvSpPr>
            <a:spLocks noChangeArrowheads="1"/>
          </p:cNvSpPr>
          <p:nvPr/>
        </p:nvSpPr>
        <p:spPr bwMode="auto">
          <a:xfrm>
            <a:off x="2605088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8" name="Rectangle 20"/>
          <p:cNvSpPr>
            <a:spLocks noChangeArrowheads="1"/>
          </p:cNvSpPr>
          <p:nvPr/>
        </p:nvSpPr>
        <p:spPr bwMode="auto">
          <a:xfrm>
            <a:off x="3068638" y="754063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9" name="Rectangle 21"/>
          <p:cNvSpPr>
            <a:spLocks noChangeArrowheads="1"/>
          </p:cNvSpPr>
          <p:nvPr/>
        </p:nvSpPr>
        <p:spPr bwMode="auto">
          <a:xfrm>
            <a:off x="3533775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0" name="Rectangle 22"/>
          <p:cNvSpPr>
            <a:spLocks noChangeArrowheads="1"/>
          </p:cNvSpPr>
          <p:nvPr/>
        </p:nvSpPr>
        <p:spPr bwMode="auto">
          <a:xfrm>
            <a:off x="3997325" y="754063"/>
            <a:ext cx="465138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1" name="Rectangle 23"/>
          <p:cNvSpPr>
            <a:spLocks noChangeArrowheads="1"/>
          </p:cNvSpPr>
          <p:nvPr/>
        </p:nvSpPr>
        <p:spPr bwMode="auto">
          <a:xfrm>
            <a:off x="4460875" y="754063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2" name="Rectangle 24"/>
          <p:cNvSpPr>
            <a:spLocks noChangeArrowheads="1"/>
          </p:cNvSpPr>
          <p:nvPr/>
        </p:nvSpPr>
        <p:spPr bwMode="auto">
          <a:xfrm>
            <a:off x="285750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3" name="Rectangle 25"/>
          <p:cNvSpPr>
            <a:spLocks noChangeArrowheads="1"/>
          </p:cNvSpPr>
          <p:nvPr/>
        </p:nvSpPr>
        <p:spPr bwMode="auto">
          <a:xfrm>
            <a:off x="749300" y="122078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4" name="Rectangle 26"/>
          <p:cNvSpPr>
            <a:spLocks noChangeArrowheads="1"/>
          </p:cNvSpPr>
          <p:nvPr/>
        </p:nvSpPr>
        <p:spPr bwMode="auto">
          <a:xfrm>
            <a:off x="121443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5" name="Rectangle 27"/>
          <p:cNvSpPr>
            <a:spLocks noChangeArrowheads="1"/>
          </p:cNvSpPr>
          <p:nvPr/>
        </p:nvSpPr>
        <p:spPr bwMode="auto">
          <a:xfrm>
            <a:off x="167798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6" name="Rectangle 28"/>
          <p:cNvSpPr>
            <a:spLocks noChangeArrowheads="1"/>
          </p:cNvSpPr>
          <p:nvPr/>
        </p:nvSpPr>
        <p:spPr bwMode="auto">
          <a:xfrm>
            <a:off x="214312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7" name="Rectangle 29"/>
          <p:cNvSpPr>
            <a:spLocks noChangeArrowheads="1"/>
          </p:cNvSpPr>
          <p:nvPr/>
        </p:nvSpPr>
        <p:spPr bwMode="auto">
          <a:xfrm>
            <a:off x="2605088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8" name="Rectangle 30"/>
          <p:cNvSpPr>
            <a:spLocks noChangeArrowheads="1"/>
          </p:cNvSpPr>
          <p:nvPr/>
        </p:nvSpPr>
        <p:spPr bwMode="auto">
          <a:xfrm>
            <a:off x="3068638" y="122078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59" name="Rectangle 31"/>
          <p:cNvSpPr>
            <a:spLocks noChangeArrowheads="1"/>
          </p:cNvSpPr>
          <p:nvPr/>
        </p:nvSpPr>
        <p:spPr bwMode="auto">
          <a:xfrm>
            <a:off x="353377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0" name="Rectangle 32"/>
          <p:cNvSpPr>
            <a:spLocks noChangeArrowheads="1"/>
          </p:cNvSpPr>
          <p:nvPr/>
        </p:nvSpPr>
        <p:spPr bwMode="auto">
          <a:xfrm>
            <a:off x="3997325" y="122078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1" name="Rectangle 33"/>
          <p:cNvSpPr>
            <a:spLocks noChangeArrowheads="1"/>
          </p:cNvSpPr>
          <p:nvPr/>
        </p:nvSpPr>
        <p:spPr bwMode="auto">
          <a:xfrm>
            <a:off x="4460875" y="122078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2" name="Rectangle 34"/>
          <p:cNvSpPr>
            <a:spLocks noChangeArrowheads="1"/>
          </p:cNvSpPr>
          <p:nvPr/>
        </p:nvSpPr>
        <p:spPr bwMode="auto">
          <a:xfrm>
            <a:off x="285750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3" name="Rectangle 35"/>
          <p:cNvSpPr>
            <a:spLocks noChangeArrowheads="1"/>
          </p:cNvSpPr>
          <p:nvPr/>
        </p:nvSpPr>
        <p:spPr bwMode="auto">
          <a:xfrm>
            <a:off x="749300" y="1682750"/>
            <a:ext cx="465138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4" name="Rectangle 36"/>
          <p:cNvSpPr>
            <a:spLocks noChangeArrowheads="1"/>
          </p:cNvSpPr>
          <p:nvPr/>
        </p:nvSpPr>
        <p:spPr bwMode="auto">
          <a:xfrm>
            <a:off x="121443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5" name="Rectangle 37"/>
          <p:cNvSpPr>
            <a:spLocks noChangeArrowheads="1"/>
          </p:cNvSpPr>
          <p:nvPr/>
        </p:nvSpPr>
        <p:spPr bwMode="auto">
          <a:xfrm>
            <a:off x="1677988" y="1682750"/>
            <a:ext cx="465137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6" name="Rectangle 38"/>
          <p:cNvSpPr>
            <a:spLocks noChangeArrowheads="1"/>
          </p:cNvSpPr>
          <p:nvPr/>
        </p:nvSpPr>
        <p:spPr bwMode="auto">
          <a:xfrm>
            <a:off x="2143125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7" name="Rectangle 39"/>
          <p:cNvSpPr>
            <a:spLocks noChangeArrowheads="1"/>
          </p:cNvSpPr>
          <p:nvPr/>
        </p:nvSpPr>
        <p:spPr bwMode="auto">
          <a:xfrm>
            <a:off x="2605088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8" name="Rectangle 40"/>
          <p:cNvSpPr>
            <a:spLocks noChangeArrowheads="1"/>
          </p:cNvSpPr>
          <p:nvPr/>
        </p:nvSpPr>
        <p:spPr bwMode="auto">
          <a:xfrm>
            <a:off x="3068638" y="1682750"/>
            <a:ext cx="465137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69" name="Rectangle 41"/>
          <p:cNvSpPr>
            <a:spLocks noChangeArrowheads="1"/>
          </p:cNvSpPr>
          <p:nvPr/>
        </p:nvSpPr>
        <p:spPr bwMode="auto">
          <a:xfrm>
            <a:off x="3533775" y="1682750"/>
            <a:ext cx="463550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0" name="Rectangle 42"/>
          <p:cNvSpPr>
            <a:spLocks noChangeArrowheads="1"/>
          </p:cNvSpPr>
          <p:nvPr/>
        </p:nvSpPr>
        <p:spPr bwMode="auto">
          <a:xfrm>
            <a:off x="3997325" y="1682750"/>
            <a:ext cx="465138" cy="465138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1" name="Rectangle 43"/>
          <p:cNvSpPr>
            <a:spLocks noChangeArrowheads="1"/>
          </p:cNvSpPr>
          <p:nvPr/>
        </p:nvSpPr>
        <p:spPr bwMode="auto">
          <a:xfrm>
            <a:off x="4460875" y="1682750"/>
            <a:ext cx="463550" cy="46513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2" name="Rectangle 44"/>
          <p:cNvSpPr>
            <a:spLocks noChangeArrowheads="1"/>
          </p:cNvSpPr>
          <p:nvPr/>
        </p:nvSpPr>
        <p:spPr bwMode="auto">
          <a:xfrm>
            <a:off x="285750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3" name="Rectangle 45"/>
          <p:cNvSpPr>
            <a:spLocks noChangeArrowheads="1"/>
          </p:cNvSpPr>
          <p:nvPr/>
        </p:nvSpPr>
        <p:spPr bwMode="auto">
          <a:xfrm>
            <a:off x="749300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4" name="Rectangle 46"/>
          <p:cNvSpPr>
            <a:spLocks noChangeArrowheads="1"/>
          </p:cNvSpPr>
          <p:nvPr/>
        </p:nvSpPr>
        <p:spPr bwMode="auto">
          <a:xfrm>
            <a:off x="121443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5" name="Rectangle 47"/>
          <p:cNvSpPr>
            <a:spLocks noChangeArrowheads="1"/>
          </p:cNvSpPr>
          <p:nvPr/>
        </p:nvSpPr>
        <p:spPr bwMode="auto">
          <a:xfrm>
            <a:off x="1677988" y="2149475"/>
            <a:ext cx="465137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6" name="Rectangle 48"/>
          <p:cNvSpPr>
            <a:spLocks noChangeArrowheads="1"/>
          </p:cNvSpPr>
          <p:nvPr/>
        </p:nvSpPr>
        <p:spPr bwMode="auto">
          <a:xfrm>
            <a:off x="214312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7" name="Rectangle 49"/>
          <p:cNvSpPr>
            <a:spLocks noChangeArrowheads="1"/>
          </p:cNvSpPr>
          <p:nvPr/>
        </p:nvSpPr>
        <p:spPr bwMode="auto">
          <a:xfrm>
            <a:off x="2605088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8" name="Rectangle 50"/>
          <p:cNvSpPr>
            <a:spLocks noChangeArrowheads="1"/>
          </p:cNvSpPr>
          <p:nvPr/>
        </p:nvSpPr>
        <p:spPr bwMode="auto">
          <a:xfrm>
            <a:off x="3068638" y="21494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79" name="Rectangle 51"/>
          <p:cNvSpPr>
            <a:spLocks noChangeArrowheads="1"/>
          </p:cNvSpPr>
          <p:nvPr/>
        </p:nvSpPr>
        <p:spPr bwMode="auto">
          <a:xfrm>
            <a:off x="35337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0" name="Rectangle 52"/>
          <p:cNvSpPr>
            <a:spLocks noChangeArrowheads="1"/>
          </p:cNvSpPr>
          <p:nvPr/>
        </p:nvSpPr>
        <p:spPr bwMode="auto">
          <a:xfrm>
            <a:off x="3997325" y="21494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1" name="Rectangle 53"/>
          <p:cNvSpPr>
            <a:spLocks noChangeArrowheads="1"/>
          </p:cNvSpPr>
          <p:nvPr/>
        </p:nvSpPr>
        <p:spPr bwMode="auto">
          <a:xfrm>
            <a:off x="4460875" y="21494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2" name="Rectangle 54"/>
          <p:cNvSpPr>
            <a:spLocks noChangeArrowheads="1"/>
          </p:cNvSpPr>
          <p:nvPr/>
        </p:nvSpPr>
        <p:spPr bwMode="auto">
          <a:xfrm>
            <a:off x="285750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3" name="Rectangle 55"/>
          <p:cNvSpPr>
            <a:spLocks noChangeArrowheads="1"/>
          </p:cNvSpPr>
          <p:nvPr/>
        </p:nvSpPr>
        <p:spPr bwMode="auto">
          <a:xfrm>
            <a:off x="749300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4" name="Rectangle 56"/>
          <p:cNvSpPr>
            <a:spLocks noChangeArrowheads="1"/>
          </p:cNvSpPr>
          <p:nvPr/>
        </p:nvSpPr>
        <p:spPr bwMode="auto">
          <a:xfrm>
            <a:off x="121443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5" name="Rectangle 57"/>
          <p:cNvSpPr>
            <a:spLocks noChangeArrowheads="1"/>
          </p:cNvSpPr>
          <p:nvPr/>
        </p:nvSpPr>
        <p:spPr bwMode="auto">
          <a:xfrm>
            <a:off x="167798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6" name="Rectangle 58"/>
          <p:cNvSpPr>
            <a:spLocks noChangeArrowheads="1"/>
          </p:cNvSpPr>
          <p:nvPr/>
        </p:nvSpPr>
        <p:spPr bwMode="auto">
          <a:xfrm>
            <a:off x="214312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7" name="Rectangle 59"/>
          <p:cNvSpPr>
            <a:spLocks noChangeArrowheads="1"/>
          </p:cNvSpPr>
          <p:nvPr/>
        </p:nvSpPr>
        <p:spPr bwMode="auto">
          <a:xfrm>
            <a:off x="2605088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8" name="Rectangle 60"/>
          <p:cNvSpPr>
            <a:spLocks noChangeArrowheads="1"/>
          </p:cNvSpPr>
          <p:nvPr/>
        </p:nvSpPr>
        <p:spPr bwMode="auto">
          <a:xfrm>
            <a:off x="3068638" y="2611438"/>
            <a:ext cx="465137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89" name="Rectangle 61"/>
          <p:cNvSpPr>
            <a:spLocks noChangeArrowheads="1"/>
          </p:cNvSpPr>
          <p:nvPr/>
        </p:nvSpPr>
        <p:spPr bwMode="auto">
          <a:xfrm>
            <a:off x="3533775" y="2611438"/>
            <a:ext cx="463550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0" name="Rectangle 62"/>
          <p:cNvSpPr>
            <a:spLocks noChangeArrowheads="1"/>
          </p:cNvSpPr>
          <p:nvPr/>
        </p:nvSpPr>
        <p:spPr bwMode="auto">
          <a:xfrm>
            <a:off x="3997325" y="261143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1" name="Rectangle 63"/>
          <p:cNvSpPr>
            <a:spLocks noChangeArrowheads="1"/>
          </p:cNvSpPr>
          <p:nvPr/>
        </p:nvSpPr>
        <p:spPr bwMode="auto">
          <a:xfrm>
            <a:off x="4460875" y="261143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2" name="Rectangle 64"/>
          <p:cNvSpPr>
            <a:spLocks noChangeArrowheads="1"/>
          </p:cNvSpPr>
          <p:nvPr/>
        </p:nvSpPr>
        <p:spPr bwMode="auto">
          <a:xfrm>
            <a:off x="285750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3" name="Rectangle 65"/>
          <p:cNvSpPr>
            <a:spLocks noChangeArrowheads="1"/>
          </p:cNvSpPr>
          <p:nvPr/>
        </p:nvSpPr>
        <p:spPr bwMode="auto">
          <a:xfrm>
            <a:off x="749300" y="3076575"/>
            <a:ext cx="465138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4" name="Rectangle 66"/>
          <p:cNvSpPr>
            <a:spLocks noChangeArrowheads="1"/>
          </p:cNvSpPr>
          <p:nvPr/>
        </p:nvSpPr>
        <p:spPr bwMode="auto">
          <a:xfrm>
            <a:off x="121443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5" name="Rectangle 67"/>
          <p:cNvSpPr>
            <a:spLocks noChangeArrowheads="1"/>
          </p:cNvSpPr>
          <p:nvPr/>
        </p:nvSpPr>
        <p:spPr bwMode="auto">
          <a:xfrm>
            <a:off x="167798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6" name="Rectangle 68"/>
          <p:cNvSpPr>
            <a:spLocks noChangeArrowheads="1"/>
          </p:cNvSpPr>
          <p:nvPr/>
        </p:nvSpPr>
        <p:spPr bwMode="auto">
          <a:xfrm>
            <a:off x="2143125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7" name="Rectangle 69"/>
          <p:cNvSpPr>
            <a:spLocks noChangeArrowheads="1"/>
          </p:cNvSpPr>
          <p:nvPr/>
        </p:nvSpPr>
        <p:spPr bwMode="auto">
          <a:xfrm>
            <a:off x="2605088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8" name="Rectangle 70"/>
          <p:cNvSpPr>
            <a:spLocks noChangeArrowheads="1"/>
          </p:cNvSpPr>
          <p:nvPr/>
        </p:nvSpPr>
        <p:spPr bwMode="auto">
          <a:xfrm>
            <a:off x="3068638" y="3076575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99" name="Rectangle 71"/>
          <p:cNvSpPr>
            <a:spLocks noChangeArrowheads="1"/>
          </p:cNvSpPr>
          <p:nvPr/>
        </p:nvSpPr>
        <p:spPr bwMode="auto">
          <a:xfrm>
            <a:off x="3533775" y="3076575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0" name="Rectangle 72"/>
          <p:cNvSpPr>
            <a:spLocks noChangeArrowheads="1"/>
          </p:cNvSpPr>
          <p:nvPr/>
        </p:nvSpPr>
        <p:spPr bwMode="auto">
          <a:xfrm>
            <a:off x="3997325" y="3076575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1" name="Rectangle 73"/>
          <p:cNvSpPr>
            <a:spLocks noChangeArrowheads="1"/>
          </p:cNvSpPr>
          <p:nvPr/>
        </p:nvSpPr>
        <p:spPr bwMode="auto">
          <a:xfrm>
            <a:off x="4460875" y="3076575"/>
            <a:ext cx="463550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2" name="Rectangle 74"/>
          <p:cNvSpPr>
            <a:spLocks noChangeArrowheads="1"/>
          </p:cNvSpPr>
          <p:nvPr/>
        </p:nvSpPr>
        <p:spPr bwMode="auto">
          <a:xfrm>
            <a:off x="285750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3" name="Rectangle 75"/>
          <p:cNvSpPr>
            <a:spLocks noChangeArrowheads="1"/>
          </p:cNvSpPr>
          <p:nvPr/>
        </p:nvSpPr>
        <p:spPr bwMode="auto">
          <a:xfrm>
            <a:off x="749300" y="353853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4" name="Rectangle 76"/>
          <p:cNvSpPr>
            <a:spLocks noChangeArrowheads="1"/>
          </p:cNvSpPr>
          <p:nvPr/>
        </p:nvSpPr>
        <p:spPr bwMode="auto">
          <a:xfrm>
            <a:off x="121443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5" name="Rectangle 77"/>
          <p:cNvSpPr>
            <a:spLocks noChangeArrowheads="1"/>
          </p:cNvSpPr>
          <p:nvPr/>
        </p:nvSpPr>
        <p:spPr bwMode="auto">
          <a:xfrm>
            <a:off x="167798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6" name="Rectangle 78"/>
          <p:cNvSpPr>
            <a:spLocks noChangeArrowheads="1"/>
          </p:cNvSpPr>
          <p:nvPr/>
        </p:nvSpPr>
        <p:spPr bwMode="auto">
          <a:xfrm>
            <a:off x="214312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7" name="Rectangle 79"/>
          <p:cNvSpPr>
            <a:spLocks noChangeArrowheads="1"/>
          </p:cNvSpPr>
          <p:nvPr/>
        </p:nvSpPr>
        <p:spPr bwMode="auto">
          <a:xfrm>
            <a:off x="2605088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8" name="Rectangle 80"/>
          <p:cNvSpPr>
            <a:spLocks noChangeArrowheads="1"/>
          </p:cNvSpPr>
          <p:nvPr/>
        </p:nvSpPr>
        <p:spPr bwMode="auto">
          <a:xfrm>
            <a:off x="3068638" y="35385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09" name="Rectangle 81"/>
          <p:cNvSpPr>
            <a:spLocks noChangeArrowheads="1"/>
          </p:cNvSpPr>
          <p:nvPr/>
        </p:nvSpPr>
        <p:spPr bwMode="auto">
          <a:xfrm>
            <a:off x="353377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0" name="Rectangle 82"/>
          <p:cNvSpPr>
            <a:spLocks noChangeArrowheads="1"/>
          </p:cNvSpPr>
          <p:nvPr/>
        </p:nvSpPr>
        <p:spPr bwMode="auto">
          <a:xfrm>
            <a:off x="3997325" y="3538538"/>
            <a:ext cx="465138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1" name="Rectangle 83"/>
          <p:cNvSpPr>
            <a:spLocks noChangeArrowheads="1"/>
          </p:cNvSpPr>
          <p:nvPr/>
        </p:nvSpPr>
        <p:spPr bwMode="auto">
          <a:xfrm>
            <a:off x="4460875" y="35385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2" name="Rectangle 84"/>
          <p:cNvSpPr>
            <a:spLocks noChangeArrowheads="1"/>
          </p:cNvSpPr>
          <p:nvPr/>
        </p:nvSpPr>
        <p:spPr bwMode="auto">
          <a:xfrm>
            <a:off x="285750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3" name="Rectangle 85"/>
          <p:cNvSpPr>
            <a:spLocks noChangeArrowheads="1"/>
          </p:cNvSpPr>
          <p:nvPr/>
        </p:nvSpPr>
        <p:spPr bwMode="auto">
          <a:xfrm>
            <a:off x="749300" y="400208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4" name="Rectangle 86"/>
          <p:cNvSpPr>
            <a:spLocks noChangeArrowheads="1"/>
          </p:cNvSpPr>
          <p:nvPr/>
        </p:nvSpPr>
        <p:spPr bwMode="auto">
          <a:xfrm>
            <a:off x="1214438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5" name="Rectangle 87"/>
          <p:cNvSpPr>
            <a:spLocks noChangeArrowheads="1"/>
          </p:cNvSpPr>
          <p:nvPr/>
        </p:nvSpPr>
        <p:spPr bwMode="auto">
          <a:xfrm>
            <a:off x="1677988" y="4002088"/>
            <a:ext cx="465137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6" name="Rectangle 88"/>
          <p:cNvSpPr>
            <a:spLocks noChangeArrowheads="1"/>
          </p:cNvSpPr>
          <p:nvPr/>
        </p:nvSpPr>
        <p:spPr bwMode="auto">
          <a:xfrm>
            <a:off x="2143125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7" name="Rectangle 89"/>
          <p:cNvSpPr>
            <a:spLocks noChangeArrowheads="1"/>
          </p:cNvSpPr>
          <p:nvPr/>
        </p:nvSpPr>
        <p:spPr bwMode="auto">
          <a:xfrm>
            <a:off x="2605088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8" name="Rectangle 90"/>
          <p:cNvSpPr>
            <a:spLocks noChangeArrowheads="1"/>
          </p:cNvSpPr>
          <p:nvPr/>
        </p:nvSpPr>
        <p:spPr bwMode="auto">
          <a:xfrm>
            <a:off x="3068638" y="4002088"/>
            <a:ext cx="465137" cy="465137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19" name="Rectangle 91"/>
          <p:cNvSpPr>
            <a:spLocks noChangeArrowheads="1"/>
          </p:cNvSpPr>
          <p:nvPr/>
        </p:nvSpPr>
        <p:spPr bwMode="auto">
          <a:xfrm>
            <a:off x="3533775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0" name="Rectangle 92"/>
          <p:cNvSpPr>
            <a:spLocks noChangeArrowheads="1"/>
          </p:cNvSpPr>
          <p:nvPr/>
        </p:nvSpPr>
        <p:spPr bwMode="auto">
          <a:xfrm>
            <a:off x="3997325" y="4002088"/>
            <a:ext cx="465138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1" name="Rectangle 93"/>
          <p:cNvSpPr>
            <a:spLocks noChangeArrowheads="1"/>
          </p:cNvSpPr>
          <p:nvPr/>
        </p:nvSpPr>
        <p:spPr bwMode="auto">
          <a:xfrm>
            <a:off x="4460875" y="4002088"/>
            <a:ext cx="463550" cy="465137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2" name="Rectangle 94"/>
          <p:cNvSpPr>
            <a:spLocks noChangeArrowheads="1"/>
          </p:cNvSpPr>
          <p:nvPr/>
        </p:nvSpPr>
        <p:spPr bwMode="auto">
          <a:xfrm>
            <a:off x="285750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3" name="Rectangle 95"/>
          <p:cNvSpPr>
            <a:spLocks noChangeArrowheads="1"/>
          </p:cNvSpPr>
          <p:nvPr/>
        </p:nvSpPr>
        <p:spPr bwMode="auto">
          <a:xfrm>
            <a:off x="749300" y="4465638"/>
            <a:ext cx="465138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4" name="Rectangle 96"/>
          <p:cNvSpPr>
            <a:spLocks noChangeArrowheads="1"/>
          </p:cNvSpPr>
          <p:nvPr/>
        </p:nvSpPr>
        <p:spPr bwMode="auto">
          <a:xfrm>
            <a:off x="1214438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5" name="Rectangle 97"/>
          <p:cNvSpPr>
            <a:spLocks noChangeArrowheads="1"/>
          </p:cNvSpPr>
          <p:nvPr/>
        </p:nvSpPr>
        <p:spPr bwMode="auto">
          <a:xfrm>
            <a:off x="1677988" y="44656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6" name="Rectangle 98"/>
          <p:cNvSpPr>
            <a:spLocks noChangeArrowheads="1"/>
          </p:cNvSpPr>
          <p:nvPr/>
        </p:nvSpPr>
        <p:spPr bwMode="auto">
          <a:xfrm>
            <a:off x="2143125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7" name="Rectangle 99"/>
          <p:cNvSpPr>
            <a:spLocks noChangeArrowheads="1"/>
          </p:cNvSpPr>
          <p:nvPr/>
        </p:nvSpPr>
        <p:spPr bwMode="auto">
          <a:xfrm>
            <a:off x="2605088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8" name="Rectangle 100"/>
          <p:cNvSpPr>
            <a:spLocks noChangeArrowheads="1"/>
          </p:cNvSpPr>
          <p:nvPr/>
        </p:nvSpPr>
        <p:spPr bwMode="auto">
          <a:xfrm>
            <a:off x="3068638" y="4465638"/>
            <a:ext cx="465137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29" name="Rectangle 101"/>
          <p:cNvSpPr>
            <a:spLocks noChangeArrowheads="1"/>
          </p:cNvSpPr>
          <p:nvPr/>
        </p:nvSpPr>
        <p:spPr bwMode="auto">
          <a:xfrm>
            <a:off x="3533775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30" name="Rectangle 102"/>
          <p:cNvSpPr>
            <a:spLocks noChangeArrowheads="1"/>
          </p:cNvSpPr>
          <p:nvPr/>
        </p:nvSpPr>
        <p:spPr bwMode="auto">
          <a:xfrm>
            <a:off x="3997325" y="4465638"/>
            <a:ext cx="465138" cy="463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231" name="Rectangle 103"/>
          <p:cNvSpPr>
            <a:spLocks noChangeArrowheads="1"/>
          </p:cNvSpPr>
          <p:nvPr/>
        </p:nvSpPr>
        <p:spPr bwMode="auto">
          <a:xfrm>
            <a:off x="4460875" y="4465638"/>
            <a:ext cx="463550" cy="463550"/>
          </a:xfrm>
          <a:prstGeom prst="rect">
            <a:avLst/>
          </a:prstGeom>
          <a:solidFill>
            <a:srgbClr val="FF3300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58</Words>
  <Application>Microsoft Office PowerPoint</Application>
  <PresentationFormat>On-screen Show (4:3)</PresentationFormat>
  <Paragraphs>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2011-11-25T20:30:15Z</dcterms:modified>
</cp:coreProperties>
</file>