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57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EA6B34-A4FC-171E-F620-1E94BB8C8F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EAD701-7500-4511-FE77-4707AFC1AA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054381-E1EB-0B70-75DF-29F5079DE5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CBDA7-A1DB-47EC-B767-DBEB64E6E8E4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82FFC3-9A98-4208-8E76-EC9FB64AF1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9296B5-AF4C-E473-5D06-4760747E09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FC2D9-4C8E-4546-9AA9-3F554C61A1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77733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9CDCF4-D9A9-DB8E-DAF1-2B33A798C7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DF5E99-5F92-415A-0033-E54995A1C3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E1B2A8-6454-1EED-B88C-1A8F96632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CBDA7-A1DB-47EC-B767-DBEB64E6E8E4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9753C0-4BE3-EB44-A772-7A57AF5835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F6B7C2-BF43-3701-80D0-13EC8F9DF4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FC2D9-4C8E-4546-9AA9-3F554C61A1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02219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7D89B-3E6E-CEB8-817C-E85582A1AB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1A68A8-13DF-60F5-94C2-FEF25053D8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42C0C8-90D1-3C75-2E9B-107E63ADB6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CBDA7-A1DB-47EC-B767-DBEB64E6E8E4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42F76B-D2B5-FA0F-EFE3-3E03B1E645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062C86-065E-C1DC-A974-7F778082E7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FC2D9-4C8E-4546-9AA9-3F554C61A1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31172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2C190-3BE2-366E-015C-5F4735BE52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43AB02-843C-47B7-D603-F09B1606B65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5FFDE6-AC50-2660-BBAB-25BCF0C82E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623A69-8807-C1CB-E434-B949009A5A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CBDA7-A1DB-47EC-B767-DBEB64E6E8E4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3DAF1D-72CD-CF1C-0100-068A56DF81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C830E7-5657-A593-03D1-AF0D2BD02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FC2D9-4C8E-4546-9AA9-3F554C61A1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84113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5C89A8-C8DA-DD23-CA5F-556C342795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697EDB-BFCA-F3A2-C744-268E977691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D3304E-1A6B-3B71-27B0-9D5DE10DC0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4306746-E646-6EE1-C910-1FD26F80C16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F9DC098-F74B-5B32-3953-68A4E07E321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47FF26A-C8FE-BCBD-D695-4188A4E205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CBDA7-A1DB-47EC-B767-DBEB64E6E8E4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28F3C6D-5DE9-5FE6-2343-BBA32AEAAB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2645D93-78D4-D87E-2365-64C6DB4514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FC2D9-4C8E-4546-9AA9-3F554C61A1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6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98E805-4BCB-0A96-1B49-6CAEA4A82E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9F51E72-4583-6E97-87CF-9D820D5305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CBDA7-A1DB-47EC-B767-DBEB64E6E8E4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A1C507-6CAD-BAE0-801A-5AA720FB26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D4CB36-2A1D-7E1F-E630-9D6980023C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FC2D9-4C8E-4546-9AA9-3F554C61A1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490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7AE8542-27C2-38F8-864C-D95F7657E1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CBDA7-A1DB-47EC-B767-DBEB64E6E8E4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220A64B-6F4E-F691-9477-39087F5A52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AEC602-5E83-1706-8F06-ECA0555DDE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FC2D9-4C8E-4546-9AA9-3F554C61A1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16632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5C2AC-688F-245A-427C-B5CF5F140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4B5438-ED31-5572-8CAF-376609DF8E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16111C-4D79-CC85-9F7F-29E0DCC060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794CB9-38F7-48E8-3DCE-5964F386E4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CBDA7-A1DB-47EC-B767-DBEB64E6E8E4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A366DA-DA0F-8705-00BD-6F79D81C59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3A5737-C0D0-65AC-AD5C-5E7E277F4C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FC2D9-4C8E-4546-9AA9-3F554C61A1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09725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9471E9-047A-9E7F-ED9E-AF6F0C0367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6CC642F-09B4-A553-ACFC-6403196684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561ABF-DC1F-CFB6-5FFB-74B321EFB4A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E4A804-8DD9-B0AF-0DD9-A2DDF2256A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CBDA7-A1DB-47EC-B767-DBEB64E6E8E4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576D212-8C06-80B7-7374-99A1B14E08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43F4B6-7153-F955-117C-8FC359FA88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FC2D9-4C8E-4546-9AA9-3F554C61A1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69621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6E3000-B7FF-A2F3-3E8A-E30BBE245D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0B1EDA-1FB9-B0F9-1736-6257187C8F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C13BBE-D86D-6482-97CE-FE9BD4C81F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CBDA7-A1DB-47EC-B767-DBEB64E6E8E4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362687-3FA9-E558-ADB6-7D184DAFBC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F009F1-3234-4BF2-56D3-FA5D3462E5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FC2D9-4C8E-4546-9AA9-3F554C61A1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07911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EC92F7D-F74E-3547-2547-0FE13CEBAA7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E5B09D9-377A-1B87-111C-9C83219CC8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824F9E-CAA3-78A3-807F-DA92F7927E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CBDA7-A1DB-47EC-B767-DBEB64E6E8E4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EAE13A-CCE1-E102-4E90-A20D4743D1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76A5C2-C795-0649-F856-E1E7E6450A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FC2D9-4C8E-4546-9AA9-3F554C61A1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14197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AC1CEED-D086-7CDB-EF8E-94FF7277EE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A4B4A2-E27A-D464-242E-E25D61DAA4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88CA3C-F952-1BC6-D1CD-F0FE327D806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DCBDA7-A1DB-47EC-B767-DBEB64E6E8E4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36D9C8-8EFD-3481-AD0A-58AFEB8DF45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5E695A-15E6-5FA2-C9A7-27F75375277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3FC2D9-4C8E-4546-9AA9-3F554C61A1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9138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F73386-172C-C7DD-3D26-665BAE10FF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85236"/>
            <a:ext cx="9144000" cy="1028409"/>
          </a:xfrm>
        </p:spPr>
        <p:txBody>
          <a:bodyPr>
            <a:normAutofit/>
          </a:bodyPr>
          <a:lstStyle/>
          <a:p>
            <a:r>
              <a:rPr lang="ja-JP" altLang="en-US" b="1" dirty="0">
                <a:solidFill>
                  <a:srgbClr val="FFC000"/>
                </a:solidFill>
              </a:rPr>
              <a:t>早餐板</a:t>
            </a:r>
            <a:endParaRPr lang="en-GB" b="1" dirty="0">
              <a:solidFill>
                <a:srgbClr val="FFC000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0E2C0AA-0566-5E3C-0C0F-3A70412DE2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313645"/>
            <a:ext cx="9564710" cy="5544355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20FB302-5692-D4D5-0DF5-955CB0DBE4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3966" y="1313645"/>
            <a:ext cx="4391696" cy="55443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23321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</Words>
  <Application>Microsoft Office PowerPoint</Application>
  <PresentationFormat>Widescreen</PresentationFormat>
  <Paragraphs>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早餐板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早餐板</dc:title>
  <dc:creator>TaNiShA Rahman</dc:creator>
  <cp:lastModifiedBy>TaNiShA Rahman</cp:lastModifiedBy>
  <cp:revision>1</cp:revision>
  <dcterms:created xsi:type="dcterms:W3CDTF">2023-05-31T10:44:30Z</dcterms:created>
  <dcterms:modified xsi:type="dcterms:W3CDTF">2023-05-31T10:44:37Z</dcterms:modified>
</cp:coreProperties>
</file>