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FD5EA"/>
    <a:srgbClr val="E9EB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17">
            <a:extLst>
              <a:ext uri="{FF2B5EF4-FFF2-40B4-BE49-F238E27FC236}">
                <a16:creationId xmlns:a16="http://schemas.microsoft.com/office/drawing/2014/main" id="{DE0E1E27-F62E-670D-FC2B-A227731F60C3}"/>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1" name="Picture 14">
            <a:extLst>
              <a:ext uri="{FF2B5EF4-FFF2-40B4-BE49-F238E27FC236}">
                <a16:creationId xmlns:a16="http://schemas.microsoft.com/office/drawing/2014/main" id="{2829BE96-1419-A8F1-A144-5F8CE2B98EE7}"/>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2" name="Rectangle 7">
            <a:extLst>
              <a:ext uri="{FF2B5EF4-FFF2-40B4-BE49-F238E27FC236}">
                <a16:creationId xmlns:a16="http://schemas.microsoft.com/office/drawing/2014/main" id="{ACF063D0-3F01-7AAA-2904-CC767A1BE802}"/>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3" name="Rectangle 56">
            <a:extLst>
              <a:ext uri="{FF2B5EF4-FFF2-40B4-BE49-F238E27FC236}">
                <a16:creationId xmlns:a16="http://schemas.microsoft.com/office/drawing/2014/main" id="{C74AB7CE-E15D-A8C5-70E1-3B9AE953F824}"/>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6">
            <a:extLst>
              <a:ext uri="{FF2B5EF4-FFF2-40B4-BE49-F238E27FC236}">
                <a16:creationId xmlns:a16="http://schemas.microsoft.com/office/drawing/2014/main" id="{DC5C6AAE-71D9-A9AB-759F-F6BED610D1BA}"/>
              </a:ext>
            </a:extLst>
          </p:cNvPr>
          <p:cNvSpPr/>
          <p:nvPr/>
        </p:nvSpPr>
        <p:spPr>
          <a:xfrm>
            <a:off x="1007531" y="0"/>
            <a:ext cx="7934349"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7">
            <a:extLst>
              <a:ext uri="{FF2B5EF4-FFF2-40B4-BE49-F238E27FC236}">
                <a16:creationId xmlns:a16="http://schemas.microsoft.com/office/drawing/2014/main" id="{7B0DE1A6-CDA1-EC9A-AAE1-466447BDF060}"/>
              </a:ext>
            </a:extLst>
          </p:cNvPr>
          <p:cNvSpPr/>
          <p:nvPr/>
        </p:nvSpPr>
        <p:spPr>
          <a:xfrm>
            <a:off x="8941881" y="0"/>
            <a:ext cx="27432" cy="6858000"/>
          </a:xfrm>
          <a:prstGeom prst="rect">
            <a:avLst/>
          </a:prstGeom>
          <a:solidFill>
            <a:srgbClr val="8EC0C1"/>
          </a:solidFill>
          <a:ln cap="flat">
            <a:noFill/>
            <a:prstDash val="solid"/>
          </a:ln>
        </p:spPr>
        <p:txBody>
          <a:bodyPr lIns="0" tIns="0" rIns="0" bIns="0"/>
          <a:lstStyle/>
          <a:p>
            <a:endParaRPr lang="en-US"/>
          </a:p>
        </p:txBody>
      </p:sp>
      <p:sp>
        <p:nvSpPr>
          <p:cNvPr id="4" name="Title 1">
            <a:extLst>
              <a:ext uri="{FF2B5EF4-FFF2-40B4-BE49-F238E27FC236}">
                <a16:creationId xmlns:a16="http://schemas.microsoft.com/office/drawing/2014/main" id="{94AB2CFC-CCB9-15F6-D614-79BD5687F0A1}"/>
              </a:ext>
            </a:extLst>
          </p:cNvPr>
          <p:cNvSpPr txBox="1">
            <a:spLocks noGrp="1"/>
          </p:cNvSpPr>
          <p:nvPr>
            <p:ph type="ctrTitle"/>
          </p:nvPr>
        </p:nvSpPr>
        <p:spPr>
          <a:xfrm>
            <a:off x="2611809" y="3429000"/>
            <a:ext cx="5518065" cy="2268562"/>
          </a:xfrm>
        </p:spPr>
        <p:txBody>
          <a:bodyPr/>
          <a:lstStyle>
            <a:lvl1pPr>
              <a:defRPr sz="6000"/>
            </a:lvl1pPr>
          </a:lstStyle>
          <a:p>
            <a:pPr lvl="0"/>
            <a:r>
              <a:rPr lang="en-US"/>
              <a:t>Click to edit Master title style</a:t>
            </a:r>
          </a:p>
        </p:txBody>
      </p:sp>
      <p:sp>
        <p:nvSpPr>
          <p:cNvPr id="5" name="Subtitle 2">
            <a:extLst>
              <a:ext uri="{FF2B5EF4-FFF2-40B4-BE49-F238E27FC236}">
                <a16:creationId xmlns:a16="http://schemas.microsoft.com/office/drawing/2014/main" id="{30DE0126-91A6-93FD-B937-249981C48B9D}"/>
              </a:ext>
            </a:extLst>
          </p:cNvPr>
          <p:cNvSpPr txBox="1">
            <a:spLocks noGrp="1"/>
          </p:cNvSpPr>
          <p:nvPr>
            <p:ph type="subTitle" idx="1"/>
          </p:nvPr>
        </p:nvSpPr>
        <p:spPr>
          <a:xfrm>
            <a:off x="2772277" y="2268781"/>
            <a:ext cx="5357597" cy="1160209"/>
          </a:xfrm>
        </p:spPr>
        <p:txBody>
          <a:bodyPr tIns="0" anchor="b"/>
          <a:lstStyle>
            <a:lvl1pPr marL="0" indent="0" algn="r">
              <a:buNone/>
              <a:defRPr sz="1800"/>
            </a:lvl1pPr>
          </a:lstStyle>
          <a:p>
            <a:pPr lvl="0"/>
            <a:r>
              <a:rPr lang="en-US"/>
              <a:t>Click to edit master subtitle style</a:t>
            </a:r>
          </a:p>
        </p:txBody>
      </p:sp>
      <p:sp>
        <p:nvSpPr>
          <p:cNvPr id="6" name="Date Placeholder 3">
            <a:extLst>
              <a:ext uri="{FF2B5EF4-FFF2-40B4-BE49-F238E27FC236}">
                <a16:creationId xmlns:a16="http://schemas.microsoft.com/office/drawing/2014/main" id="{B75C9E5C-693F-4075-638C-B219A349DB55}"/>
              </a:ext>
            </a:extLst>
          </p:cNvPr>
          <p:cNvSpPr txBox="1">
            <a:spLocks noGrp="1"/>
          </p:cNvSpPr>
          <p:nvPr>
            <p:ph type="dt" sz="half" idx="7"/>
          </p:nvPr>
        </p:nvSpPr>
        <p:spPr>
          <a:xfrm rot="5400013">
            <a:off x="-810067" y="5270601"/>
            <a:ext cx="2662732" cy="182880"/>
          </a:xfrm>
        </p:spPr>
        <p:txBody>
          <a:bodyPr/>
          <a:lstStyle>
            <a:lvl1pPr>
              <a:defRPr/>
            </a:lvl1pPr>
          </a:lstStyle>
          <a:p>
            <a:pPr lvl="0"/>
            <a:fld id="{E600FF39-C7E0-4EF4-BE8C-8267FD0622B6}" type="datetime1">
              <a:rPr lang="en-US"/>
              <a:pPr lvl="0"/>
              <a:t>7/24/2022</a:t>
            </a:fld>
            <a:endParaRPr lang="en-US"/>
          </a:p>
        </p:txBody>
      </p:sp>
      <p:sp>
        <p:nvSpPr>
          <p:cNvPr id="7" name="Footer Placeholder 4">
            <a:extLst>
              <a:ext uri="{FF2B5EF4-FFF2-40B4-BE49-F238E27FC236}">
                <a16:creationId xmlns:a16="http://schemas.microsoft.com/office/drawing/2014/main" id="{0C2DA525-7768-BFAA-6547-01DB409B7ECE}"/>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8" name="Slide Number Placeholder 5">
            <a:extLst>
              <a:ext uri="{FF2B5EF4-FFF2-40B4-BE49-F238E27FC236}">
                <a16:creationId xmlns:a16="http://schemas.microsoft.com/office/drawing/2014/main" id="{A1EBF132-3046-813C-7FA9-515053B6AF69}"/>
              </a:ext>
            </a:extLst>
          </p:cNvPr>
          <p:cNvSpPr txBox="1">
            <a:spLocks noGrp="1"/>
          </p:cNvSpPr>
          <p:nvPr>
            <p:ph type="sldNum" sz="quarter" idx="8"/>
          </p:nvPr>
        </p:nvSpPr>
        <p:spPr>
          <a:xfrm>
            <a:off x="158410" y="164592"/>
            <a:ext cx="636724" cy="322847"/>
          </a:xfrm>
        </p:spPr>
        <p:txBody>
          <a:bodyPr/>
          <a:lstStyle>
            <a:lvl1pPr>
              <a:defRPr/>
            </a:lvl1pPr>
          </a:lstStyle>
          <a:p>
            <a:pPr lvl="0"/>
            <a:fld id="{ABFF7FB2-9271-4A69-9B4D-3C5A8F9DC138}" type="slidenum">
              <a:t>‹#›</a:t>
            </a:fld>
            <a:endParaRPr lang="en-US"/>
          </a:p>
        </p:txBody>
      </p:sp>
      <p:sp>
        <p:nvSpPr>
          <p:cNvPr id="9" name="TextBox 12">
            <a:extLst>
              <a:ext uri="{FF2B5EF4-FFF2-40B4-BE49-F238E27FC236}">
                <a16:creationId xmlns:a16="http://schemas.microsoft.com/office/drawing/2014/main" id="{11F10430-F16A-7401-AEE4-9CE818A6BCEF}"/>
              </a:ext>
            </a:extLst>
          </p:cNvPr>
          <p:cNvSpPr txBox="1"/>
          <p:nvPr/>
        </p:nvSpPr>
        <p:spPr>
          <a:xfrm>
            <a:off x="2191286" y="3262853"/>
            <a:ext cx="415640" cy="461662"/>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8EC0C1"/>
                </a:solidFill>
                <a:uFillTx/>
                <a:latin typeface="Wingdings 3" pitchFamily="18"/>
              </a:rPr>
              <a:t>z</a:t>
            </a:r>
            <a:endParaRPr lang="en-US" sz="2400" b="0" i="0" u="none" strike="noStrike" kern="1200" cap="none" spc="0" baseline="0">
              <a:solidFill>
                <a:srgbClr val="8EC0C1"/>
              </a:solidFill>
              <a:uFillTx/>
              <a:latin typeface="MS Shell Dlg 2" pitchFamily="34"/>
            </a:endParaRPr>
          </a:p>
        </p:txBody>
      </p:sp>
    </p:spTree>
    <p:extLst>
      <p:ext uri="{BB962C8B-B14F-4D97-AF65-F5344CB8AC3E}">
        <p14:creationId xmlns:p14="http://schemas.microsoft.com/office/powerpoint/2010/main" val="204097882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0" name="Picture 17">
            <a:extLst>
              <a:ext uri="{FF2B5EF4-FFF2-40B4-BE49-F238E27FC236}">
                <a16:creationId xmlns:a16="http://schemas.microsoft.com/office/drawing/2014/main" id="{C8454822-C688-0884-BD9F-E602DDF6065C}"/>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1" name="Picture 14">
            <a:extLst>
              <a:ext uri="{FF2B5EF4-FFF2-40B4-BE49-F238E27FC236}">
                <a16:creationId xmlns:a16="http://schemas.microsoft.com/office/drawing/2014/main" id="{EA0D80E2-37EB-C0C9-0696-29BE01658050}"/>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2" name="Rectangle 7">
            <a:extLst>
              <a:ext uri="{FF2B5EF4-FFF2-40B4-BE49-F238E27FC236}">
                <a16:creationId xmlns:a16="http://schemas.microsoft.com/office/drawing/2014/main" id="{28716F34-82CC-2C2C-14D5-7411CFF25E70}"/>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3" name="Rectangle 56">
            <a:extLst>
              <a:ext uri="{FF2B5EF4-FFF2-40B4-BE49-F238E27FC236}">
                <a16:creationId xmlns:a16="http://schemas.microsoft.com/office/drawing/2014/main" id="{C86D73E1-F42D-CB7F-23CA-DA3A46218A44}"/>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28">
            <a:extLst>
              <a:ext uri="{FF2B5EF4-FFF2-40B4-BE49-F238E27FC236}">
                <a16:creationId xmlns:a16="http://schemas.microsoft.com/office/drawing/2014/main" id="{36400BFF-EBE9-6CD3-B515-A607A935D2DB}"/>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8">
            <a:extLst>
              <a:ext uri="{FF2B5EF4-FFF2-40B4-BE49-F238E27FC236}">
                <a16:creationId xmlns:a16="http://schemas.microsoft.com/office/drawing/2014/main" id="{6A83AA8F-BF2A-8D21-9BAE-CFC4B8E6A114}"/>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Title 1">
            <a:extLst>
              <a:ext uri="{FF2B5EF4-FFF2-40B4-BE49-F238E27FC236}">
                <a16:creationId xmlns:a16="http://schemas.microsoft.com/office/drawing/2014/main" id="{E603056C-72D9-FE78-3850-5614FC8FD0CC}"/>
              </a:ext>
            </a:extLst>
          </p:cNvPr>
          <p:cNvSpPr txBox="1">
            <a:spLocks noGrp="1"/>
          </p:cNvSpPr>
          <p:nvPr>
            <p:ph type="title"/>
          </p:nvPr>
        </p:nvSpPr>
        <p:spPr>
          <a:xfrm>
            <a:off x="2611809" y="808055"/>
            <a:ext cx="7958334" cy="1077227"/>
          </a:xfrm>
        </p:spPr>
        <p:txBody>
          <a:bodyPr/>
          <a:lstStyle>
            <a:lvl1pPr>
              <a:defRPr/>
            </a:lvl1pPr>
          </a:lstStyle>
          <a:p>
            <a:pPr lvl="0"/>
            <a:r>
              <a:rPr lang="en-US"/>
              <a:t>Click to edit Master title style</a:t>
            </a:r>
          </a:p>
        </p:txBody>
      </p:sp>
      <p:sp>
        <p:nvSpPr>
          <p:cNvPr id="5" name="Content Placeholder 2">
            <a:extLst>
              <a:ext uri="{FF2B5EF4-FFF2-40B4-BE49-F238E27FC236}">
                <a16:creationId xmlns:a16="http://schemas.microsoft.com/office/drawing/2014/main" id="{FCC9E9F8-2FAA-DE23-0EAB-C3DB646FB6B8}"/>
              </a:ext>
            </a:extLst>
          </p:cNvPr>
          <p:cNvSpPr txBox="1">
            <a:spLocks noGrp="1"/>
          </p:cNvSpPr>
          <p:nvPr>
            <p:ph idx="1"/>
          </p:nvPr>
        </p:nvSpPr>
        <p:spPr>
          <a:xfrm>
            <a:off x="2773594" y="2052114"/>
            <a:ext cx="7796540" cy="3997829"/>
          </a:xfrm>
        </p:spPr>
        <p:txBody>
          <a:bodyPr anchor="ct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D0767530-BCB6-F79E-7958-4C327E47EF95}"/>
              </a:ext>
            </a:extLst>
          </p:cNvPr>
          <p:cNvSpPr txBox="1">
            <a:spLocks noGrp="1"/>
          </p:cNvSpPr>
          <p:nvPr>
            <p:ph type="dt" sz="half" idx="7"/>
          </p:nvPr>
        </p:nvSpPr>
        <p:spPr>
          <a:xfrm rot="5400013">
            <a:off x="-810067" y="5270601"/>
            <a:ext cx="2662732" cy="182880"/>
          </a:xfrm>
        </p:spPr>
        <p:txBody>
          <a:bodyPr/>
          <a:lstStyle>
            <a:lvl1pPr>
              <a:defRPr/>
            </a:lvl1pPr>
          </a:lstStyle>
          <a:p>
            <a:pPr lvl="0"/>
            <a:fld id="{13C7E968-D323-433E-9E64-696F9352F046}" type="datetime1">
              <a:rPr lang="en-US"/>
              <a:pPr lvl="0"/>
              <a:t>7/24/2022</a:t>
            </a:fld>
            <a:endParaRPr lang="en-US"/>
          </a:p>
        </p:txBody>
      </p:sp>
      <p:sp>
        <p:nvSpPr>
          <p:cNvPr id="7" name="Footer Placeholder 4">
            <a:extLst>
              <a:ext uri="{FF2B5EF4-FFF2-40B4-BE49-F238E27FC236}">
                <a16:creationId xmlns:a16="http://schemas.microsoft.com/office/drawing/2014/main" id="{02AB23E5-E1CA-2DF6-54EF-FD0E93A037E1}"/>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8" name="Slide Number Placeholder 5">
            <a:extLst>
              <a:ext uri="{FF2B5EF4-FFF2-40B4-BE49-F238E27FC236}">
                <a16:creationId xmlns:a16="http://schemas.microsoft.com/office/drawing/2014/main" id="{2128D7E2-4579-24DE-6ABB-EB63654F7202}"/>
              </a:ext>
            </a:extLst>
          </p:cNvPr>
          <p:cNvSpPr txBox="1">
            <a:spLocks noGrp="1"/>
          </p:cNvSpPr>
          <p:nvPr>
            <p:ph type="sldNum" sz="quarter" idx="8"/>
          </p:nvPr>
        </p:nvSpPr>
        <p:spPr>
          <a:xfrm>
            <a:off x="158410" y="164592"/>
            <a:ext cx="636724" cy="322847"/>
          </a:xfrm>
        </p:spPr>
        <p:txBody>
          <a:bodyPr/>
          <a:lstStyle>
            <a:lvl1pPr>
              <a:defRPr/>
            </a:lvl1pPr>
          </a:lstStyle>
          <a:p>
            <a:pPr lvl="0"/>
            <a:fld id="{C06FF308-61E0-42A4-A8AD-94D58C2E5DA8}" type="slidenum">
              <a:t>‹#›</a:t>
            </a:fld>
            <a:endParaRPr lang="en-US"/>
          </a:p>
        </p:txBody>
      </p:sp>
      <p:sp>
        <p:nvSpPr>
          <p:cNvPr id="9" name="TextBox 6">
            <a:extLst>
              <a:ext uri="{FF2B5EF4-FFF2-40B4-BE49-F238E27FC236}">
                <a16:creationId xmlns:a16="http://schemas.microsoft.com/office/drawing/2014/main" id="{A9DB7F32-BC0E-A057-52EF-503639C216ED}"/>
              </a:ext>
            </a:extLst>
          </p:cNvPr>
          <p:cNvSpPr txBox="1"/>
          <p:nvPr/>
        </p:nvSpPr>
        <p:spPr>
          <a:xfrm>
            <a:off x="2194944" y="641223"/>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Tree>
    <p:extLst>
      <p:ext uri="{BB962C8B-B14F-4D97-AF65-F5344CB8AC3E}">
        <p14:creationId xmlns:p14="http://schemas.microsoft.com/office/powerpoint/2010/main" val="98894712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10" name="Picture 17">
            <a:extLst>
              <a:ext uri="{FF2B5EF4-FFF2-40B4-BE49-F238E27FC236}">
                <a16:creationId xmlns:a16="http://schemas.microsoft.com/office/drawing/2014/main" id="{D2E71B48-9B7F-04A0-02CE-8A6404BFC06F}"/>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1" name="Picture 14">
            <a:extLst>
              <a:ext uri="{FF2B5EF4-FFF2-40B4-BE49-F238E27FC236}">
                <a16:creationId xmlns:a16="http://schemas.microsoft.com/office/drawing/2014/main" id="{811DBFB2-7C3E-7F41-E01B-53B7F93915F3}"/>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2" name="Rectangle 7">
            <a:extLst>
              <a:ext uri="{FF2B5EF4-FFF2-40B4-BE49-F238E27FC236}">
                <a16:creationId xmlns:a16="http://schemas.microsoft.com/office/drawing/2014/main" id="{820401E9-0CCD-AD0F-4108-EF4556E421DD}"/>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3" name="Rectangle 56">
            <a:extLst>
              <a:ext uri="{FF2B5EF4-FFF2-40B4-BE49-F238E27FC236}">
                <a16:creationId xmlns:a16="http://schemas.microsoft.com/office/drawing/2014/main" id="{DF201CE1-D0AA-EE16-2396-28BD2DFE44B1}"/>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23">
            <a:extLst>
              <a:ext uri="{FF2B5EF4-FFF2-40B4-BE49-F238E27FC236}">
                <a16:creationId xmlns:a16="http://schemas.microsoft.com/office/drawing/2014/main" id="{246BE4B6-91B3-D78D-4A10-0A9C48C7C332}"/>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24">
            <a:extLst>
              <a:ext uri="{FF2B5EF4-FFF2-40B4-BE49-F238E27FC236}">
                <a16:creationId xmlns:a16="http://schemas.microsoft.com/office/drawing/2014/main" id="{2BD03D16-DD08-967A-DC98-D6D20823EEC0}"/>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TextBox 10">
            <a:extLst>
              <a:ext uri="{FF2B5EF4-FFF2-40B4-BE49-F238E27FC236}">
                <a16:creationId xmlns:a16="http://schemas.microsoft.com/office/drawing/2014/main" id="{1DE1ECC4-C9D0-B65C-1A3F-6C995518F42D}"/>
              </a:ext>
            </a:extLst>
          </p:cNvPr>
          <p:cNvSpPr txBox="1"/>
          <p:nvPr/>
        </p:nvSpPr>
        <p:spPr>
          <a:xfrm>
            <a:off x="2191844" y="2962582"/>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Title 1">
            <a:extLst>
              <a:ext uri="{FF2B5EF4-FFF2-40B4-BE49-F238E27FC236}">
                <a16:creationId xmlns:a16="http://schemas.microsoft.com/office/drawing/2014/main" id="{4D49790B-0D55-8B36-49E8-1D453CF26CBF}"/>
              </a:ext>
            </a:extLst>
          </p:cNvPr>
          <p:cNvSpPr txBox="1">
            <a:spLocks noGrp="1"/>
          </p:cNvSpPr>
          <p:nvPr>
            <p:ph type="title"/>
          </p:nvPr>
        </p:nvSpPr>
        <p:spPr>
          <a:xfrm>
            <a:off x="2609871" y="3147255"/>
            <a:ext cx="7956560" cy="1424744"/>
          </a:xfrm>
        </p:spPr>
        <p:txBody>
          <a:bodyPr/>
          <a:lstStyle>
            <a:lvl1pPr>
              <a:defRPr sz="3200"/>
            </a:lvl1pPr>
          </a:lstStyle>
          <a:p>
            <a:pPr lvl="0"/>
            <a:r>
              <a:rPr lang="en-US"/>
              <a:t>Click to edit Master title style</a:t>
            </a:r>
          </a:p>
        </p:txBody>
      </p:sp>
      <p:sp>
        <p:nvSpPr>
          <p:cNvPr id="6" name="Text Placeholder 2">
            <a:extLst>
              <a:ext uri="{FF2B5EF4-FFF2-40B4-BE49-F238E27FC236}">
                <a16:creationId xmlns:a16="http://schemas.microsoft.com/office/drawing/2014/main" id="{76B68112-9699-6185-9142-BCEE2D121CE3}"/>
              </a:ext>
            </a:extLst>
          </p:cNvPr>
          <p:cNvSpPr txBox="1">
            <a:spLocks noGrp="1"/>
          </p:cNvSpPr>
          <p:nvPr>
            <p:ph type="body" idx="1"/>
          </p:nvPr>
        </p:nvSpPr>
        <p:spPr>
          <a:xfrm>
            <a:off x="2773969" y="2268781"/>
            <a:ext cx="7791931" cy="878464"/>
          </a:xfrm>
        </p:spPr>
        <p:txBody>
          <a:bodyPr tIns="0" anchor="b"/>
          <a:lstStyle>
            <a:lvl1pPr marL="0" indent="0" algn="r">
              <a:buNone/>
              <a:defRPr sz="1800"/>
            </a:lvl1pPr>
          </a:lstStyle>
          <a:p>
            <a:pPr lvl="0"/>
            <a:r>
              <a:rPr lang="en-US"/>
              <a:t>Edit Master text styles</a:t>
            </a:r>
          </a:p>
        </p:txBody>
      </p:sp>
      <p:sp>
        <p:nvSpPr>
          <p:cNvPr id="7" name="Date Placeholder 3">
            <a:extLst>
              <a:ext uri="{FF2B5EF4-FFF2-40B4-BE49-F238E27FC236}">
                <a16:creationId xmlns:a16="http://schemas.microsoft.com/office/drawing/2014/main" id="{EA5C3F25-6120-2E9C-D1B1-1877E6F59CC2}"/>
              </a:ext>
            </a:extLst>
          </p:cNvPr>
          <p:cNvSpPr txBox="1">
            <a:spLocks noGrp="1"/>
          </p:cNvSpPr>
          <p:nvPr>
            <p:ph type="dt" sz="half" idx="7"/>
          </p:nvPr>
        </p:nvSpPr>
        <p:spPr>
          <a:xfrm rot="5400013">
            <a:off x="-810067" y="5270601"/>
            <a:ext cx="2662732" cy="182880"/>
          </a:xfrm>
        </p:spPr>
        <p:txBody>
          <a:bodyPr/>
          <a:lstStyle>
            <a:lvl1pPr>
              <a:defRPr/>
            </a:lvl1pPr>
          </a:lstStyle>
          <a:p>
            <a:pPr lvl="0"/>
            <a:fld id="{769BC338-89DA-4538-9229-41969D6AEF00}" type="datetime1">
              <a:rPr lang="en-US"/>
              <a:pPr lvl="0"/>
              <a:t>7/24/2022</a:t>
            </a:fld>
            <a:endParaRPr lang="en-US"/>
          </a:p>
        </p:txBody>
      </p:sp>
      <p:sp>
        <p:nvSpPr>
          <p:cNvPr id="8" name="Footer Placeholder 4">
            <a:extLst>
              <a:ext uri="{FF2B5EF4-FFF2-40B4-BE49-F238E27FC236}">
                <a16:creationId xmlns:a16="http://schemas.microsoft.com/office/drawing/2014/main" id="{BBBCB3DC-40D8-433B-F5F3-39620449C4FE}"/>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9" name="Slide Number Placeholder 5">
            <a:extLst>
              <a:ext uri="{FF2B5EF4-FFF2-40B4-BE49-F238E27FC236}">
                <a16:creationId xmlns:a16="http://schemas.microsoft.com/office/drawing/2014/main" id="{0662EFC5-6F70-3FDF-2FA4-FAB6BD54824E}"/>
              </a:ext>
            </a:extLst>
          </p:cNvPr>
          <p:cNvSpPr txBox="1">
            <a:spLocks noGrp="1"/>
          </p:cNvSpPr>
          <p:nvPr>
            <p:ph type="sldNum" sz="quarter" idx="8"/>
          </p:nvPr>
        </p:nvSpPr>
        <p:spPr>
          <a:xfrm>
            <a:off x="158410" y="164592"/>
            <a:ext cx="636724" cy="322847"/>
          </a:xfrm>
        </p:spPr>
        <p:txBody>
          <a:bodyPr/>
          <a:lstStyle>
            <a:lvl1pPr>
              <a:defRPr/>
            </a:lvl1pPr>
          </a:lstStyle>
          <a:p>
            <a:pPr lvl="0"/>
            <a:fld id="{338891BF-A0FB-4EEE-8A21-44260A7CCBE5}" type="slidenum">
              <a:t>‹#›</a:t>
            </a:fld>
            <a:endParaRPr lang="en-US"/>
          </a:p>
        </p:txBody>
      </p:sp>
    </p:spTree>
    <p:extLst>
      <p:ext uri="{BB962C8B-B14F-4D97-AF65-F5344CB8AC3E}">
        <p14:creationId xmlns:p14="http://schemas.microsoft.com/office/powerpoint/2010/main" val="3753007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1" name="Picture 17">
            <a:extLst>
              <a:ext uri="{FF2B5EF4-FFF2-40B4-BE49-F238E27FC236}">
                <a16:creationId xmlns:a16="http://schemas.microsoft.com/office/drawing/2014/main" id="{7B2BE90B-3F13-16B7-0B58-0CD96AFF247F}"/>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2" name="Picture 14">
            <a:extLst>
              <a:ext uri="{FF2B5EF4-FFF2-40B4-BE49-F238E27FC236}">
                <a16:creationId xmlns:a16="http://schemas.microsoft.com/office/drawing/2014/main" id="{33E21EA9-4031-C80B-ED62-F6B9E7EF86B2}"/>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3" name="Rectangle 7">
            <a:extLst>
              <a:ext uri="{FF2B5EF4-FFF2-40B4-BE49-F238E27FC236}">
                <a16:creationId xmlns:a16="http://schemas.microsoft.com/office/drawing/2014/main" id="{180E3592-0AC2-EFD6-5BD6-7804B1D37E19}"/>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4" name="Rectangle 56">
            <a:extLst>
              <a:ext uri="{FF2B5EF4-FFF2-40B4-BE49-F238E27FC236}">
                <a16:creationId xmlns:a16="http://schemas.microsoft.com/office/drawing/2014/main" id="{671907E7-6678-9318-6EB7-25BD3ECA3FD5}"/>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25">
            <a:extLst>
              <a:ext uri="{FF2B5EF4-FFF2-40B4-BE49-F238E27FC236}">
                <a16:creationId xmlns:a16="http://schemas.microsoft.com/office/drawing/2014/main" id="{B121473C-B517-EAF8-AEA4-2F355369071F}"/>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26">
            <a:extLst>
              <a:ext uri="{FF2B5EF4-FFF2-40B4-BE49-F238E27FC236}">
                <a16:creationId xmlns:a16="http://schemas.microsoft.com/office/drawing/2014/main" id="{3D136AD8-7442-BE0C-E14B-248A69CC6350}"/>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Title 1">
            <a:extLst>
              <a:ext uri="{FF2B5EF4-FFF2-40B4-BE49-F238E27FC236}">
                <a16:creationId xmlns:a16="http://schemas.microsoft.com/office/drawing/2014/main" id="{2D23C7E2-D8A9-CF6E-EBB3-8E799F8F0D71}"/>
              </a:ext>
            </a:extLst>
          </p:cNvPr>
          <p:cNvSpPr txBox="1">
            <a:spLocks noGrp="1"/>
          </p:cNvSpPr>
          <p:nvPr>
            <p:ph type="title"/>
          </p:nvPr>
        </p:nvSpPr>
        <p:spPr>
          <a:xfrm>
            <a:off x="2609871" y="805815"/>
            <a:ext cx="7950982" cy="1081707"/>
          </a:xfrm>
        </p:spPr>
        <p:txBody>
          <a:bodyPr/>
          <a:lstStyle>
            <a:lvl1pPr>
              <a:defRPr/>
            </a:lvl1pPr>
          </a:lstStyle>
          <a:p>
            <a:pPr lvl="0"/>
            <a:r>
              <a:rPr lang="en-US"/>
              <a:t>Click to edit Master title style</a:t>
            </a:r>
          </a:p>
        </p:txBody>
      </p:sp>
      <p:sp>
        <p:nvSpPr>
          <p:cNvPr id="5" name="Content Placeholder 2">
            <a:extLst>
              <a:ext uri="{FF2B5EF4-FFF2-40B4-BE49-F238E27FC236}">
                <a16:creationId xmlns:a16="http://schemas.microsoft.com/office/drawing/2014/main" id="{1DE92205-496F-570C-3B85-734D847E0009}"/>
              </a:ext>
            </a:extLst>
          </p:cNvPr>
          <p:cNvSpPr txBox="1">
            <a:spLocks noGrp="1"/>
          </p:cNvSpPr>
          <p:nvPr>
            <p:ph idx="1"/>
          </p:nvPr>
        </p:nvSpPr>
        <p:spPr>
          <a:xfrm>
            <a:off x="2605372" y="2052114"/>
            <a:ext cx="3891960" cy="3997829"/>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3">
            <a:extLst>
              <a:ext uri="{FF2B5EF4-FFF2-40B4-BE49-F238E27FC236}">
                <a16:creationId xmlns:a16="http://schemas.microsoft.com/office/drawing/2014/main" id="{4BB17722-9CB3-BCC5-2108-713B0B9D3C5A}"/>
              </a:ext>
            </a:extLst>
          </p:cNvPr>
          <p:cNvSpPr txBox="1">
            <a:spLocks noGrp="1"/>
          </p:cNvSpPr>
          <p:nvPr>
            <p:ph idx="2"/>
          </p:nvPr>
        </p:nvSpPr>
        <p:spPr>
          <a:xfrm>
            <a:off x="6666634" y="2052114"/>
            <a:ext cx="3894219" cy="3997829"/>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a:extLst>
              <a:ext uri="{FF2B5EF4-FFF2-40B4-BE49-F238E27FC236}">
                <a16:creationId xmlns:a16="http://schemas.microsoft.com/office/drawing/2014/main" id="{C46AE3F8-3FCC-92A4-3761-AF6731CB0A08}"/>
              </a:ext>
            </a:extLst>
          </p:cNvPr>
          <p:cNvSpPr txBox="1">
            <a:spLocks noGrp="1"/>
          </p:cNvSpPr>
          <p:nvPr>
            <p:ph type="dt" sz="half" idx="7"/>
          </p:nvPr>
        </p:nvSpPr>
        <p:spPr>
          <a:xfrm rot="5400013">
            <a:off x="-810067" y="5270601"/>
            <a:ext cx="2662732" cy="182880"/>
          </a:xfrm>
        </p:spPr>
        <p:txBody>
          <a:bodyPr/>
          <a:lstStyle>
            <a:lvl1pPr>
              <a:defRPr/>
            </a:lvl1pPr>
          </a:lstStyle>
          <a:p>
            <a:pPr lvl="0"/>
            <a:fld id="{23AEC794-9899-4FF3-9E96-26A0DDFC6829}" type="datetime1">
              <a:rPr lang="en-US"/>
              <a:pPr lvl="0"/>
              <a:t>7/24/2022</a:t>
            </a:fld>
            <a:endParaRPr lang="en-US"/>
          </a:p>
        </p:txBody>
      </p:sp>
      <p:sp>
        <p:nvSpPr>
          <p:cNvPr id="8" name="Footer Placeholder 5">
            <a:extLst>
              <a:ext uri="{FF2B5EF4-FFF2-40B4-BE49-F238E27FC236}">
                <a16:creationId xmlns:a16="http://schemas.microsoft.com/office/drawing/2014/main" id="{7569239D-2FA5-55CF-F500-1BADD71CCD93}"/>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9" name="Slide Number Placeholder 6">
            <a:extLst>
              <a:ext uri="{FF2B5EF4-FFF2-40B4-BE49-F238E27FC236}">
                <a16:creationId xmlns:a16="http://schemas.microsoft.com/office/drawing/2014/main" id="{9D3D47D4-FA9A-EDAF-4D3A-837DF5CF690E}"/>
              </a:ext>
            </a:extLst>
          </p:cNvPr>
          <p:cNvSpPr txBox="1">
            <a:spLocks noGrp="1"/>
          </p:cNvSpPr>
          <p:nvPr>
            <p:ph type="sldNum" sz="quarter" idx="8"/>
          </p:nvPr>
        </p:nvSpPr>
        <p:spPr>
          <a:xfrm>
            <a:off x="158410" y="164592"/>
            <a:ext cx="636724" cy="322847"/>
          </a:xfrm>
        </p:spPr>
        <p:txBody>
          <a:bodyPr/>
          <a:lstStyle>
            <a:lvl1pPr>
              <a:defRPr/>
            </a:lvl1pPr>
          </a:lstStyle>
          <a:p>
            <a:pPr lvl="0"/>
            <a:fld id="{6E1A09F0-8FAC-480A-A3C9-80B9207017D6}" type="slidenum">
              <a:t>‹#›</a:t>
            </a:fld>
            <a:endParaRPr lang="en-US"/>
          </a:p>
        </p:txBody>
      </p:sp>
      <p:sp>
        <p:nvSpPr>
          <p:cNvPr id="10" name="TextBox 9">
            <a:extLst>
              <a:ext uri="{FF2B5EF4-FFF2-40B4-BE49-F238E27FC236}">
                <a16:creationId xmlns:a16="http://schemas.microsoft.com/office/drawing/2014/main" id="{378FCE54-FE12-DC92-F4A6-E3DAC85EE4F5}"/>
              </a:ext>
            </a:extLst>
          </p:cNvPr>
          <p:cNvSpPr txBox="1"/>
          <p:nvPr/>
        </p:nvSpPr>
        <p:spPr>
          <a:xfrm>
            <a:off x="2196169" y="641223"/>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Tree>
    <p:extLst>
      <p:ext uri="{BB962C8B-B14F-4D97-AF65-F5344CB8AC3E}">
        <p14:creationId xmlns:p14="http://schemas.microsoft.com/office/powerpoint/2010/main" val="1575504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3" name="Picture 17">
            <a:extLst>
              <a:ext uri="{FF2B5EF4-FFF2-40B4-BE49-F238E27FC236}">
                <a16:creationId xmlns:a16="http://schemas.microsoft.com/office/drawing/2014/main" id="{B661324E-18AD-6E9D-E909-05FC7413C8D5}"/>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4" name="Picture 14">
            <a:extLst>
              <a:ext uri="{FF2B5EF4-FFF2-40B4-BE49-F238E27FC236}">
                <a16:creationId xmlns:a16="http://schemas.microsoft.com/office/drawing/2014/main" id="{B8241FFA-33FA-438B-4A7A-A5D09C44ECCD}"/>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5" name="Rectangle 7">
            <a:extLst>
              <a:ext uri="{FF2B5EF4-FFF2-40B4-BE49-F238E27FC236}">
                <a16:creationId xmlns:a16="http://schemas.microsoft.com/office/drawing/2014/main" id="{BF5A7862-67A2-5E27-F5FC-71B24C840E70}"/>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6" name="Rectangle 56">
            <a:extLst>
              <a:ext uri="{FF2B5EF4-FFF2-40B4-BE49-F238E27FC236}">
                <a16:creationId xmlns:a16="http://schemas.microsoft.com/office/drawing/2014/main" id="{6434EACE-429D-9028-6304-4F10945DFD43}"/>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19">
            <a:extLst>
              <a:ext uri="{FF2B5EF4-FFF2-40B4-BE49-F238E27FC236}">
                <a16:creationId xmlns:a16="http://schemas.microsoft.com/office/drawing/2014/main" id="{0EAD20B6-4DB9-929A-C437-C9B663528DDF}"/>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20">
            <a:extLst>
              <a:ext uri="{FF2B5EF4-FFF2-40B4-BE49-F238E27FC236}">
                <a16:creationId xmlns:a16="http://schemas.microsoft.com/office/drawing/2014/main" id="{94BE9A66-FBC4-5BFE-DFBF-CD57E095CA1B}"/>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TextBox 11">
            <a:extLst>
              <a:ext uri="{FF2B5EF4-FFF2-40B4-BE49-F238E27FC236}">
                <a16:creationId xmlns:a16="http://schemas.microsoft.com/office/drawing/2014/main" id="{04644B4F-D6FF-A25A-5DF0-00005E2ABAFC}"/>
              </a:ext>
            </a:extLst>
          </p:cNvPr>
          <p:cNvSpPr txBox="1"/>
          <p:nvPr/>
        </p:nvSpPr>
        <p:spPr>
          <a:xfrm>
            <a:off x="2193645" y="636422"/>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Title 1">
            <a:extLst>
              <a:ext uri="{FF2B5EF4-FFF2-40B4-BE49-F238E27FC236}">
                <a16:creationId xmlns:a16="http://schemas.microsoft.com/office/drawing/2014/main" id="{3A797615-4A4B-F30B-C714-0CBD4C44CD7F}"/>
              </a:ext>
            </a:extLst>
          </p:cNvPr>
          <p:cNvSpPr txBox="1">
            <a:spLocks noGrp="1"/>
          </p:cNvSpPr>
          <p:nvPr>
            <p:ph type="title"/>
          </p:nvPr>
        </p:nvSpPr>
        <p:spPr>
          <a:xfrm>
            <a:off x="2609871" y="805815"/>
            <a:ext cx="7956560" cy="1078351"/>
          </a:xfrm>
        </p:spPr>
        <p:txBody>
          <a:bodyPr/>
          <a:lstStyle>
            <a:lvl1pPr>
              <a:defRPr/>
            </a:lvl1pPr>
          </a:lstStyle>
          <a:p>
            <a:pPr lvl="0"/>
            <a:r>
              <a:rPr lang="en-US"/>
              <a:t>Click to edit Master title style</a:t>
            </a:r>
          </a:p>
        </p:txBody>
      </p:sp>
      <p:sp>
        <p:nvSpPr>
          <p:cNvPr id="6" name="Text Placeholder 2">
            <a:extLst>
              <a:ext uri="{FF2B5EF4-FFF2-40B4-BE49-F238E27FC236}">
                <a16:creationId xmlns:a16="http://schemas.microsoft.com/office/drawing/2014/main" id="{36B980C4-3A72-BB02-429D-5144030FB9D8}"/>
              </a:ext>
            </a:extLst>
          </p:cNvPr>
          <p:cNvSpPr txBox="1">
            <a:spLocks noGrp="1"/>
          </p:cNvSpPr>
          <p:nvPr>
            <p:ph type="body" idx="1"/>
          </p:nvPr>
        </p:nvSpPr>
        <p:spPr>
          <a:xfrm>
            <a:off x="2609286" y="2052114"/>
            <a:ext cx="3896468" cy="713817"/>
          </a:xfrm>
        </p:spPr>
        <p:txBody>
          <a:bodyPr anchor="b">
            <a:noAutofit/>
          </a:bodyPr>
          <a:lstStyle>
            <a:lvl1pPr marL="0" indent="0">
              <a:lnSpc>
                <a:spcPct val="100000"/>
              </a:lnSpc>
              <a:buNone/>
              <a:defRPr sz="2200">
                <a:solidFill>
                  <a:srgbClr val="8EC0C1"/>
                </a:solidFill>
              </a:defRPr>
            </a:lvl1pPr>
          </a:lstStyle>
          <a:p>
            <a:pPr lvl="0"/>
            <a:r>
              <a:rPr lang="en-US"/>
              <a:t>Click to edit master text styles</a:t>
            </a:r>
          </a:p>
        </p:txBody>
      </p:sp>
      <p:sp>
        <p:nvSpPr>
          <p:cNvPr id="7" name="Content Placeholder 3">
            <a:extLst>
              <a:ext uri="{FF2B5EF4-FFF2-40B4-BE49-F238E27FC236}">
                <a16:creationId xmlns:a16="http://schemas.microsoft.com/office/drawing/2014/main" id="{A7FB6DB4-64D5-71D3-AE30-02608C8ED114}"/>
              </a:ext>
            </a:extLst>
          </p:cNvPr>
          <p:cNvSpPr txBox="1">
            <a:spLocks noGrp="1"/>
          </p:cNvSpPr>
          <p:nvPr>
            <p:ph idx="2"/>
          </p:nvPr>
        </p:nvSpPr>
        <p:spPr>
          <a:xfrm>
            <a:off x="2609286" y="2851327"/>
            <a:ext cx="3893624" cy="307143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4">
            <a:extLst>
              <a:ext uri="{FF2B5EF4-FFF2-40B4-BE49-F238E27FC236}">
                <a16:creationId xmlns:a16="http://schemas.microsoft.com/office/drawing/2014/main" id="{78772629-90AD-8653-03E5-E00017B52A03}"/>
              </a:ext>
            </a:extLst>
          </p:cNvPr>
          <p:cNvSpPr txBox="1">
            <a:spLocks noGrp="1"/>
          </p:cNvSpPr>
          <p:nvPr>
            <p:ph type="body" idx="3"/>
          </p:nvPr>
        </p:nvSpPr>
        <p:spPr>
          <a:xfrm>
            <a:off x="6666634" y="2052114"/>
            <a:ext cx="3899797" cy="713817"/>
          </a:xfrm>
        </p:spPr>
        <p:txBody>
          <a:bodyPr anchor="b">
            <a:noAutofit/>
          </a:bodyPr>
          <a:lstStyle>
            <a:lvl1pPr marL="0" indent="0">
              <a:lnSpc>
                <a:spcPct val="100000"/>
              </a:lnSpc>
              <a:buNone/>
              <a:defRPr sz="2200">
                <a:solidFill>
                  <a:srgbClr val="8EC0C1"/>
                </a:solidFill>
              </a:defRPr>
            </a:lvl1pPr>
          </a:lstStyle>
          <a:p>
            <a:pPr lvl="0"/>
            <a:r>
              <a:rPr lang="en-US"/>
              <a:t>Click to edit master text styles</a:t>
            </a:r>
          </a:p>
        </p:txBody>
      </p:sp>
      <p:sp>
        <p:nvSpPr>
          <p:cNvPr id="9" name="Content Placeholder 5">
            <a:extLst>
              <a:ext uri="{FF2B5EF4-FFF2-40B4-BE49-F238E27FC236}">
                <a16:creationId xmlns:a16="http://schemas.microsoft.com/office/drawing/2014/main" id="{A0904BA7-3AF5-5822-FA04-22D7673003DF}"/>
              </a:ext>
            </a:extLst>
          </p:cNvPr>
          <p:cNvSpPr txBox="1">
            <a:spLocks noGrp="1"/>
          </p:cNvSpPr>
          <p:nvPr>
            <p:ph idx="4"/>
          </p:nvPr>
        </p:nvSpPr>
        <p:spPr>
          <a:xfrm>
            <a:off x="6666634" y="2851327"/>
            <a:ext cx="3899797" cy="307143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6">
            <a:extLst>
              <a:ext uri="{FF2B5EF4-FFF2-40B4-BE49-F238E27FC236}">
                <a16:creationId xmlns:a16="http://schemas.microsoft.com/office/drawing/2014/main" id="{2F3EB101-00ED-A3FF-03F2-2F053BC199A9}"/>
              </a:ext>
            </a:extLst>
          </p:cNvPr>
          <p:cNvSpPr txBox="1">
            <a:spLocks noGrp="1"/>
          </p:cNvSpPr>
          <p:nvPr>
            <p:ph type="dt" sz="half" idx="7"/>
          </p:nvPr>
        </p:nvSpPr>
        <p:spPr>
          <a:xfrm rot="5400013">
            <a:off x="-810067" y="5270601"/>
            <a:ext cx="2662732" cy="182880"/>
          </a:xfrm>
        </p:spPr>
        <p:txBody>
          <a:bodyPr/>
          <a:lstStyle>
            <a:lvl1pPr>
              <a:defRPr/>
            </a:lvl1pPr>
          </a:lstStyle>
          <a:p>
            <a:pPr lvl="0"/>
            <a:fld id="{2901474A-A9D0-4455-B443-5E04BEC329CA}" type="datetime1">
              <a:rPr lang="en-US"/>
              <a:pPr lvl="0"/>
              <a:t>7/24/2022</a:t>
            </a:fld>
            <a:endParaRPr lang="en-US"/>
          </a:p>
        </p:txBody>
      </p:sp>
      <p:sp>
        <p:nvSpPr>
          <p:cNvPr id="11" name="Footer Placeholder 7">
            <a:extLst>
              <a:ext uri="{FF2B5EF4-FFF2-40B4-BE49-F238E27FC236}">
                <a16:creationId xmlns:a16="http://schemas.microsoft.com/office/drawing/2014/main" id="{69592AB5-8EAE-89A4-E247-4852D073BE8A}"/>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12" name="Slide Number Placeholder 8">
            <a:extLst>
              <a:ext uri="{FF2B5EF4-FFF2-40B4-BE49-F238E27FC236}">
                <a16:creationId xmlns:a16="http://schemas.microsoft.com/office/drawing/2014/main" id="{E50D87A6-7CE6-B463-643A-9707EF769476}"/>
              </a:ext>
            </a:extLst>
          </p:cNvPr>
          <p:cNvSpPr txBox="1">
            <a:spLocks noGrp="1"/>
          </p:cNvSpPr>
          <p:nvPr>
            <p:ph type="sldNum" sz="quarter" idx="8"/>
          </p:nvPr>
        </p:nvSpPr>
        <p:spPr>
          <a:xfrm>
            <a:off x="158410" y="164592"/>
            <a:ext cx="636724" cy="322847"/>
          </a:xfrm>
        </p:spPr>
        <p:txBody>
          <a:bodyPr/>
          <a:lstStyle>
            <a:lvl1pPr>
              <a:defRPr/>
            </a:lvl1pPr>
          </a:lstStyle>
          <a:p>
            <a:pPr lvl="0"/>
            <a:fld id="{B47870AE-5D27-4EA8-8A7A-762B2FF226E0}" type="slidenum">
              <a:t>‹#›</a:t>
            </a:fld>
            <a:endParaRPr lang="en-US"/>
          </a:p>
        </p:txBody>
      </p:sp>
    </p:spTree>
    <p:extLst>
      <p:ext uri="{BB962C8B-B14F-4D97-AF65-F5344CB8AC3E}">
        <p14:creationId xmlns:p14="http://schemas.microsoft.com/office/powerpoint/2010/main" val="747306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70E14CC4-C646-D4C0-15AF-003DA895922E}"/>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0" name="Picture 14">
            <a:extLst>
              <a:ext uri="{FF2B5EF4-FFF2-40B4-BE49-F238E27FC236}">
                <a16:creationId xmlns:a16="http://schemas.microsoft.com/office/drawing/2014/main" id="{84B48A1C-81D6-A9B5-A6BB-C1CBE85AB492}"/>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1" name="Rectangle 7">
            <a:extLst>
              <a:ext uri="{FF2B5EF4-FFF2-40B4-BE49-F238E27FC236}">
                <a16:creationId xmlns:a16="http://schemas.microsoft.com/office/drawing/2014/main" id="{0E251386-A368-F8A4-4351-5C07A691BB13}"/>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2" name="Rectangle 56">
            <a:extLst>
              <a:ext uri="{FF2B5EF4-FFF2-40B4-BE49-F238E27FC236}">
                <a16:creationId xmlns:a16="http://schemas.microsoft.com/office/drawing/2014/main" id="{DA204ADF-F360-B2A3-70B4-5142E1A93FD3}"/>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12">
            <a:extLst>
              <a:ext uri="{FF2B5EF4-FFF2-40B4-BE49-F238E27FC236}">
                <a16:creationId xmlns:a16="http://schemas.microsoft.com/office/drawing/2014/main" id="{DB90D1C9-1099-A70D-83CC-FC7FDF09BBB1}"/>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13">
            <a:extLst>
              <a:ext uri="{FF2B5EF4-FFF2-40B4-BE49-F238E27FC236}">
                <a16:creationId xmlns:a16="http://schemas.microsoft.com/office/drawing/2014/main" id="{404DF221-72E5-8B3F-4E94-3612B47776E1}"/>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Title 1">
            <a:extLst>
              <a:ext uri="{FF2B5EF4-FFF2-40B4-BE49-F238E27FC236}">
                <a16:creationId xmlns:a16="http://schemas.microsoft.com/office/drawing/2014/main" id="{E993B905-3D80-2846-7BF9-7139CDCC479D}"/>
              </a:ext>
            </a:extLst>
          </p:cNvPr>
          <p:cNvSpPr txBox="1">
            <a:spLocks noGrp="1"/>
          </p:cNvSpPr>
          <p:nvPr>
            <p:ph type="title"/>
          </p:nvPr>
        </p:nvSpPr>
        <p:spPr>
          <a:xfrm>
            <a:off x="2611809" y="808055"/>
            <a:ext cx="7958334" cy="1077227"/>
          </a:xfrm>
        </p:spPr>
        <p:txBody>
          <a:bodyPr/>
          <a:lstStyle>
            <a:lvl1pPr>
              <a:defRPr/>
            </a:lvl1pPr>
          </a:lstStyle>
          <a:p>
            <a:pPr lvl="0"/>
            <a:r>
              <a:rPr lang="en-US"/>
              <a:t>Click to edit Master title style</a:t>
            </a:r>
          </a:p>
        </p:txBody>
      </p:sp>
      <p:sp>
        <p:nvSpPr>
          <p:cNvPr id="5" name="Date Placeholder 2">
            <a:extLst>
              <a:ext uri="{FF2B5EF4-FFF2-40B4-BE49-F238E27FC236}">
                <a16:creationId xmlns:a16="http://schemas.microsoft.com/office/drawing/2014/main" id="{258126AE-D992-0E82-BF12-739A454FEFC0}"/>
              </a:ext>
            </a:extLst>
          </p:cNvPr>
          <p:cNvSpPr txBox="1">
            <a:spLocks noGrp="1"/>
          </p:cNvSpPr>
          <p:nvPr>
            <p:ph type="dt" sz="half" idx="7"/>
          </p:nvPr>
        </p:nvSpPr>
        <p:spPr>
          <a:xfrm rot="5400013">
            <a:off x="-810067" y="5270601"/>
            <a:ext cx="2662732" cy="182880"/>
          </a:xfrm>
        </p:spPr>
        <p:txBody>
          <a:bodyPr/>
          <a:lstStyle>
            <a:lvl1pPr>
              <a:defRPr/>
            </a:lvl1pPr>
          </a:lstStyle>
          <a:p>
            <a:pPr lvl="0"/>
            <a:fld id="{6D5160F9-9EAE-4998-AEFC-6E80202F03EC}" type="datetime1">
              <a:rPr lang="en-US"/>
              <a:pPr lvl="0"/>
              <a:t>7/24/2022</a:t>
            </a:fld>
            <a:endParaRPr lang="en-US"/>
          </a:p>
        </p:txBody>
      </p:sp>
      <p:sp>
        <p:nvSpPr>
          <p:cNvPr id="6" name="Footer Placeholder 3">
            <a:extLst>
              <a:ext uri="{FF2B5EF4-FFF2-40B4-BE49-F238E27FC236}">
                <a16:creationId xmlns:a16="http://schemas.microsoft.com/office/drawing/2014/main" id="{4A4F9FE6-6AC6-13B7-CFDC-69C82ED292C3}"/>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7" name="Slide Number Placeholder 4">
            <a:extLst>
              <a:ext uri="{FF2B5EF4-FFF2-40B4-BE49-F238E27FC236}">
                <a16:creationId xmlns:a16="http://schemas.microsoft.com/office/drawing/2014/main" id="{B048DF50-3C5D-3C1A-57F2-67B976C3F152}"/>
              </a:ext>
            </a:extLst>
          </p:cNvPr>
          <p:cNvSpPr txBox="1">
            <a:spLocks noGrp="1"/>
          </p:cNvSpPr>
          <p:nvPr>
            <p:ph type="sldNum" sz="quarter" idx="8"/>
          </p:nvPr>
        </p:nvSpPr>
        <p:spPr>
          <a:xfrm>
            <a:off x="158410" y="164592"/>
            <a:ext cx="636724" cy="322847"/>
          </a:xfrm>
        </p:spPr>
        <p:txBody>
          <a:bodyPr/>
          <a:lstStyle>
            <a:lvl1pPr>
              <a:defRPr/>
            </a:lvl1pPr>
          </a:lstStyle>
          <a:p>
            <a:pPr lvl="0"/>
            <a:fld id="{DE8E8F19-99CC-4D23-A098-B20B36E3280E}" type="slidenum">
              <a:t>‹#›</a:t>
            </a:fld>
            <a:endParaRPr lang="en-US"/>
          </a:p>
        </p:txBody>
      </p:sp>
      <p:sp>
        <p:nvSpPr>
          <p:cNvPr id="8" name="TextBox 7">
            <a:extLst>
              <a:ext uri="{FF2B5EF4-FFF2-40B4-BE49-F238E27FC236}">
                <a16:creationId xmlns:a16="http://schemas.microsoft.com/office/drawing/2014/main" id="{9B85D0E7-DFAD-2245-6069-7297A2CF5BE0}"/>
              </a:ext>
            </a:extLst>
          </p:cNvPr>
          <p:cNvSpPr txBox="1"/>
          <p:nvPr/>
        </p:nvSpPr>
        <p:spPr>
          <a:xfrm>
            <a:off x="2196169" y="641223"/>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Tree>
    <p:extLst>
      <p:ext uri="{BB962C8B-B14F-4D97-AF65-F5344CB8AC3E}">
        <p14:creationId xmlns:p14="http://schemas.microsoft.com/office/powerpoint/2010/main" val="3931198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17">
            <a:extLst>
              <a:ext uri="{FF2B5EF4-FFF2-40B4-BE49-F238E27FC236}">
                <a16:creationId xmlns:a16="http://schemas.microsoft.com/office/drawing/2014/main" id="{29078465-92E6-E768-75B8-E5A29ADE5533}"/>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8" name="Picture 14">
            <a:extLst>
              <a:ext uri="{FF2B5EF4-FFF2-40B4-BE49-F238E27FC236}">
                <a16:creationId xmlns:a16="http://schemas.microsoft.com/office/drawing/2014/main" id="{D889808F-F1CC-B41E-3786-4E6AC7A8A304}"/>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9" name="Rectangle 7">
            <a:extLst>
              <a:ext uri="{FF2B5EF4-FFF2-40B4-BE49-F238E27FC236}">
                <a16:creationId xmlns:a16="http://schemas.microsoft.com/office/drawing/2014/main" id="{48CF5D09-42CD-7EC1-D7F4-53666D381FF8}"/>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0" name="Rectangle 56">
            <a:extLst>
              <a:ext uri="{FF2B5EF4-FFF2-40B4-BE49-F238E27FC236}">
                <a16:creationId xmlns:a16="http://schemas.microsoft.com/office/drawing/2014/main" id="{1C7A170B-A0C3-9747-6142-C82D58106E5A}"/>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11">
            <a:extLst>
              <a:ext uri="{FF2B5EF4-FFF2-40B4-BE49-F238E27FC236}">
                <a16:creationId xmlns:a16="http://schemas.microsoft.com/office/drawing/2014/main" id="{450F971B-9EEC-8D93-5FE5-33298C016DF5}"/>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12">
            <a:extLst>
              <a:ext uri="{FF2B5EF4-FFF2-40B4-BE49-F238E27FC236}">
                <a16:creationId xmlns:a16="http://schemas.microsoft.com/office/drawing/2014/main" id="{9B59ED57-0393-E3CF-A580-CCAD426B7E35}"/>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Date Placeholder 1">
            <a:extLst>
              <a:ext uri="{FF2B5EF4-FFF2-40B4-BE49-F238E27FC236}">
                <a16:creationId xmlns:a16="http://schemas.microsoft.com/office/drawing/2014/main" id="{5A2DA803-204E-861A-FE82-B7DEDE5A3B22}"/>
              </a:ext>
            </a:extLst>
          </p:cNvPr>
          <p:cNvSpPr txBox="1">
            <a:spLocks noGrp="1"/>
          </p:cNvSpPr>
          <p:nvPr>
            <p:ph type="dt" sz="half" idx="7"/>
          </p:nvPr>
        </p:nvSpPr>
        <p:spPr>
          <a:xfrm rot="5400013">
            <a:off x="-810067" y="5270601"/>
            <a:ext cx="2662732" cy="182880"/>
          </a:xfrm>
        </p:spPr>
        <p:txBody>
          <a:bodyPr/>
          <a:lstStyle>
            <a:lvl1pPr>
              <a:defRPr/>
            </a:lvl1pPr>
          </a:lstStyle>
          <a:p>
            <a:pPr lvl="0"/>
            <a:fld id="{BEF8F7C9-9C4F-4AF3-A211-78223B0BA24E}" type="datetime1">
              <a:rPr lang="en-US"/>
              <a:pPr lvl="0"/>
              <a:t>7/24/2022</a:t>
            </a:fld>
            <a:endParaRPr lang="en-US"/>
          </a:p>
        </p:txBody>
      </p:sp>
      <p:sp>
        <p:nvSpPr>
          <p:cNvPr id="5" name="Footer Placeholder 2">
            <a:extLst>
              <a:ext uri="{FF2B5EF4-FFF2-40B4-BE49-F238E27FC236}">
                <a16:creationId xmlns:a16="http://schemas.microsoft.com/office/drawing/2014/main" id="{D3F1732E-B1EA-85DF-A77B-A21E7AD2D648}"/>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6" name="Slide Number Placeholder 3">
            <a:extLst>
              <a:ext uri="{FF2B5EF4-FFF2-40B4-BE49-F238E27FC236}">
                <a16:creationId xmlns:a16="http://schemas.microsoft.com/office/drawing/2014/main" id="{3527489A-E2D6-7DA6-56FD-68616DB8C274}"/>
              </a:ext>
            </a:extLst>
          </p:cNvPr>
          <p:cNvSpPr txBox="1">
            <a:spLocks noGrp="1"/>
          </p:cNvSpPr>
          <p:nvPr>
            <p:ph type="sldNum" sz="quarter" idx="8"/>
          </p:nvPr>
        </p:nvSpPr>
        <p:spPr>
          <a:xfrm>
            <a:off x="158410" y="164592"/>
            <a:ext cx="636724" cy="322847"/>
          </a:xfrm>
        </p:spPr>
        <p:txBody>
          <a:bodyPr/>
          <a:lstStyle>
            <a:lvl1pPr>
              <a:defRPr/>
            </a:lvl1pPr>
          </a:lstStyle>
          <a:p>
            <a:pPr lvl="0"/>
            <a:fld id="{097231B1-E824-4675-BA8A-E8F208D6DF2B}" type="slidenum">
              <a:t>‹#›</a:t>
            </a:fld>
            <a:endParaRPr lang="en-US"/>
          </a:p>
        </p:txBody>
      </p:sp>
    </p:spTree>
    <p:extLst>
      <p:ext uri="{BB962C8B-B14F-4D97-AF65-F5344CB8AC3E}">
        <p14:creationId xmlns:p14="http://schemas.microsoft.com/office/powerpoint/2010/main" val="758297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7">
            <a:extLst>
              <a:ext uri="{FF2B5EF4-FFF2-40B4-BE49-F238E27FC236}">
                <a16:creationId xmlns:a16="http://schemas.microsoft.com/office/drawing/2014/main" id="{70B382DA-989C-03AA-8B6F-41B54BDB3F1A}"/>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2" name="Picture 14">
            <a:extLst>
              <a:ext uri="{FF2B5EF4-FFF2-40B4-BE49-F238E27FC236}">
                <a16:creationId xmlns:a16="http://schemas.microsoft.com/office/drawing/2014/main" id="{ACC93F94-A66F-91C6-F3F0-4BAF7151EDD8}"/>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3" name="Rectangle 7">
            <a:extLst>
              <a:ext uri="{FF2B5EF4-FFF2-40B4-BE49-F238E27FC236}">
                <a16:creationId xmlns:a16="http://schemas.microsoft.com/office/drawing/2014/main" id="{4B165872-D415-AC15-7E24-A5C70791C9CC}"/>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4" name="Rectangle 56">
            <a:extLst>
              <a:ext uri="{FF2B5EF4-FFF2-40B4-BE49-F238E27FC236}">
                <a16:creationId xmlns:a16="http://schemas.microsoft.com/office/drawing/2014/main" id="{135200EC-ECE2-B4B2-B768-A1BD24F5993A}"/>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24">
            <a:extLst>
              <a:ext uri="{FF2B5EF4-FFF2-40B4-BE49-F238E27FC236}">
                <a16:creationId xmlns:a16="http://schemas.microsoft.com/office/drawing/2014/main" id="{501CD0B5-D855-80DE-CD9E-B89235A2004A}"/>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25">
            <a:extLst>
              <a:ext uri="{FF2B5EF4-FFF2-40B4-BE49-F238E27FC236}">
                <a16:creationId xmlns:a16="http://schemas.microsoft.com/office/drawing/2014/main" id="{2A515DDA-8ECC-1078-7033-2867633B5112}"/>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TextBox 9">
            <a:extLst>
              <a:ext uri="{FF2B5EF4-FFF2-40B4-BE49-F238E27FC236}">
                <a16:creationId xmlns:a16="http://schemas.microsoft.com/office/drawing/2014/main" id="{70567478-38B8-376A-A8B5-78E9C96F1201}"/>
              </a:ext>
            </a:extLst>
          </p:cNvPr>
          <p:cNvSpPr txBox="1"/>
          <p:nvPr/>
        </p:nvSpPr>
        <p:spPr>
          <a:xfrm>
            <a:off x="1554150" y="1127546"/>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Title 1">
            <a:extLst>
              <a:ext uri="{FF2B5EF4-FFF2-40B4-BE49-F238E27FC236}">
                <a16:creationId xmlns:a16="http://schemas.microsoft.com/office/drawing/2014/main" id="{A43C267C-4AD3-B8CE-C422-AB5151435811}"/>
              </a:ext>
            </a:extLst>
          </p:cNvPr>
          <p:cNvSpPr txBox="1">
            <a:spLocks noGrp="1"/>
          </p:cNvSpPr>
          <p:nvPr>
            <p:ph type="title"/>
          </p:nvPr>
        </p:nvSpPr>
        <p:spPr>
          <a:xfrm>
            <a:off x="1970321" y="1282455"/>
            <a:ext cx="2664360" cy="1903241"/>
          </a:xfrm>
        </p:spPr>
        <p:txBody>
          <a:bodyPr anchor="b"/>
          <a:lstStyle>
            <a:lvl1pPr algn="l">
              <a:defRPr sz="2400"/>
            </a:lvl1pPr>
          </a:lstStyle>
          <a:p>
            <a:pPr lvl="0"/>
            <a:r>
              <a:rPr lang="en-US"/>
              <a:t>Click to edit Master title style</a:t>
            </a:r>
          </a:p>
        </p:txBody>
      </p:sp>
      <p:sp>
        <p:nvSpPr>
          <p:cNvPr id="6" name="Content Placeholder 2">
            <a:extLst>
              <a:ext uri="{FF2B5EF4-FFF2-40B4-BE49-F238E27FC236}">
                <a16:creationId xmlns:a16="http://schemas.microsoft.com/office/drawing/2014/main" id="{335CF68F-C7F1-C2E8-0C46-0FBA57416FF2}"/>
              </a:ext>
            </a:extLst>
          </p:cNvPr>
          <p:cNvSpPr txBox="1">
            <a:spLocks noGrp="1"/>
          </p:cNvSpPr>
          <p:nvPr>
            <p:ph idx="1"/>
          </p:nvPr>
        </p:nvSpPr>
        <p:spPr>
          <a:xfrm>
            <a:off x="5120155" y="805815"/>
            <a:ext cx="5446276" cy="5244129"/>
          </a:xfrm>
        </p:spPr>
        <p:txBody>
          <a:bodyPr anchor="ct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 Placeholder 3">
            <a:extLst>
              <a:ext uri="{FF2B5EF4-FFF2-40B4-BE49-F238E27FC236}">
                <a16:creationId xmlns:a16="http://schemas.microsoft.com/office/drawing/2014/main" id="{FE2A53C9-DAC8-C9C5-39BB-14CA2FABA50A}"/>
              </a:ext>
            </a:extLst>
          </p:cNvPr>
          <p:cNvSpPr txBox="1">
            <a:spLocks noGrp="1"/>
          </p:cNvSpPr>
          <p:nvPr>
            <p:ph type="body" idx="2"/>
          </p:nvPr>
        </p:nvSpPr>
        <p:spPr>
          <a:xfrm>
            <a:off x="1970321" y="3186153"/>
            <a:ext cx="2664360" cy="2386401"/>
          </a:xfrm>
        </p:spPr>
        <p:txBody>
          <a:bodyPr/>
          <a:lstStyle>
            <a:lvl1pPr marL="0" indent="0">
              <a:buNone/>
              <a:defRPr sz="1600"/>
            </a:lvl1pPr>
          </a:lstStyle>
          <a:p>
            <a:pPr lvl="0"/>
            <a:r>
              <a:rPr lang="en-US"/>
              <a:t>Edit Master text styles</a:t>
            </a:r>
          </a:p>
        </p:txBody>
      </p:sp>
      <p:sp>
        <p:nvSpPr>
          <p:cNvPr id="8" name="Date Placeholder 4">
            <a:extLst>
              <a:ext uri="{FF2B5EF4-FFF2-40B4-BE49-F238E27FC236}">
                <a16:creationId xmlns:a16="http://schemas.microsoft.com/office/drawing/2014/main" id="{69B27301-28DF-B7C6-3526-F70F6738233A}"/>
              </a:ext>
            </a:extLst>
          </p:cNvPr>
          <p:cNvSpPr txBox="1">
            <a:spLocks noGrp="1"/>
          </p:cNvSpPr>
          <p:nvPr>
            <p:ph type="dt" sz="half" idx="7"/>
          </p:nvPr>
        </p:nvSpPr>
        <p:spPr>
          <a:xfrm rot="5400013">
            <a:off x="-810067" y="5270601"/>
            <a:ext cx="2662732" cy="182880"/>
          </a:xfrm>
        </p:spPr>
        <p:txBody>
          <a:bodyPr/>
          <a:lstStyle>
            <a:lvl1pPr>
              <a:defRPr/>
            </a:lvl1pPr>
          </a:lstStyle>
          <a:p>
            <a:pPr lvl="0"/>
            <a:fld id="{25E17739-9718-44C6-9C9C-26C30D220E7E}" type="datetime1">
              <a:rPr lang="en-US"/>
              <a:pPr lvl="0"/>
              <a:t>7/24/2022</a:t>
            </a:fld>
            <a:endParaRPr lang="en-US"/>
          </a:p>
        </p:txBody>
      </p:sp>
      <p:sp>
        <p:nvSpPr>
          <p:cNvPr id="9" name="Footer Placeholder 5">
            <a:extLst>
              <a:ext uri="{FF2B5EF4-FFF2-40B4-BE49-F238E27FC236}">
                <a16:creationId xmlns:a16="http://schemas.microsoft.com/office/drawing/2014/main" id="{ADC14989-5DAB-36BF-12CE-89E0CD448900}"/>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10" name="Slide Number Placeholder 6">
            <a:extLst>
              <a:ext uri="{FF2B5EF4-FFF2-40B4-BE49-F238E27FC236}">
                <a16:creationId xmlns:a16="http://schemas.microsoft.com/office/drawing/2014/main" id="{6645FD60-02DB-F0F2-08AE-A8BC65AF1313}"/>
              </a:ext>
            </a:extLst>
          </p:cNvPr>
          <p:cNvSpPr txBox="1">
            <a:spLocks noGrp="1"/>
          </p:cNvSpPr>
          <p:nvPr>
            <p:ph type="sldNum" sz="quarter" idx="8"/>
          </p:nvPr>
        </p:nvSpPr>
        <p:spPr>
          <a:xfrm>
            <a:off x="158410" y="164592"/>
            <a:ext cx="636724" cy="322847"/>
          </a:xfrm>
        </p:spPr>
        <p:txBody>
          <a:bodyPr/>
          <a:lstStyle>
            <a:lvl1pPr>
              <a:defRPr/>
            </a:lvl1pPr>
          </a:lstStyle>
          <a:p>
            <a:pPr lvl="0"/>
            <a:fld id="{BCDB05FA-EE2E-46F0-8AF7-A60BF6ACF3E6}" type="slidenum">
              <a:t>‹#›</a:t>
            </a:fld>
            <a:endParaRPr lang="en-US"/>
          </a:p>
        </p:txBody>
      </p:sp>
    </p:spTree>
    <p:extLst>
      <p:ext uri="{BB962C8B-B14F-4D97-AF65-F5344CB8AC3E}">
        <p14:creationId xmlns:p14="http://schemas.microsoft.com/office/powerpoint/2010/main" val="182769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1" name="Picture 17">
            <a:extLst>
              <a:ext uri="{FF2B5EF4-FFF2-40B4-BE49-F238E27FC236}">
                <a16:creationId xmlns:a16="http://schemas.microsoft.com/office/drawing/2014/main" id="{553F96E5-F49E-474C-883A-F4C117DEA7DD}"/>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2" name="Picture 14">
            <a:extLst>
              <a:ext uri="{FF2B5EF4-FFF2-40B4-BE49-F238E27FC236}">
                <a16:creationId xmlns:a16="http://schemas.microsoft.com/office/drawing/2014/main" id="{1A186720-46A1-B17A-C176-0629BD35A134}"/>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3" name="Rectangle 7">
            <a:extLst>
              <a:ext uri="{FF2B5EF4-FFF2-40B4-BE49-F238E27FC236}">
                <a16:creationId xmlns:a16="http://schemas.microsoft.com/office/drawing/2014/main" id="{3F7F0395-1193-0FBC-D6ED-A5651D5970FE}"/>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4" name="Rectangle 56">
            <a:extLst>
              <a:ext uri="{FF2B5EF4-FFF2-40B4-BE49-F238E27FC236}">
                <a16:creationId xmlns:a16="http://schemas.microsoft.com/office/drawing/2014/main" id="{8859264B-8D9C-FF16-E2D4-B00D8C45FA5B}"/>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18">
            <a:extLst>
              <a:ext uri="{FF2B5EF4-FFF2-40B4-BE49-F238E27FC236}">
                <a16:creationId xmlns:a16="http://schemas.microsoft.com/office/drawing/2014/main" id="{C0A2E104-0AE1-76A3-5ED2-BB5565BBBE40}"/>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19">
            <a:extLst>
              <a:ext uri="{FF2B5EF4-FFF2-40B4-BE49-F238E27FC236}">
                <a16:creationId xmlns:a16="http://schemas.microsoft.com/office/drawing/2014/main" id="{A9A4BA7A-9290-6F53-D0BF-E768B514E5C3}"/>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Picture Placeholder 2">
            <a:extLst>
              <a:ext uri="{FF2B5EF4-FFF2-40B4-BE49-F238E27FC236}">
                <a16:creationId xmlns:a16="http://schemas.microsoft.com/office/drawing/2014/main" id="{3E628FF2-2707-890A-8D24-C8655B61CEFC}"/>
              </a:ext>
            </a:extLst>
          </p:cNvPr>
          <p:cNvSpPr txBox="1">
            <a:spLocks noGrp="1"/>
          </p:cNvSpPr>
          <p:nvPr>
            <p:ph type="pic" idx="1"/>
          </p:nvPr>
        </p:nvSpPr>
        <p:spPr>
          <a:xfrm>
            <a:off x="6747064" y="3227"/>
            <a:ext cx="4629735" cy="6858000"/>
          </a:xfrm>
          <a:solidFill>
            <a:srgbClr val="FFFFFF">
              <a:alpha val="10000"/>
            </a:srgbClr>
          </a:solidFill>
        </p:spPr>
        <p:txBody>
          <a:bodyPr anchorCtr="1"/>
          <a:lstStyle>
            <a:lvl1pPr marL="0" indent="0" algn="ctr">
              <a:buNone/>
              <a:defRPr sz="2800"/>
            </a:lvl1pPr>
          </a:lstStyle>
          <a:p>
            <a:pPr lvl="0"/>
            <a:endParaRPr lang="en-US"/>
          </a:p>
        </p:txBody>
      </p:sp>
      <p:sp>
        <p:nvSpPr>
          <p:cNvPr id="5" name="TextBox 9">
            <a:extLst>
              <a:ext uri="{FF2B5EF4-FFF2-40B4-BE49-F238E27FC236}">
                <a16:creationId xmlns:a16="http://schemas.microsoft.com/office/drawing/2014/main" id="{6A258EF7-CB98-42D1-1964-8BB1B320E8C0}"/>
              </a:ext>
            </a:extLst>
          </p:cNvPr>
          <p:cNvSpPr txBox="1"/>
          <p:nvPr/>
        </p:nvSpPr>
        <p:spPr>
          <a:xfrm>
            <a:off x="1554690" y="1127546"/>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6" name="Title 1">
            <a:extLst>
              <a:ext uri="{FF2B5EF4-FFF2-40B4-BE49-F238E27FC236}">
                <a16:creationId xmlns:a16="http://schemas.microsoft.com/office/drawing/2014/main" id="{13EDDB34-B218-54DD-5CCE-9906BDBA4E50}"/>
              </a:ext>
            </a:extLst>
          </p:cNvPr>
          <p:cNvSpPr txBox="1">
            <a:spLocks noGrp="1"/>
          </p:cNvSpPr>
          <p:nvPr>
            <p:ph type="title"/>
          </p:nvPr>
        </p:nvSpPr>
        <p:spPr>
          <a:xfrm>
            <a:off x="1971245" y="1282455"/>
            <a:ext cx="3970983" cy="1900470"/>
          </a:xfrm>
        </p:spPr>
        <p:txBody>
          <a:bodyPr anchor="b"/>
          <a:lstStyle>
            <a:lvl1pPr algn="l">
              <a:defRPr sz="3200"/>
            </a:lvl1pPr>
          </a:lstStyle>
          <a:p>
            <a:pPr lvl="0"/>
            <a:r>
              <a:rPr lang="en-US"/>
              <a:t>Click to edit Master title style</a:t>
            </a:r>
          </a:p>
        </p:txBody>
      </p:sp>
      <p:sp>
        <p:nvSpPr>
          <p:cNvPr id="7" name="Text Placeholder 3">
            <a:extLst>
              <a:ext uri="{FF2B5EF4-FFF2-40B4-BE49-F238E27FC236}">
                <a16:creationId xmlns:a16="http://schemas.microsoft.com/office/drawing/2014/main" id="{5BDD4762-2480-933A-DACF-FFC126CA319C}"/>
              </a:ext>
            </a:extLst>
          </p:cNvPr>
          <p:cNvSpPr txBox="1">
            <a:spLocks noGrp="1"/>
          </p:cNvSpPr>
          <p:nvPr>
            <p:ph type="body" idx="2"/>
          </p:nvPr>
        </p:nvSpPr>
        <p:spPr>
          <a:xfrm>
            <a:off x="1970321" y="3182925"/>
            <a:ext cx="3971870" cy="2386391"/>
          </a:xfrm>
        </p:spPr>
        <p:txBody>
          <a:bodyPr/>
          <a:lstStyle>
            <a:lvl1pPr marL="0" indent="0">
              <a:buNone/>
              <a:defRPr/>
            </a:lvl1pPr>
          </a:lstStyle>
          <a:p>
            <a:pPr lvl="0"/>
            <a:r>
              <a:rPr lang="en-US"/>
              <a:t>Edit Master text styles</a:t>
            </a:r>
          </a:p>
        </p:txBody>
      </p:sp>
      <p:sp>
        <p:nvSpPr>
          <p:cNvPr id="8" name="Date Placeholder 4">
            <a:extLst>
              <a:ext uri="{FF2B5EF4-FFF2-40B4-BE49-F238E27FC236}">
                <a16:creationId xmlns:a16="http://schemas.microsoft.com/office/drawing/2014/main" id="{D53450CF-D056-E2CE-C746-443E1AC28570}"/>
              </a:ext>
            </a:extLst>
          </p:cNvPr>
          <p:cNvSpPr txBox="1">
            <a:spLocks noGrp="1"/>
          </p:cNvSpPr>
          <p:nvPr>
            <p:ph type="dt" sz="half" idx="7"/>
          </p:nvPr>
        </p:nvSpPr>
        <p:spPr>
          <a:xfrm rot="5400013">
            <a:off x="-810067" y="5270601"/>
            <a:ext cx="2662732" cy="182880"/>
          </a:xfrm>
        </p:spPr>
        <p:txBody>
          <a:bodyPr/>
          <a:lstStyle>
            <a:lvl1pPr>
              <a:defRPr/>
            </a:lvl1pPr>
          </a:lstStyle>
          <a:p>
            <a:pPr lvl="0"/>
            <a:fld id="{F747D57A-9AB7-4BD0-A8AE-45A83A149E05}" type="datetime1">
              <a:rPr lang="en-US"/>
              <a:pPr lvl="0"/>
              <a:t>7/24/2022</a:t>
            </a:fld>
            <a:endParaRPr lang="en-US"/>
          </a:p>
        </p:txBody>
      </p:sp>
      <p:sp>
        <p:nvSpPr>
          <p:cNvPr id="9" name="Footer Placeholder 5">
            <a:extLst>
              <a:ext uri="{FF2B5EF4-FFF2-40B4-BE49-F238E27FC236}">
                <a16:creationId xmlns:a16="http://schemas.microsoft.com/office/drawing/2014/main" id="{D9F7F0A7-DB6A-D596-CA2C-2C1843C06CF7}"/>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10" name="Slide Number Placeholder 6">
            <a:extLst>
              <a:ext uri="{FF2B5EF4-FFF2-40B4-BE49-F238E27FC236}">
                <a16:creationId xmlns:a16="http://schemas.microsoft.com/office/drawing/2014/main" id="{AFE046CD-FB88-C932-39FA-CC35686A853B}"/>
              </a:ext>
            </a:extLst>
          </p:cNvPr>
          <p:cNvSpPr txBox="1">
            <a:spLocks noGrp="1"/>
          </p:cNvSpPr>
          <p:nvPr>
            <p:ph type="sldNum" sz="quarter" idx="8"/>
          </p:nvPr>
        </p:nvSpPr>
        <p:spPr>
          <a:xfrm>
            <a:off x="158410" y="164592"/>
            <a:ext cx="636724" cy="322847"/>
          </a:xfrm>
        </p:spPr>
        <p:txBody>
          <a:bodyPr/>
          <a:lstStyle>
            <a:lvl1pPr>
              <a:defRPr/>
            </a:lvl1pPr>
          </a:lstStyle>
          <a:p>
            <a:pPr lvl="0"/>
            <a:fld id="{97594CEF-BA24-4CDF-9C37-D86804382560}" type="slidenum">
              <a:t>‹#›</a:t>
            </a:fld>
            <a:endParaRPr lang="en-US"/>
          </a:p>
        </p:txBody>
      </p:sp>
    </p:spTree>
    <p:extLst>
      <p:ext uri="{BB962C8B-B14F-4D97-AF65-F5344CB8AC3E}">
        <p14:creationId xmlns:p14="http://schemas.microsoft.com/office/powerpoint/2010/main" val="3087817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10" name="Picture 17">
            <a:extLst>
              <a:ext uri="{FF2B5EF4-FFF2-40B4-BE49-F238E27FC236}">
                <a16:creationId xmlns:a16="http://schemas.microsoft.com/office/drawing/2014/main" id="{EF4D2FB7-2754-8CD7-7CA6-93B6C9294781}"/>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1" name="Picture 14">
            <a:extLst>
              <a:ext uri="{FF2B5EF4-FFF2-40B4-BE49-F238E27FC236}">
                <a16:creationId xmlns:a16="http://schemas.microsoft.com/office/drawing/2014/main" id="{F478EEDF-27E1-1FA8-3A71-D3EAA50B1655}"/>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2" name="Rectangle 7">
            <a:extLst>
              <a:ext uri="{FF2B5EF4-FFF2-40B4-BE49-F238E27FC236}">
                <a16:creationId xmlns:a16="http://schemas.microsoft.com/office/drawing/2014/main" id="{6B089DDF-7D87-26A8-5DE7-FF9621B35D7D}"/>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3" name="Rectangle 56">
            <a:extLst>
              <a:ext uri="{FF2B5EF4-FFF2-40B4-BE49-F238E27FC236}">
                <a16:creationId xmlns:a16="http://schemas.microsoft.com/office/drawing/2014/main" id="{DF5F2E33-1B85-E3CA-BECD-F01C64337C43}"/>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13">
            <a:extLst>
              <a:ext uri="{FF2B5EF4-FFF2-40B4-BE49-F238E27FC236}">
                <a16:creationId xmlns:a16="http://schemas.microsoft.com/office/drawing/2014/main" id="{574F3B7B-A860-B445-61CF-2EC6B1FBB50C}"/>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14">
            <a:extLst>
              <a:ext uri="{FF2B5EF4-FFF2-40B4-BE49-F238E27FC236}">
                <a16:creationId xmlns:a16="http://schemas.microsoft.com/office/drawing/2014/main" id="{33BEAB43-0DFA-75E7-E256-2DE34AEFAFDD}"/>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TextBox 8">
            <a:extLst>
              <a:ext uri="{FF2B5EF4-FFF2-40B4-BE49-F238E27FC236}">
                <a16:creationId xmlns:a16="http://schemas.microsoft.com/office/drawing/2014/main" id="{484FA0C3-096C-446C-9256-3DF27A3E2A3E}"/>
              </a:ext>
            </a:extLst>
          </p:cNvPr>
          <p:cNvSpPr txBox="1"/>
          <p:nvPr/>
        </p:nvSpPr>
        <p:spPr>
          <a:xfrm>
            <a:off x="2194239" y="641223"/>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Title 1">
            <a:extLst>
              <a:ext uri="{FF2B5EF4-FFF2-40B4-BE49-F238E27FC236}">
                <a16:creationId xmlns:a16="http://schemas.microsoft.com/office/drawing/2014/main" id="{7E9B8AD9-70B9-40DD-416B-CF2CAE0CD9A4}"/>
              </a:ext>
            </a:extLst>
          </p:cNvPr>
          <p:cNvSpPr txBox="1">
            <a:spLocks noGrp="1"/>
          </p:cNvSpPr>
          <p:nvPr>
            <p:ph type="title"/>
          </p:nvPr>
        </p:nvSpPr>
        <p:spPr>
          <a:xfrm>
            <a:off x="2611809" y="808055"/>
            <a:ext cx="7954091" cy="1077227"/>
          </a:xfrm>
        </p:spPr>
        <p:txBody>
          <a:bodyPr/>
          <a:lstStyle>
            <a:lvl1pPr>
              <a:defRPr/>
            </a:lvl1pPr>
          </a:lstStyle>
          <a:p>
            <a:pPr lvl="0"/>
            <a:r>
              <a:rPr lang="en-US"/>
              <a:t>Click to edit Master title style</a:t>
            </a:r>
          </a:p>
        </p:txBody>
      </p:sp>
      <p:sp>
        <p:nvSpPr>
          <p:cNvPr id="6" name="Vertical Text Placeholder 2">
            <a:extLst>
              <a:ext uri="{FF2B5EF4-FFF2-40B4-BE49-F238E27FC236}">
                <a16:creationId xmlns:a16="http://schemas.microsoft.com/office/drawing/2014/main" id="{6AAFCC10-4D9C-2C2D-0E11-28C2CB230FB9}"/>
              </a:ext>
            </a:extLst>
          </p:cNvPr>
          <p:cNvSpPr txBox="1">
            <a:spLocks noGrp="1"/>
          </p:cNvSpPr>
          <p:nvPr>
            <p:ph type="body" orient="vert" idx="1"/>
          </p:nvPr>
        </p:nvSpPr>
        <p:spPr>
          <a:xfrm>
            <a:off x="2773594" y="2052114"/>
            <a:ext cx="7796540" cy="3997829"/>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2BEB7496-1A2B-B6FD-E46B-8A5C49CBBE4F}"/>
              </a:ext>
            </a:extLst>
          </p:cNvPr>
          <p:cNvSpPr txBox="1">
            <a:spLocks noGrp="1"/>
          </p:cNvSpPr>
          <p:nvPr>
            <p:ph type="dt" sz="half" idx="7"/>
          </p:nvPr>
        </p:nvSpPr>
        <p:spPr>
          <a:xfrm rot="5400013">
            <a:off x="-810067" y="5270601"/>
            <a:ext cx="2662732" cy="182880"/>
          </a:xfrm>
        </p:spPr>
        <p:txBody>
          <a:bodyPr/>
          <a:lstStyle>
            <a:lvl1pPr>
              <a:defRPr/>
            </a:lvl1pPr>
          </a:lstStyle>
          <a:p>
            <a:pPr lvl="0"/>
            <a:fld id="{9F4AC7D6-047A-432C-A2AA-DE27D6DC120E}" type="datetime1">
              <a:rPr lang="en-US"/>
              <a:pPr lvl="0"/>
              <a:t>7/24/2022</a:t>
            </a:fld>
            <a:endParaRPr lang="en-US"/>
          </a:p>
        </p:txBody>
      </p:sp>
      <p:sp>
        <p:nvSpPr>
          <p:cNvPr id="8" name="Footer Placeholder 4">
            <a:extLst>
              <a:ext uri="{FF2B5EF4-FFF2-40B4-BE49-F238E27FC236}">
                <a16:creationId xmlns:a16="http://schemas.microsoft.com/office/drawing/2014/main" id="{2CA3CA57-7F4B-2F9C-68F6-A5B24BA3B400}"/>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9" name="Slide Number Placeholder 5">
            <a:extLst>
              <a:ext uri="{FF2B5EF4-FFF2-40B4-BE49-F238E27FC236}">
                <a16:creationId xmlns:a16="http://schemas.microsoft.com/office/drawing/2014/main" id="{6173DBA7-AD2D-EEF4-2F14-163EDDB5F1E7}"/>
              </a:ext>
            </a:extLst>
          </p:cNvPr>
          <p:cNvSpPr txBox="1">
            <a:spLocks noGrp="1"/>
          </p:cNvSpPr>
          <p:nvPr>
            <p:ph type="sldNum" sz="quarter" idx="8"/>
          </p:nvPr>
        </p:nvSpPr>
        <p:spPr>
          <a:xfrm>
            <a:off x="158410" y="164592"/>
            <a:ext cx="636724" cy="322847"/>
          </a:xfrm>
        </p:spPr>
        <p:txBody>
          <a:bodyPr/>
          <a:lstStyle>
            <a:lvl1pPr>
              <a:defRPr/>
            </a:lvl1pPr>
          </a:lstStyle>
          <a:p>
            <a:pPr lvl="0"/>
            <a:fld id="{3F9E210B-5597-480E-8E0C-13C08DAF4AA5}" type="slidenum">
              <a:t>‹#›</a:t>
            </a:fld>
            <a:endParaRPr lang="en-US"/>
          </a:p>
        </p:txBody>
      </p:sp>
    </p:spTree>
    <p:extLst>
      <p:ext uri="{BB962C8B-B14F-4D97-AF65-F5344CB8AC3E}">
        <p14:creationId xmlns:p14="http://schemas.microsoft.com/office/powerpoint/2010/main" val="3977680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10" name="Picture 17">
            <a:extLst>
              <a:ext uri="{FF2B5EF4-FFF2-40B4-BE49-F238E27FC236}">
                <a16:creationId xmlns:a16="http://schemas.microsoft.com/office/drawing/2014/main" id="{45D2E9B0-2730-77B8-634C-00F89DB2049B}"/>
              </a:ext>
            </a:extLst>
          </p:cNvPr>
          <p:cNvPicPr>
            <a:picLocks noChangeAspect="1"/>
          </p:cNvPicPr>
          <p:nvPr/>
        </p:nvPicPr>
        <p:blipFill>
          <a:blip r:embed="rId2"/>
          <a:stretch>
            <a:fillRect/>
          </a:stretch>
        </p:blipFill>
        <p:spPr>
          <a:xfrm>
            <a:off x="2831796" y="2105204"/>
            <a:ext cx="9360200" cy="4752795"/>
          </a:xfrm>
          <a:prstGeom prst="rect">
            <a:avLst/>
          </a:prstGeom>
          <a:noFill/>
          <a:ln cap="flat">
            <a:noFill/>
          </a:ln>
        </p:spPr>
      </p:pic>
      <p:pic>
        <p:nvPicPr>
          <p:cNvPr id="11" name="Picture 14">
            <a:extLst>
              <a:ext uri="{FF2B5EF4-FFF2-40B4-BE49-F238E27FC236}">
                <a16:creationId xmlns:a16="http://schemas.microsoft.com/office/drawing/2014/main" id="{6854626E-9993-628A-D844-7DD1804E7051}"/>
              </a:ext>
            </a:extLst>
          </p:cNvPr>
          <p:cNvPicPr>
            <a:picLocks noChangeAspect="1"/>
          </p:cNvPicPr>
          <p:nvPr/>
        </p:nvPicPr>
        <p:blipFill>
          <a:blip r:embed="rId3"/>
          <a:stretch>
            <a:fillRect/>
          </a:stretch>
        </p:blipFill>
        <p:spPr>
          <a:xfrm>
            <a:off x="0" y="0"/>
            <a:ext cx="12189866" cy="6858000"/>
          </a:xfrm>
          <a:prstGeom prst="rect">
            <a:avLst/>
          </a:prstGeom>
          <a:noFill/>
          <a:ln cap="flat">
            <a:noFill/>
          </a:ln>
        </p:spPr>
      </p:pic>
      <p:sp>
        <p:nvSpPr>
          <p:cNvPr id="12" name="Rectangle 7">
            <a:extLst>
              <a:ext uri="{FF2B5EF4-FFF2-40B4-BE49-F238E27FC236}">
                <a16:creationId xmlns:a16="http://schemas.microsoft.com/office/drawing/2014/main" id="{9C575BAB-E1BB-E582-52D8-3D6617843281}"/>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13" name="Rectangle 56">
            <a:extLst>
              <a:ext uri="{FF2B5EF4-FFF2-40B4-BE49-F238E27FC236}">
                <a16:creationId xmlns:a16="http://schemas.microsoft.com/office/drawing/2014/main" id="{750206D4-1285-51B4-D83A-5E0A8686B2DC}"/>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
        <p:nvSpPr>
          <p:cNvPr id="2" name="Rectangle 14">
            <a:extLst>
              <a:ext uri="{FF2B5EF4-FFF2-40B4-BE49-F238E27FC236}">
                <a16:creationId xmlns:a16="http://schemas.microsoft.com/office/drawing/2014/main" id="{F817DCE2-2B30-B696-3CED-12DF9B21E141}"/>
              </a:ext>
            </a:extLst>
          </p:cNvPr>
          <p:cNvSpPr/>
          <p:nvPr/>
        </p:nvSpPr>
        <p:spPr>
          <a:xfrm>
            <a:off x="1004477" y="0"/>
            <a:ext cx="10372313" cy="6858000"/>
          </a:xfrm>
          <a:prstGeom prst="rect">
            <a:avLst/>
          </a:prstGeom>
          <a:solidFill>
            <a:srgbClr val="1F2D29">
              <a:alpha val="92000"/>
            </a:srgbClr>
          </a:solidFill>
          <a:ln cap="flat">
            <a:noFill/>
            <a:prstDash val="solid"/>
          </a:ln>
        </p:spPr>
        <p:txBody>
          <a:bodyPr lIns="0" tIns="0" rIns="0" bIns="0"/>
          <a:lstStyle/>
          <a:p>
            <a:endParaRPr lang="en-US"/>
          </a:p>
        </p:txBody>
      </p:sp>
      <p:sp>
        <p:nvSpPr>
          <p:cNvPr id="3" name="Rectangle 15">
            <a:extLst>
              <a:ext uri="{FF2B5EF4-FFF2-40B4-BE49-F238E27FC236}">
                <a16:creationId xmlns:a16="http://schemas.microsoft.com/office/drawing/2014/main" id="{A598BDEB-31F7-16F1-2DAB-4220876FC5A7}"/>
              </a:ext>
            </a:extLst>
          </p:cNvPr>
          <p:cNvSpPr/>
          <p:nvPr/>
        </p:nvSpPr>
        <p:spPr>
          <a:xfrm>
            <a:off x="11377330" y="0"/>
            <a:ext cx="27432" cy="6858000"/>
          </a:xfrm>
          <a:prstGeom prst="rect">
            <a:avLst/>
          </a:prstGeom>
          <a:solidFill>
            <a:srgbClr val="8EC0C1"/>
          </a:solidFill>
          <a:ln cap="flat">
            <a:noFill/>
            <a:prstDash val="solid"/>
          </a:ln>
        </p:spPr>
        <p:txBody>
          <a:bodyPr lIns="0" tIns="0" rIns="0" bIns="0"/>
          <a:lstStyle/>
          <a:p>
            <a:endParaRPr lang="en-US"/>
          </a:p>
        </p:txBody>
      </p:sp>
      <p:sp>
        <p:nvSpPr>
          <p:cNvPr id="4" name="TextBox 8">
            <a:extLst>
              <a:ext uri="{FF2B5EF4-FFF2-40B4-BE49-F238E27FC236}">
                <a16:creationId xmlns:a16="http://schemas.microsoft.com/office/drawing/2014/main" id="{6B75503A-BCF1-F337-7BC0-6CF355C32F64}"/>
              </a:ext>
            </a:extLst>
          </p:cNvPr>
          <p:cNvSpPr txBox="1"/>
          <p:nvPr/>
        </p:nvSpPr>
        <p:spPr>
          <a:xfrm rot="5400013">
            <a:off x="10337137" y="416062"/>
            <a:ext cx="415640" cy="369335"/>
          </a:xfrm>
          <a:prstGeom prst="rect">
            <a:avLst/>
          </a:prstGeom>
          <a:noFill/>
          <a:ln cap="flat">
            <a:noFill/>
          </a:ln>
        </p:spPr>
        <p:txBody>
          <a:bodyPr vert="horz" wrap="square" lIns="91440" tIns="45720" rIns="91440" bIns="45720" anchor="t" anchorCtr="0" compatLnSpc="1">
            <a:sp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8EC0C1"/>
                </a:solidFill>
                <a:uFillTx/>
                <a:latin typeface="Wingdings 3" pitchFamily="18"/>
              </a:rPr>
              <a:t>z</a:t>
            </a:r>
            <a:endParaRPr lang="en-US" sz="1000" b="0" i="0" u="none" strike="noStrike" kern="1200" cap="none" spc="0" baseline="0">
              <a:solidFill>
                <a:srgbClr val="8EC0C1"/>
              </a:solidFill>
              <a:uFillTx/>
              <a:latin typeface="MS Shell Dlg 2" pitchFamily="34"/>
            </a:endParaRPr>
          </a:p>
        </p:txBody>
      </p:sp>
      <p:sp>
        <p:nvSpPr>
          <p:cNvPr id="5" name="Vertical Title 1">
            <a:extLst>
              <a:ext uri="{FF2B5EF4-FFF2-40B4-BE49-F238E27FC236}">
                <a16:creationId xmlns:a16="http://schemas.microsoft.com/office/drawing/2014/main" id="{751BD2AF-13A9-345E-D4BD-1BA957A4F104}"/>
              </a:ext>
            </a:extLst>
          </p:cNvPr>
          <p:cNvSpPr txBox="1">
            <a:spLocks noGrp="1"/>
          </p:cNvSpPr>
          <p:nvPr>
            <p:ph type="title" orient="vert"/>
          </p:nvPr>
        </p:nvSpPr>
        <p:spPr>
          <a:xfrm>
            <a:off x="9239381" y="805815"/>
            <a:ext cx="1326520" cy="5244129"/>
          </a:xfrm>
        </p:spPr>
        <p:txBody>
          <a:bodyPr vert="eaVert"/>
          <a:lstStyle>
            <a:lvl1pPr algn="l">
              <a:defRPr/>
            </a:lvl1pPr>
          </a:lstStyle>
          <a:p>
            <a:pPr lvl="0"/>
            <a:r>
              <a:rPr lang="en-US"/>
              <a:t>Click to edit Master title style</a:t>
            </a:r>
          </a:p>
        </p:txBody>
      </p:sp>
      <p:sp>
        <p:nvSpPr>
          <p:cNvPr id="6" name="Vertical Text Placeholder 2">
            <a:extLst>
              <a:ext uri="{FF2B5EF4-FFF2-40B4-BE49-F238E27FC236}">
                <a16:creationId xmlns:a16="http://schemas.microsoft.com/office/drawing/2014/main" id="{957C44B7-2D9E-432F-DBAD-A3840BA642C4}"/>
              </a:ext>
            </a:extLst>
          </p:cNvPr>
          <p:cNvSpPr txBox="1">
            <a:spLocks noGrp="1"/>
          </p:cNvSpPr>
          <p:nvPr>
            <p:ph type="body" orient="vert" idx="1"/>
          </p:nvPr>
        </p:nvSpPr>
        <p:spPr>
          <a:xfrm>
            <a:off x="2608746" y="970407"/>
            <a:ext cx="6466901" cy="5079537"/>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493598FD-7A1F-97EF-FFC3-F01BB54A0CF6}"/>
              </a:ext>
            </a:extLst>
          </p:cNvPr>
          <p:cNvSpPr txBox="1">
            <a:spLocks noGrp="1"/>
          </p:cNvSpPr>
          <p:nvPr>
            <p:ph type="dt" sz="half" idx="7"/>
          </p:nvPr>
        </p:nvSpPr>
        <p:spPr>
          <a:xfrm rot="5400013">
            <a:off x="-810067" y="5270601"/>
            <a:ext cx="2662732" cy="182880"/>
          </a:xfrm>
        </p:spPr>
        <p:txBody>
          <a:bodyPr/>
          <a:lstStyle>
            <a:lvl1pPr>
              <a:defRPr/>
            </a:lvl1pPr>
          </a:lstStyle>
          <a:p>
            <a:pPr lvl="0"/>
            <a:fld id="{49AD3B41-F500-490D-B0B3-4E3E60CF1F19}" type="datetime1">
              <a:rPr lang="en-US"/>
              <a:pPr lvl="0"/>
              <a:t>7/24/2022</a:t>
            </a:fld>
            <a:endParaRPr lang="en-US"/>
          </a:p>
        </p:txBody>
      </p:sp>
      <p:sp>
        <p:nvSpPr>
          <p:cNvPr id="8" name="Footer Placeholder 4">
            <a:extLst>
              <a:ext uri="{FF2B5EF4-FFF2-40B4-BE49-F238E27FC236}">
                <a16:creationId xmlns:a16="http://schemas.microsoft.com/office/drawing/2014/main" id="{C3C05E92-032D-2923-43D6-23E4D31B8AD2}"/>
              </a:ext>
            </a:extLst>
          </p:cNvPr>
          <p:cNvSpPr txBox="1">
            <a:spLocks noGrp="1"/>
          </p:cNvSpPr>
          <p:nvPr>
            <p:ph type="ftr" sz="quarter" idx="9"/>
          </p:nvPr>
        </p:nvSpPr>
        <p:spPr>
          <a:xfrm rot="5400013">
            <a:off x="-2237140" y="3661143"/>
            <a:ext cx="5885352" cy="179176"/>
          </a:xfrm>
        </p:spPr>
        <p:txBody>
          <a:bodyPr/>
          <a:lstStyle>
            <a:lvl1pPr>
              <a:defRPr/>
            </a:lvl1pPr>
          </a:lstStyle>
          <a:p>
            <a:pPr lvl="0"/>
            <a:r>
              <a:rPr lang="en-US"/>
              <a:t>             </a:t>
            </a:r>
          </a:p>
        </p:txBody>
      </p:sp>
      <p:sp>
        <p:nvSpPr>
          <p:cNvPr id="9" name="Slide Number Placeholder 5">
            <a:extLst>
              <a:ext uri="{FF2B5EF4-FFF2-40B4-BE49-F238E27FC236}">
                <a16:creationId xmlns:a16="http://schemas.microsoft.com/office/drawing/2014/main" id="{CE426816-839C-89B1-7DB7-58789DB5D298}"/>
              </a:ext>
            </a:extLst>
          </p:cNvPr>
          <p:cNvSpPr txBox="1">
            <a:spLocks noGrp="1"/>
          </p:cNvSpPr>
          <p:nvPr>
            <p:ph type="sldNum" sz="quarter" idx="8"/>
          </p:nvPr>
        </p:nvSpPr>
        <p:spPr>
          <a:xfrm>
            <a:off x="158410" y="164592"/>
            <a:ext cx="636724" cy="322847"/>
          </a:xfrm>
        </p:spPr>
        <p:txBody>
          <a:bodyPr/>
          <a:lstStyle>
            <a:lvl1pPr>
              <a:defRPr/>
            </a:lvl1pPr>
          </a:lstStyle>
          <a:p>
            <a:pPr lvl="0"/>
            <a:fld id="{507E5949-5265-4A17-B3BE-88F39AD2388C}" type="slidenum">
              <a:t>‹#›</a:t>
            </a:fld>
            <a:endParaRPr lang="en-US"/>
          </a:p>
        </p:txBody>
      </p:sp>
    </p:spTree>
    <p:extLst>
      <p:ext uri="{BB962C8B-B14F-4D97-AF65-F5344CB8AC3E}">
        <p14:creationId xmlns:p14="http://schemas.microsoft.com/office/powerpoint/2010/main" val="2490535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stretch>
            <a:fillRect/>
          </a:stretch>
        </a:blipFill>
        <a:effectLst/>
      </p:bgPr>
    </p:bg>
    <p:spTree>
      <p:nvGrpSpPr>
        <p:cNvPr id="1" name=""/>
        <p:cNvGrpSpPr/>
        <p:nvPr/>
      </p:nvGrpSpPr>
      <p:grpSpPr>
        <a:xfrm>
          <a:off x="0" y="0"/>
          <a:ext cx="0" cy="0"/>
          <a:chOff x="0" y="0"/>
          <a:chExt cx="0" cy="0"/>
        </a:xfrm>
      </p:grpSpPr>
      <p:pic>
        <p:nvPicPr>
          <p:cNvPr id="2" name="Picture 17">
            <a:extLst>
              <a:ext uri="{FF2B5EF4-FFF2-40B4-BE49-F238E27FC236}">
                <a16:creationId xmlns:a16="http://schemas.microsoft.com/office/drawing/2014/main" id="{5B8D0533-4740-5712-E2D5-14185625F32A}"/>
              </a:ext>
            </a:extLst>
          </p:cNvPr>
          <p:cNvPicPr>
            <a:picLocks noChangeAspect="1"/>
          </p:cNvPicPr>
          <p:nvPr/>
        </p:nvPicPr>
        <p:blipFill>
          <a:blip r:embed="rId14"/>
          <a:stretch>
            <a:fillRect/>
          </a:stretch>
        </p:blipFill>
        <p:spPr>
          <a:xfrm>
            <a:off x="2831796" y="2105204"/>
            <a:ext cx="9360200" cy="4752795"/>
          </a:xfrm>
          <a:prstGeom prst="rect">
            <a:avLst/>
          </a:prstGeom>
          <a:noFill/>
          <a:ln cap="flat">
            <a:noFill/>
          </a:ln>
        </p:spPr>
      </p:pic>
      <p:pic>
        <p:nvPicPr>
          <p:cNvPr id="3" name="Picture 14">
            <a:extLst>
              <a:ext uri="{FF2B5EF4-FFF2-40B4-BE49-F238E27FC236}">
                <a16:creationId xmlns:a16="http://schemas.microsoft.com/office/drawing/2014/main" id="{E610BF88-FE0B-D74C-6F33-7324026581DE}"/>
              </a:ext>
            </a:extLst>
          </p:cNvPr>
          <p:cNvPicPr>
            <a:picLocks noChangeAspect="1"/>
          </p:cNvPicPr>
          <p:nvPr/>
        </p:nvPicPr>
        <p:blipFill>
          <a:blip r:embed="rId15"/>
          <a:stretch>
            <a:fillRect/>
          </a:stretch>
        </p:blipFill>
        <p:spPr>
          <a:xfrm>
            <a:off x="0" y="0"/>
            <a:ext cx="12189866" cy="6858000"/>
          </a:xfrm>
          <a:prstGeom prst="rect">
            <a:avLst/>
          </a:prstGeom>
          <a:noFill/>
          <a:ln cap="flat">
            <a:noFill/>
          </a:ln>
        </p:spPr>
      </p:pic>
      <p:sp>
        <p:nvSpPr>
          <p:cNvPr id="4" name="Rectangle 7">
            <a:extLst>
              <a:ext uri="{FF2B5EF4-FFF2-40B4-BE49-F238E27FC236}">
                <a16:creationId xmlns:a16="http://schemas.microsoft.com/office/drawing/2014/main" id="{E1F8A6F7-BB1E-57FA-EE83-E7549EE4C4ED}"/>
              </a:ext>
            </a:extLst>
          </p:cNvPr>
          <p:cNvSpPr/>
          <p:nvPr/>
        </p:nvSpPr>
        <p:spPr>
          <a:xfrm>
            <a:off x="0" y="0"/>
            <a:ext cx="964170" cy="6858000"/>
          </a:xfrm>
          <a:prstGeom prst="rect">
            <a:avLst/>
          </a:prstGeom>
          <a:solidFill>
            <a:srgbClr val="1F2D29"/>
          </a:solidFill>
          <a:ln cap="flat">
            <a:noFill/>
            <a:prstDash val="solid"/>
          </a:ln>
        </p:spPr>
        <p:txBody>
          <a:bodyPr lIns="0" tIns="0" rIns="0" bIns="0"/>
          <a:lstStyle/>
          <a:p>
            <a:endParaRPr lang="en-US"/>
          </a:p>
        </p:txBody>
      </p:sp>
      <p:sp>
        <p:nvSpPr>
          <p:cNvPr id="5" name="Title Placeholder 1">
            <a:extLst>
              <a:ext uri="{FF2B5EF4-FFF2-40B4-BE49-F238E27FC236}">
                <a16:creationId xmlns:a16="http://schemas.microsoft.com/office/drawing/2014/main" id="{D4D3EBC6-7DA8-362D-02E7-D41FDEA7DD67}"/>
              </a:ext>
            </a:extLst>
          </p:cNvPr>
          <p:cNvSpPr txBox="1">
            <a:spLocks noGrp="1"/>
          </p:cNvSpPr>
          <p:nvPr>
            <p:ph type="title"/>
          </p:nvPr>
        </p:nvSpPr>
        <p:spPr>
          <a:xfrm>
            <a:off x="2611809" y="808055"/>
            <a:ext cx="7958334" cy="1077227"/>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6" name="Text Placeholder 2">
            <a:extLst>
              <a:ext uri="{FF2B5EF4-FFF2-40B4-BE49-F238E27FC236}">
                <a16:creationId xmlns:a16="http://schemas.microsoft.com/office/drawing/2014/main" id="{D076373F-AE9D-1690-79E9-441DEE451A41}"/>
              </a:ext>
            </a:extLst>
          </p:cNvPr>
          <p:cNvSpPr txBox="1">
            <a:spLocks noGrp="1"/>
          </p:cNvSpPr>
          <p:nvPr>
            <p:ph type="body" idx="1"/>
          </p:nvPr>
        </p:nvSpPr>
        <p:spPr>
          <a:xfrm>
            <a:off x="2773594" y="2052114"/>
            <a:ext cx="7796540" cy="3997829"/>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Eigth level</a:t>
            </a:r>
          </a:p>
          <a:p>
            <a:pPr lvl="8"/>
            <a:r>
              <a:rPr lang="en-US"/>
              <a:t>Ninth level</a:t>
            </a:r>
          </a:p>
        </p:txBody>
      </p:sp>
      <p:sp>
        <p:nvSpPr>
          <p:cNvPr id="7" name="Date Placeholder 3">
            <a:extLst>
              <a:ext uri="{FF2B5EF4-FFF2-40B4-BE49-F238E27FC236}">
                <a16:creationId xmlns:a16="http://schemas.microsoft.com/office/drawing/2014/main" id="{0C6E8703-12F0-0716-6D24-72C8006798DC}"/>
              </a:ext>
            </a:extLst>
          </p:cNvPr>
          <p:cNvSpPr txBox="1">
            <a:spLocks noGrp="1"/>
          </p:cNvSpPr>
          <p:nvPr>
            <p:ph type="dt" sz="half" idx="2"/>
          </p:nvPr>
        </p:nvSpPr>
        <p:spPr>
          <a:xfrm rot="5400013">
            <a:off x="-810067" y="5270601"/>
            <a:ext cx="2662732" cy="182880"/>
          </a:xfrm>
          <a:prstGeom prst="rect">
            <a:avLst/>
          </a:prstGeom>
          <a:noFill/>
          <a:ln>
            <a:noFill/>
          </a:ln>
        </p:spPr>
        <p:txBody>
          <a:bodyPr vert="horz" wrap="square" lIns="91440" tIns="18288"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US" sz="800" b="0" i="0" u="none" strike="noStrike" kern="1200" cap="none" spc="0" baseline="0">
                <a:solidFill>
                  <a:srgbClr val="FFFFFF"/>
                </a:solidFill>
                <a:uFillTx/>
                <a:latin typeface="Arial"/>
              </a:defRPr>
            </a:lvl1pPr>
          </a:lstStyle>
          <a:p>
            <a:pPr lvl="0"/>
            <a:fld id="{ED4905A2-6226-4739-98E9-1DEC51CA27E1}" type="datetime1">
              <a:rPr lang="en-US"/>
              <a:pPr lvl="0"/>
              <a:t>7/24/2022</a:t>
            </a:fld>
            <a:endParaRPr lang="en-US"/>
          </a:p>
        </p:txBody>
      </p:sp>
      <p:sp>
        <p:nvSpPr>
          <p:cNvPr id="8" name="Footer Placeholder 4">
            <a:extLst>
              <a:ext uri="{FF2B5EF4-FFF2-40B4-BE49-F238E27FC236}">
                <a16:creationId xmlns:a16="http://schemas.microsoft.com/office/drawing/2014/main" id="{43C45712-93C7-96B1-F99B-5C7D48FE180D}"/>
              </a:ext>
            </a:extLst>
          </p:cNvPr>
          <p:cNvSpPr txBox="1">
            <a:spLocks noGrp="1"/>
          </p:cNvSpPr>
          <p:nvPr>
            <p:ph type="ftr" sz="quarter" idx="3"/>
          </p:nvPr>
        </p:nvSpPr>
        <p:spPr>
          <a:xfrm rot="5400013">
            <a:off x="-2237140" y="3661143"/>
            <a:ext cx="5885352" cy="179176"/>
          </a:xfrm>
          <a:prstGeom prst="rect">
            <a:avLst/>
          </a:prstGeom>
          <a:noFill/>
          <a:ln>
            <a:noFill/>
          </a:ln>
        </p:spPr>
        <p:txBody>
          <a:bodyPr vert="horz" wrap="square" lIns="91440" tIns="45720" rIns="91440" bIns="18288" anchor="b" anchorCtr="0" compatLnSpc="1">
            <a:noAutofit/>
          </a:bodyPr>
          <a:lstStyle>
            <a:lvl1pPr marL="0" marR="0" lvl="0" indent="0" algn="r" defTabSz="914400" rtl="0" fontAlgn="auto" hangingPunct="1">
              <a:lnSpc>
                <a:spcPct val="100000"/>
              </a:lnSpc>
              <a:spcBef>
                <a:spcPts val="0"/>
              </a:spcBef>
              <a:spcAft>
                <a:spcPts val="0"/>
              </a:spcAft>
              <a:buNone/>
              <a:tabLst/>
              <a:defRPr lang="en-US" sz="800" b="0" i="0" u="none" strike="noStrike" kern="1200" cap="none" spc="0" baseline="0">
                <a:solidFill>
                  <a:srgbClr val="FFFFFF"/>
                </a:solidFill>
                <a:uFillTx/>
                <a:latin typeface="Arial"/>
              </a:defRPr>
            </a:lvl1pPr>
          </a:lstStyle>
          <a:p>
            <a:pPr lvl="0"/>
            <a:r>
              <a:rPr lang="en-US"/>
              <a:t>             </a:t>
            </a:r>
          </a:p>
        </p:txBody>
      </p:sp>
      <p:sp>
        <p:nvSpPr>
          <p:cNvPr id="9" name="Slide Number Placeholder 5">
            <a:extLst>
              <a:ext uri="{FF2B5EF4-FFF2-40B4-BE49-F238E27FC236}">
                <a16:creationId xmlns:a16="http://schemas.microsoft.com/office/drawing/2014/main" id="{3190677D-6F8A-578F-A4EA-6CA3F3D9E9D4}"/>
              </a:ext>
            </a:extLst>
          </p:cNvPr>
          <p:cNvSpPr txBox="1">
            <a:spLocks noGrp="1"/>
          </p:cNvSpPr>
          <p:nvPr>
            <p:ph type="sldNum" sz="quarter" idx="4"/>
          </p:nvPr>
        </p:nvSpPr>
        <p:spPr>
          <a:xfrm>
            <a:off x="158410" y="164592"/>
            <a:ext cx="636724" cy="322847"/>
          </a:xfrm>
          <a:prstGeom prst="rect">
            <a:avLst/>
          </a:prstGeom>
          <a:noFill/>
          <a:ln>
            <a:noFill/>
          </a:ln>
        </p:spPr>
        <p:txBody>
          <a:bodyPr vert="horz" wrap="square" lIns="91440" tIns="45720" rIns="4572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800" b="0" i="0" u="none" strike="noStrike" kern="1200" cap="none" spc="0" baseline="0">
                <a:solidFill>
                  <a:srgbClr val="FFFFFF"/>
                </a:solidFill>
                <a:uFillTx/>
                <a:latin typeface="Arial"/>
              </a:defRPr>
            </a:lvl1pPr>
          </a:lstStyle>
          <a:p>
            <a:pPr lvl="0"/>
            <a:fld id="{5370EBF0-5AD5-4B05-A539-E44BFF99A6E5}" type="slidenum">
              <a:t>‹#›</a:t>
            </a:fld>
            <a:endParaRPr lang="en-US"/>
          </a:p>
        </p:txBody>
      </p:sp>
      <p:sp>
        <p:nvSpPr>
          <p:cNvPr id="10" name="Rectangle 56">
            <a:extLst>
              <a:ext uri="{FF2B5EF4-FFF2-40B4-BE49-F238E27FC236}">
                <a16:creationId xmlns:a16="http://schemas.microsoft.com/office/drawing/2014/main" id="{F2754C6C-573C-5E93-A0C9-E8CC6241C6BC}"/>
              </a:ext>
            </a:extLst>
          </p:cNvPr>
          <p:cNvSpPr/>
          <p:nvPr/>
        </p:nvSpPr>
        <p:spPr>
          <a:xfrm>
            <a:off x="962040" y="0"/>
            <a:ext cx="45720" cy="6858000"/>
          </a:xfrm>
          <a:prstGeom prst="rect">
            <a:avLst/>
          </a:prstGeom>
          <a:solidFill>
            <a:srgbClr val="8EC0C1"/>
          </a:solidFill>
          <a:ln cap="flat">
            <a:noFill/>
            <a:prstDash val="solid"/>
          </a:ln>
        </p:spPr>
        <p:txBody>
          <a:bodyPr lIns="0" tIns="0" rIns="0" bIns="0"/>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r" defTabSz="914400" rtl="0" fontAlgn="auto" hangingPunct="1">
        <a:lnSpc>
          <a:spcPct val="90000"/>
        </a:lnSpc>
        <a:spcBef>
          <a:spcPts val="0"/>
        </a:spcBef>
        <a:spcAft>
          <a:spcPts val="0"/>
        </a:spcAft>
        <a:buNone/>
        <a:tabLst/>
        <a:defRPr lang="en-US" sz="3400" b="0" i="0" u="none" strike="noStrike" kern="1200" cap="none" spc="0" baseline="0">
          <a:solidFill>
            <a:srgbClr val="FFFFFF"/>
          </a:solidFill>
          <a:uFillTx/>
          <a:latin typeface="Arial"/>
        </a:defRPr>
      </a:lvl1pPr>
    </p:titleStyle>
    <p:bodyStyle>
      <a:lvl1pPr marL="344491" marR="0" lvl="0" indent="-344491" algn="l" defTabSz="914400" rtl="0" fontAlgn="auto" hangingPunct="1">
        <a:lnSpc>
          <a:spcPct val="120000"/>
        </a:lnSpc>
        <a:spcBef>
          <a:spcPts val="1000"/>
        </a:spcBef>
        <a:spcAft>
          <a:spcPts val="600"/>
        </a:spcAft>
        <a:buClr>
          <a:srgbClr val="8EC0C1"/>
        </a:buClr>
        <a:buSzPct val="90000"/>
        <a:buFont typeface="Wingdings" pitchFamily="2"/>
        <a:buChar char="§"/>
        <a:tabLst/>
        <a:defRPr lang="en-US" sz="2000" b="0" i="0" u="none" strike="noStrike" kern="1200" cap="none" spc="0" baseline="0">
          <a:solidFill>
            <a:srgbClr val="FFFFFF"/>
          </a:solidFill>
          <a:uFillTx/>
          <a:latin typeface="Arial"/>
        </a:defRPr>
      </a:lvl1pPr>
      <a:lvl2pPr marL="795335" marR="0" lvl="1" indent="-338135" algn="l" defTabSz="914400" rtl="0" fontAlgn="auto" hangingPunct="1">
        <a:lnSpc>
          <a:spcPct val="120000"/>
        </a:lnSpc>
        <a:spcBef>
          <a:spcPts val="500"/>
        </a:spcBef>
        <a:spcAft>
          <a:spcPts val="600"/>
        </a:spcAft>
        <a:buClr>
          <a:srgbClr val="8EC0C1"/>
        </a:buClr>
        <a:buSzPct val="90000"/>
        <a:buFont typeface="Wingdings" pitchFamily="2"/>
        <a:buChar char="§"/>
        <a:tabLst/>
        <a:defRPr lang="en-US" sz="1800" b="0" i="0" u="none" strike="noStrike" kern="1200" cap="none" spc="0" baseline="0">
          <a:solidFill>
            <a:srgbClr val="FFFFFF"/>
          </a:solidFill>
          <a:uFillTx/>
          <a:latin typeface="Arial"/>
        </a:defRPr>
      </a:lvl2pPr>
      <a:lvl3pPr marL="1258891" marR="0" lvl="2" indent="-344491" algn="l" defTabSz="914400" rtl="0" fontAlgn="auto" hangingPunct="1">
        <a:lnSpc>
          <a:spcPct val="120000"/>
        </a:lnSpc>
        <a:spcBef>
          <a:spcPts val="500"/>
        </a:spcBef>
        <a:spcAft>
          <a:spcPts val="600"/>
        </a:spcAft>
        <a:buClr>
          <a:srgbClr val="8EC0C1"/>
        </a:buClr>
        <a:buSzPct val="90000"/>
        <a:buFont typeface="Wingdings" pitchFamily="2"/>
        <a:buChar char="§"/>
        <a:tabLst/>
        <a:defRPr lang="en-US" sz="1600" b="0" i="0" u="none" strike="noStrike" kern="1200" cap="none" spc="0" baseline="0">
          <a:solidFill>
            <a:srgbClr val="FFFFFF"/>
          </a:solidFill>
          <a:uFillTx/>
          <a:latin typeface="Arial"/>
        </a:defRPr>
      </a:lvl3pPr>
      <a:lvl4pPr marL="1709735" marR="0" lvl="3" indent="-338135" algn="l" defTabSz="914400" rtl="0" fontAlgn="auto" hangingPunct="1">
        <a:lnSpc>
          <a:spcPct val="120000"/>
        </a:lnSpc>
        <a:spcBef>
          <a:spcPts val="500"/>
        </a:spcBef>
        <a:spcAft>
          <a:spcPts val="600"/>
        </a:spcAft>
        <a:buClr>
          <a:srgbClr val="8EC0C1"/>
        </a:buClr>
        <a:buSzPct val="90000"/>
        <a:buFont typeface="Wingdings" pitchFamily="2"/>
        <a:buChar char="§"/>
        <a:tabLst/>
        <a:defRPr lang="en-US" sz="1400" b="0" i="0" u="none" strike="noStrike" kern="1200" cap="none" spc="0" baseline="0">
          <a:solidFill>
            <a:srgbClr val="FFFFFF"/>
          </a:solidFill>
          <a:uFillTx/>
          <a:latin typeface="Arial"/>
        </a:defRPr>
      </a:lvl4pPr>
      <a:lvl5pPr marL="2173291" marR="0" lvl="4" indent="-344491"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5pPr>
      <a:lvl6pPr marL="2642616" marR="0" lvl="5" indent="-338328"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6pPr>
      <a:lvl7pPr marL="3108960" marR="0" lvl="6" indent="-338328"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7pPr>
      <a:lvl8pPr marL="3575304" marR="0" lvl="7" indent="-338328"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8pPr>
      <a:lvl9pPr marL="4041648" marR="0" lvl="8" indent="-338328" algn="l" defTabSz="914400" rtl="0" fontAlgn="auto" hangingPunct="1">
        <a:lnSpc>
          <a:spcPct val="120000"/>
        </a:lnSpc>
        <a:spcBef>
          <a:spcPts val="500"/>
        </a:spcBef>
        <a:spcAft>
          <a:spcPts val="600"/>
        </a:spcAft>
        <a:buClr>
          <a:srgbClr val="8EC0C1"/>
        </a:buClr>
        <a:buSzPct val="90000"/>
        <a:buFont typeface="Wingdings" pitchFamily="2"/>
        <a:buChar char="§"/>
        <a:tabLst/>
        <a:defRPr lang="en-US" sz="1200" b="0" i="0" u="none" strike="noStrike" kern="1200" cap="none" spc="0" baseline="0">
          <a:solidFill>
            <a:srgbClr val="FFFFFF"/>
          </a:solidFill>
          <a:uFillTx/>
          <a:latin typeface="Arial"/>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hasco.co.uk/blog/entry/3234/what-are-the-benefits-of-effective-communication-skills" TargetMode="External"/><Relationship Id="rId2" Type="http://schemas.openxmlformats.org/officeDocument/2006/relationships/hyperlink" Target="https://ecampusontario.pressbooks.pub/profcommsontario/chapter/communication-channel/" TargetMode="External"/><Relationship Id="rId1" Type="http://schemas.openxmlformats.org/officeDocument/2006/relationships/slideLayout" Target="../slideLayouts/slideLayout2.xml"/><Relationship Id="rId5" Type="http://schemas.openxmlformats.org/officeDocument/2006/relationships/hyperlink" Target="https://www.communicationtheory.org/shannon-and-weaver-model-of-communication/" TargetMode="External"/><Relationship Id="rId4" Type="http://schemas.openxmlformats.org/officeDocument/2006/relationships/hyperlink" Target="https://www.toppr.com/guides/business-correspondence-and-reporting/communication/barriers-in-communication/"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449D9-00D3-BC48-C762-4CE102F1B313}"/>
              </a:ext>
            </a:extLst>
          </p:cNvPr>
          <p:cNvSpPr txBox="1">
            <a:spLocks noGrp="1"/>
          </p:cNvSpPr>
          <p:nvPr>
            <p:ph type="ctrTitle"/>
          </p:nvPr>
        </p:nvSpPr>
        <p:spPr>
          <a:xfrm>
            <a:off x="1159696" y="2091900"/>
            <a:ext cx="6035652" cy="2685501"/>
          </a:xfrm>
        </p:spPr>
        <p:txBody>
          <a:bodyPr>
            <a:normAutofit fontScale="90000"/>
          </a:bodyPr>
          <a:lstStyle/>
          <a:p>
            <a:pPr lvl="0"/>
            <a:r>
              <a:rPr lang="en-GB" sz="3600" dirty="0"/>
              <a:t>University of Wales Trinity Saint David </a:t>
            </a:r>
            <a:br>
              <a:rPr lang="en-GB" sz="3600" dirty="0"/>
            </a:br>
            <a:br>
              <a:rPr lang="en-GB" sz="5400" dirty="0"/>
            </a:br>
            <a:r>
              <a:rPr lang="en-GB" sz="5400" dirty="0"/>
              <a:t>  </a:t>
            </a:r>
            <a:r>
              <a:rPr lang="en-GB" sz="2500" dirty="0"/>
              <a:t>Prepared by </a:t>
            </a:r>
            <a:r>
              <a:rPr lang="en-GB" sz="2500" dirty="0" err="1"/>
              <a:t>Beatris</a:t>
            </a:r>
            <a:r>
              <a:rPr lang="en-GB" sz="2500" dirty="0"/>
              <a:t> </a:t>
            </a:r>
            <a:r>
              <a:rPr lang="en-GB" sz="2500" dirty="0" err="1"/>
              <a:t>Gelkova</a:t>
            </a:r>
            <a:r>
              <a:rPr lang="en-GB" sz="2500" dirty="0"/>
              <a:t> , Ashfaq Ahmed, Mohammed Samad and Monika </a:t>
            </a:r>
            <a:r>
              <a:rPr lang="en-GB" sz="2500" dirty="0" err="1"/>
              <a:t>Aujla</a:t>
            </a:r>
            <a:endParaRPr lang="en-GB" sz="2500" dirty="0">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950C2-AC48-37F6-77D0-423601A2628D}"/>
              </a:ext>
            </a:extLst>
          </p:cNvPr>
          <p:cNvSpPr txBox="1">
            <a:spLocks noGrp="1"/>
          </p:cNvSpPr>
          <p:nvPr>
            <p:ph type="ctrTitle"/>
          </p:nvPr>
        </p:nvSpPr>
        <p:spPr>
          <a:xfrm>
            <a:off x="1619768" y="2135032"/>
            <a:ext cx="5963762" cy="3231837"/>
          </a:xfrm>
        </p:spPr>
        <p:txBody>
          <a:bodyPr>
            <a:noAutofit/>
          </a:bodyPr>
          <a:lstStyle/>
          <a:p>
            <a:pPr lvl="0" algn="l"/>
            <a:r>
              <a:rPr lang="en-GB" sz="2800">
                <a:cs typeface="Arial"/>
              </a:rPr>
              <a:t>In this group project we are going to talk about different types of barriers that can prevent effective communication, communications benefits, we are going to use theories relating to models of communications and what are the channels of communications at UWTSD </a:t>
            </a:r>
          </a:p>
        </p:txBody>
      </p:sp>
      <p:sp>
        <p:nvSpPr>
          <p:cNvPr id="3" name="Subtitle 2">
            <a:extLst>
              <a:ext uri="{FF2B5EF4-FFF2-40B4-BE49-F238E27FC236}">
                <a16:creationId xmlns:a16="http://schemas.microsoft.com/office/drawing/2014/main" id="{9BC91887-992C-CE79-EEAA-76160A58FAA8}"/>
              </a:ext>
            </a:extLst>
          </p:cNvPr>
          <p:cNvSpPr txBox="1">
            <a:spLocks noGrp="1"/>
          </p:cNvSpPr>
          <p:nvPr>
            <p:ph type="subTitle" idx="1"/>
          </p:nvPr>
        </p:nvSpPr>
        <p:spPr>
          <a:xfrm>
            <a:off x="-606402" y="500368"/>
            <a:ext cx="5357597" cy="1160209"/>
          </a:xfrm>
        </p:spPr>
        <p:txBody>
          <a:bodyPr/>
          <a:lstStyle/>
          <a:p>
            <a:pPr lvl="0"/>
            <a:r>
              <a:rPr lang="en-GB" sz="4000">
                <a:cs typeface="Arial"/>
              </a:rPr>
              <a:t>Introduction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544D6-B090-0270-B876-F8C0BAFDE35F}"/>
              </a:ext>
            </a:extLst>
          </p:cNvPr>
          <p:cNvSpPr txBox="1">
            <a:spLocks noGrp="1"/>
          </p:cNvSpPr>
          <p:nvPr>
            <p:ph type="title"/>
          </p:nvPr>
        </p:nvSpPr>
        <p:spPr>
          <a:xfrm>
            <a:off x="2611809" y="808055"/>
            <a:ext cx="7958334" cy="1077227"/>
          </a:xfrm>
        </p:spPr>
        <p:txBody>
          <a:bodyPr/>
          <a:lstStyle/>
          <a:p>
            <a:pPr lvl="0"/>
            <a:r>
              <a:rPr lang="en-GB">
                <a:cs typeface="Arial"/>
              </a:rPr>
              <a:t>Pictures of UWTSD </a:t>
            </a:r>
          </a:p>
        </p:txBody>
      </p:sp>
      <p:pic>
        <p:nvPicPr>
          <p:cNvPr id="3" name="Picture 4" descr="A picture containing logo&#10;&#10;Description automatically generated">
            <a:extLst>
              <a:ext uri="{FF2B5EF4-FFF2-40B4-BE49-F238E27FC236}">
                <a16:creationId xmlns:a16="http://schemas.microsoft.com/office/drawing/2014/main" id="{EA6EB7AD-6090-1AE1-9D56-6D5AA06E0374}"/>
              </a:ext>
            </a:extLst>
          </p:cNvPr>
          <p:cNvPicPr>
            <a:picLocks noGrp="1" noChangeAspect="1"/>
          </p:cNvPicPr>
          <p:nvPr>
            <p:ph idx="1"/>
          </p:nvPr>
        </p:nvPicPr>
        <p:blipFill>
          <a:blip r:embed="rId2"/>
          <a:stretch>
            <a:fillRect/>
          </a:stretch>
        </p:blipFill>
        <p:spPr>
          <a:xfrm>
            <a:off x="7389394" y="2115564"/>
            <a:ext cx="3108201" cy="2059375"/>
          </a:xfrm>
        </p:spPr>
      </p:pic>
      <p:pic>
        <p:nvPicPr>
          <p:cNvPr id="4" name="Picture 5" descr="Graphical user interface, website&#10;&#10;Description automatically generated">
            <a:extLst>
              <a:ext uri="{FF2B5EF4-FFF2-40B4-BE49-F238E27FC236}">
                <a16:creationId xmlns:a16="http://schemas.microsoft.com/office/drawing/2014/main" id="{71C4A973-A076-65BA-4893-1B9FD20037EE}"/>
              </a:ext>
            </a:extLst>
          </p:cNvPr>
          <p:cNvPicPr>
            <a:picLocks noChangeAspect="1"/>
          </p:cNvPicPr>
          <p:nvPr/>
        </p:nvPicPr>
        <p:blipFill>
          <a:blip r:embed="rId3"/>
          <a:stretch>
            <a:fillRect/>
          </a:stretch>
        </p:blipFill>
        <p:spPr>
          <a:xfrm>
            <a:off x="1503867" y="2259829"/>
            <a:ext cx="5086706" cy="4077995"/>
          </a:xfrm>
          <a:prstGeom prst="rect">
            <a:avLst/>
          </a:prstGeom>
          <a:noFill/>
          <a:ln cap="flat">
            <a:noFill/>
          </a:ln>
        </p:spPr>
      </p:pic>
      <p:pic>
        <p:nvPicPr>
          <p:cNvPr id="5" name="Picture 6" descr="A picture containing building, outdoor&#10;&#10;Description automatically generated">
            <a:extLst>
              <a:ext uri="{FF2B5EF4-FFF2-40B4-BE49-F238E27FC236}">
                <a16:creationId xmlns:a16="http://schemas.microsoft.com/office/drawing/2014/main" id="{1D6D7055-4A47-D1C9-1ED5-53FF2C0F1425}"/>
              </a:ext>
            </a:extLst>
          </p:cNvPr>
          <p:cNvPicPr>
            <a:picLocks noChangeAspect="1"/>
          </p:cNvPicPr>
          <p:nvPr/>
        </p:nvPicPr>
        <p:blipFill>
          <a:blip r:embed="rId4"/>
          <a:stretch>
            <a:fillRect/>
          </a:stretch>
        </p:blipFill>
        <p:spPr>
          <a:xfrm>
            <a:off x="7470474" y="4715460"/>
            <a:ext cx="2743200" cy="182655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54E12-00F5-FC92-84E2-C2C4A8CA77E8}"/>
              </a:ext>
            </a:extLst>
          </p:cNvPr>
          <p:cNvSpPr txBox="1">
            <a:spLocks noGrp="1"/>
          </p:cNvSpPr>
          <p:nvPr>
            <p:ph type="title"/>
          </p:nvPr>
        </p:nvSpPr>
        <p:spPr>
          <a:xfrm>
            <a:off x="2611809" y="808055"/>
            <a:ext cx="7958334" cy="1077227"/>
          </a:xfrm>
        </p:spPr>
        <p:txBody>
          <a:bodyPr/>
          <a:lstStyle/>
          <a:p>
            <a:pPr lvl="0"/>
            <a:r>
              <a:rPr lang="en-GB"/>
              <a:t>Benefits of effective communication  </a:t>
            </a:r>
          </a:p>
        </p:txBody>
      </p:sp>
      <p:sp>
        <p:nvSpPr>
          <p:cNvPr id="3" name="Content Placeholder 2">
            <a:extLst>
              <a:ext uri="{FF2B5EF4-FFF2-40B4-BE49-F238E27FC236}">
                <a16:creationId xmlns:a16="http://schemas.microsoft.com/office/drawing/2014/main" id="{2CB59557-1039-A121-3079-AE948CA57C34}"/>
              </a:ext>
            </a:extLst>
          </p:cNvPr>
          <p:cNvSpPr txBox="1">
            <a:spLocks noGrp="1"/>
          </p:cNvSpPr>
          <p:nvPr>
            <p:ph idx="1"/>
          </p:nvPr>
        </p:nvSpPr>
        <p:spPr>
          <a:xfrm>
            <a:off x="1206468" y="1807704"/>
            <a:ext cx="5611179" cy="3997829"/>
          </a:xfrm>
        </p:spPr>
        <p:txBody>
          <a:bodyPr/>
          <a:lstStyle/>
          <a:p>
            <a:pPr marL="344171" lvl="0" indent="-344171"/>
            <a:r>
              <a:rPr lang="en-GB">
                <a:cs typeface="Arial"/>
              </a:rPr>
              <a:t>Increased access to job opportunity</a:t>
            </a:r>
            <a:endParaRPr lang="en-US"/>
          </a:p>
          <a:p>
            <a:pPr marL="344171" lvl="0" indent="-344171"/>
            <a:r>
              <a:rPr lang="en-GB">
                <a:cs typeface="Arial"/>
              </a:rPr>
              <a:t>Preparations for a specialized career</a:t>
            </a:r>
          </a:p>
          <a:p>
            <a:pPr marL="344171" lvl="0" indent="-344171"/>
            <a:r>
              <a:rPr lang="en-GB">
                <a:cs typeface="Arial"/>
              </a:rPr>
              <a:t>Increased marketability </a:t>
            </a:r>
          </a:p>
          <a:p>
            <a:pPr marL="344171" lvl="0" indent="-344171"/>
            <a:r>
              <a:rPr lang="en-GB">
                <a:cs typeface="Arial"/>
              </a:rPr>
              <a:t>Personal growth and improved self-esteem </a:t>
            </a:r>
          </a:p>
          <a:p>
            <a:pPr marL="344171" lvl="0" indent="-344171"/>
            <a:r>
              <a:rPr lang="en-GB">
                <a:cs typeface="Arial"/>
              </a:rPr>
              <a:t>Networking opportunities</a:t>
            </a:r>
          </a:p>
        </p:txBody>
      </p:sp>
      <p:grpSp>
        <p:nvGrpSpPr>
          <p:cNvPr id="4" name="Diagram 4">
            <a:extLst>
              <a:ext uri="{FF2B5EF4-FFF2-40B4-BE49-F238E27FC236}">
                <a16:creationId xmlns:a16="http://schemas.microsoft.com/office/drawing/2014/main" id="{70041E9B-BB69-9465-E73E-405B895FCBC7}"/>
              </a:ext>
            </a:extLst>
          </p:cNvPr>
          <p:cNvGrpSpPr/>
          <p:nvPr/>
        </p:nvGrpSpPr>
        <p:grpSpPr>
          <a:xfrm>
            <a:off x="6278883" y="2534725"/>
            <a:ext cx="4206240" cy="3657600"/>
            <a:chOff x="6278883" y="2534725"/>
            <a:chExt cx="4206240" cy="3657600"/>
          </a:xfrm>
        </p:grpSpPr>
        <p:sp>
          <p:nvSpPr>
            <p:cNvPr id="5" name="Freeform: Shape 4">
              <a:extLst>
                <a:ext uri="{FF2B5EF4-FFF2-40B4-BE49-F238E27FC236}">
                  <a16:creationId xmlns:a16="http://schemas.microsoft.com/office/drawing/2014/main" id="{02C6AD6F-D4F3-06E0-BD4F-B85D79843FFE}"/>
                </a:ext>
              </a:extLst>
            </p:cNvPr>
            <p:cNvSpPr/>
            <p:nvPr/>
          </p:nvSpPr>
          <p:spPr>
            <a:xfrm>
              <a:off x="6278883" y="2534725"/>
              <a:ext cx="3657600" cy="3657600"/>
            </a:xfrm>
            <a:custGeom>
              <a:avLst>
                <a:gd name="f8" fmla="val 50000"/>
              </a:avLst>
              <a:gdLst>
                <a:gd name="f1" fmla="val 10800000"/>
                <a:gd name="f2" fmla="val 5400000"/>
                <a:gd name="f3" fmla="val 180"/>
                <a:gd name="f4" fmla="val w"/>
                <a:gd name="f5" fmla="val h"/>
                <a:gd name="f6" fmla="val ss"/>
                <a:gd name="f7" fmla="val 0"/>
                <a:gd name="f8" fmla="val 5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A1D68B"/>
            </a:solidFill>
            <a:ln w="15873" cap="flat">
              <a:solidFill>
                <a:srgbClr val="FFFFFF"/>
              </a:solidFill>
              <a:prstDash val="solid"/>
            </a:ln>
          </p:spPr>
          <p:txBody>
            <a:bodyPr lIns="0" tIns="0" rIns="0" bIns="0"/>
            <a:lstStyle/>
            <a:p>
              <a:endParaRPr lang="en-US"/>
            </a:p>
          </p:txBody>
        </p:sp>
        <p:sp>
          <p:nvSpPr>
            <p:cNvPr id="6" name="Freeform: Shape 5">
              <a:extLst>
                <a:ext uri="{FF2B5EF4-FFF2-40B4-BE49-F238E27FC236}">
                  <a16:creationId xmlns:a16="http://schemas.microsoft.com/office/drawing/2014/main" id="{B0B3B83E-DE19-425A-3EE8-93CCF537BB27}"/>
                </a:ext>
              </a:extLst>
            </p:cNvPr>
            <p:cNvSpPr/>
            <p:nvPr/>
          </p:nvSpPr>
          <p:spPr>
            <a:xfrm>
              <a:off x="8107683" y="2900842"/>
              <a:ext cx="2377440" cy="650083"/>
            </a:xfrm>
            <a:custGeom>
              <a:avLst/>
              <a:gdLst>
                <a:gd name="f0" fmla="val 10800000"/>
                <a:gd name="f1" fmla="val 5400000"/>
                <a:gd name="f2" fmla="val 180"/>
                <a:gd name="f3" fmla="val w"/>
                <a:gd name="f4" fmla="val h"/>
                <a:gd name="f5" fmla="val 0"/>
                <a:gd name="f6" fmla="val 2377439"/>
                <a:gd name="f7" fmla="val 650081"/>
                <a:gd name="f8" fmla="val 108349"/>
                <a:gd name="f9" fmla="val 48509"/>
                <a:gd name="f10" fmla="val 2269090"/>
                <a:gd name="f11" fmla="val 2328930"/>
                <a:gd name="f12" fmla="val 541732"/>
                <a:gd name="f13" fmla="val 601572"/>
                <a:gd name="f14" fmla="+- 0 0 -90"/>
                <a:gd name="f15" fmla="*/ f3 1 2377439"/>
                <a:gd name="f16" fmla="*/ f4 1 650081"/>
                <a:gd name="f17" fmla="val f5"/>
                <a:gd name="f18" fmla="val f6"/>
                <a:gd name="f19" fmla="val f7"/>
                <a:gd name="f20" fmla="*/ f14 f0 1"/>
                <a:gd name="f21" fmla="+- f19 0 f17"/>
                <a:gd name="f22" fmla="+- f18 0 f17"/>
                <a:gd name="f23" fmla="*/ f20 1 f2"/>
                <a:gd name="f24" fmla="*/ f22 1 2377439"/>
                <a:gd name="f25" fmla="*/ f21 1 650081"/>
                <a:gd name="f26" fmla="*/ 0 f22 1"/>
                <a:gd name="f27" fmla="*/ 108349 f21 1"/>
                <a:gd name="f28" fmla="*/ 108349 f22 1"/>
                <a:gd name="f29" fmla="*/ 0 f21 1"/>
                <a:gd name="f30" fmla="*/ 2269090 f22 1"/>
                <a:gd name="f31" fmla="*/ 2377439 f22 1"/>
                <a:gd name="f32" fmla="*/ 541732 f21 1"/>
                <a:gd name="f33" fmla="*/ 650081 f21 1"/>
                <a:gd name="f34" fmla="+- f23 0 f1"/>
                <a:gd name="f35" fmla="*/ f26 1 2377439"/>
                <a:gd name="f36" fmla="*/ f27 1 650081"/>
                <a:gd name="f37" fmla="*/ f28 1 2377439"/>
                <a:gd name="f38" fmla="*/ f29 1 650081"/>
                <a:gd name="f39" fmla="*/ f30 1 2377439"/>
                <a:gd name="f40" fmla="*/ f31 1 2377439"/>
                <a:gd name="f41" fmla="*/ f32 1 650081"/>
                <a:gd name="f42" fmla="*/ f33 1 65008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377439" h="65008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FFF">
                <a:alpha val="90000"/>
              </a:srgbClr>
            </a:solidFill>
            <a:ln w="15873" cap="flat">
              <a:solidFill>
                <a:srgbClr val="A1D68B"/>
              </a:solidFill>
              <a:prstDash val="solid"/>
            </a:ln>
          </p:spPr>
          <p:txBody>
            <a:bodyPr vert="horz" wrap="square" lIns="107935" tIns="107935" rIns="107935" bIns="107935"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a:rPr>
                <a:t>Trust </a:t>
              </a:r>
            </a:p>
          </p:txBody>
        </p:sp>
        <p:sp>
          <p:nvSpPr>
            <p:cNvPr id="7" name="Freeform: Shape 6">
              <a:extLst>
                <a:ext uri="{FF2B5EF4-FFF2-40B4-BE49-F238E27FC236}">
                  <a16:creationId xmlns:a16="http://schemas.microsoft.com/office/drawing/2014/main" id="{A36E4776-E896-5CEE-45C1-9604120CD797}"/>
                </a:ext>
              </a:extLst>
            </p:cNvPr>
            <p:cNvSpPr/>
            <p:nvPr/>
          </p:nvSpPr>
          <p:spPr>
            <a:xfrm>
              <a:off x="8107683" y="3632188"/>
              <a:ext cx="2377440" cy="650083"/>
            </a:xfrm>
            <a:custGeom>
              <a:avLst/>
              <a:gdLst>
                <a:gd name="f0" fmla="val 10800000"/>
                <a:gd name="f1" fmla="val 5400000"/>
                <a:gd name="f2" fmla="val 180"/>
                <a:gd name="f3" fmla="val w"/>
                <a:gd name="f4" fmla="val h"/>
                <a:gd name="f5" fmla="val 0"/>
                <a:gd name="f6" fmla="val 2377439"/>
                <a:gd name="f7" fmla="val 650081"/>
                <a:gd name="f8" fmla="val 108349"/>
                <a:gd name="f9" fmla="val 48509"/>
                <a:gd name="f10" fmla="val 2269090"/>
                <a:gd name="f11" fmla="val 2328930"/>
                <a:gd name="f12" fmla="val 541732"/>
                <a:gd name="f13" fmla="val 601572"/>
                <a:gd name="f14" fmla="+- 0 0 -90"/>
                <a:gd name="f15" fmla="*/ f3 1 2377439"/>
                <a:gd name="f16" fmla="*/ f4 1 650081"/>
                <a:gd name="f17" fmla="val f5"/>
                <a:gd name="f18" fmla="val f6"/>
                <a:gd name="f19" fmla="val f7"/>
                <a:gd name="f20" fmla="*/ f14 f0 1"/>
                <a:gd name="f21" fmla="+- f19 0 f17"/>
                <a:gd name="f22" fmla="+- f18 0 f17"/>
                <a:gd name="f23" fmla="*/ f20 1 f2"/>
                <a:gd name="f24" fmla="*/ f22 1 2377439"/>
                <a:gd name="f25" fmla="*/ f21 1 650081"/>
                <a:gd name="f26" fmla="*/ 0 f22 1"/>
                <a:gd name="f27" fmla="*/ 108349 f21 1"/>
                <a:gd name="f28" fmla="*/ 108349 f22 1"/>
                <a:gd name="f29" fmla="*/ 0 f21 1"/>
                <a:gd name="f30" fmla="*/ 2269090 f22 1"/>
                <a:gd name="f31" fmla="*/ 2377439 f22 1"/>
                <a:gd name="f32" fmla="*/ 541732 f21 1"/>
                <a:gd name="f33" fmla="*/ 650081 f21 1"/>
                <a:gd name="f34" fmla="+- f23 0 f1"/>
                <a:gd name="f35" fmla="*/ f26 1 2377439"/>
                <a:gd name="f36" fmla="*/ f27 1 650081"/>
                <a:gd name="f37" fmla="*/ f28 1 2377439"/>
                <a:gd name="f38" fmla="*/ f29 1 650081"/>
                <a:gd name="f39" fmla="*/ f30 1 2377439"/>
                <a:gd name="f40" fmla="*/ f31 1 2377439"/>
                <a:gd name="f41" fmla="*/ f32 1 650081"/>
                <a:gd name="f42" fmla="*/ f33 1 65008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377439" h="65008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FFF">
                <a:alpha val="90000"/>
              </a:srgbClr>
            </a:solidFill>
            <a:ln w="15873" cap="flat">
              <a:solidFill>
                <a:srgbClr val="A1D68B"/>
              </a:solidFill>
              <a:prstDash val="solid"/>
            </a:ln>
          </p:spPr>
          <p:txBody>
            <a:bodyPr vert="horz" wrap="square" lIns="107935" tIns="107935" rIns="107935" bIns="107935"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a:rPr>
                <a:t>Team building </a:t>
              </a:r>
            </a:p>
          </p:txBody>
        </p:sp>
        <p:sp>
          <p:nvSpPr>
            <p:cNvPr id="8" name="Freeform: Shape 7">
              <a:extLst>
                <a:ext uri="{FF2B5EF4-FFF2-40B4-BE49-F238E27FC236}">
                  <a16:creationId xmlns:a16="http://schemas.microsoft.com/office/drawing/2014/main" id="{8809B600-90C1-C278-8CAF-377CAD99504A}"/>
                </a:ext>
              </a:extLst>
            </p:cNvPr>
            <p:cNvSpPr/>
            <p:nvPr/>
          </p:nvSpPr>
          <p:spPr>
            <a:xfrm>
              <a:off x="8107683" y="4363525"/>
              <a:ext cx="2377440" cy="650083"/>
            </a:xfrm>
            <a:custGeom>
              <a:avLst/>
              <a:gdLst>
                <a:gd name="f0" fmla="val 10800000"/>
                <a:gd name="f1" fmla="val 5400000"/>
                <a:gd name="f2" fmla="val 180"/>
                <a:gd name="f3" fmla="val w"/>
                <a:gd name="f4" fmla="val h"/>
                <a:gd name="f5" fmla="val 0"/>
                <a:gd name="f6" fmla="val 2377439"/>
                <a:gd name="f7" fmla="val 650081"/>
                <a:gd name="f8" fmla="val 108349"/>
                <a:gd name="f9" fmla="val 48509"/>
                <a:gd name="f10" fmla="val 2269090"/>
                <a:gd name="f11" fmla="val 2328930"/>
                <a:gd name="f12" fmla="val 541732"/>
                <a:gd name="f13" fmla="val 601572"/>
                <a:gd name="f14" fmla="+- 0 0 -90"/>
                <a:gd name="f15" fmla="*/ f3 1 2377439"/>
                <a:gd name="f16" fmla="*/ f4 1 650081"/>
                <a:gd name="f17" fmla="val f5"/>
                <a:gd name="f18" fmla="val f6"/>
                <a:gd name="f19" fmla="val f7"/>
                <a:gd name="f20" fmla="*/ f14 f0 1"/>
                <a:gd name="f21" fmla="+- f19 0 f17"/>
                <a:gd name="f22" fmla="+- f18 0 f17"/>
                <a:gd name="f23" fmla="*/ f20 1 f2"/>
                <a:gd name="f24" fmla="*/ f22 1 2377439"/>
                <a:gd name="f25" fmla="*/ f21 1 650081"/>
                <a:gd name="f26" fmla="*/ 0 f22 1"/>
                <a:gd name="f27" fmla="*/ 108349 f21 1"/>
                <a:gd name="f28" fmla="*/ 108349 f22 1"/>
                <a:gd name="f29" fmla="*/ 0 f21 1"/>
                <a:gd name="f30" fmla="*/ 2269090 f22 1"/>
                <a:gd name="f31" fmla="*/ 2377439 f22 1"/>
                <a:gd name="f32" fmla="*/ 541732 f21 1"/>
                <a:gd name="f33" fmla="*/ 650081 f21 1"/>
                <a:gd name="f34" fmla="+- f23 0 f1"/>
                <a:gd name="f35" fmla="*/ f26 1 2377439"/>
                <a:gd name="f36" fmla="*/ f27 1 650081"/>
                <a:gd name="f37" fmla="*/ f28 1 2377439"/>
                <a:gd name="f38" fmla="*/ f29 1 650081"/>
                <a:gd name="f39" fmla="*/ f30 1 2377439"/>
                <a:gd name="f40" fmla="*/ f31 1 2377439"/>
                <a:gd name="f41" fmla="*/ f32 1 650081"/>
                <a:gd name="f42" fmla="*/ f33 1 65008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377439" h="65008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FFF">
                <a:alpha val="90000"/>
              </a:srgbClr>
            </a:solidFill>
            <a:ln w="15873" cap="flat">
              <a:solidFill>
                <a:srgbClr val="A1D68B"/>
              </a:solidFill>
              <a:prstDash val="solid"/>
            </a:ln>
          </p:spPr>
          <p:txBody>
            <a:bodyPr vert="horz" wrap="square" lIns="107935" tIns="107935" rIns="107935" bIns="107935"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a:rPr>
                <a:t>Better relationship </a:t>
              </a:r>
            </a:p>
          </p:txBody>
        </p:sp>
        <p:sp>
          <p:nvSpPr>
            <p:cNvPr id="9" name="Freeform: Shape 8">
              <a:extLst>
                <a:ext uri="{FF2B5EF4-FFF2-40B4-BE49-F238E27FC236}">
                  <a16:creationId xmlns:a16="http://schemas.microsoft.com/office/drawing/2014/main" id="{C2347010-9C7E-519E-A44D-51959A41EC29}"/>
                </a:ext>
              </a:extLst>
            </p:cNvPr>
            <p:cNvSpPr/>
            <p:nvPr/>
          </p:nvSpPr>
          <p:spPr>
            <a:xfrm>
              <a:off x="8107683" y="5094872"/>
              <a:ext cx="2377440" cy="650083"/>
            </a:xfrm>
            <a:custGeom>
              <a:avLst/>
              <a:gdLst>
                <a:gd name="f0" fmla="val 10800000"/>
                <a:gd name="f1" fmla="val 5400000"/>
                <a:gd name="f2" fmla="val 180"/>
                <a:gd name="f3" fmla="val w"/>
                <a:gd name="f4" fmla="val h"/>
                <a:gd name="f5" fmla="val 0"/>
                <a:gd name="f6" fmla="val 2377439"/>
                <a:gd name="f7" fmla="val 650081"/>
                <a:gd name="f8" fmla="val 108349"/>
                <a:gd name="f9" fmla="val 48509"/>
                <a:gd name="f10" fmla="val 2269090"/>
                <a:gd name="f11" fmla="val 2328930"/>
                <a:gd name="f12" fmla="val 541732"/>
                <a:gd name="f13" fmla="val 601572"/>
                <a:gd name="f14" fmla="+- 0 0 -90"/>
                <a:gd name="f15" fmla="*/ f3 1 2377439"/>
                <a:gd name="f16" fmla="*/ f4 1 650081"/>
                <a:gd name="f17" fmla="val f5"/>
                <a:gd name="f18" fmla="val f6"/>
                <a:gd name="f19" fmla="val f7"/>
                <a:gd name="f20" fmla="*/ f14 f0 1"/>
                <a:gd name="f21" fmla="+- f19 0 f17"/>
                <a:gd name="f22" fmla="+- f18 0 f17"/>
                <a:gd name="f23" fmla="*/ f20 1 f2"/>
                <a:gd name="f24" fmla="*/ f22 1 2377439"/>
                <a:gd name="f25" fmla="*/ f21 1 650081"/>
                <a:gd name="f26" fmla="*/ 0 f22 1"/>
                <a:gd name="f27" fmla="*/ 108349 f21 1"/>
                <a:gd name="f28" fmla="*/ 108349 f22 1"/>
                <a:gd name="f29" fmla="*/ 0 f21 1"/>
                <a:gd name="f30" fmla="*/ 2269090 f22 1"/>
                <a:gd name="f31" fmla="*/ 2377439 f22 1"/>
                <a:gd name="f32" fmla="*/ 541732 f21 1"/>
                <a:gd name="f33" fmla="*/ 650081 f21 1"/>
                <a:gd name="f34" fmla="+- f23 0 f1"/>
                <a:gd name="f35" fmla="*/ f26 1 2377439"/>
                <a:gd name="f36" fmla="*/ f27 1 650081"/>
                <a:gd name="f37" fmla="*/ f28 1 2377439"/>
                <a:gd name="f38" fmla="*/ f29 1 650081"/>
                <a:gd name="f39" fmla="*/ f30 1 2377439"/>
                <a:gd name="f40" fmla="*/ f31 1 2377439"/>
                <a:gd name="f41" fmla="*/ f32 1 650081"/>
                <a:gd name="f42" fmla="*/ f33 1 650081"/>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377439" h="650081">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FFFFFF">
                <a:alpha val="90000"/>
              </a:srgbClr>
            </a:solidFill>
            <a:ln w="15873" cap="flat">
              <a:solidFill>
                <a:srgbClr val="A1D68B"/>
              </a:solidFill>
              <a:prstDash val="solid"/>
            </a:ln>
          </p:spPr>
          <p:txBody>
            <a:bodyPr vert="horz" wrap="square" lIns="107935" tIns="107935" rIns="107935" bIns="107935" anchor="ctr" anchorCtr="1" compatLnSpc="1">
              <a:noAutofit/>
            </a:bodyPr>
            <a:lstStyle/>
            <a:p>
              <a:pPr marL="0" marR="0" lvl="0" indent="0" algn="ctr" defTabSz="888997" rtl="0" fontAlgn="auto" hangingPunct="1">
                <a:lnSpc>
                  <a:spcPct val="90000"/>
                </a:lnSpc>
                <a:spcBef>
                  <a:spcPts val="0"/>
                </a:spcBef>
                <a:spcAft>
                  <a:spcPts val="800"/>
                </a:spcAft>
                <a:buNone/>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Arial"/>
                </a:rPr>
                <a:t>Problem solving </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5009E-5B43-304D-97E8-62CAE747798E}"/>
              </a:ext>
            </a:extLst>
          </p:cNvPr>
          <p:cNvSpPr txBox="1">
            <a:spLocks noGrp="1"/>
          </p:cNvSpPr>
          <p:nvPr>
            <p:ph type="title"/>
          </p:nvPr>
        </p:nvSpPr>
        <p:spPr>
          <a:xfrm>
            <a:off x="2611809" y="808055"/>
            <a:ext cx="7958334" cy="1077227"/>
          </a:xfrm>
        </p:spPr>
        <p:txBody>
          <a:bodyPr/>
          <a:lstStyle/>
          <a:p>
            <a:pPr lvl="0"/>
            <a:r>
              <a:rPr lang="en-GB">
                <a:cs typeface="Arial"/>
              </a:rPr>
              <a:t>Channels that can be used to improve communications </a:t>
            </a:r>
            <a:endParaRPr lang="en-GB"/>
          </a:p>
        </p:txBody>
      </p:sp>
      <p:sp>
        <p:nvSpPr>
          <p:cNvPr id="3" name="Content Placeholder 2">
            <a:extLst>
              <a:ext uri="{FF2B5EF4-FFF2-40B4-BE49-F238E27FC236}">
                <a16:creationId xmlns:a16="http://schemas.microsoft.com/office/drawing/2014/main" id="{599C2AB4-A5DE-4B31-B776-69D2ABDB1222}"/>
              </a:ext>
            </a:extLst>
          </p:cNvPr>
          <p:cNvSpPr txBox="1">
            <a:spLocks noGrp="1"/>
          </p:cNvSpPr>
          <p:nvPr>
            <p:ph idx="1"/>
          </p:nvPr>
        </p:nvSpPr>
        <p:spPr>
          <a:xfrm>
            <a:off x="1378997" y="2052114"/>
            <a:ext cx="5352385" cy="3997829"/>
          </a:xfrm>
        </p:spPr>
        <p:txBody>
          <a:bodyPr/>
          <a:lstStyle/>
          <a:p>
            <a:pPr marL="344171" lvl="0" indent="-344171"/>
            <a:r>
              <a:rPr lang="en-GB">
                <a:cs typeface="Arial"/>
              </a:rPr>
              <a:t>Communication channels can be categorized into three principal channels, each of these channels have different strengths and weaknesses </a:t>
            </a:r>
          </a:p>
        </p:txBody>
      </p:sp>
      <p:grpSp>
        <p:nvGrpSpPr>
          <p:cNvPr id="4" name="Diagram 4">
            <a:extLst>
              <a:ext uri="{FF2B5EF4-FFF2-40B4-BE49-F238E27FC236}">
                <a16:creationId xmlns:a16="http://schemas.microsoft.com/office/drawing/2014/main" id="{2A712B2A-72D0-1D40-FD36-D833676F4BD9}"/>
              </a:ext>
            </a:extLst>
          </p:cNvPr>
          <p:cNvGrpSpPr/>
          <p:nvPr/>
        </p:nvGrpSpPr>
        <p:grpSpPr>
          <a:xfrm>
            <a:off x="5061194" y="4014965"/>
            <a:ext cx="5505794" cy="1947956"/>
            <a:chOff x="5061194" y="4014965"/>
            <a:chExt cx="5505794" cy="1947956"/>
          </a:xfrm>
        </p:grpSpPr>
        <p:sp>
          <p:nvSpPr>
            <p:cNvPr id="5" name="Freeform: Shape 4">
              <a:extLst>
                <a:ext uri="{FF2B5EF4-FFF2-40B4-BE49-F238E27FC236}">
                  <a16:creationId xmlns:a16="http://schemas.microsoft.com/office/drawing/2014/main" id="{0A2BC105-6262-5150-A8F7-826FEFF1C4D0}"/>
                </a:ext>
              </a:extLst>
            </p:cNvPr>
            <p:cNvSpPr/>
            <p:nvPr/>
          </p:nvSpPr>
          <p:spPr>
            <a:xfrm>
              <a:off x="7814096" y="4819902"/>
              <a:ext cx="1947955" cy="338071"/>
            </a:xfrm>
            <a:custGeom>
              <a:avLst/>
              <a:gdLst>
                <a:gd name="f0" fmla="val w"/>
                <a:gd name="f1" fmla="val h"/>
                <a:gd name="f2" fmla="val 0"/>
                <a:gd name="f3" fmla="val 1947954"/>
                <a:gd name="f4" fmla="val 338074"/>
                <a:gd name="f5" fmla="val 169037"/>
                <a:gd name="f6" fmla="*/ f0 1 1947954"/>
                <a:gd name="f7" fmla="*/ f1 1 338074"/>
                <a:gd name="f8" fmla="val f2"/>
                <a:gd name="f9" fmla="val f3"/>
                <a:gd name="f10" fmla="val f4"/>
                <a:gd name="f11" fmla="+- f10 0 f8"/>
                <a:gd name="f12" fmla="+- f9 0 f8"/>
                <a:gd name="f13" fmla="*/ f12 1 1947954"/>
                <a:gd name="f14" fmla="*/ f11 1 338074"/>
                <a:gd name="f15" fmla="*/ 0 1 f13"/>
                <a:gd name="f16" fmla="*/ 1947954 1 f13"/>
                <a:gd name="f17" fmla="*/ 0 1 f14"/>
                <a:gd name="f18" fmla="*/ 338074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947954" h="338074">
                  <a:moveTo>
                    <a:pt x="f2" y="f2"/>
                  </a:moveTo>
                  <a:lnTo>
                    <a:pt x="f2" y="f5"/>
                  </a:lnTo>
                  <a:lnTo>
                    <a:pt x="f3" y="f5"/>
                  </a:lnTo>
                  <a:lnTo>
                    <a:pt x="f3" y="f4"/>
                  </a:lnTo>
                </a:path>
              </a:pathLst>
            </a:custGeom>
            <a:noFill/>
            <a:ln w="15873" cap="flat">
              <a:solidFill>
                <a:srgbClr val="7FAA6E"/>
              </a:solidFill>
              <a:prstDash val="solid"/>
            </a:ln>
          </p:spPr>
          <p:txBody>
            <a:bodyPr lIns="0" tIns="0" rIns="0" bIns="0"/>
            <a:lstStyle/>
            <a:p>
              <a:endParaRPr lang="en-US"/>
            </a:p>
          </p:txBody>
        </p:sp>
        <p:sp>
          <p:nvSpPr>
            <p:cNvPr id="6" name="Freeform: Shape 5">
              <a:extLst>
                <a:ext uri="{FF2B5EF4-FFF2-40B4-BE49-F238E27FC236}">
                  <a16:creationId xmlns:a16="http://schemas.microsoft.com/office/drawing/2014/main" id="{41D10AE4-F208-60E3-6CEB-D58517FFBBB1}"/>
                </a:ext>
              </a:extLst>
            </p:cNvPr>
            <p:cNvSpPr/>
            <p:nvPr/>
          </p:nvSpPr>
          <p:spPr>
            <a:xfrm>
              <a:off x="7768376" y="4819902"/>
              <a:ext cx="91440" cy="338071"/>
            </a:xfrm>
            <a:custGeom>
              <a:avLst/>
              <a:gdLst>
                <a:gd name="f0" fmla="val w"/>
                <a:gd name="f1" fmla="val h"/>
                <a:gd name="f2" fmla="val 0"/>
                <a:gd name="f3" fmla="val 91440"/>
                <a:gd name="f4" fmla="val 338074"/>
                <a:gd name="f5" fmla="val 45720"/>
                <a:gd name="f6" fmla="*/ f0 1 91440"/>
                <a:gd name="f7" fmla="*/ f1 1 338074"/>
                <a:gd name="f8" fmla="val f2"/>
                <a:gd name="f9" fmla="val f3"/>
                <a:gd name="f10" fmla="val f4"/>
                <a:gd name="f11" fmla="+- f10 0 f8"/>
                <a:gd name="f12" fmla="+- f9 0 f8"/>
                <a:gd name="f13" fmla="*/ f12 1 91440"/>
                <a:gd name="f14" fmla="*/ f11 1 338074"/>
                <a:gd name="f15" fmla="*/ 0 1 f13"/>
                <a:gd name="f16" fmla="*/ 91440 1 f13"/>
                <a:gd name="f17" fmla="*/ 0 1 f14"/>
                <a:gd name="f18" fmla="*/ 338074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91440" h="338074">
                  <a:moveTo>
                    <a:pt x="f5" y="f2"/>
                  </a:moveTo>
                  <a:lnTo>
                    <a:pt x="f5" y="f4"/>
                  </a:lnTo>
                </a:path>
              </a:pathLst>
            </a:custGeom>
            <a:noFill/>
            <a:ln w="15873" cap="flat">
              <a:solidFill>
                <a:srgbClr val="7FAA6E"/>
              </a:solidFill>
              <a:prstDash val="solid"/>
            </a:ln>
          </p:spPr>
          <p:txBody>
            <a:bodyPr lIns="0" tIns="0" rIns="0" bIns="0"/>
            <a:lstStyle/>
            <a:p>
              <a:endParaRPr lang="en-US"/>
            </a:p>
          </p:txBody>
        </p:sp>
        <p:sp>
          <p:nvSpPr>
            <p:cNvPr id="7" name="Freeform: Shape 6">
              <a:extLst>
                <a:ext uri="{FF2B5EF4-FFF2-40B4-BE49-F238E27FC236}">
                  <a16:creationId xmlns:a16="http://schemas.microsoft.com/office/drawing/2014/main" id="{813AB6C9-7871-9513-C68B-904567C99B89}"/>
                </a:ext>
              </a:extLst>
            </p:cNvPr>
            <p:cNvSpPr/>
            <p:nvPr/>
          </p:nvSpPr>
          <p:spPr>
            <a:xfrm>
              <a:off x="5866141" y="4819902"/>
              <a:ext cx="1947955" cy="338071"/>
            </a:xfrm>
            <a:custGeom>
              <a:avLst/>
              <a:gdLst>
                <a:gd name="f0" fmla="val w"/>
                <a:gd name="f1" fmla="val h"/>
                <a:gd name="f2" fmla="val 0"/>
                <a:gd name="f3" fmla="val 1947954"/>
                <a:gd name="f4" fmla="val 338074"/>
                <a:gd name="f5" fmla="val 169037"/>
                <a:gd name="f6" fmla="*/ f0 1 1947954"/>
                <a:gd name="f7" fmla="*/ f1 1 338074"/>
                <a:gd name="f8" fmla="val f2"/>
                <a:gd name="f9" fmla="val f3"/>
                <a:gd name="f10" fmla="val f4"/>
                <a:gd name="f11" fmla="+- f10 0 f8"/>
                <a:gd name="f12" fmla="+- f9 0 f8"/>
                <a:gd name="f13" fmla="*/ f12 1 1947954"/>
                <a:gd name="f14" fmla="*/ f11 1 338074"/>
                <a:gd name="f15" fmla="*/ 0 1 f13"/>
                <a:gd name="f16" fmla="*/ 1947954 1 f13"/>
                <a:gd name="f17" fmla="*/ 0 1 f14"/>
                <a:gd name="f18" fmla="*/ 338074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947954" h="338074">
                  <a:moveTo>
                    <a:pt x="f3" y="f2"/>
                  </a:moveTo>
                  <a:lnTo>
                    <a:pt x="f3" y="f5"/>
                  </a:lnTo>
                  <a:lnTo>
                    <a:pt x="f2" y="f5"/>
                  </a:lnTo>
                  <a:lnTo>
                    <a:pt x="f2" y="f4"/>
                  </a:lnTo>
                </a:path>
              </a:pathLst>
            </a:custGeom>
            <a:noFill/>
            <a:ln w="15873" cap="flat">
              <a:solidFill>
                <a:srgbClr val="7FAA6E"/>
              </a:solidFill>
              <a:prstDash val="solid"/>
            </a:ln>
          </p:spPr>
          <p:txBody>
            <a:bodyPr lIns="0" tIns="0" rIns="0" bIns="0"/>
            <a:lstStyle/>
            <a:p>
              <a:endParaRPr lang="en-US"/>
            </a:p>
          </p:txBody>
        </p:sp>
        <p:sp>
          <p:nvSpPr>
            <p:cNvPr id="8" name="Freeform: Shape 7">
              <a:extLst>
                <a:ext uri="{FF2B5EF4-FFF2-40B4-BE49-F238E27FC236}">
                  <a16:creationId xmlns:a16="http://schemas.microsoft.com/office/drawing/2014/main" id="{A2887DAC-615B-C189-7910-C2BA0D43B81D}"/>
                </a:ext>
              </a:extLst>
            </p:cNvPr>
            <p:cNvSpPr/>
            <p:nvPr/>
          </p:nvSpPr>
          <p:spPr>
            <a:xfrm>
              <a:off x="7009150" y="4014965"/>
              <a:ext cx="1609883" cy="804937"/>
            </a:xfrm>
            <a:custGeom>
              <a:avLst/>
              <a:gdLst>
                <a:gd name="f0" fmla="val 10800000"/>
                <a:gd name="f1" fmla="val 5400000"/>
                <a:gd name="f2" fmla="val 180"/>
                <a:gd name="f3" fmla="val w"/>
                <a:gd name="f4" fmla="val h"/>
                <a:gd name="f5" fmla="val 0"/>
                <a:gd name="f6" fmla="val 1609879"/>
                <a:gd name="f7" fmla="val 804939"/>
                <a:gd name="f8" fmla="+- 0 0 -90"/>
                <a:gd name="f9" fmla="*/ f3 1 1609879"/>
                <a:gd name="f10" fmla="*/ f4 1 804939"/>
                <a:gd name="f11" fmla="val f5"/>
                <a:gd name="f12" fmla="val f6"/>
                <a:gd name="f13" fmla="val f7"/>
                <a:gd name="f14" fmla="*/ f8 f0 1"/>
                <a:gd name="f15" fmla="+- f13 0 f11"/>
                <a:gd name="f16" fmla="+- f12 0 f11"/>
                <a:gd name="f17" fmla="*/ f14 1 f2"/>
                <a:gd name="f18" fmla="*/ f16 1 1609879"/>
                <a:gd name="f19" fmla="*/ f15 1 804939"/>
                <a:gd name="f20" fmla="*/ 0 f16 1"/>
                <a:gd name="f21" fmla="*/ 0 f15 1"/>
                <a:gd name="f22" fmla="*/ 1609879 f16 1"/>
                <a:gd name="f23" fmla="*/ 804939 f15 1"/>
                <a:gd name="f24" fmla="+- f17 0 f1"/>
                <a:gd name="f25" fmla="*/ f20 1 1609879"/>
                <a:gd name="f26" fmla="*/ f21 1 804939"/>
                <a:gd name="f27" fmla="*/ f22 1 1609879"/>
                <a:gd name="f28" fmla="*/ f23 1 804939"/>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1609879" h="804939">
                  <a:moveTo>
                    <a:pt x="f5" y="f5"/>
                  </a:moveTo>
                  <a:lnTo>
                    <a:pt x="f6" y="f5"/>
                  </a:lnTo>
                  <a:lnTo>
                    <a:pt x="f6" y="f7"/>
                  </a:lnTo>
                  <a:lnTo>
                    <a:pt x="f5" y="f7"/>
                  </a:lnTo>
                  <a:lnTo>
                    <a:pt x="f5" y="f5"/>
                  </a:lnTo>
                  <a:close/>
                </a:path>
              </a:pathLst>
            </a:custGeom>
            <a:solidFill>
              <a:srgbClr val="A1D68B"/>
            </a:solidFill>
            <a:ln w="15873" cap="flat">
              <a:solidFill>
                <a:srgbClr val="FFFFFF"/>
              </a:solidFill>
              <a:prstDash val="solid"/>
            </a:ln>
          </p:spPr>
          <p:txBody>
            <a:bodyPr vert="horz" wrap="square" lIns="18416" tIns="18416" rIns="18416" bIns="18416" anchor="ctr" anchorCtr="1" compatLnSpc="1">
              <a:noAutofit/>
            </a:bodyPr>
            <a:lstStyle/>
            <a:p>
              <a:pPr marL="0" marR="0" lvl="0" indent="0" algn="ctr" defTabSz="1289047" rtl="0" fontAlgn="auto" hangingPunct="1">
                <a:lnSpc>
                  <a:spcPct val="90000"/>
                </a:lnSpc>
                <a:spcBef>
                  <a:spcPts val="0"/>
                </a:spcBef>
                <a:spcAft>
                  <a:spcPts val="1200"/>
                </a:spcAft>
                <a:buNone/>
                <a:tabLst/>
                <a:defRPr sz="1800" b="0" i="0" u="none" strike="noStrike" kern="0" cap="none" spc="0" baseline="0">
                  <a:solidFill>
                    <a:srgbClr val="000000"/>
                  </a:solidFill>
                  <a:uFillTx/>
                </a:defRPr>
              </a:pPr>
              <a:r>
                <a:rPr lang="en-GB" sz="2900" b="0" i="0" u="none" strike="noStrike" kern="1200" cap="none" spc="0" baseline="0">
                  <a:solidFill>
                    <a:srgbClr val="FFFFFF"/>
                  </a:solidFill>
                  <a:uFillTx/>
                  <a:latin typeface="Arial"/>
                </a:rPr>
                <a:t>Channel </a:t>
              </a:r>
            </a:p>
          </p:txBody>
        </p:sp>
        <p:sp>
          <p:nvSpPr>
            <p:cNvPr id="9" name="Freeform: Shape 8">
              <a:extLst>
                <a:ext uri="{FF2B5EF4-FFF2-40B4-BE49-F238E27FC236}">
                  <a16:creationId xmlns:a16="http://schemas.microsoft.com/office/drawing/2014/main" id="{6387F5FF-090F-E676-BDF3-CF1337A0B700}"/>
                </a:ext>
              </a:extLst>
            </p:cNvPr>
            <p:cNvSpPr/>
            <p:nvPr/>
          </p:nvSpPr>
          <p:spPr>
            <a:xfrm>
              <a:off x="5061194" y="5157984"/>
              <a:ext cx="1609883" cy="804937"/>
            </a:xfrm>
            <a:custGeom>
              <a:avLst/>
              <a:gdLst>
                <a:gd name="f0" fmla="val 10800000"/>
                <a:gd name="f1" fmla="val 5400000"/>
                <a:gd name="f2" fmla="val 180"/>
                <a:gd name="f3" fmla="val w"/>
                <a:gd name="f4" fmla="val h"/>
                <a:gd name="f5" fmla="val 0"/>
                <a:gd name="f6" fmla="val 1609879"/>
                <a:gd name="f7" fmla="val 804939"/>
                <a:gd name="f8" fmla="+- 0 0 -90"/>
                <a:gd name="f9" fmla="*/ f3 1 1609879"/>
                <a:gd name="f10" fmla="*/ f4 1 804939"/>
                <a:gd name="f11" fmla="val f5"/>
                <a:gd name="f12" fmla="val f6"/>
                <a:gd name="f13" fmla="val f7"/>
                <a:gd name="f14" fmla="*/ f8 f0 1"/>
                <a:gd name="f15" fmla="+- f13 0 f11"/>
                <a:gd name="f16" fmla="+- f12 0 f11"/>
                <a:gd name="f17" fmla="*/ f14 1 f2"/>
                <a:gd name="f18" fmla="*/ f16 1 1609879"/>
                <a:gd name="f19" fmla="*/ f15 1 804939"/>
                <a:gd name="f20" fmla="*/ 0 f16 1"/>
                <a:gd name="f21" fmla="*/ 0 f15 1"/>
                <a:gd name="f22" fmla="*/ 1609879 f16 1"/>
                <a:gd name="f23" fmla="*/ 804939 f15 1"/>
                <a:gd name="f24" fmla="+- f17 0 f1"/>
                <a:gd name="f25" fmla="*/ f20 1 1609879"/>
                <a:gd name="f26" fmla="*/ f21 1 804939"/>
                <a:gd name="f27" fmla="*/ f22 1 1609879"/>
                <a:gd name="f28" fmla="*/ f23 1 804939"/>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1609879" h="804939">
                  <a:moveTo>
                    <a:pt x="f5" y="f5"/>
                  </a:moveTo>
                  <a:lnTo>
                    <a:pt x="f6" y="f5"/>
                  </a:lnTo>
                  <a:lnTo>
                    <a:pt x="f6" y="f7"/>
                  </a:lnTo>
                  <a:lnTo>
                    <a:pt x="f5" y="f7"/>
                  </a:lnTo>
                  <a:lnTo>
                    <a:pt x="f5" y="f5"/>
                  </a:lnTo>
                  <a:close/>
                </a:path>
              </a:pathLst>
            </a:custGeom>
            <a:solidFill>
              <a:srgbClr val="A1D68B"/>
            </a:solidFill>
            <a:ln w="15873" cap="flat">
              <a:solidFill>
                <a:srgbClr val="FFFFFF"/>
              </a:solidFill>
              <a:prstDash val="solid"/>
            </a:ln>
          </p:spPr>
          <p:txBody>
            <a:bodyPr vert="horz" wrap="square" lIns="18416" tIns="18416" rIns="18416" bIns="18416" anchor="ctr" anchorCtr="1" compatLnSpc="1">
              <a:noAutofit/>
            </a:bodyPr>
            <a:lstStyle/>
            <a:p>
              <a:pPr marL="0" marR="0" lvl="0" indent="0" algn="ctr" defTabSz="1289047" rtl="0" fontAlgn="auto" hangingPunct="1">
                <a:lnSpc>
                  <a:spcPct val="90000"/>
                </a:lnSpc>
                <a:spcBef>
                  <a:spcPts val="0"/>
                </a:spcBef>
                <a:spcAft>
                  <a:spcPts val="1200"/>
                </a:spcAft>
                <a:buNone/>
                <a:tabLst/>
                <a:defRPr sz="1800" b="0" i="0" u="none" strike="noStrike" kern="0" cap="none" spc="0" baseline="0">
                  <a:solidFill>
                    <a:srgbClr val="000000"/>
                  </a:solidFill>
                  <a:uFillTx/>
                </a:defRPr>
              </a:pPr>
              <a:r>
                <a:rPr lang="en-GB" sz="2900" b="0" i="0" u="none" strike="noStrike" kern="1200" cap="none" spc="0" baseline="0">
                  <a:solidFill>
                    <a:srgbClr val="FFFFFF"/>
                  </a:solidFill>
                  <a:uFillTx/>
                  <a:latin typeface="Arial"/>
                </a:rPr>
                <a:t>Verbal</a:t>
              </a:r>
            </a:p>
          </p:txBody>
        </p:sp>
        <p:sp>
          <p:nvSpPr>
            <p:cNvPr id="10" name="Freeform: Shape 9">
              <a:extLst>
                <a:ext uri="{FF2B5EF4-FFF2-40B4-BE49-F238E27FC236}">
                  <a16:creationId xmlns:a16="http://schemas.microsoft.com/office/drawing/2014/main" id="{A2277FA3-35CD-0A3A-C571-1DF4CD091C1A}"/>
                </a:ext>
              </a:extLst>
            </p:cNvPr>
            <p:cNvSpPr/>
            <p:nvPr/>
          </p:nvSpPr>
          <p:spPr>
            <a:xfrm>
              <a:off x="7009150" y="5157984"/>
              <a:ext cx="1609883" cy="804937"/>
            </a:xfrm>
            <a:custGeom>
              <a:avLst/>
              <a:gdLst>
                <a:gd name="f0" fmla="val 10800000"/>
                <a:gd name="f1" fmla="val 5400000"/>
                <a:gd name="f2" fmla="val 180"/>
                <a:gd name="f3" fmla="val w"/>
                <a:gd name="f4" fmla="val h"/>
                <a:gd name="f5" fmla="val 0"/>
                <a:gd name="f6" fmla="val 1609879"/>
                <a:gd name="f7" fmla="val 804939"/>
                <a:gd name="f8" fmla="+- 0 0 -90"/>
                <a:gd name="f9" fmla="*/ f3 1 1609879"/>
                <a:gd name="f10" fmla="*/ f4 1 804939"/>
                <a:gd name="f11" fmla="val f5"/>
                <a:gd name="f12" fmla="val f6"/>
                <a:gd name="f13" fmla="val f7"/>
                <a:gd name="f14" fmla="*/ f8 f0 1"/>
                <a:gd name="f15" fmla="+- f13 0 f11"/>
                <a:gd name="f16" fmla="+- f12 0 f11"/>
                <a:gd name="f17" fmla="*/ f14 1 f2"/>
                <a:gd name="f18" fmla="*/ f16 1 1609879"/>
                <a:gd name="f19" fmla="*/ f15 1 804939"/>
                <a:gd name="f20" fmla="*/ 0 f16 1"/>
                <a:gd name="f21" fmla="*/ 0 f15 1"/>
                <a:gd name="f22" fmla="*/ 1609879 f16 1"/>
                <a:gd name="f23" fmla="*/ 804939 f15 1"/>
                <a:gd name="f24" fmla="+- f17 0 f1"/>
                <a:gd name="f25" fmla="*/ f20 1 1609879"/>
                <a:gd name="f26" fmla="*/ f21 1 804939"/>
                <a:gd name="f27" fmla="*/ f22 1 1609879"/>
                <a:gd name="f28" fmla="*/ f23 1 804939"/>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1609879" h="804939">
                  <a:moveTo>
                    <a:pt x="f5" y="f5"/>
                  </a:moveTo>
                  <a:lnTo>
                    <a:pt x="f6" y="f5"/>
                  </a:lnTo>
                  <a:lnTo>
                    <a:pt x="f6" y="f7"/>
                  </a:lnTo>
                  <a:lnTo>
                    <a:pt x="f5" y="f7"/>
                  </a:lnTo>
                  <a:lnTo>
                    <a:pt x="f5" y="f5"/>
                  </a:lnTo>
                  <a:close/>
                </a:path>
              </a:pathLst>
            </a:custGeom>
            <a:solidFill>
              <a:srgbClr val="A1D68B"/>
            </a:solidFill>
            <a:ln w="15873" cap="flat">
              <a:solidFill>
                <a:srgbClr val="FFFFFF"/>
              </a:solidFill>
              <a:prstDash val="solid"/>
            </a:ln>
          </p:spPr>
          <p:txBody>
            <a:bodyPr vert="horz" wrap="square" lIns="18416" tIns="18416" rIns="18416" bIns="18416" anchor="ctr" anchorCtr="1" compatLnSpc="1">
              <a:noAutofit/>
            </a:bodyPr>
            <a:lstStyle/>
            <a:p>
              <a:pPr marL="0" marR="0" lvl="0" indent="0" algn="ctr" defTabSz="1289047" rtl="0" fontAlgn="auto" hangingPunct="1">
                <a:lnSpc>
                  <a:spcPct val="90000"/>
                </a:lnSpc>
                <a:spcBef>
                  <a:spcPts val="0"/>
                </a:spcBef>
                <a:spcAft>
                  <a:spcPts val="1200"/>
                </a:spcAft>
                <a:buNone/>
                <a:tabLst/>
                <a:defRPr sz="1800" b="0" i="0" u="none" strike="noStrike" kern="0" cap="none" spc="0" baseline="0">
                  <a:solidFill>
                    <a:srgbClr val="000000"/>
                  </a:solidFill>
                  <a:uFillTx/>
                </a:defRPr>
              </a:pPr>
              <a:r>
                <a:rPr lang="en-GB" sz="2900" b="0" i="0" u="none" strike="noStrike" kern="1200" cap="none" spc="0" baseline="0">
                  <a:solidFill>
                    <a:srgbClr val="FFFFFF"/>
                  </a:solidFill>
                  <a:uFillTx/>
                  <a:latin typeface="Arial"/>
                </a:rPr>
                <a:t>Written </a:t>
              </a:r>
            </a:p>
          </p:txBody>
        </p:sp>
        <p:sp>
          <p:nvSpPr>
            <p:cNvPr id="11" name="Freeform: Shape 10">
              <a:extLst>
                <a:ext uri="{FF2B5EF4-FFF2-40B4-BE49-F238E27FC236}">
                  <a16:creationId xmlns:a16="http://schemas.microsoft.com/office/drawing/2014/main" id="{29312B15-8A1D-9E6B-E81C-0E7CE5984563}"/>
                </a:ext>
              </a:extLst>
            </p:cNvPr>
            <p:cNvSpPr/>
            <p:nvPr/>
          </p:nvSpPr>
          <p:spPr>
            <a:xfrm>
              <a:off x="8957105" y="5157984"/>
              <a:ext cx="1609883" cy="804937"/>
            </a:xfrm>
            <a:custGeom>
              <a:avLst/>
              <a:gdLst>
                <a:gd name="f0" fmla="val 10800000"/>
                <a:gd name="f1" fmla="val 5400000"/>
                <a:gd name="f2" fmla="val 180"/>
                <a:gd name="f3" fmla="val w"/>
                <a:gd name="f4" fmla="val h"/>
                <a:gd name="f5" fmla="val 0"/>
                <a:gd name="f6" fmla="val 1609879"/>
                <a:gd name="f7" fmla="val 804939"/>
                <a:gd name="f8" fmla="+- 0 0 -90"/>
                <a:gd name="f9" fmla="*/ f3 1 1609879"/>
                <a:gd name="f10" fmla="*/ f4 1 804939"/>
                <a:gd name="f11" fmla="val f5"/>
                <a:gd name="f12" fmla="val f6"/>
                <a:gd name="f13" fmla="val f7"/>
                <a:gd name="f14" fmla="*/ f8 f0 1"/>
                <a:gd name="f15" fmla="+- f13 0 f11"/>
                <a:gd name="f16" fmla="+- f12 0 f11"/>
                <a:gd name="f17" fmla="*/ f14 1 f2"/>
                <a:gd name="f18" fmla="*/ f16 1 1609879"/>
                <a:gd name="f19" fmla="*/ f15 1 804939"/>
                <a:gd name="f20" fmla="*/ 0 f16 1"/>
                <a:gd name="f21" fmla="*/ 0 f15 1"/>
                <a:gd name="f22" fmla="*/ 1609879 f16 1"/>
                <a:gd name="f23" fmla="*/ 804939 f15 1"/>
                <a:gd name="f24" fmla="+- f17 0 f1"/>
                <a:gd name="f25" fmla="*/ f20 1 1609879"/>
                <a:gd name="f26" fmla="*/ f21 1 804939"/>
                <a:gd name="f27" fmla="*/ f22 1 1609879"/>
                <a:gd name="f28" fmla="*/ f23 1 804939"/>
                <a:gd name="f29" fmla="*/ f11 1 f18"/>
                <a:gd name="f30" fmla="*/ f12 1 f18"/>
                <a:gd name="f31" fmla="*/ f11 1 f19"/>
                <a:gd name="f32" fmla="*/ f13 1 f19"/>
                <a:gd name="f33" fmla="*/ f25 1 f18"/>
                <a:gd name="f34" fmla="*/ f26 1 f19"/>
                <a:gd name="f35" fmla="*/ f27 1 f18"/>
                <a:gd name="f36" fmla="*/ f28 1 f19"/>
                <a:gd name="f37" fmla="*/ f29 f9 1"/>
                <a:gd name="f38" fmla="*/ f30 f9 1"/>
                <a:gd name="f39" fmla="*/ f32 f10 1"/>
                <a:gd name="f40" fmla="*/ f31 f10 1"/>
                <a:gd name="f41" fmla="*/ f33 f9 1"/>
                <a:gd name="f42" fmla="*/ f34 f10 1"/>
                <a:gd name="f43" fmla="*/ f35 f9 1"/>
                <a:gd name="f44" fmla="*/ f36 f10 1"/>
              </a:gdLst>
              <a:ahLst/>
              <a:cxnLst>
                <a:cxn ang="3cd4">
                  <a:pos x="hc" y="t"/>
                </a:cxn>
                <a:cxn ang="0">
                  <a:pos x="r" y="vc"/>
                </a:cxn>
                <a:cxn ang="cd4">
                  <a:pos x="hc" y="b"/>
                </a:cxn>
                <a:cxn ang="cd2">
                  <a:pos x="l" y="vc"/>
                </a:cxn>
                <a:cxn ang="f24">
                  <a:pos x="f41" y="f42"/>
                </a:cxn>
                <a:cxn ang="f24">
                  <a:pos x="f43" y="f42"/>
                </a:cxn>
                <a:cxn ang="f24">
                  <a:pos x="f43" y="f44"/>
                </a:cxn>
                <a:cxn ang="f24">
                  <a:pos x="f41" y="f44"/>
                </a:cxn>
                <a:cxn ang="f24">
                  <a:pos x="f41" y="f42"/>
                </a:cxn>
              </a:cxnLst>
              <a:rect l="f37" t="f40" r="f38" b="f39"/>
              <a:pathLst>
                <a:path w="1609879" h="804939">
                  <a:moveTo>
                    <a:pt x="f5" y="f5"/>
                  </a:moveTo>
                  <a:lnTo>
                    <a:pt x="f6" y="f5"/>
                  </a:lnTo>
                  <a:lnTo>
                    <a:pt x="f6" y="f7"/>
                  </a:lnTo>
                  <a:lnTo>
                    <a:pt x="f5" y="f7"/>
                  </a:lnTo>
                  <a:lnTo>
                    <a:pt x="f5" y="f5"/>
                  </a:lnTo>
                  <a:close/>
                </a:path>
              </a:pathLst>
            </a:custGeom>
            <a:solidFill>
              <a:srgbClr val="A1D68B"/>
            </a:solidFill>
            <a:ln w="15873" cap="flat">
              <a:solidFill>
                <a:srgbClr val="FFFFFF"/>
              </a:solidFill>
              <a:prstDash val="solid"/>
            </a:ln>
          </p:spPr>
          <p:txBody>
            <a:bodyPr vert="horz" wrap="square" lIns="18416" tIns="18416" rIns="18416" bIns="18416" anchor="ctr" anchorCtr="1" compatLnSpc="1">
              <a:noAutofit/>
            </a:bodyPr>
            <a:lstStyle/>
            <a:p>
              <a:pPr marL="0" marR="0" lvl="0" indent="0" algn="ctr" defTabSz="1289047" rtl="0" fontAlgn="auto" hangingPunct="1">
                <a:lnSpc>
                  <a:spcPct val="90000"/>
                </a:lnSpc>
                <a:spcBef>
                  <a:spcPts val="0"/>
                </a:spcBef>
                <a:spcAft>
                  <a:spcPts val="1200"/>
                </a:spcAft>
                <a:buNone/>
                <a:tabLst/>
                <a:defRPr sz="1800" b="0" i="0" u="none" strike="noStrike" kern="0" cap="none" spc="0" baseline="0">
                  <a:solidFill>
                    <a:srgbClr val="000000"/>
                  </a:solidFill>
                  <a:uFillTx/>
                </a:defRPr>
              </a:pPr>
              <a:r>
                <a:rPr lang="en-GB" sz="2900" b="0" i="0" u="none" strike="noStrike" kern="1200" cap="none" spc="0" baseline="0">
                  <a:solidFill>
                    <a:srgbClr val="FFFFFF"/>
                  </a:solidFill>
                  <a:uFillTx/>
                  <a:latin typeface="Arial"/>
                </a:rPr>
                <a:t>Non-verbal</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DB7D8-36DB-712B-1F2B-0D2A2F9F157D}"/>
              </a:ext>
            </a:extLst>
          </p:cNvPr>
          <p:cNvSpPr txBox="1">
            <a:spLocks noGrp="1"/>
          </p:cNvSpPr>
          <p:nvPr>
            <p:ph type="title"/>
          </p:nvPr>
        </p:nvSpPr>
        <p:spPr>
          <a:xfrm>
            <a:off x="2611809" y="808055"/>
            <a:ext cx="7958334" cy="1077227"/>
          </a:xfrm>
        </p:spPr>
        <p:txBody>
          <a:bodyPr/>
          <a:lstStyle/>
          <a:p>
            <a:pPr lvl="0"/>
            <a:r>
              <a:rPr lang="en-GB">
                <a:cs typeface="Arial"/>
              </a:rPr>
              <a:t>The types of barriers for effective communications </a:t>
            </a:r>
          </a:p>
        </p:txBody>
      </p:sp>
      <p:sp>
        <p:nvSpPr>
          <p:cNvPr id="3" name="Content Placeholder 2">
            <a:extLst>
              <a:ext uri="{FF2B5EF4-FFF2-40B4-BE49-F238E27FC236}">
                <a16:creationId xmlns:a16="http://schemas.microsoft.com/office/drawing/2014/main" id="{40120AF4-BED1-28B9-9C81-E08EC27AF38B}"/>
              </a:ext>
            </a:extLst>
          </p:cNvPr>
          <p:cNvSpPr txBox="1">
            <a:spLocks noGrp="1"/>
          </p:cNvSpPr>
          <p:nvPr>
            <p:ph idx="1"/>
          </p:nvPr>
        </p:nvSpPr>
        <p:spPr>
          <a:xfrm>
            <a:off x="1709671" y="2296533"/>
            <a:ext cx="4590388" cy="3839675"/>
          </a:xfrm>
        </p:spPr>
        <p:txBody>
          <a:bodyPr/>
          <a:lstStyle/>
          <a:p>
            <a:pPr marL="344171" lvl="0" indent="-344171"/>
            <a:r>
              <a:rPr lang="en-GB">
                <a:cs typeface="Arial"/>
              </a:rPr>
              <a:t>Common barriers to effective communication are verbal, non-verbal, written, listening or visual. If we do not communicate effectively we put ourself and others at risk </a:t>
            </a:r>
          </a:p>
        </p:txBody>
      </p:sp>
      <p:grpSp>
        <p:nvGrpSpPr>
          <p:cNvPr id="4" name="Diagram 4">
            <a:extLst>
              <a:ext uri="{FF2B5EF4-FFF2-40B4-BE49-F238E27FC236}">
                <a16:creationId xmlns:a16="http://schemas.microsoft.com/office/drawing/2014/main" id="{C165F5CF-278F-2FA9-79F4-39EC11F81C93}"/>
              </a:ext>
            </a:extLst>
          </p:cNvPr>
          <p:cNvGrpSpPr/>
          <p:nvPr/>
        </p:nvGrpSpPr>
        <p:grpSpPr>
          <a:xfrm>
            <a:off x="7068330" y="1889616"/>
            <a:ext cx="2210397" cy="4703409"/>
            <a:chOff x="7068330" y="1889616"/>
            <a:chExt cx="2210397" cy="4703409"/>
          </a:xfrm>
        </p:grpSpPr>
        <p:sp>
          <p:nvSpPr>
            <p:cNvPr id="5" name="Freeform: Shape 4">
              <a:extLst>
                <a:ext uri="{FF2B5EF4-FFF2-40B4-BE49-F238E27FC236}">
                  <a16:creationId xmlns:a16="http://schemas.microsoft.com/office/drawing/2014/main" id="{AA03BCCC-75F6-BA1B-12A3-D65C4975BF1C}"/>
                </a:ext>
              </a:extLst>
            </p:cNvPr>
            <p:cNvSpPr/>
            <p:nvPr/>
          </p:nvSpPr>
          <p:spPr>
            <a:xfrm>
              <a:off x="7068330" y="1889616"/>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Language barriers</a:t>
              </a:r>
            </a:p>
          </p:txBody>
        </p:sp>
        <p:sp>
          <p:nvSpPr>
            <p:cNvPr id="6" name="Freeform: Shape 5">
              <a:extLst>
                <a:ext uri="{FF2B5EF4-FFF2-40B4-BE49-F238E27FC236}">
                  <a16:creationId xmlns:a16="http://schemas.microsoft.com/office/drawing/2014/main" id="{32465CF0-196F-D51C-CA87-68E27C120049}"/>
                </a:ext>
              </a:extLst>
            </p:cNvPr>
            <p:cNvSpPr/>
            <p:nvPr/>
          </p:nvSpPr>
          <p:spPr>
            <a:xfrm>
              <a:off x="8049024" y="2477539"/>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7" name="Freeform: Shape 6">
              <a:extLst>
                <a:ext uri="{FF2B5EF4-FFF2-40B4-BE49-F238E27FC236}">
                  <a16:creationId xmlns:a16="http://schemas.microsoft.com/office/drawing/2014/main" id="{3B3DBB75-6AAE-948E-AE78-A1833B8BA15D}"/>
                </a:ext>
              </a:extLst>
            </p:cNvPr>
            <p:cNvSpPr/>
            <p:nvPr/>
          </p:nvSpPr>
          <p:spPr>
            <a:xfrm>
              <a:off x="7068330" y="2719626"/>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Cultural barriers</a:t>
              </a:r>
            </a:p>
          </p:txBody>
        </p:sp>
        <p:sp>
          <p:nvSpPr>
            <p:cNvPr id="8" name="Freeform: Shape 7">
              <a:extLst>
                <a:ext uri="{FF2B5EF4-FFF2-40B4-BE49-F238E27FC236}">
                  <a16:creationId xmlns:a16="http://schemas.microsoft.com/office/drawing/2014/main" id="{5E50C564-D6BC-9A03-6794-995DED43D4FE}"/>
                </a:ext>
              </a:extLst>
            </p:cNvPr>
            <p:cNvSpPr/>
            <p:nvPr/>
          </p:nvSpPr>
          <p:spPr>
            <a:xfrm>
              <a:off x="8049024" y="3307558"/>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9" name="Freeform: Shape 8">
              <a:extLst>
                <a:ext uri="{FF2B5EF4-FFF2-40B4-BE49-F238E27FC236}">
                  <a16:creationId xmlns:a16="http://schemas.microsoft.com/office/drawing/2014/main" id="{75EEC933-2F09-5D28-DF4A-1D96E7C1B744}"/>
                </a:ext>
              </a:extLst>
            </p:cNvPr>
            <p:cNvSpPr/>
            <p:nvPr/>
          </p:nvSpPr>
          <p:spPr>
            <a:xfrm>
              <a:off x="7068330" y="3549645"/>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Physical barriers</a:t>
              </a:r>
            </a:p>
          </p:txBody>
        </p:sp>
        <p:sp>
          <p:nvSpPr>
            <p:cNvPr id="10" name="Freeform: Shape 9">
              <a:extLst>
                <a:ext uri="{FF2B5EF4-FFF2-40B4-BE49-F238E27FC236}">
                  <a16:creationId xmlns:a16="http://schemas.microsoft.com/office/drawing/2014/main" id="{52B442EB-EC28-7EF4-527A-4D0ED659924F}"/>
                </a:ext>
              </a:extLst>
            </p:cNvPr>
            <p:cNvSpPr/>
            <p:nvPr/>
          </p:nvSpPr>
          <p:spPr>
            <a:xfrm>
              <a:off x="8049024" y="4137568"/>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11" name="Freeform: Shape 10">
              <a:extLst>
                <a:ext uri="{FF2B5EF4-FFF2-40B4-BE49-F238E27FC236}">
                  <a16:creationId xmlns:a16="http://schemas.microsoft.com/office/drawing/2014/main" id="{2A4A6CA6-EE6B-F4D3-C47C-1ED152409109}"/>
                </a:ext>
              </a:extLst>
            </p:cNvPr>
            <p:cNvSpPr/>
            <p:nvPr/>
          </p:nvSpPr>
          <p:spPr>
            <a:xfrm>
              <a:off x="7068330" y="4379655"/>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Psychological barriers </a:t>
              </a:r>
            </a:p>
          </p:txBody>
        </p:sp>
        <p:sp>
          <p:nvSpPr>
            <p:cNvPr id="12" name="Freeform: Shape 11">
              <a:extLst>
                <a:ext uri="{FF2B5EF4-FFF2-40B4-BE49-F238E27FC236}">
                  <a16:creationId xmlns:a16="http://schemas.microsoft.com/office/drawing/2014/main" id="{F0C2020F-F945-A95F-BA9E-22B93919D11C}"/>
                </a:ext>
              </a:extLst>
            </p:cNvPr>
            <p:cNvSpPr/>
            <p:nvPr/>
          </p:nvSpPr>
          <p:spPr>
            <a:xfrm>
              <a:off x="8049024" y="4967578"/>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13" name="Freeform: Shape 12">
              <a:extLst>
                <a:ext uri="{FF2B5EF4-FFF2-40B4-BE49-F238E27FC236}">
                  <a16:creationId xmlns:a16="http://schemas.microsoft.com/office/drawing/2014/main" id="{ADA2132E-2522-AEF2-6274-5CDECEE9FE30}"/>
                </a:ext>
              </a:extLst>
            </p:cNvPr>
            <p:cNvSpPr/>
            <p:nvPr/>
          </p:nvSpPr>
          <p:spPr>
            <a:xfrm>
              <a:off x="7068330" y="5209665"/>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Technological barriers</a:t>
              </a:r>
            </a:p>
          </p:txBody>
        </p:sp>
        <p:sp>
          <p:nvSpPr>
            <p:cNvPr id="14" name="Freeform: Shape 13">
              <a:extLst>
                <a:ext uri="{FF2B5EF4-FFF2-40B4-BE49-F238E27FC236}">
                  <a16:creationId xmlns:a16="http://schemas.microsoft.com/office/drawing/2014/main" id="{A0143C0D-F97D-96A8-45DF-3E44406DCD19}"/>
                </a:ext>
              </a:extLst>
            </p:cNvPr>
            <p:cNvSpPr/>
            <p:nvPr/>
          </p:nvSpPr>
          <p:spPr>
            <a:xfrm>
              <a:off x="8049024" y="5797597"/>
              <a:ext cx="249009" cy="207504"/>
            </a:xfrm>
            <a:custGeom>
              <a:avLst/>
              <a:gdLst>
                <a:gd name="f0" fmla="val 10800000"/>
                <a:gd name="f1" fmla="val 5400000"/>
                <a:gd name="f2" fmla="val 180"/>
                <a:gd name="f3" fmla="val w"/>
                <a:gd name="f4" fmla="val h"/>
                <a:gd name="f5" fmla="val 0"/>
                <a:gd name="f6" fmla="val 207503"/>
                <a:gd name="f7" fmla="val 249004"/>
                <a:gd name="f8" fmla="val 166002"/>
                <a:gd name="f9" fmla="val 1"/>
                <a:gd name="f10" fmla="val 124503"/>
                <a:gd name="f11" fmla="val 103752"/>
                <a:gd name="f12" fmla="val 249003"/>
                <a:gd name="f13" fmla="val 41501"/>
                <a:gd name="f14" fmla="+- 0 0 -90"/>
                <a:gd name="f15" fmla="*/ f3 1 207503"/>
                <a:gd name="f16" fmla="*/ f4 1 249004"/>
                <a:gd name="f17" fmla="val f5"/>
                <a:gd name="f18" fmla="val f6"/>
                <a:gd name="f19" fmla="val f7"/>
                <a:gd name="f20" fmla="*/ f14 f0 1"/>
                <a:gd name="f21" fmla="+- f19 0 f17"/>
                <a:gd name="f22" fmla="+- f18 0 f17"/>
                <a:gd name="f23" fmla="*/ f20 1 f2"/>
                <a:gd name="f24" fmla="*/ f22 1 207503"/>
                <a:gd name="f25" fmla="*/ f21 1 249004"/>
                <a:gd name="f26" fmla="*/ 0 f22 1"/>
                <a:gd name="f27" fmla="*/ 49801 f21 1"/>
                <a:gd name="f28" fmla="*/ 103752 f22 1"/>
                <a:gd name="f29" fmla="*/ 0 f21 1"/>
                <a:gd name="f30" fmla="*/ 207503 f22 1"/>
                <a:gd name="f31" fmla="*/ 124502 f21 1"/>
                <a:gd name="f32" fmla="*/ 249004 f21 1"/>
                <a:gd name="f33" fmla="*/ 199203 f21 1"/>
                <a:gd name="f34" fmla="+- f23 0 f1"/>
                <a:gd name="f35" fmla="*/ f26 1 207503"/>
                <a:gd name="f36" fmla="*/ f27 1 249004"/>
                <a:gd name="f37" fmla="*/ f28 1 207503"/>
                <a:gd name="f38" fmla="*/ f29 1 249004"/>
                <a:gd name="f39" fmla="*/ f30 1 207503"/>
                <a:gd name="f40" fmla="*/ f31 1 249004"/>
                <a:gd name="f41" fmla="*/ f32 1 249004"/>
                <a:gd name="f42" fmla="*/ f33 1 249004"/>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6 1"/>
                <a:gd name="f66" fmla="*/ f54 f16 1"/>
              </a:gdLst>
              <a:ahLst/>
              <a:cxnLst>
                <a:cxn ang="3cd4">
                  <a:pos x="hc" y="t"/>
                </a:cxn>
                <a:cxn ang="0">
                  <a:pos x="r" y="vc"/>
                </a:cxn>
                <a:cxn ang="cd4">
                  <a:pos x="hc" y="b"/>
                </a:cxn>
                <a:cxn ang="cd2">
                  <a:pos x="l" y="vc"/>
                </a:cxn>
                <a:cxn ang="f34">
                  <a:pos x="f59" y="f60"/>
                </a:cxn>
                <a:cxn ang="f34">
                  <a:pos x="f61" y="f60"/>
                </a:cxn>
                <a:cxn ang="f34">
                  <a:pos x="f61" y="f62"/>
                </a:cxn>
                <a:cxn ang="f34">
                  <a:pos x="f63" y="f64"/>
                </a:cxn>
                <a:cxn ang="f34">
                  <a:pos x="f61" y="f65"/>
                </a:cxn>
                <a:cxn ang="f34">
                  <a:pos x="f61" y="f66"/>
                </a:cxn>
                <a:cxn ang="f34">
                  <a:pos x="f59" y="f66"/>
                </a:cxn>
                <a:cxn ang="f34">
                  <a:pos x="f59" y="f60"/>
                </a:cxn>
              </a:cxnLst>
              <a:rect l="f55" t="f58" r="f56" b="f57"/>
              <a:pathLst>
                <a:path w="207503" h="249004">
                  <a:moveTo>
                    <a:pt x="f8" y="f9"/>
                  </a:moveTo>
                  <a:lnTo>
                    <a:pt x="f8" y="f10"/>
                  </a:lnTo>
                  <a:lnTo>
                    <a:pt x="f6" y="f10"/>
                  </a:lnTo>
                  <a:lnTo>
                    <a:pt x="f11" y="f12"/>
                  </a:lnTo>
                  <a:lnTo>
                    <a:pt x="f5" y="f10"/>
                  </a:lnTo>
                  <a:lnTo>
                    <a:pt x="f13" y="f10"/>
                  </a:lnTo>
                  <a:lnTo>
                    <a:pt x="f13" y="f9"/>
                  </a:lnTo>
                  <a:lnTo>
                    <a:pt x="f8" y="f9"/>
                  </a:lnTo>
                  <a:close/>
                </a:path>
              </a:pathLst>
            </a:custGeom>
            <a:solidFill>
              <a:srgbClr val="CDE8C4"/>
            </a:solidFill>
            <a:ln cap="flat">
              <a:noFill/>
              <a:prstDash val="solid"/>
            </a:ln>
          </p:spPr>
          <p:txBody>
            <a:bodyPr vert="horz" wrap="square" lIns="49798" tIns="0" rIns="49798" bIns="62252" anchor="ctr" anchorCtr="1" compatLnSpc="1">
              <a:noAutofit/>
            </a:bodyPr>
            <a:lstStyle/>
            <a:p>
              <a:pPr marL="0" marR="0" lvl="0" indent="0" algn="ctr" defTabSz="488947" rtl="0" fontAlgn="auto" hangingPunct="1">
                <a:lnSpc>
                  <a:spcPct val="90000"/>
                </a:lnSpc>
                <a:spcBef>
                  <a:spcPts val="0"/>
                </a:spcBef>
                <a:spcAft>
                  <a:spcPts val="500"/>
                </a:spcAft>
                <a:buNone/>
                <a:tabLst/>
                <a:defRPr sz="1800" b="0" i="0" u="none" strike="noStrike" kern="0" cap="none" spc="0" baseline="0">
                  <a:solidFill>
                    <a:srgbClr val="000000"/>
                  </a:solidFill>
                  <a:uFillTx/>
                </a:defRPr>
              </a:pPr>
              <a:endParaRPr lang="en-GB" sz="1100" b="0" i="0" u="none" strike="noStrike" kern="1200" cap="none" spc="0" baseline="0">
                <a:solidFill>
                  <a:srgbClr val="FFFFFF"/>
                </a:solidFill>
                <a:uFillTx/>
                <a:latin typeface="Arial"/>
              </a:endParaRPr>
            </a:p>
          </p:txBody>
        </p:sp>
        <p:sp>
          <p:nvSpPr>
            <p:cNvPr id="15" name="Freeform: Shape 14">
              <a:extLst>
                <a:ext uri="{FF2B5EF4-FFF2-40B4-BE49-F238E27FC236}">
                  <a16:creationId xmlns:a16="http://schemas.microsoft.com/office/drawing/2014/main" id="{7965C37D-BCDA-89B0-1476-C21188ABF689}"/>
                </a:ext>
              </a:extLst>
            </p:cNvPr>
            <p:cNvSpPr/>
            <p:nvPr/>
          </p:nvSpPr>
          <p:spPr>
            <a:xfrm>
              <a:off x="7068330" y="6039685"/>
              <a:ext cx="2210397" cy="553340"/>
            </a:xfrm>
            <a:custGeom>
              <a:avLst/>
              <a:gdLst>
                <a:gd name="f0" fmla="val 10800000"/>
                <a:gd name="f1" fmla="val 5400000"/>
                <a:gd name="f2" fmla="val 180"/>
                <a:gd name="f3" fmla="val w"/>
                <a:gd name="f4" fmla="val h"/>
                <a:gd name="f5" fmla="val 0"/>
                <a:gd name="f6" fmla="val 2210398"/>
                <a:gd name="f7" fmla="val 553342"/>
                <a:gd name="f8" fmla="val 55334"/>
                <a:gd name="f9" fmla="val 24774"/>
                <a:gd name="f10" fmla="val 2155064"/>
                <a:gd name="f11" fmla="val 2185624"/>
                <a:gd name="f12" fmla="val 498008"/>
                <a:gd name="f13" fmla="val 528568"/>
                <a:gd name="f14" fmla="+- 0 0 -90"/>
                <a:gd name="f15" fmla="*/ f3 1 2210398"/>
                <a:gd name="f16" fmla="*/ f4 1 553342"/>
                <a:gd name="f17" fmla="val f5"/>
                <a:gd name="f18" fmla="val f6"/>
                <a:gd name="f19" fmla="val f7"/>
                <a:gd name="f20" fmla="*/ f14 f0 1"/>
                <a:gd name="f21" fmla="+- f19 0 f17"/>
                <a:gd name="f22" fmla="+- f18 0 f17"/>
                <a:gd name="f23" fmla="*/ f20 1 f2"/>
                <a:gd name="f24" fmla="*/ f22 1 2210398"/>
                <a:gd name="f25" fmla="*/ f21 1 553342"/>
                <a:gd name="f26" fmla="*/ 0 f22 1"/>
                <a:gd name="f27" fmla="*/ 55334 f21 1"/>
                <a:gd name="f28" fmla="*/ 55334 f22 1"/>
                <a:gd name="f29" fmla="*/ 0 f21 1"/>
                <a:gd name="f30" fmla="*/ 2155064 f22 1"/>
                <a:gd name="f31" fmla="*/ 2210398 f22 1"/>
                <a:gd name="f32" fmla="*/ 498008 f21 1"/>
                <a:gd name="f33" fmla="*/ 553342 f21 1"/>
                <a:gd name="f34" fmla="+- f23 0 f1"/>
                <a:gd name="f35" fmla="*/ f26 1 2210398"/>
                <a:gd name="f36" fmla="*/ f27 1 553342"/>
                <a:gd name="f37" fmla="*/ f28 1 2210398"/>
                <a:gd name="f38" fmla="*/ f29 1 553342"/>
                <a:gd name="f39" fmla="*/ f30 1 2210398"/>
                <a:gd name="f40" fmla="*/ f31 1 2210398"/>
                <a:gd name="f41" fmla="*/ f32 1 553342"/>
                <a:gd name="f42" fmla="*/ f33 1 553342"/>
                <a:gd name="f43" fmla="*/ f17 1 f24"/>
                <a:gd name="f44" fmla="*/ f18 1 f24"/>
                <a:gd name="f45" fmla="*/ f17 1 f25"/>
                <a:gd name="f46" fmla="*/ f19 1 f25"/>
                <a:gd name="f47" fmla="*/ f35 1 f24"/>
                <a:gd name="f48" fmla="*/ f36 1 f25"/>
                <a:gd name="f49" fmla="*/ f37 1 f24"/>
                <a:gd name="f50" fmla="*/ f38 1 f25"/>
                <a:gd name="f51" fmla="*/ f39 1 f24"/>
                <a:gd name="f52" fmla="*/ f40 1 f24"/>
                <a:gd name="f53" fmla="*/ f41 1 f25"/>
                <a:gd name="f54" fmla="*/ f42 1 f25"/>
                <a:gd name="f55" fmla="*/ f43 f15 1"/>
                <a:gd name="f56" fmla="*/ f44 f15 1"/>
                <a:gd name="f57" fmla="*/ f46 f16 1"/>
                <a:gd name="f58" fmla="*/ f45 f16 1"/>
                <a:gd name="f59" fmla="*/ f47 f15 1"/>
                <a:gd name="f60" fmla="*/ f48 f16 1"/>
                <a:gd name="f61" fmla="*/ f49 f15 1"/>
                <a:gd name="f62" fmla="*/ f50 f16 1"/>
                <a:gd name="f63" fmla="*/ f51 f15 1"/>
                <a:gd name="f64" fmla="*/ f52 f15 1"/>
                <a:gd name="f65" fmla="*/ f53 f16 1"/>
                <a:gd name="f66" fmla="*/ f54 f16 1"/>
              </a:gdLst>
              <a:ahLst/>
              <a:cxnLst>
                <a:cxn ang="3cd4">
                  <a:pos x="hc" y="t"/>
                </a:cxn>
                <a:cxn ang="0">
                  <a:pos x="r" y="vc"/>
                </a:cxn>
                <a:cxn ang="cd4">
                  <a:pos x="hc" y="b"/>
                </a:cxn>
                <a:cxn ang="cd2">
                  <a:pos x="l" y="vc"/>
                </a:cxn>
                <a:cxn ang="f34">
                  <a:pos x="f59" y="f60"/>
                </a:cxn>
                <a:cxn ang="f34">
                  <a:pos x="f61" y="f62"/>
                </a:cxn>
                <a:cxn ang="f34">
                  <a:pos x="f63" y="f62"/>
                </a:cxn>
                <a:cxn ang="f34">
                  <a:pos x="f64" y="f60"/>
                </a:cxn>
                <a:cxn ang="f34">
                  <a:pos x="f64" y="f65"/>
                </a:cxn>
                <a:cxn ang="f34">
                  <a:pos x="f63" y="f66"/>
                </a:cxn>
                <a:cxn ang="f34">
                  <a:pos x="f61" y="f66"/>
                </a:cxn>
                <a:cxn ang="f34">
                  <a:pos x="f59" y="f65"/>
                </a:cxn>
                <a:cxn ang="f34">
                  <a:pos x="f59" y="f60"/>
                </a:cxn>
              </a:cxnLst>
              <a:rect l="f55" t="f58" r="f56" b="f57"/>
              <a:pathLst>
                <a:path w="2210398" h="553342">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A1D68B"/>
            </a:solidFill>
            <a:ln w="15873" cap="flat">
              <a:solidFill>
                <a:srgbClr val="FFFFFF"/>
              </a:solidFill>
              <a:prstDash val="solid"/>
            </a:ln>
          </p:spPr>
          <p:txBody>
            <a:bodyPr vert="horz" wrap="square" lIns="77166" tIns="77166" rIns="77166" bIns="77166" anchor="ctr" anchorCtr="1" compatLnSpc="1">
              <a:noAutofit/>
            </a:bodyPr>
            <a:lstStyle/>
            <a:p>
              <a:pPr marL="0" marR="0" lvl="0" indent="0" algn="ctr" defTabSz="711202" rtl="0" fontAlgn="auto" hangingPunct="1">
                <a:lnSpc>
                  <a:spcPct val="90000"/>
                </a:lnSpc>
                <a:spcBef>
                  <a:spcPts val="0"/>
                </a:spcBef>
                <a:spcAft>
                  <a:spcPts val="700"/>
                </a:spcAft>
                <a:buNone/>
                <a:tabLst/>
                <a:defRPr sz="1800" b="0" i="0" u="none" strike="noStrike" kern="0" cap="none" spc="0" baseline="0">
                  <a:solidFill>
                    <a:srgbClr val="000000"/>
                  </a:solidFill>
                  <a:uFillTx/>
                </a:defRPr>
              </a:pPr>
              <a:r>
                <a:rPr lang="en-GB" sz="1600" b="0" i="0" u="none" strike="noStrike" kern="1200" cap="none" spc="0" baseline="0">
                  <a:solidFill>
                    <a:srgbClr val="FFFFFF"/>
                  </a:solidFill>
                  <a:uFillTx/>
                  <a:latin typeface="Arial"/>
                </a:rPr>
                <a:t>Organizational barriers</a:t>
              </a: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A0DB2-BB95-C9FA-B5B3-51AB55BC3820}"/>
              </a:ext>
            </a:extLst>
          </p:cNvPr>
          <p:cNvSpPr txBox="1">
            <a:spLocks noGrp="1"/>
          </p:cNvSpPr>
          <p:nvPr>
            <p:ph type="title"/>
          </p:nvPr>
        </p:nvSpPr>
        <p:spPr>
          <a:xfrm>
            <a:off x="2611809" y="808055"/>
            <a:ext cx="7958334" cy="1077227"/>
          </a:xfrm>
        </p:spPr>
        <p:txBody>
          <a:bodyPr/>
          <a:lstStyle/>
          <a:p>
            <a:pPr lvl="0"/>
            <a:r>
              <a:rPr lang="en-GB">
                <a:cs typeface="Arial"/>
              </a:rPr>
              <a:t>Model of communication</a:t>
            </a:r>
            <a:endParaRPr lang="en-GB"/>
          </a:p>
        </p:txBody>
      </p:sp>
      <p:pic>
        <p:nvPicPr>
          <p:cNvPr id="3" name="Picture 4" descr="Diagram&#10;&#10;Description automatically generated">
            <a:extLst>
              <a:ext uri="{FF2B5EF4-FFF2-40B4-BE49-F238E27FC236}">
                <a16:creationId xmlns:a16="http://schemas.microsoft.com/office/drawing/2014/main" id="{9F00AC4B-CF6B-52C5-EAD3-B7E08CA02DA7}"/>
              </a:ext>
            </a:extLst>
          </p:cNvPr>
          <p:cNvPicPr>
            <a:picLocks noGrp="1" noChangeAspect="1"/>
          </p:cNvPicPr>
          <p:nvPr>
            <p:ph idx="1"/>
          </p:nvPr>
        </p:nvPicPr>
        <p:blipFill>
          <a:blip r:embed="rId2"/>
          <a:stretch>
            <a:fillRect/>
          </a:stretch>
        </p:blipFill>
        <p:spPr>
          <a:xfrm>
            <a:off x="1884386" y="2019507"/>
            <a:ext cx="8237866" cy="4249948"/>
          </a:xfr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D0DAF-9B70-A1ED-3363-5FF2CF905821}"/>
              </a:ext>
            </a:extLst>
          </p:cNvPr>
          <p:cNvSpPr txBox="1">
            <a:spLocks noGrp="1"/>
          </p:cNvSpPr>
          <p:nvPr>
            <p:ph type="title"/>
          </p:nvPr>
        </p:nvSpPr>
        <p:spPr>
          <a:xfrm>
            <a:off x="2611809" y="808055"/>
            <a:ext cx="7958334" cy="1077227"/>
          </a:xfrm>
        </p:spPr>
        <p:txBody>
          <a:bodyPr/>
          <a:lstStyle/>
          <a:p>
            <a:pPr lvl="0"/>
            <a:r>
              <a:rPr lang="en-GB">
                <a:cs typeface="Arial"/>
              </a:rPr>
              <a:t>Conclusion </a:t>
            </a:r>
          </a:p>
        </p:txBody>
      </p:sp>
      <p:sp>
        <p:nvSpPr>
          <p:cNvPr id="3" name="Content Placeholder 2">
            <a:extLst>
              <a:ext uri="{FF2B5EF4-FFF2-40B4-BE49-F238E27FC236}">
                <a16:creationId xmlns:a16="http://schemas.microsoft.com/office/drawing/2014/main" id="{4DB63A61-F9B0-A56B-FBD0-9876E384F02B}"/>
              </a:ext>
            </a:extLst>
          </p:cNvPr>
          <p:cNvSpPr txBox="1">
            <a:spLocks noGrp="1"/>
          </p:cNvSpPr>
          <p:nvPr>
            <p:ph idx="1"/>
          </p:nvPr>
        </p:nvSpPr>
        <p:spPr>
          <a:xfrm>
            <a:off x="1982839" y="2699098"/>
            <a:ext cx="7796540" cy="3997829"/>
          </a:xfrm>
        </p:spPr>
        <p:txBody>
          <a:bodyPr/>
          <a:lstStyle/>
          <a:p>
            <a:pPr marL="344171" lvl="0" indent="-344171"/>
            <a:r>
              <a:rPr lang="en-GB">
                <a:cs typeface="Arial"/>
              </a:rPr>
              <a:t>Good communications skills can play an important role in positive work experiences for your team.</a:t>
            </a:r>
            <a:endParaRPr lang="en-US">
              <a:cs typeface="Arial"/>
            </a:endParaRPr>
          </a:p>
          <a:p>
            <a:pPr marL="344171" lvl="0" indent="-344171"/>
            <a:r>
              <a:rPr lang="en-GB">
                <a:cs typeface="Arial"/>
              </a:rPr>
              <a:t>Effective communication involves how to trust your team, handle conflict, problem-solving or better relationships. </a:t>
            </a:r>
            <a:endParaRPr lang="en-US">
              <a:cs typeface="Arial"/>
            </a:endParaRPr>
          </a:p>
          <a:p>
            <a:pPr marL="344171" lvl="0" indent="-344171"/>
            <a:r>
              <a:rPr lang="en-GB">
                <a:cs typeface="Arial"/>
              </a:rPr>
              <a:t>Communication channels can be categorized into three principal channels verbal, non-verbal and written.</a:t>
            </a:r>
            <a:endParaRPr lang="en-US">
              <a:cs typeface="Arial"/>
            </a:endParaRPr>
          </a:p>
          <a:p>
            <a:pPr marL="344171" lvl="0" indent="-344171"/>
            <a:r>
              <a:rPr lang="en-GB">
                <a:cs typeface="Arial"/>
              </a:rPr>
              <a:t> Common barriers to effective communication are Language barriers, Cultural barriers or Organizational barriers</a:t>
            </a:r>
          </a:p>
          <a:p>
            <a:pPr marL="344171" lvl="0" indent="-344171"/>
            <a:endParaRPr lang="en-GB">
              <a:cs typeface="Arial"/>
            </a:endParaRPr>
          </a:p>
          <a:p>
            <a:pPr marL="344171" lvl="0" indent="-344171"/>
            <a:endParaRPr lang="en-GB">
              <a:cs typeface="Arial"/>
            </a:endParaRPr>
          </a:p>
          <a:p>
            <a:pPr marL="344171" lvl="0" indent="-344171"/>
            <a:endParaRPr lang="en-GB">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0BB51B-FB81-4C49-906A-EB85D35A4A2D}"/>
              </a:ext>
            </a:extLst>
          </p:cNvPr>
          <p:cNvSpPr txBox="1">
            <a:spLocks noGrp="1"/>
          </p:cNvSpPr>
          <p:nvPr>
            <p:ph type="title"/>
          </p:nvPr>
        </p:nvSpPr>
        <p:spPr>
          <a:xfrm>
            <a:off x="2611809" y="808055"/>
            <a:ext cx="7958334" cy="1077227"/>
          </a:xfrm>
        </p:spPr>
        <p:txBody>
          <a:bodyPr/>
          <a:lstStyle/>
          <a:p>
            <a:pPr lvl="0"/>
            <a:r>
              <a:rPr lang="en-GB">
                <a:cs typeface="Arial"/>
              </a:rPr>
              <a:t>Reference </a:t>
            </a:r>
          </a:p>
        </p:txBody>
      </p:sp>
      <p:sp>
        <p:nvSpPr>
          <p:cNvPr id="3" name="Content Placeholder 2">
            <a:extLst>
              <a:ext uri="{FF2B5EF4-FFF2-40B4-BE49-F238E27FC236}">
                <a16:creationId xmlns:a16="http://schemas.microsoft.com/office/drawing/2014/main" id="{5884204F-9E2A-86CC-C649-3AB7664627E6}"/>
              </a:ext>
            </a:extLst>
          </p:cNvPr>
          <p:cNvSpPr txBox="1">
            <a:spLocks noGrp="1"/>
          </p:cNvSpPr>
          <p:nvPr>
            <p:ph idx="1"/>
          </p:nvPr>
        </p:nvSpPr>
        <p:spPr>
          <a:xfrm>
            <a:off x="2198501" y="2857243"/>
            <a:ext cx="7796540" cy="3997829"/>
          </a:xfrm>
        </p:spPr>
        <p:txBody>
          <a:bodyPr/>
          <a:lstStyle/>
          <a:p>
            <a:pPr marL="344171" lvl="0" indent="-344171">
              <a:lnSpc>
                <a:spcPct val="100000"/>
              </a:lnSpc>
            </a:pPr>
            <a:r>
              <a:rPr lang="en-GB" sz="1600">
                <a:cs typeface="Arial"/>
              </a:rPr>
              <a:t>Dingwall,J.R.  labrie, C. ,McLennon,T. , Underwood,L. (2022) "</a:t>
            </a:r>
            <a:r>
              <a:rPr lang="en-GB" sz="1600" i="1">
                <a:cs typeface="Arial"/>
              </a:rPr>
              <a:t>Communication Channel" </a:t>
            </a:r>
            <a:r>
              <a:rPr lang="en-GB" sz="1600">
                <a:cs typeface="Arial"/>
              </a:rPr>
              <a:t>Available at: </a:t>
            </a:r>
            <a:r>
              <a:rPr lang="en-GB" sz="1600">
                <a:cs typeface="Arial"/>
                <a:hlinkClick r:id="rId2"/>
              </a:rPr>
              <a:t>https://ecampusontario.pressbooks.pub/profcommsontario/chapter/communication-channel/</a:t>
            </a:r>
            <a:endParaRPr lang="en-GB" sz="1600">
              <a:cs typeface="Arial"/>
            </a:endParaRPr>
          </a:p>
          <a:p>
            <a:pPr marL="344171" lvl="0" indent="-344171">
              <a:lnSpc>
                <a:spcPct val="100000"/>
              </a:lnSpc>
            </a:pPr>
            <a:r>
              <a:rPr lang="en-GB" sz="1600">
                <a:cs typeface="Arial"/>
              </a:rPr>
              <a:t>IHASCO(2022) "</a:t>
            </a:r>
            <a:r>
              <a:rPr lang="en-GB" sz="1600" i="1">
                <a:cs typeface="Arial"/>
              </a:rPr>
              <a:t>What are the benefits of effective communication skills?"</a:t>
            </a:r>
            <a:r>
              <a:rPr lang="en-GB" sz="1600">
                <a:cs typeface="Arial"/>
              </a:rPr>
              <a:t> Available at: </a:t>
            </a:r>
            <a:r>
              <a:rPr lang="en-GB" sz="1600">
                <a:cs typeface="Arial"/>
                <a:hlinkClick r:id="rId3"/>
              </a:rPr>
              <a:t>https://www.ihasco.co.uk/blog/entry/3234/what-are-the-benefits-of-effective-communication-skills</a:t>
            </a:r>
          </a:p>
          <a:p>
            <a:pPr marL="344171" lvl="0" indent="-344171">
              <a:lnSpc>
                <a:spcPct val="100000"/>
              </a:lnSpc>
            </a:pPr>
            <a:r>
              <a:rPr lang="en-GB" sz="1600">
                <a:cs typeface="Arial"/>
              </a:rPr>
              <a:t>Toppr(2022) "</a:t>
            </a:r>
            <a:r>
              <a:rPr lang="en-GB" sz="1600" i="1">
                <a:cs typeface="Arial"/>
              </a:rPr>
              <a:t>Barriers in Communication" </a:t>
            </a:r>
            <a:r>
              <a:rPr lang="en-GB" sz="1600">
                <a:cs typeface="Arial"/>
              </a:rPr>
              <a:t>Available at: </a:t>
            </a:r>
            <a:r>
              <a:rPr lang="en-GB" sz="1600">
                <a:cs typeface="Arial"/>
                <a:hlinkClick r:id="rId4"/>
              </a:rPr>
              <a:t>https://www.toppr.com/guides/business-correspondence-and-reporting/communication/barriers-in-communication/</a:t>
            </a:r>
            <a:endParaRPr lang="en-GB" sz="1600">
              <a:cs typeface="Arial"/>
            </a:endParaRPr>
          </a:p>
          <a:p>
            <a:pPr marL="344171" lvl="0" indent="-344171">
              <a:lnSpc>
                <a:spcPct val="100000"/>
              </a:lnSpc>
            </a:pPr>
            <a:r>
              <a:rPr lang="en-GB" sz="1600">
                <a:cs typeface="Arial"/>
              </a:rPr>
              <a:t>AMOS(2022) "</a:t>
            </a:r>
            <a:r>
              <a:rPr lang="en-GB" sz="1600" i="1">
                <a:cs typeface="Arial"/>
              </a:rPr>
              <a:t>Shannon and Weaver Model of Communication" Available at: </a:t>
            </a:r>
            <a:r>
              <a:rPr lang="en-GB" sz="1600" i="1">
                <a:cs typeface="Arial"/>
                <a:hlinkClick r:id="rId5"/>
              </a:rPr>
              <a:t>https://www.communicationtheory.org/shannon-and-weaver-model-of-communication/</a:t>
            </a:r>
            <a:endParaRPr lang="en-GB" sz="1600">
              <a:cs typeface="Arial"/>
            </a:endParaRPr>
          </a:p>
          <a:p>
            <a:pPr marL="344171" lvl="0" indent="-344171">
              <a:lnSpc>
                <a:spcPct val="100000"/>
              </a:lnSpc>
            </a:pPr>
            <a:endParaRPr lang="en-GB" sz="1600" i="1">
              <a:cs typeface="Arial"/>
            </a:endParaRPr>
          </a:p>
          <a:p>
            <a:pPr marL="344171" lvl="0" indent="-344171">
              <a:lnSpc>
                <a:spcPct val="100000"/>
              </a:lnSpc>
            </a:pPr>
            <a:endParaRPr lang="en-GB" sz="1600" i="1">
              <a:cs typeface="Arial"/>
            </a:endParaRPr>
          </a:p>
          <a:p>
            <a:pPr marL="344171" lvl="0" indent="-344171">
              <a:lnSpc>
                <a:spcPct val="100000"/>
              </a:lnSpc>
            </a:pPr>
            <a:endParaRPr lang="en-GB" sz="1600" i="1">
              <a:cs typeface="Arial"/>
            </a:endParaRPr>
          </a:p>
          <a:p>
            <a:pPr marL="344171" lvl="0" indent="-344171">
              <a:lnSpc>
                <a:spcPct val="100000"/>
              </a:lnSpc>
            </a:pPr>
            <a:endParaRPr lang="en-GB" sz="1600" i="1">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F8E57EC-FFF3-522B-F679-35B12F54B565}"/>
              </a:ext>
            </a:extLst>
          </p:cNvPr>
          <p:cNvSpPr>
            <a:spLocks noGrp="1"/>
          </p:cNvSpPr>
          <p:nvPr>
            <p:ph idx="1"/>
          </p:nvPr>
        </p:nvSpPr>
        <p:spPr/>
        <p:txBody>
          <a:bodyPr/>
          <a:lstStyle/>
          <a:p>
            <a:endParaRPr lang="en-GB"/>
          </a:p>
        </p:txBody>
      </p:sp>
      <p:pic>
        <p:nvPicPr>
          <p:cNvPr id="8" name="Picture 7">
            <a:extLst>
              <a:ext uri="{FF2B5EF4-FFF2-40B4-BE49-F238E27FC236}">
                <a16:creationId xmlns:a16="http://schemas.microsoft.com/office/drawing/2014/main" id="{75A02355-5E94-A99C-5CEF-71285747D4CC}"/>
              </a:ext>
            </a:extLst>
          </p:cNvPr>
          <p:cNvPicPr>
            <a:picLocks noChangeAspect="1"/>
          </p:cNvPicPr>
          <p:nvPr/>
        </p:nvPicPr>
        <p:blipFill>
          <a:blip r:embed="rId2"/>
          <a:stretch>
            <a:fillRect/>
          </a:stretch>
        </p:blipFill>
        <p:spPr>
          <a:xfrm>
            <a:off x="1427683" y="1178254"/>
            <a:ext cx="9336634" cy="4871689"/>
          </a:xfrm>
          <a:prstGeom prst="rect">
            <a:avLst/>
          </a:prstGeom>
        </p:spPr>
      </p:pic>
    </p:spTree>
  </p:cSld>
  <p:clrMapOvr>
    <a:masterClrMapping/>
  </p:clrMapOvr>
</p:sld>
</file>

<file path=ppt/theme/theme1.xml><?xml version="1.0" encoding="utf-8"?>
<a:theme xmlns:a="http://schemas.openxmlformats.org/drawingml/2006/main" name="Madis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377</Words>
  <Application>Microsoft Office PowerPoint</Application>
  <PresentationFormat>Widescreen</PresentationFormat>
  <Paragraphs>42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MS Shell Dlg 2</vt:lpstr>
      <vt:lpstr>Wingdings</vt:lpstr>
      <vt:lpstr>Wingdings 3</vt:lpstr>
      <vt:lpstr>Madison</vt:lpstr>
      <vt:lpstr>University of Wales Trinity Saint David     Prepared by Beatris Gelkova , Ashfaq Ahmed, Mohammed Samad and Monika Aujla</vt:lpstr>
      <vt:lpstr>In this group project we are going to talk about different types of barriers that can prevent effective communication, communications benefits, we are going to use theories relating to models of communications and what are the channels of communications at UWTSD </vt:lpstr>
      <vt:lpstr>Pictures of UWTSD </vt:lpstr>
      <vt:lpstr>Benefits of effective communication  </vt:lpstr>
      <vt:lpstr>Channels that can be used to improve communications </vt:lpstr>
      <vt:lpstr>The types of barriers for effective communications </vt:lpstr>
      <vt:lpstr>Model of communication</vt:lpstr>
      <vt:lpstr>Conclusion </vt:lpstr>
      <vt:lpstr>Reference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Wales Trinity Saint David  </dc:title>
  <dc:creator>Monika Aujla</dc:creator>
  <cp:lastModifiedBy>Forhad</cp:lastModifiedBy>
  <cp:revision>8</cp:revision>
  <dcterms:created xsi:type="dcterms:W3CDTF">2022-07-09T12:03:35Z</dcterms:created>
  <dcterms:modified xsi:type="dcterms:W3CDTF">2022-07-24T13:12:42Z</dcterms:modified>
</cp:coreProperties>
</file>