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12.xml" ContentType="application/vnd.openxmlformats-officedocument.theme+xml"/>
  <Override PartName="/ppt/slideLayouts/slideLayout36.xml" ContentType="application/vnd.openxmlformats-officedocument.presentationml.slideLayout+xml"/>
  <Override PartName="/ppt/theme/theme13.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14.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15.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16.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17.xml" ContentType="application/vnd.openxmlformats-officedocument.theme+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theme/theme18.xml" ContentType="application/vnd.openxmlformats-officedocument.theme+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theme/theme19.xml" ContentType="application/vnd.openxmlformats-officedocument.theme+xml"/>
  <Override PartName="/ppt/slideLayouts/slideLayout76.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39"/>
  </p:notesMasterIdLst>
  <p:sldIdLst>
    <p:sldId id="719" r:id="rId24"/>
    <p:sldId id="843" r:id="rId25"/>
    <p:sldId id="795" r:id="rId26"/>
    <p:sldId id="838" r:id="rId27"/>
    <p:sldId id="839" r:id="rId28"/>
    <p:sldId id="841" r:id="rId29"/>
    <p:sldId id="842" r:id="rId30"/>
    <p:sldId id="840" r:id="rId31"/>
    <p:sldId id="844" r:id="rId32"/>
    <p:sldId id="845" r:id="rId33"/>
    <p:sldId id="846" r:id="rId34"/>
    <p:sldId id="848" r:id="rId35"/>
    <p:sldId id="849" r:id="rId36"/>
    <p:sldId id="847" r:id="rId37"/>
    <p:sldId id="720"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a:srgbClr val="000099"/>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C01A9C-B75D-4EE0-A36A-3CA3B89733C3}" v="269" dt="2023-03-20T12:22:23.92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4" d="100"/>
          <a:sy n="94" d="100"/>
        </p:scale>
        <p:origin x="11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notesMaster" Target="notesMasters/notesMaster1.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8.xml"/><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tableStyles" Target="tableStyle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20" Type="http://schemas.openxmlformats.org/officeDocument/2006/relationships/slideMaster" Target="slideMasters/slideMaster17.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3CC01A9C-B75D-4EE0-A36A-3CA3B89733C3}"/>
    <pc:docChg chg="undo custSel addSld delSld modSld sldOrd">
      <pc:chgData name="Jenifer Prince Devaraj" userId="c3fb109c-09d1-42a6-93f4-69472d709861" providerId="ADAL" clId="{3CC01A9C-B75D-4EE0-A36A-3CA3B89733C3}" dt="2023-03-20T12:22:23.929" v="1831"/>
      <pc:docMkLst>
        <pc:docMk/>
      </pc:docMkLst>
      <pc:sldChg chg="modSp mod">
        <pc:chgData name="Jenifer Prince Devaraj" userId="c3fb109c-09d1-42a6-93f4-69472d709861" providerId="ADAL" clId="{3CC01A9C-B75D-4EE0-A36A-3CA3B89733C3}" dt="2023-03-20T12:21:03.434" v="1810" actId="20577"/>
        <pc:sldMkLst>
          <pc:docMk/>
          <pc:sldMk cId="3119007398" sldId="719"/>
        </pc:sldMkLst>
        <pc:spChg chg="mod">
          <ac:chgData name="Jenifer Prince Devaraj" userId="c3fb109c-09d1-42a6-93f4-69472d709861" providerId="ADAL" clId="{3CC01A9C-B75D-4EE0-A36A-3CA3B89733C3}" dt="2023-03-20T12:21:03.434" v="1810" actId="20577"/>
          <ac:spMkLst>
            <pc:docMk/>
            <pc:sldMk cId="3119007398" sldId="719"/>
            <ac:spMk id="4" creationId="{BE605BA5-7179-54D8-AA19-BC9809E09348}"/>
          </ac:spMkLst>
        </pc:spChg>
      </pc:sldChg>
      <pc:sldChg chg="addSp delSp modSp mod ord">
        <pc:chgData name="Jenifer Prince Devaraj" userId="c3fb109c-09d1-42a6-93f4-69472d709861" providerId="ADAL" clId="{3CC01A9C-B75D-4EE0-A36A-3CA3B89733C3}" dt="2023-03-20T12:21:35.849" v="1811"/>
        <pc:sldMkLst>
          <pc:docMk/>
          <pc:sldMk cId="2000754880" sldId="795"/>
        </pc:sldMkLst>
        <pc:spChg chg="mod">
          <ac:chgData name="Jenifer Prince Devaraj" userId="c3fb109c-09d1-42a6-93f4-69472d709861" providerId="ADAL" clId="{3CC01A9C-B75D-4EE0-A36A-3CA3B89733C3}" dt="2023-03-20T10:12:32.920" v="1182" actId="1076"/>
          <ac:spMkLst>
            <pc:docMk/>
            <pc:sldMk cId="2000754880" sldId="795"/>
            <ac:spMk id="2" creationId="{BBD1089C-42CE-462F-F9D5-CBB6DE9A4419}"/>
          </ac:spMkLst>
        </pc:spChg>
        <pc:spChg chg="del">
          <ac:chgData name="Jenifer Prince Devaraj" userId="c3fb109c-09d1-42a6-93f4-69472d709861" providerId="ADAL" clId="{3CC01A9C-B75D-4EE0-A36A-3CA3B89733C3}" dt="2023-03-19T22:38:35.724" v="268" actId="478"/>
          <ac:spMkLst>
            <pc:docMk/>
            <pc:sldMk cId="2000754880" sldId="795"/>
            <ac:spMk id="3" creationId="{EDAA811D-949B-395B-93EA-95DF6AFE4EBD}"/>
          </ac:spMkLst>
        </pc:spChg>
        <pc:spChg chg="mod">
          <ac:chgData name="Jenifer Prince Devaraj" userId="c3fb109c-09d1-42a6-93f4-69472d709861" providerId="ADAL" clId="{3CC01A9C-B75D-4EE0-A36A-3CA3B89733C3}" dt="2023-03-20T12:21:35.849" v="1811"/>
          <ac:spMkLst>
            <pc:docMk/>
            <pc:sldMk cId="2000754880" sldId="795"/>
            <ac:spMk id="9" creationId="{AA7F5752-A0C9-094D-03B8-0FF958738336}"/>
          </ac:spMkLst>
        </pc:spChg>
        <pc:spChg chg="add del mod">
          <ac:chgData name="Jenifer Prince Devaraj" userId="c3fb109c-09d1-42a6-93f4-69472d709861" providerId="ADAL" clId="{3CC01A9C-B75D-4EE0-A36A-3CA3B89733C3}" dt="2023-03-19T22:38:42.643" v="271" actId="478"/>
          <ac:spMkLst>
            <pc:docMk/>
            <pc:sldMk cId="2000754880" sldId="795"/>
            <ac:spMk id="11" creationId="{CE60A487-D9C4-5FBA-0722-69A479E5D34D}"/>
          </ac:spMkLst>
        </pc:spChg>
        <pc:spChg chg="add mod">
          <ac:chgData name="Jenifer Prince Devaraj" userId="c3fb109c-09d1-42a6-93f4-69472d709861" providerId="ADAL" clId="{3CC01A9C-B75D-4EE0-A36A-3CA3B89733C3}" dt="2023-03-20T10:42:29.673" v="1425" actId="20577"/>
          <ac:spMkLst>
            <pc:docMk/>
            <pc:sldMk cId="2000754880" sldId="795"/>
            <ac:spMk id="13" creationId="{BC60F4DE-2360-E8FA-23BC-065076E1BCE2}"/>
          </ac:spMkLst>
        </pc:spChg>
        <pc:picChg chg="add mod">
          <ac:chgData name="Jenifer Prince Devaraj" userId="c3fb109c-09d1-42a6-93f4-69472d709861" providerId="ADAL" clId="{3CC01A9C-B75D-4EE0-A36A-3CA3B89733C3}" dt="2023-03-20T10:12:16.291" v="1178" actId="1076"/>
          <ac:picMkLst>
            <pc:docMk/>
            <pc:sldMk cId="2000754880" sldId="795"/>
            <ac:picMk id="6" creationId="{ACA7131B-75BC-5439-181A-1FB2032AB021}"/>
          </ac:picMkLst>
        </pc:picChg>
        <pc:picChg chg="add del mod">
          <ac:chgData name="Jenifer Prince Devaraj" userId="c3fb109c-09d1-42a6-93f4-69472d709861" providerId="ADAL" clId="{3CC01A9C-B75D-4EE0-A36A-3CA3B89733C3}" dt="2023-03-19T22:39:18.043" v="282" actId="478"/>
          <ac:picMkLst>
            <pc:docMk/>
            <pc:sldMk cId="2000754880" sldId="795"/>
            <ac:picMk id="8" creationId="{5A0824CE-B2A0-0DC7-DBC9-345881DC098A}"/>
          </ac:picMkLst>
        </pc:picChg>
      </pc:sldChg>
      <pc:sldChg chg="del">
        <pc:chgData name="Jenifer Prince Devaraj" userId="c3fb109c-09d1-42a6-93f4-69472d709861" providerId="ADAL" clId="{3CC01A9C-B75D-4EE0-A36A-3CA3B89733C3}" dt="2023-03-19T22:39:46.988" v="286" actId="47"/>
        <pc:sldMkLst>
          <pc:docMk/>
          <pc:sldMk cId="2550558005" sldId="816"/>
        </pc:sldMkLst>
      </pc:sldChg>
      <pc:sldChg chg="del">
        <pc:chgData name="Jenifer Prince Devaraj" userId="c3fb109c-09d1-42a6-93f4-69472d709861" providerId="ADAL" clId="{3CC01A9C-B75D-4EE0-A36A-3CA3B89733C3}" dt="2023-03-19T22:39:46.988" v="286" actId="47"/>
        <pc:sldMkLst>
          <pc:docMk/>
          <pc:sldMk cId="3804220888" sldId="817"/>
        </pc:sldMkLst>
      </pc:sldChg>
      <pc:sldChg chg="del">
        <pc:chgData name="Jenifer Prince Devaraj" userId="c3fb109c-09d1-42a6-93f4-69472d709861" providerId="ADAL" clId="{3CC01A9C-B75D-4EE0-A36A-3CA3B89733C3}" dt="2023-03-19T22:39:46.988" v="286" actId="47"/>
        <pc:sldMkLst>
          <pc:docMk/>
          <pc:sldMk cId="175797610" sldId="818"/>
        </pc:sldMkLst>
      </pc:sldChg>
      <pc:sldChg chg="del">
        <pc:chgData name="Jenifer Prince Devaraj" userId="c3fb109c-09d1-42a6-93f4-69472d709861" providerId="ADAL" clId="{3CC01A9C-B75D-4EE0-A36A-3CA3B89733C3}" dt="2023-03-19T22:39:46.988" v="286" actId="47"/>
        <pc:sldMkLst>
          <pc:docMk/>
          <pc:sldMk cId="3462056642" sldId="819"/>
        </pc:sldMkLst>
      </pc:sldChg>
      <pc:sldChg chg="del">
        <pc:chgData name="Jenifer Prince Devaraj" userId="c3fb109c-09d1-42a6-93f4-69472d709861" providerId="ADAL" clId="{3CC01A9C-B75D-4EE0-A36A-3CA3B89733C3}" dt="2023-03-19T22:39:46.988" v="286" actId="47"/>
        <pc:sldMkLst>
          <pc:docMk/>
          <pc:sldMk cId="454213021" sldId="820"/>
        </pc:sldMkLst>
      </pc:sldChg>
      <pc:sldChg chg="del">
        <pc:chgData name="Jenifer Prince Devaraj" userId="c3fb109c-09d1-42a6-93f4-69472d709861" providerId="ADAL" clId="{3CC01A9C-B75D-4EE0-A36A-3CA3B89733C3}" dt="2023-03-19T22:39:46.988" v="286" actId="47"/>
        <pc:sldMkLst>
          <pc:docMk/>
          <pc:sldMk cId="82890639" sldId="821"/>
        </pc:sldMkLst>
      </pc:sldChg>
      <pc:sldChg chg="del">
        <pc:chgData name="Jenifer Prince Devaraj" userId="c3fb109c-09d1-42a6-93f4-69472d709861" providerId="ADAL" clId="{3CC01A9C-B75D-4EE0-A36A-3CA3B89733C3}" dt="2023-03-19T22:39:46.988" v="286" actId="47"/>
        <pc:sldMkLst>
          <pc:docMk/>
          <pc:sldMk cId="714856408" sldId="822"/>
        </pc:sldMkLst>
      </pc:sldChg>
      <pc:sldChg chg="del">
        <pc:chgData name="Jenifer Prince Devaraj" userId="c3fb109c-09d1-42a6-93f4-69472d709861" providerId="ADAL" clId="{3CC01A9C-B75D-4EE0-A36A-3CA3B89733C3}" dt="2023-03-19T22:39:46.988" v="286" actId="47"/>
        <pc:sldMkLst>
          <pc:docMk/>
          <pc:sldMk cId="2743350403" sldId="823"/>
        </pc:sldMkLst>
      </pc:sldChg>
      <pc:sldChg chg="del">
        <pc:chgData name="Jenifer Prince Devaraj" userId="c3fb109c-09d1-42a6-93f4-69472d709861" providerId="ADAL" clId="{3CC01A9C-B75D-4EE0-A36A-3CA3B89733C3}" dt="2023-03-19T22:39:46.988" v="286" actId="47"/>
        <pc:sldMkLst>
          <pc:docMk/>
          <pc:sldMk cId="3952745292" sldId="824"/>
        </pc:sldMkLst>
      </pc:sldChg>
      <pc:sldChg chg="del">
        <pc:chgData name="Jenifer Prince Devaraj" userId="c3fb109c-09d1-42a6-93f4-69472d709861" providerId="ADAL" clId="{3CC01A9C-B75D-4EE0-A36A-3CA3B89733C3}" dt="2023-03-19T22:39:46.988" v="286" actId="47"/>
        <pc:sldMkLst>
          <pc:docMk/>
          <pc:sldMk cId="1113438112" sldId="826"/>
        </pc:sldMkLst>
      </pc:sldChg>
      <pc:sldChg chg="del">
        <pc:chgData name="Jenifer Prince Devaraj" userId="c3fb109c-09d1-42a6-93f4-69472d709861" providerId="ADAL" clId="{3CC01A9C-B75D-4EE0-A36A-3CA3B89733C3}" dt="2023-03-19T22:39:46.988" v="286" actId="47"/>
        <pc:sldMkLst>
          <pc:docMk/>
          <pc:sldMk cId="2842894199" sldId="827"/>
        </pc:sldMkLst>
      </pc:sldChg>
      <pc:sldChg chg="del">
        <pc:chgData name="Jenifer Prince Devaraj" userId="c3fb109c-09d1-42a6-93f4-69472d709861" providerId="ADAL" clId="{3CC01A9C-B75D-4EE0-A36A-3CA3B89733C3}" dt="2023-03-19T22:39:46.988" v="286" actId="47"/>
        <pc:sldMkLst>
          <pc:docMk/>
          <pc:sldMk cId="2796906715" sldId="828"/>
        </pc:sldMkLst>
      </pc:sldChg>
      <pc:sldChg chg="del">
        <pc:chgData name="Jenifer Prince Devaraj" userId="c3fb109c-09d1-42a6-93f4-69472d709861" providerId="ADAL" clId="{3CC01A9C-B75D-4EE0-A36A-3CA3B89733C3}" dt="2023-03-19T22:39:46.988" v="286" actId="47"/>
        <pc:sldMkLst>
          <pc:docMk/>
          <pc:sldMk cId="1283705970" sldId="829"/>
        </pc:sldMkLst>
      </pc:sldChg>
      <pc:sldChg chg="addSp delSp modSp del mod ord">
        <pc:chgData name="Jenifer Prince Devaraj" userId="c3fb109c-09d1-42a6-93f4-69472d709861" providerId="ADAL" clId="{3CC01A9C-B75D-4EE0-A36A-3CA3B89733C3}" dt="2023-03-19T22:30:59.474" v="155" actId="47"/>
        <pc:sldMkLst>
          <pc:docMk/>
          <pc:sldMk cId="3263082516" sldId="830"/>
        </pc:sldMkLst>
        <pc:spChg chg="mod">
          <ac:chgData name="Jenifer Prince Devaraj" userId="c3fb109c-09d1-42a6-93f4-69472d709861" providerId="ADAL" clId="{3CC01A9C-B75D-4EE0-A36A-3CA3B89733C3}" dt="2023-03-19T22:24:04.001" v="59" actId="1076"/>
          <ac:spMkLst>
            <pc:docMk/>
            <pc:sldMk cId="3263082516" sldId="830"/>
            <ac:spMk id="2" creationId="{BBD1089C-42CE-462F-F9D5-CBB6DE9A4419}"/>
          </ac:spMkLst>
        </pc:spChg>
        <pc:spChg chg="del">
          <ac:chgData name="Jenifer Prince Devaraj" userId="c3fb109c-09d1-42a6-93f4-69472d709861" providerId="ADAL" clId="{3CC01A9C-B75D-4EE0-A36A-3CA3B89733C3}" dt="2023-03-19T22:23:56.779" v="56" actId="478"/>
          <ac:spMkLst>
            <pc:docMk/>
            <pc:sldMk cId="3263082516" sldId="830"/>
            <ac:spMk id="3" creationId="{EDAA811D-949B-395B-93EA-95DF6AFE4EBD}"/>
          </ac:spMkLst>
        </pc:spChg>
        <pc:spChg chg="add del mod">
          <ac:chgData name="Jenifer Prince Devaraj" userId="c3fb109c-09d1-42a6-93f4-69472d709861" providerId="ADAL" clId="{3CC01A9C-B75D-4EE0-A36A-3CA3B89733C3}" dt="2023-03-19T22:23:59.994" v="58" actId="478"/>
          <ac:spMkLst>
            <pc:docMk/>
            <pc:sldMk cId="3263082516" sldId="830"/>
            <ac:spMk id="5" creationId="{49527910-518C-3A70-8F52-67F5CF39B9BA}"/>
          </ac:spMkLst>
        </pc:spChg>
        <pc:picChg chg="add mod">
          <ac:chgData name="Jenifer Prince Devaraj" userId="c3fb109c-09d1-42a6-93f4-69472d709861" providerId="ADAL" clId="{3CC01A9C-B75D-4EE0-A36A-3CA3B89733C3}" dt="2023-03-19T22:23:58.034" v="57"/>
          <ac:picMkLst>
            <pc:docMk/>
            <pc:sldMk cId="3263082516" sldId="830"/>
            <ac:picMk id="6" creationId="{D9E4E52F-AEDC-6B51-4A0E-FD68D8F9B81E}"/>
          </ac:picMkLst>
        </pc:picChg>
      </pc:sldChg>
      <pc:sldChg chg="del">
        <pc:chgData name="Jenifer Prince Devaraj" userId="c3fb109c-09d1-42a6-93f4-69472d709861" providerId="ADAL" clId="{3CC01A9C-B75D-4EE0-A36A-3CA3B89733C3}" dt="2023-03-19T22:39:46.988" v="286" actId="47"/>
        <pc:sldMkLst>
          <pc:docMk/>
          <pc:sldMk cId="1612046814" sldId="831"/>
        </pc:sldMkLst>
      </pc:sldChg>
      <pc:sldChg chg="add">
        <pc:chgData name="Jenifer Prince Devaraj" userId="c3fb109c-09d1-42a6-93f4-69472d709861" providerId="ADAL" clId="{3CC01A9C-B75D-4EE0-A36A-3CA3B89733C3}" dt="2023-03-20T11:55:31.343" v="1776"/>
        <pc:sldMkLst>
          <pc:docMk/>
          <pc:sldMk cId="376082111" sldId="832"/>
        </pc:sldMkLst>
      </pc:sldChg>
      <pc:sldChg chg="addSp delSp modSp add del mod">
        <pc:chgData name="Jenifer Prince Devaraj" userId="c3fb109c-09d1-42a6-93f4-69472d709861" providerId="ADAL" clId="{3CC01A9C-B75D-4EE0-A36A-3CA3B89733C3}" dt="2023-03-20T11:55:25.449" v="1775" actId="2696"/>
        <pc:sldMkLst>
          <pc:docMk/>
          <pc:sldMk cId="2650033664" sldId="832"/>
        </pc:sldMkLst>
        <pc:spChg chg="mod">
          <ac:chgData name="Jenifer Prince Devaraj" userId="c3fb109c-09d1-42a6-93f4-69472d709861" providerId="ADAL" clId="{3CC01A9C-B75D-4EE0-A36A-3CA3B89733C3}" dt="2023-03-19T22:25:59.999" v="95" actId="1076"/>
          <ac:spMkLst>
            <pc:docMk/>
            <pc:sldMk cId="2650033664" sldId="832"/>
            <ac:spMk id="2" creationId="{BBD1089C-42CE-462F-F9D5-CBB6DE9A4419}"/>
          </ac:spMkLst>
        </pc:spChg>
        <pc:spChg chg="add mod">
          <ac:chgData name="Jenifer Prince Devaraj" userId="c3fb109c-09d1-42a6-93f4-69472d709861" providerId="ADAL" clId="{3CC01A9C-B75D-4EE0-A36A-3CA3B89733C3}" dt="2023-03-19T22:25:56.498" v="94" actId="1076"/>
          <ac:spMkLst>
            <pc:docMk/>
            <pc:sldMk cId="2650033664" sldId="832"/>
            <ac:spMk id="3" creationId="{D935E4D6-5E7E-307A-70F2-53DB2BF41A71}"/>
          </ac:spMkLst>
        </pc:spChg>
        <pc:spChg chg="mod">
          <ac:chgData name="Jenifer Prince Devaraj" userId="c3fb109c-09d1-42a6-93f4-69472d709861" providerId="ADAL" clId="{3CC01A9C-B75D-4EE0-A36A-3CA3B89733C3}" dt="2023-03-19T22:37:33.173" v="255" actId="1076"/>
          <ac:spMkLst>
            <pc:docMk/>
            <pc:sldMk cId="2650033664" sldId="832"/>
            <ac:spMk id="9" creationId="{AA7F5752-A0C9-094D-03B8-0FF958738336}"/>
          </ac:spMkLst>
        </pc:spChg>
        <pc:picChg chg="del mod">
          <ac:chgData name="Jenifer Prince Devaraj" userId="c3fb109c-09d1-42a6-93f4-69472d709861" providerId="ADAL" clId="{3CC01A9C-B75D-4EE0-A36A-3CA3B89733C3}" dt="2023-03-19T22:30:52.188" v="154" actId="478"/>
          <ac:picMkLst>
            <pc:docMk/>
            <pc:sldMk cId="2650033664" sldId="832"/>
            <ac:picMk id="6" creationId="{D9E4E52F-AEDC-6B51-4A0E-FD68D8F9B81E}"/>
          </ac:picMkLst>
        </pc:picChg>
      </pc:sldChg>
      <pc:sldChg chg="add">
        <pc:chgData name="Jenifer Prince Devaraj" userId="c3fb109c-09d1-42a6-93f4-69472d709861" providerId="ADAL" clId="{3CC01A9C-B75D-4EE0-A36A-3CA3B89733C3}" dt="2023-03-20T11:55:31.343" v="1776"/>
        <pc:sldMkLst>
          <pc:docMk/>
          <pc:sldMk cId="223132696" sldId="833"/>
        </pc:sldMkLst>
      </pc:sldChg>
      <pc:sldChg chg="delSp modSp add del mod">
        <pc:chgData name="Jenifer Prince Devaraj" userId="c3fb109c-09d1-42a6-93f4-69472d709861" providerId="ADAL" clId="{3CC01A9C-B75D-4EE0-A36A-3CA3B89733C3}" dt="2023-03-20T11:55:25.449" v="1775" actId="2696"/>
        <pc:sldMkLst>
          <pc:docMk/>
          <pc:sldMk cId="2266839099" sldId="833"/>
        </pc:sldMkLst>
        <pc:spChg chg="del">
          <ac:chgData name="Jenifer Prince Devaraj" userId="c3fb109c-09d1-42a6-93f4-69472d709861" providerId="ADAL" clId="{3CC01A9C-B75D-4EE0-A36A-3CA3B89733C3}" dt="2023-03-19T22:26:07.499" v="97" actId="478"/>
          <ac:spMkLst>
            <pc:docMk/>
            <pc:sldMk cId="2266839099" sldId="833"/>
            <ac:spMk id="3" creationId="{D935E4D6-5E7E-307A-70F2-53DB2BF41A71}"/>
          </ac:spMkLst>
        </pc:spChg>
        <pc:spChg chg="mod">
          <ac:chgData name="Jenifer Prince Devaraj" userId="c3fb109c-09d1-42a6-93f4-69472d709861" providerId="ADAL" clId="{3CC01A9C-B75D-4EE0-A36A-3CA3B89733C3}" dt="2023-03-19T22:37:28.860" v="254" actId="1076"/>
          <ac:spMkLst>
            <pc:docMk/>
            <pc:sldMk cId="2266839099" sldId="833"/>
            <ac:spMk id="9" creationId="{AA7F5752-A0C9-094D-03B8-0FF958738336}"/>
          </ac:spMkLst>
        </pc:spChg>
        <pc:picChg chg="mod">
          <ac:chgData name="Jenifer Prince Devaraj" userId="c3fb109c-09d1-42a6-93f4-69472d709861" providerId="ADAL" clId="{3CC01A9C-B75D-4EE0-A36A-3CA3B89733C3}" dt="2023-03-20T00:25:32.622" v="429" actId="1076"/>
          <ac:picMkLst>
            <pc:docMk/>
            <pc:sldMk cId="2266839099" sldId="833"/>
            <ac:picMk id="6" creationId="{D9E4E52F-AEDC-6B51-4A0E-FD68D8F9B81E}"/>
          </ac:picMkLst>
        </pc:picChg>
      </pc:sldChg>
      <pc:sldChg chg="add">
        <pc:chgData name="Jenifer Prince Devaraj" userId="c3fb109c-09d1-42a6-93f4-69472d709861" providerId="ADAL" clId="{3CC01A9C-B75D-4EE0-A36A-3CA3B89733C3}" dt="2023-03-20T11:55:31.343" v="1776"/>
        <pc:sldMkLst>
          <pc:docMk/>
          <pc:sldMk cId="2346154006" sldId="834"/>
        </pc:sldMkLst>
      </pc:sldChg>
      <pc:sldChg chg="addSp delSp modSp add del mod">
        <pc:chgData name="Jenifer Prince Devaraj" userId="c3fb109c-09d1-42a6-93f4-69472d709861" providerId="ADAL" clId="{3CC01A9C-B75D-4EE0-A36A-3CA3B89733C3}" dt="2023-03-20T11:55:25.449" v="1775" actId="2696"/>
        <pc:sldMkLst>
          <pc:docMk/>
          <pc:sldMk cId="3394260894" sldId="834"/>
        </pc:sldMkLst>
        <pc:spChg chg="mod">
          <ac:chgData name="Jenifer Prince Devaraj" userId="c3fb109c-09d1-42a6-93f4-69472d709861" providerId="ADAL" clId="{3CC01A9C-B75D-4EE0-A36A-3CA3B89733C3}" dt="2023-03-20T00:24:12.897" v="428" actId="1076"/>
          <ac:spMkLst>
            <pc:docMk/>
            <pc:sldMk cId="3394260894" sldId="834"/>
            <ac:spMk id="2" creationId="{BBD1089C-42CE-462F-F9D5-CBB6DE9A4419}"/>
          </ac:spMkLst>
        </pc:spChg>
        <pc:spChg chg="add mod">
          <ac:chgData name="Jenifer Prince Devaraj" userId="c3fb109c-09d1-42a6-93f4-69472d709861" providerId="ADAL" clId="{3CC01A9C-B75D-4EE0-A36A-3CA3B89733C3}" dt="2023-03-20T00:24:09.482" v="427" actId="1076"/>
          <ac:spMkLst>
            <pc:docMk/>
            <pc:sldMk cId="3394260894" sldId="834"/>
            <ac:spMk id="3" creationId="{8FA95866-F8B2-1C22-EBDA-A2B9E5B1A396}"/>
          </ac:spMkLst>
        </pc:spChg>
        <pc:spChg chg="mod">
          <ac:chgData name="Jenifer Prince Devaraj" userId="c3fb109c-09d1-42a6-93f4-69472d709861" providerId="ADAL" clId="{3CC01A9C-B75D-4EE0-A36A-3CA3B89733C3}" dt="2023-03-19T22:37:41.978" v="257" actId="1076"/>
          <ac:spMkLst>
            <pc:docMk/>
            <pc:sldMk cId="3394260894" sldId="834"/>
            <ac:spMk id="9" creationId="{AA7F5752-A0C9-094D-03B8-0FF958738336}"/>
          </ac:spMkLst>
        </pc:spChg>
        <pc:picChg chg="del">
          <ac:chgData name="Jenifer Prince Devaraj" userId="c3fb109c-09d1-42a6-93f4-69472d709861" providerId="ADAL" clId="{3CC01A9C-B75D-4EE0-A36A-3CA3B89733C3}" dt="2023-03-19T22:26:43.984" v="102" actId="478"/>
          <ac:picMkLst>
            <pc:docMk/>
            <pc:sldMk cId="3394260894" sldId="834"/>
            <ac:picMk id="6" creationId="{D9E4E52F-AEDC-6B51-4A0E-FD68D8F9B81E}"/>
          </ac:picMkLst>
        </pc:picChg>
      </pc:sldChg>
      <pc:sldChg chg="modSp add mod">
        <pc:chgData name="Jenifer Prince Devaraj" userId="c3fb109c-09d1-42a6-93f4-69472d709861" providerId="ADAL" clId="{3CC01A9C-B75D-4EE0-A36A-3CA3B89733C3}" dt="2023-03-20T12:04:10.069" v="1788" actId="6549"/>
        <pc:sldMkLst>
          <pc:docMk/>
          <pc:sldMk cId="2236039205" sldId="835"/>
        </pc:sldMkLst>
        <pc:spChg chg="mod">
          <ac:chgData name="Jenifer Prince Devaraj" userId="c3fb109c-09d1-42a6-93f4-69472d709861" providerId="ADAL" clId="{3CC01A9C-B75D-4EE0-A36A-3CA3B89733C3}" dt="2023-03-20T12:04:10.069" v="1788" actId="6549"/>
          <ac:spMkLst>
            <pc:docMk/>
            <pc:sldMk cId="2236039205" sldId="835"/>
            <ac:spMk id="3" creationId="{8FA95866-F8B2-1C22-EBDA-A2B9E5B1A396}"/>
          </ac:spMkLst>
        </pc:spChg>
      </pc:sldChg>
      <pc:sldChg chg="modSp add del mod">
        <pc:chgData name="Jenifer Prince Devaraj" userId="c3fb109c-09d1-42a6-93f4-69472d709861" providerId="ADAL" clId="{3CC01A9C-B75D-4EE0-A36A-3CA3B89733C3}" dt="2023-03-20T11:55:25.449" v="1775" actId="2696"/>
        <pc:sldMkLst>
          <pc:docMk/>
          <pc:sldMk cId="3366262347" sldId="835"/>
        </pc:sldMkLst>
        <pc:spChg chg="mod">
          <ac:chgData name="Jenifer Prince Devaraj" userId="c3fb109c-09d1-42a6-93f4-69472d709861" providerId="ADAL" clId="{3CC01A9C-B75D-4EE0-A36A-3CA3B89733C3}" dt="2023-03-19T22:30:23.001" v="153" actId="14100"/>
          <ac:spMkLst>
            <pc:docMk/>
            <pc:sldMk cId="3366262347" sldId="835"/>
            <ac:spMk id="3" creationId="{8FA95866-F8B2-1C22-EBDA-A2B9E5B1A396}"/>
          </ac:spMkLst>
        </pc:spChg>
        <pc:spChg chg="mod">
          <ac:chgData name="Jenifer Prince Devaraj" userId="c3fb109c-09d1-42a6-93f4-69472d709861" providerId="ADAL" clId="{3CC01A9C-B75D-4EE0-A36A-3CA3B89733C3}" dt="2023-03-19T22:37:48.461" v="259" actId="1076"/>
          <ac:spMkLst>
            <pc:docMk/>
            <pc:sldMk cId="3366262347" sldId="835"/>
            <ac:spMk id="9" creationId="{AA7F5752-A0C9-094D-03B8-0FF958738336}"/>
          </ac:spMkLst>
        </pc:spChg>
      </pc:sldChg>
      <pc:sldChg chg="add">
        <pc:chgData name="Jenifer Prince Devaraj" userId="c3fb109c-09d1-42a6-93f4-69472d709861" providerId="ADAL" clId="{3CC01A9C-B75D-4EE0-A36A-3CA3B89733C3}" dt="2023-03-20T11:55:31.343" v="1776"/>
        <pc:sldMkLst>
          <pc:docMk/>
          <pc:sldMk cId="319381609" sldId="836"/>
        </pc:sldMkLst>
      </pc:sldChg>
      <pc:sldChg chg="modSp add del mod ord">
        <pc:chgData name="Jenifer Prince Devaraj" userId="c3fb109c-09d1-42a6-93f4-69472d709861" providerId="ADAL" clId="{3CC01A9C-B75D-4EE0-A36A-3CA3B89733C3}" dt="2023-03-20T11:55:25.449" v="1775" actId="2696"/>
        <pc:sldMkLst>
          <pc:docMk/>
          <pc:sldMk cId="3147737025" sldId="836"/>
        </pc:sldMkLst>
        <pc:spChg chg="mod">
          <ac:chgData name="Jenifer Prince Devaraj" userId="c3fb109c-09d1-42a6-93f4-69472d709861" providerId="ADAL" clId="{3CC01A9C-B75D-4EE0-A36A-3CA3B89733C3}" dt="2023-03-20T00:01:26.626" v="354" actId="20577"/>
          <ac:spMkLst>
            <pc:docMk/>
            <pc:sldMk cId="3147737025" sldId="836"/>
            <ac:spMk id="3" creationId="{8FA95866-F8B2-1C22-EBDA-A2B9E5B1A396}"/>
          </ac:spMkLst>
        </pc:spChg>
        <pc:spChg chg="mod">
          <ac:chgData name="Jenifer Prince Devaraj" userId="c3fb109c-09d1-42a6-93f4-69472d709861" providerId="ADAL" clId="{3CC01A9C-B75D-4EE0-A36A-3CA3B89733C3}" dt="2023-03-19T22:37:54.789" v="261" actId="1076"/>
          <ac:spMkLst>
            <pc:docMk/>
            <pc:sldMk cId="3147737025" sldId="836"/>
            <ac:spMk id="9" creationId="{AA7F5752-A0C9-094D-03B8-0FF958738336}"/>
          </ac:spMkLst>
        </pc:spChg>
      </pc:sldChg>
      <pc:sldChg chg="modSp add del mod ord">
        <pc:chgData name="Jenifer Prince Devaraj" userId="c3fb109c-09d1-42a6-93f4-69472d709861" providerId="ADAL" clId="{3CC01A9C-B75D-4EE0-A36A-3CA3B89733C3}" dt="2023-03-20T11:55:25.449" v="1775" actId="2696"/>
        <pc:sldMkLst>
          <pc:docMk/>
          <pc:sldMk cId="3429957581" sldId="837"/>
        </pc:sldMkLst>
        <pc:spChg chg="mod">
          <ac:chgData name="Jenifer Prince Devaraj" userId="c3fb109c-09d1-42a6-93f4-69472d709861" providerId="ADAL" clId="{3CC01A9C-B75D-4EE0-A36A-3CA3B89733C3}" dt="2023-03-19T22:36:30.883" v="211" actId="1076"/>
          <ac:spMkLst>
            <pc:docMk/>
            <pc:sldMk cId="3429957581" sldId="837"/>
            <ac:spMk id="2" creationId="{BBD1089C-42CE-462F-F9D5-CBB6DE9A4419}"/>
          </ac:spMkLst>
        </pc:spChg>
        <pc:spChg chg="mod">
          <ac:chgData name="Jenifer Prince Devaraj" userId="c3fb109c-09d1-42a6-93f4-69472d709861" providerId="ADAL" clId="{3CC01A9C-B75D-4EE0-A36A-3CA3B89733C3}" dt="2023-03-19T22:36:33.442" v="212" actId="1076"/>
          <ac:spMkLst>
            <pc:docMk/>
            <pc:sldMk cId="3429957581" sldId="837"/>
            <ac:spMk id="3" creationId="{8FA95866-F8B2-1C22-EBDA-A2B9E5B1A396}"/>
          </ac:spMkLst>
        </pc:spChg>
        <pc:spChg chg="mod">
          <ac:chgData name="Jenifer Prince Devaraj" userId="c3fb109c-09d1-42a6-93f4-69472d709861" providerId="ADAL" clId="{3CC01A9C-B75D-4EE0-A36A-3CA3B89733C3}" dt="2023-03-19T22:38:00.991" v="263" actId="1076"/>
          <ac:spMkLst>
            <pc:docMk/>
            <pc:sldMk cId="3429957581" sldId="837"/>
            <ac:spMk id="9" creationId="{AA7F5752-A0C9-094D-03B8-0FF958738336}"/>
          </ac:spMkLst>
        </pc:spChg>
      </pc:sldChg>
      <pc:sldChg chg="add ord">
        <pc:chgData name="Jenifer Prince Devaraj" userId="c3fb109c-09d1-42a6-93f4-69472d709861" providerId="ADAL" clId="{3CC01A9C-B75D-4EE0-A36A-3CA3B89733C3}" dt="2023-03-20T11:56:50.825" v="1782"/>
        <pc:sldMkLst>
          <pc:docMk/>
          <pc:sldMk cId="3694024018" sldId="837"/>
        </pc:sldMkLst>
      </pc:sldChg>
      <pc:sldChg chg="addSp delSp modSp add mod ord">
        <pc:chgData name="Jenifer Prince Devaraj" userId="c3fb109c-09d1-42a6-93f4-69472d709861" providerId="ADAL" clId="{3CC01A9C-B75D-4EE0-A36A-3CA3B89733C3}" dt="2023-03-20T12:21:52.284" v="1817"/>
        <pc:sldMkLst>
          <pc:docMk/>
          <pc:sldMk cId="1709270534" sldId="838"/>
        </pc:sldMkLst>
        <pc:spChg chg="mod">
          <ac:chgData name="Jenifer Prince Devaraj" userId="c3fb109c-09d1-42a6-93f4-69472d709861" providerId="ADAL" clId="{3CC01A9C-B75D-4EE0-A36A-3CA3B89733C3}" dt="2023-03-20T10:31:05.673" v="1347" actId="1076"/>
          <ac:spMkLst>
            <pc:docMk/>
            <pc:sldMk cId="1709270534" sldId="838"/>
            <ac:spMk id="2" creationId="{BBD1089C-42CE-462F-F9D5-CBB6DE9A4419}"/>
          </ac:spMkLst>
        </pc:spChg>
        <pc:spChg chg="add del mod">
          <ac:chgData name="Jenifer Prince Devaraj" userId="c3fb109c-09d1-42a6-93f4-69472d709861" providerId="ADAL" clId="{3CC01A9C-B75D-4EE0-A36A-3CA3B89733C3}" dt="2023-03-20T09:53:14.997" v="432"/>
          <ac:spMkLst>
            <pc:docMk/>
            <pc:sldMk cId="1709270534" sldId="838"/>
            <ac:spMk id="3" creationId="{8D85296F-4544-6E5B-3DB7-E7A7A9D9E84C}"/>
          </ac:spMkLst>
        </pc:spChg>
        <pc:spChg chg="add del mod">
          <ac:chgData name="Jenifer Prince Devaraj" userId="c3fb109c-09d1-42a6-93f4-69472d709861" providerId="ADAL" clId="{3CC01A9C-B75D-4EE0-A36A-3CA3B89733C3}" dt="2023-03-20T10:08:27.561" v="1067" actId="21"/>
          <ac:spMkLst>
            <pc:docMk/>
            <pc:sldMk cId="1709270534" sldId="838"/>
            <ac:spMk id="4" creationId="{A6D50A6B-3443-DF03-9AE9-F5F5C40F413A}"/>
          </ac:spMkLst>
        </pc:spChg>
        <pc:spChg chg="add mod">
          <ac:chgData name="Jenifer Prince Devaraj" userId="c3fb109c-09d1-42a6-93f4-69472d709861" providerId="ADAL" clId="{3CC01A9C-B75D-4EE0-A36A-3CA3B89733C3}" dt="2023-03-20T10:31:13.669" v="1349" actId="1076"/>
          <ac:spMkLst>
            <pc:docMk/>
            <pc:sldMk cId="1709270534" sldId="838"/>
            <ac:spMk id="5" creationId="{C4266596-E675-91B8-9184-1F0BF264A274}"/>
          </ac:spMkLst>
        </pc:spChg>
        <pc:spChg chg="add mod">
          <ac:chgData name="Jenifer Prince Devaraj" userId="c3fb109c-09d1-42a6-93f4-69472d709861" providerId="ADAL" clId="{3CC01A9C-B75D-4EE0-A36A-3CA3B89733C3}" dt="2023-03-20T12:21:52.284" v="1817"/>
          <ac:spMkLst>
            <pc:docMk/>
            <pc:sldMk cId="1709270534" sldId="838"/>
            <ac:spMk id="7" creationId="{A0372FCE-A783-B522-D13B-4D700DA3CD6B}"/>
          </ac:spMkLst>
        </pc:spChg>
        <pc:spChg chg="del">
          <ac:chgData name="Jenifer Prince Devaraj" userId="c3fb109c-09d1-42a6-93f4-69472d709861" providerId="ADAL" clId="{3CC01A9C-B75D-4EE0-A36A-3CA3B89733C3}" dt="2023-03-20T12:21:51.691" v="1816" actId="478"/>
          <ac:spMkLst>
            <pc:docMk/>
            <pc:sldMk cId="1709270534" sldId="838"/>
            <ac:spMk id="9" creationId="{AA7F5752-A0C9-094D-03B8-0FF958738336}"/>
          </ac:spMkLst>
        </pc:spChg>
        <pc:picChg chg="del">
          <ac:chgData name="Jenifer Prince Devaraj" userId="c3fb109c-09d1-42a6-93f4-69472d709861" providerId="ADAL" clId="{3CC01A9C-B75D-4EE0-A36A-3CA3B89733C3}" dt="2023-03-19T22:39:06.898" v="278" actId="478"/>
          <ac:picMkLst>
            <pc:docMk/>
            <pc:sldMk cId="1709270534" sldId="838"/>
            <ac:picMk id="6" creationId="{ACA7131B-75BC-5439-181A-1FB2032AB021}"/>
          </ac:picMkLst>
        </pc:picChg>
        <pc:picChg chg="mod">
          <ac:chgData name="Jenifer Prince Devaraj" userId="c3fb109c-09d1-42a6-93f4-69472d709861" providerId="ADAL" clId="{3CC01A9C-B75D-4EE0-A36A-3CA3B89733C3}" dt="2023-03-20T10:31:01.164" v="1346" actId="1076"/>
          <ac:picMkLst>
            <pc:docMk/>
            <pc:sldMk cId="1709270534" sldId="838"/>
            <ac:picMk id="8" creationId="{5A0824CE-B2A0-0DC7-DBC9-345881DC098A}"/>
          </ac:picMkLst>
        </pc:picChg>
      </pc:sldChg>
      <pc:sldChg chg="addSp delSp modSp add mod">
        <pc:chgData name="Jenifer Prince Devaraj" userId="c3fb109c-09d1-42a6-93f4-69472d709861" providerId="ADAL" clId="{3CC01A9C-B75D-4EE0-A36A-3CA3B89733C3}" dt="2023-03-20T12:21:56.808" v="1819"/>
        <pc:sldMkLst>
          <pc:docMk/>
          <pc:sldMk cId="1415971904" sldId="839"/>
        </pc:sldMkLst>
        <pc:spChg chg="del">
          <ac:chgData name="Jenifer Prince Devaraj" userId="c3fb109c-09d1-42a6-93f4-69472d709861" providerId="ADAL" clId="{3CC01A9C-B75D-4EE0-A36A-3CA3B89733C3}" dt="2023-03-19T23:02:26.768" v="332" actId="478"/>
          <ac:spMkLst>
            <pc:docMk/>
            <pc:sldMk cId="1415971904" sldId="839"/>
            <ac:spMk id="2" creationId="{BBD1089C-42CE-462F-F9D5-CBB6DE9A4419}"/>
          </ac:spMkLst>
        </pc:spChg>
        <pc:spChg chg="del">
          <ac:chgData name="Jenifer Prince Devaraj" userId="c3fb109c-09d1-42a6-93f4-69472d709861" providerId="ADAL" clId="{3CC01A9C-B75D-4EE0-A36A-3CA3B89733C3}" dt="2023-03-19T22:51:26.216" v="288" actId="478"/>
          <ac:spMkLst>
            <pc:docMk/>
            <pc:sldMk cId="1415971904" sldId="839"/>
            <ac:spMk id="3" creationId="{8FA95866-F8B2-1C22-EBDA-A2B9E5B1A396}"/>
          </ac:spMkLst>
        </pc:spChg>
        <pc:spChg chg="add del mod">
          <ac:chgData name="Jenifer Prince Devaraj" userId="c3fb109c-09d1-42a6-93f4-69472d709861" providerId="ADAL" clId="{3CC01A9C-B75D-4EE0-A36A-3CA3B89733C3}" dt="2023-03-19T23:03:25.069" v="348" actId="1076"/>
          <ac:spMkLst>
            <pc:docMk/>
            <pc:sldMk cId="1415971904" sldId="839"/>
            <ac:spMk id="7" creationId="{6E1D8BD2-CEEF-BD3A-BCEB-AB84C47C4142}"/>
          </ac:spMkLst>
        </pc:spChg>
        <pc:spChg chg="del">
          <ac:chgData name="Jenifer Prince Devaraj" userId="c3fb109c-09d1-42a6-93f4-69472d709861" providerId="ADAL" clId="{3CC01A9C-B75D-4EE0-A36A-3CA3B89733C3}" dt="2023-03-20T12:21:56.346" v="1818" actId="478"/>
          <ac:spMkLst>
            <pc:docMk/>
            <pc:sldMk cId="1415971904" sldId="839"/>
            <ac:spMk id="9" creationId="{AA7F5752-A0C9-094D-03B8-0FF958738336}"/>
          </ac:spMkLst>
        </pc:spChg>
        <pc:spChg chg="add del mod">
          <ac:chgData name="Jenifer Prince Devaraj" userId="c3fb109c-09d1-42a6-93f4-69472d709861" providerId="ADAL" clId="{3CC01A9C-B75D-4EE0-A36A-3CA3B89733C3}" dt="2023-03-20T00:10:03.592" v="371" actId="478"/>
          <ac:spMkLst>
            <pc:docMk/>
            <pc:sldMk cId="1415971904" sldId="839"/>
            <ac:spMk id="12" creationId="{D229FEFD-4731-F1BB-7FB4-B275FCDCCE33}"/>
          </ac:spMkLst>
        </pc:spChg>
        <pc:spChg chg="add del mod">
          <ac:chgData name="Jenifer Prince Devaraj" userId="c3fb109c-09d1-42a6-93f4-69472d709861" providerId="ADAL" clId="{3CC01A9C-B75D-4EE0-A36A-3CA3B89733C3}" dt="2023-03-19T23:02:29.641" v="333" actId="478"/>
          <ac:spMkLst>
            <pc:docMk/>
            <pc:sldMk cId="1415971904" sldId="839"/>
            <ac:spMk id="14" creationId="{85C3C750-D9FC-FE01-E761-92E221D17E84}"/>
          </ac:spMkLst>
        </pc:spChg>
        <pc:spChg chg="add mod">
          <ac:chgData name="Jenifer Prince Devaraj" userId="c3fb109c-09d1-42a6-93f4-69472d709861" providerId="ADAL" clId="{3CC01A9C-B75D-4EE0-A36A-3CA3B89733C3}" dt="2023-03-20T12:21:56.808" v="1819"/>
          <ac:spMkLst>
            <pc:docMk/>
            <pc:sldMk cId="1415971904" sldId="839"/>
            <ac:spMk id="19" creationId="{201062AC-7D04-C0BF-FD89-7093447297F9}"/>
          </ac:spMkLst>
        </pc:spChg>
        <pc:spChg chg="mod">
          <ac:chgData name="Jenifer Prince Devaraj" userId="c3fb109c-09d1-42a6-93f4-69472d709861" providerId="ADAL" clId="{3CC01A9C-B75D-4EE0-A36A-3CA3B89733C3}" dt="2023-03-19T23:03:00.812" v="341" actId="1076"/>
          <ac:spMkLst>
            <pc:docMk/>
            <pc:sldMk cId="1415971904" sldId="839"/>
            <ac:spMk id="32" creationId="{5E00E472-BBBB-4F28-B703-63BC998B6DE4}"/>
          </ac:spMkLst>
        </pc:spChg>
        <pc:picChg chg="add del mod">
          <ac:chgData name="Jenifer Prince Devaraj" userId="c3fb109c-09d1-42a6-93f4-69472d709861" providerId="ADAL" clId="{3CC01A9C-B75D-4EE0-A36A-3CA3B89733C3}" dt="2023-03-20T00:06:57.157" v="357" actId="478"/>
          <ac:picMkLst>
            <pc:docMk/>
            <pc:sldMk cId="1415971904" sldId="839"/>
            <ac:picMk id="5" creationId="{FDCCEADA-19AC-5F29-840F-181592BCB7E7}"/>
          </ac:picMkLst>
        </pc:picChg>
        <pc:picChg chg="add mod">
          <ac:chgData name="Jenifer Prince Devaraj" userId="c3fb109c-09d1-42a6-93f4-69472d709861" providerId="ADAL" clId="{3CC01A9C-B75D-4EE0-A36A-3CA3B89733C3}" dt="2023-03-20T00:11:24.054" v="377" actId="1076"/>
          <ac:picMkLst>
            <pc:docMk/>
            <pc:sldMk cId="1415971904" sldId="839"/>
            <ac:picMk id="10" creationId="{B4BA28AB-F676-ACFA-CE98-1F73E1528EFB}"/>
          </ac:picMkLst>
        </pc:picChg>
        <pc:picChg chg="add del mod">
          <ac:chgData name="Jenifer Prince Devaraj" userId="c3fb109c-09d1-42a6-93f4-69472d709861" providerId="ADAL" clId="{3CC01A9C-B75D-4EE0-A36A-3CA3B89733C3}" dt="2023-03-20T00:09:52.709" v="366" actId="478"/>
          <ac:picMkLst>
            <pc:docMk/>
            <pc:sldMk cId="1415971904" sldId="839"/>
            <ac:picMk id="16" creationId="{347AF180-0619-BBC9-B155-1AB0067B3879}"/>
          </ac:picMkLst>
        </pc:picChg>
        <pc:picChg chg="add mod">
          <ac:chgData name="Jenifer Prince Devaraj" userId="c3fb109c-09d1-42a6-93f4-69472d709861" providerId="ADAL" clId="{3CC01A9C-B75D-4EE0-A36A-3CA3B89733C3}" dt="2023-03-20T00:10:12.981" v="374" actId="1076"/>
          <ac:picMkLst>
            <pc:docMk/>
            <pc:sldMk cId="1415971904" sldId="839"/>
            <ac:picMk id="18" creationId="{9D5F2C7E-13B7-050A-EF1C-370EE340F25A}"/>
          </ac:picMkLst>
        </pc:picChg>
      </pc:sldChg>
      <pc:sldChg chg="addSp delSp modSp add mod">
        <pc:chgData name="Jenifer Prince Devaraj" userId="c3fb109c-09d1-42a6-93f4-69472d709861" providerId="ADAL" clId="{3CC01A9C-B75D-4EE0-A36A-3CA3B89733C3}" dt="2023-03-20T12:22:11.426" v="1825"/>
        <pc:sldMkLst>
          <pc:docMk/>
          <pc:sldMk cId="3445711775" sldId="840"/>
        </pc:sldMkLst>
        <pc:spChg chg="add mod">
          <ac:chgData name="Jenifer Prince Devaraj" userId="c3fb109c-09d1-42a6-93f4-69472d709861" providerId="ADAL" clId="{3CC01A9C-B75D-4EE0-A36A-3CA3B89733C3}" dt="2023-03-20T12:22:11.426" v="1825"/>
          <ac:spMkLst>
            <pc:docMk/>
            <pc:sldMk cId="3445711775" sldId="840"/>
            <ac:spMk id="2" creationId="{8DCBE6EC-A592-7ECE-79CE-9F1D2B0B07C2}"/>
          </ac:spMkLst>
        </pc:spChg>
        <pc:spChg chg="mod">
          <ac:chgData name="Jenifer Prince Devaraj" userId="c3fb109c-09d1-42a6-93f4-69472d709861" providerId="ADAL" clId="{3CC01A9C-B75D-4EE0-A36A-3CA3B89733C3}" dt="2023-03-20T10:38:46.471" v="1376" actId="20577"/>
          <ac:spMkLst>
            <pc:docMk/>
            <pc:sldMk cId="3445711775" sldId="840"/>
            <ac:spMk id="7" creationId="{6E1D8BD2-CEEF-BD3A-BCEB-AB84C47C4142}"/>
          </ac:spMkLst>
        </pc:spChg>
        <pc:spChg chg="del">
          <ac:chgData name="Jenifer Prince Devaraj" userId="c3fb109c-09d1-42a6-93f4-69472d709861" providerId="ADAL" clId="{3CC01A9C-B75D-4EE0-A36A-3CA3B89733C3}" dt="2023-03-20T12:22:10.883" v="1824" actId="478"/>
          <ac:spMkLst>
            <pc:docMk/>
            <pc:sldMk cId="3445711775" sldId="840"/>
            <ac:spMk id="9" creationId="{AA7F5752-A0C9-094D-03B8-0FF958738336}"/>
          </ac:spMkLst>
        </pc:spChg>
        <pc:spChg chg="mod">
          <ac:chgData name="Jenifer Prince Devaraj" userId="c3fb109c-09d1-42a6-93f4-69472d709861" providerId="ADAL" clId="{3CC01A9C-B75D-4EE0-A36A-3CA3B89733C3}" dt="2023-03-20T10:38:52.796" v="1377" actId="1076"/>
          <ac:spMkLst>
            <pc:docMk/>
            <pc:sldMk cId="3445711775" sldId="840"/>
            <ac:spMk id="12" creationId="{D229FEFD-4731-F1BB-7FB4-B275FCDCCE33}"/>
          </ac:spMkLst>
        </pc:spChg>
        <pc:picChg chg="mod">
          <ac:chgData name="Jenifer Prince Devaraj" userId="c3fb109c-09d1-42a6-93f4-69472d709861" providerId="ADAL" clId="{3CC01A9C-B75D-4EE0-A36A-3CA3B89733C3}" dt="2023-03-20T00:15:21.943" v="424" actId="1076"/>
          <ac:picMkLst>
            <pc:docMk/>
            <pc:sldMk cId="3445711775" sldId="840"/>
            <ac:picMk id="5" creationId="{FDCCEADA-19AC-5F29-840F-181592BCB7E7}"/>
          </ac:picMkLst>
        </pc:picChg>
        <pc:picChg chg="del">
          <ac:chgData name="Jenifer Prince Devaraj" userId="c3fb109c-09d1-42a6-93f4-69472d709861" providerId="ADAL" clId="{3CC01A9C-B75D-4EE0-A36A-3CA3B89733C3}" dt="2023-03-20T00:15:16.170" v="421" actId="478"/>
          <ac:picMkLst>
            <pc:docMk/>
            <pc:sldMk cId="3445711775" sldId="840"/>
            <ac:picMk id="10" creationId="{B4BA28AB-F676-ACFA-CE98-1F73E1528EFB}"/>
          </ac:picMkLst>
        </pc:picChg>
      </pc:sldChg>
      <pc:sldChg chg="addSp delSp modSp add mod">
        <pc:chgData name="Jenifer Prince Devaraj" userId="c3fb109c-09d1-42a6-93f4-69472d709861" providerId="ADAL" clId="{3CC01A9C-B75D-4EE0-A36A-3CA3B89733C3}" dt="2023-03-20T12:22:01.279" v="1821"/>
        <pc:sldMkLst>
          <pc:docMk/>
          <pc:sldMk cId="4180810940" sldId="841"/>
        </pc:sldMkLst>
        <pc:spChg chg="add mod">
          <ac:chgData name="Jenifer Prince Devaraj" userId="c3fb109c-09d1-42a6-93f4-69472d709861" providerId="ADAL" clId="{3CC01A9C-B75D-4EE0-A36A-3CA3B89733C3}" dt="2023-03-20T00:13:50.041" v="405" actId="1076"/>
          <ac:spMkLst>
            <pc:docMk/>
            <pc:sldMk cId="4180810940" sldId="841"/>
            <ac:spMk id="3" creationId="{0CA4DAA4-69BD-56BB-29C8-69C095872F20}"/>
          </ac:spMkLst>
        </pc:spChg>
        <pc:spChg chg="add mod">
          <ac:chgData name="Jenifer Prince Devaraj" userId="c3fb109c-09d1-42a6-93f4-69472d709861" providerId="ADAL" clId="{3CC01A9C-B75D-4EE0-A36A-3CA3B89733C3}" dt="2023-03-20T12:22:01.279" v="1821"/>
          <ac:spMkLst>
            <pc:docMk/>
            <pc:sldMk cId="4180810940" sldId="841"/>
            <ac:spMk id="4" creationId="{8C5E3081-8F8F-AB37-AF43-D326CAAB8811}"/>
          </ac:spMkLst>
        </pc:spChg>
        <pc:spChg chg="mod">
          <ac:chgData name="Jenifer Prince Devaraj" userId="c3fb109c-09d1-42a6-93f4-69472d709861" providerId="ADAL" clId="{3CC01A9C-B75D-4EE0-A36A-3CA3B89733C3}" dt="2023-03-20T00:13:53.733" v="406" actId="1076"/>
          <ac:spMkLst>
            <pc:docMk/>
            <pc:sldMk cId="4180810940" sldId="841"/>
            <ac:spMk id="7" creationId="{6E1D8BD2-CEEF-BD3A-BCEB-AB84C47C4142}"/>
          </ac:spMkLst>
        </pc:spChg>
        <pc:spChg chg="del">
          <ac:chgData name="Jenifer Prince Devaraj" userId="c3fb109c-09d1-42a6-93f4-69472d709861" providerId="ADAL" clId="{3CC01A9C-B75D-4EE0-A36A-3CA3B89733C3}" dt="2023-03-20T12:22:00.839" v="1820" actId="478"/>
          <ac:spMkLst>
            <pc:docMk/>
            <pc:sldMk cId="4180810940" sldId="841"/>
            <ac:spMk id="9" creationId="{AA7F5752-A0C9-094D-03B8-0FF958738336}"/>
          </ac:spMkLst>
        </pc:spChg>
        <pc:picChg chg="del">
          <ac:chgData name="Jenifer Prince Devaraj" userId="c3fb109c-09d1-42a6-93f4-69472d709861" providerId="ADAL" clId="{3CC01A9C-B75D-4EE0-A36A-3CA3B89733C3}" dt="2023-03-20T00:11:32.761" v="380" actId="478"/>
          <ac:picMkLst>
            <pc:docMk/>
            <pc:sldMk cId="4180810940" sldId="841"/>
            <ac:picMk id="10" creationId="{B4BA28AB-F676-ACFA-CE98-1F73E1528EFB}"/>
          </ac:picMkLst>
        </pc:picChg>
        <pc:picChg chg="del">
          <ac:chgData name="Jenifer Prince Devaraj" userId="c3fb109c-09d1-42a6-93f4-69472d709861" providerId="ADAL" clId="{3CC01A9C-B75D-4EE0-A36A-3CA3B89733C3}" dt="2023-03-20T00:11:31.108" v="379" actId="478"/>
          <ac:picMkLst>
            <pc:docMk/>
            <pc:sldMk cId="4180810940" sldId="841"/>
            <ac:picMk id="18" creationId="{9D5F2C7E-13B7-050A-EF1C-370EE340F25A}"/>
          </ac:picMkLst>
        </pc:picChg>
      </pc:sldChg>
      <pc:sldChg chg="addSp delSp modSp add mod">
        <pc:chgData name="Jenifer Prince Devaraj" userId="c3fb109c-09d1-42a6-93f4-69472d709861" providerId="ADAL" clId="{3CC01A9C-B75D-4EE0-A36A-3CA3B89733C3}" dt="2023-03-20T12:22:06.069" v="1823"/>
        <pc:sldMkLst>
          <pc:docMk/>
          <pc:sldMk cId="3584474229" sldId="842"/>
        </pc:sldMkLst>
        <pc:spChg chg="add mod">
          <ac:chgData name="Jenifer Prince Devaraj" userId="c3fb109c-09d1-42a6-93f4-69472d709861" providerId="ADAL" clId="{3CC01A9C-B75D-4EE0-A36A-3CA3B89733C3}" dt="2023-03-20T12:22:06.069" v="1823"/>
          <ac:spMkLst>
            <pc:docMk/>
            <pc:sldMk cId="3584474229" sldId="842"/>
            <ac:spMk id="2" creationId="{77995816-1CE9-67B9-5B94-1EB1C9A817A5}"/>
          </ac:spMkLst>
        </pc:spChg>
        <pc:spChg chg="mod">
          <ac:chgData name="Jenifer Prince Devaraj" userId="c3fb109c-09d1-42a6-93f4-69472d709861" providerId="ADAL" clId="{3CC01A9C-B75D-4EE0-A36A-3CA3B89733C3}" dt="2023-03-20T00:15:00.221" v="419" actId="1076"/>
          <ac:spMkLst>
            <pc:docMk/>
            <pc:sldMk cId="3584474229" sldId="842"/>
            <ac:spMk id="3" creationId="{0CA4DAA4-69BD-56BB-29C8-69C095872F20}"/>
          </ac:spMkLst>
        </pc:spChg>
        <pc:spChg chg="mod">
          <ac:chgData name="Jenifer Prince Devaraj" userId="c3fb109c-09d1-42a6-93f4-69472d709861" providerId="ADAL" clId="{3CC01A9C-B75D-4EE0-A36A-3CA3B89733C3}" dt="2023-03-20T00:15:03.231" v="420" actId="1076"/>
          <ac:spMkLst>
            <pc:docMk/>
            <pc:sldMk cId="3584474229" sldId="842"/>
            <ac:spMk id="7" creationId="{6E1D8BD2-CEEF-BD3A-BCEB-AB84C47C4142}"/>
          </ac:spMkLst>
        </pc:spChg>
        <pc:spChg chg="del">
          <ac:chgData name="Jenifer Prince Devaraj" userId="c3fb109c-09d1-42a6-93f4-69472d709861" providerId="ADAL" clId="{3CC01A9C-B75D-4EE0-A36A-3CA3B89733C3}" dt="2023-03-20T12:22:05.637" v="1822" actId="478"/>
          <ac:spMkLst>
            <pc:docMk/>
            <pc:sldMk cId="3584474229" sldId="842"/>
            <ac:spMk id="9" creationId="{AA7F5752-A0C9-094D-03B8-0FF958738336}"/>
          </ac:spMkLst>
        </pc:spChg>
      </pc:sldChg>
      <pc:sldChg chg="addSp delSp modSp add mod ord">
        <pc:chgData name="Jenifer Prince Devaraj" userId="c3fb109c-09d1-42a6-93f4-69472d709861" providerId="ADAL" clId="{3CC01A9C-B75D-4EE0-A36A-3CA3B89733C3}" dt="2023-03-20T12:21:45.644" v="1815"/>
        <pc:sldMkLst>
          <pc:docMk/>
          <pc:sldMk cId="2858809897" sldId="843"/>
        </pc:sldMkLst>
        <pc:spChg chg="mod">
          <ac:chgData name="Jenifer Prince Devaraj" userId="c3fb109c-09d1-42a6-93f4-69472d709861" providerId="ADAL" clId="{3CC01A9C-B75D-4EE0-A36A-3CA3B89733C3}" dt="2023-03-20T10:11:35.061" v="1167" actId="1076"/>
          <ac:spMkLst>
            <pc:docMk/>
            <pc:sldMk cId="2858809897" sldId="843"/>
            <ac:spMk id="2" creationId="{BBD1089C-42CE-462F-F9D5-CBB6DE9A4419}"/>
          </ac:spMkLst>
        </pc:spChg>
        <pc:spChg chg="add del mod">
          <ac:chgData name="Jenifer Prince Devaraj" userId="c3fb109c-09d1-42a6-93f4-69472d709861" providerId="ADAL" clId="{3CC01A9C-B75D-4EE0-A36A-3CA3B89733C3}" dt="2023-03-20T12:21:43.300" v="1813"/>
          <ac:spMkLst>
            <pc:docMk/>
            <pc:sldMk cId="2858809897" sldId="843"/>
            <ac:spMk id="3" creationId="{164C48F6-9821-EA81-6CBE-752C9A94624F}"/>
          </ac:spMkLst>
        </pc:spChg>
        <pc:spChg chg="add mod">
          <ac:chgData name="Jenifer Prince Devaraj" userId="c3fb109c-09d1-42a6-93f4-69472d709861" providerId="ADAL" clId="{3CC01A9C-B75D-4EE0-A36A-3CA3B89733C3}" dt="2023-03-20T12:21:45.644" v="1815"/>
          <ac:spMkLst>
            <pc:docMk/>
            <pc:sldMk cId="2858809897" sldId="843"/>
            <ac:spMk id="4" creationId="{4C2BF3F2-4FB6-5823-A8B7-454D0D27F445}"/>
          </ac:spMkLst>
        </pc:spChg>
        <pc:spChg chg="del">
          <ac:chgData name="Jenifer Prince Devaraj" userId="c3fb109c-09d1-42a6-93f4-69472d709861" providerId="ADAL" clId="{3CC01A9C-B75D-4EE0-A36A-3CA3B89733C3}" dt="2023-03-20T12:21:45.187" v="1814" actId="478"/>
          <ac:spMkLst>
            <pc:docMk/>
            <pc:sldMk cId="2858809897" sldId="843"/>
            <ac:spMk id="9" creationId="{AA7F5752-A0C9-094D-03B8-0FF958738336}"/>
          </ac:spMkLst>
        </pc:spChg>
        <pc:spChg chg="mod">
          <ac:chgData name="Jenifer Prince Devaraj" userId="c3fb109c-09d1-42a6-93f4-69472d709861" providerId="ADAL" clId="{3CC01A9C-B75D-4EE0-A36A-3CA3B89733C3}" dt="2023-03-20T10:11:31.806" v="1166" actId="1076"/>
          <ac:spMkLst>
            <pc:docMk/>
            <pc:sldMk cId="2858809897" sldId="843"/>
            <ac:spMk id="13" creationId="{BC60F4DE-2360-E8FA-23BC-065076E1BCE2}"/>
          </ac:spMkLst>
        </pc:spChg>
        <pc:picChg chg="del">
          <ac:chgData name="Jenifer Prince Devaraj" userId="c3fb109c-09d1-42a6-93f4-69472d709861" providerId="ADAL" clId="{3CC01A9C-B75D-4EE0-A36A-3CA3B89733C3}" dt="2023-03-20T10:09:37.271" v="1081" actId="478"/>
          <ac:picMkLst>
            <pc:docMk/>
            <pc:sldMk cId="2858809897" sldId="843"/>
            <ac:picMk id="6" creationId="{ACA7131B-75BC-5439-181A-1FB2032AB021}"/>
          </ac:picMkLst>
        </pc:picChg>
      </pc:sldChg>
      <pc:sldChg chg="addSp delSp modSp add mod">
        <pc:chgData name="Jenifer Prince Devaraj" userId="c3fb109c-09d1-42a6-93f4-69472d709861" providerId="ADAL" clId="{3CC01A9C-B75D-4EE0-A36A-3CA3B89733C3}" dt="2023-03-20T12:22:15.633" v="1827"/>
        <pc:sldMkLst>
          <pc:docMk/>
          <pc:sldMk cId="1352720702" sldId="844"/>
        </pc:sldMkLst>
        <pc:spChg chg="add mod">
          <ac:chgData name="Jenifer Prince Devaraj" userId="c3fb109c-09d1-42a6-93f4-69472d709861" providerId="ADAL" clId="{3CC01A9C-B75D-4EE0-A36A-3CA3B89733C3}" dt="2023-03-20T12:22:15.633" v="1827"/>
          <ac:spMkLst>
            <pc:docMk/>
            <pc:sldMk cId="1352720702" sldId="844"/>
            <ac:spMk id="2" creationId="{E491937C-1122-9783-E193-8E6DA02FBA1D}"/>
          </ac:spMkLst>
        </pc:spChg>
        <pc:spChg chg="del">
          <ac:chgData name="Jenifer Prince Devaraj" userId="c3fb109c-09d1-42a6-93f4-69472d709861" providerId="ADAL" clId="{3CC01A9C-B75D-4EE0-A36A-3CA3B89733C3}" dt="2023-03-20T12:22:15.183" v="1826" actId="478"/>
          <ac:spMkLst>
            <pc:docMk/>
            <pc:sldMk cId="1352720702" sldId="844"/>
            <ac:spMk id="9" creationId="{AA7F5752-A0C9-094D-03B8-0FF958738336}"/>
          </ac:spMkLst>
        </pc:spChg>
        <pc:spChg chg="mod">
          <ac:chgData name="Jenifer Prince Devaraj" userId="c3fb109c-09d1-42a6-93f4-69472d709861" providerId="ADAL" clId="{3CC01A9C-B75D-4EE0-A36A-3CA3B89733C3}" dt="2023-03-20T11:53:59.850" v="1774" actId="20577"/>
          <ac:spMkLst>
            <pc:docMk/>
            <pc:sldMk cId="1352720702" sldId="844"/>
            <ac:spMk id="12" creationId="{D229FEFD-4731-F1BB-7FB4-B275FCDCCE33}"/>
          </ac:spMkLst>
        </pc:spChg>
        <pc:picChg chg="del">
          <ac:chgData name="Jenifer Prince Devaraj" userId="c3fb109c-09d1-42a6-93f4-69472d709861" providerId="ADAL" clId="{3CC01A9C-B75D-4EE0-A36A-3CA3B89733C3}" dt="2023-03-20T10:41:18.459" v="1397" actId="478"/>
          <ac:picMkLst>
            <pc:docMk/>
            <pc:sldMk cId="1352720702" sldId="844"/>
            <ac:picMk id="5" creationId="{FDCCEADA-19AC-5F29-840F-181592BCB7E7}"/>
          </ac:picMkLst>
        </pc:picChg>
      </pc:sldChg>
      <pc:sldChg chg="addSp delSp modSp add mod">
        <pc:chgData name="Jenifer Prince Devaraj" userId="c3fb109c-09d1-42a6-93f4-69472d709861" providerId="ADAL" clId="{3CC01A9C-B75D-4EE0-A36A-3CA3B89733C3}" dt="2023-03-20T12:22:19.967" v="1829"/>
        <pc:sldMkLst>
          <pc:docMk/>
          <pc:sldMk cId="3247648892" sldId="845"/>
        </pc:sldMkLst>
        <pc:spChg chg="add mod">
          <ac:chgData name="Jenifer Prince Devaraj" userId="c3fb109c-09d1-42a6-93f4-69472d709861" providerId="ADAL" clId="{3CC01A9C-B75D-4EE0-A36A-3CA3B89733C3}" dt="2023-03-20T11:52:36.347" v="1751" actId="20577"/>
          <ac:spMkLst>
            <pc:docMk/>
            <pc:sldMk cId="3247648892" sldId="845"/>
            <ac:spMk id="5" creationId="{3A4A892B-7690-86F3-F35E-466934722C4F}"/>
          </ac:spMkLst>
        </pc:spChg>
        <pc:spChg chg="add del mod">
          <ac:chgData name="Jenifer Prince Devaraj" userId="c3fb109c-09d1-42a6-93f4-69472d709861" providerId="ADAL" clId="{3CC01A9C-B75D-4EE0-A36A-3CA3B89733C3}" dt="2023-03-20T11:04:18.064" v="1530" actId="22"/>
          <ac:spMkLst>
            <pc:docMk/>
            <pc:sldMk cId="3247648892" sldId="845"/>
            <ac:spMk id="8" creationId="{D01EC669-1FCC-7AC6-ACE9-C32B7384E03B}"/>
          </ac:spMkLst>
        </pc:spChg>
        <pc:spChg chg="del">
          <ac:chgData name="Jenifer Prince Devaraj" userId="c3fb109c-09d1-42a6-93f4-69472d709861" providerId="ADAL" clId="{3CC01A9C-B75D-4EE0-A36A-3CA3B89733C3}" dt="2023-03-20T12:22:19.562" v="1828" actId="478"/>
          <ac:spMkLst>
            <pc:docMk/>
            <pc:sldMk cId="3247648892" sldId="845"/>
            <ac:spMk id="9" creationId="{AA7F5752-A0C9-094D-03B8-0FF958738336}"/>
          </ac:spMkLst>
        </pc:spChg>
        <pc:spChg chg="add del mod">
          <ac:chgData name="Jenifer Prince Devaraj" userId="c3fb109c-09d1-42a6-93f4-69472d709861" providerId="ADAL" clId="{3CC01A9C-B75D-4EE0-A36A-3CA3B89733C3}" dt="2023-03-20T11:04:42.998" v="1540" actId="22"/>
          <ac:spMkLst>
            <pc:docMk/>
            <pc:sldMk cId="3247648892" sldId="845"/>
            <ac:spMk id="11" creationId="{CE7BBB80-E0D1-E6B3-1EE0-8F03F454CC58}"/>
          </ac:spMkLst>
        </pc:spChg>
        <pc:spChg chg="del">
          <ac:chgData name="Jenifer Prince Devaraj" userId="c3fb109c-09d1-42a6-93f4-69472d709861" providerId="ADAL" clId="{3CC01A9C-B75D-4EE0-A36A-3CA3B89733C3}" dt="2023-03-20T10:48:54.679" v="1489" actId="478"/>
          <ac:spMkLst>
            <pc:docMk/>
            <pc:sldMk cId="3247648892" sldId="845"/>
            <ac:spMk id="12" creationId="{D229FEFD-4731-F1BB-7FB4-B275FCDCCE33}"/>
          </ac:spMkLst>
        </pc:spChg>
        <pc:spChg chg="add mod">
          <ac:chgData name="Jenifer Prince Devaraj" userId="c3fb109c-09d1-42a6-93f4-69472d709861" providerId="ADAL" clId="{3CC01A9C-B75D-4EE0-A36A-3CA3B89733C3}" dt="2023-03-20T12:22:19.967" v="1829"/>
          <ac:spMkLst>
            <pc:docMk/>
            <pc:sldMk cId="3247648892" sldId="845"/>
            <ac:spMk id="13" creationId="{01F7C58D-1450-E8DF-5176-C65AC94C1F75}"/>
          </ac:spMkLst>
        </pc:spChg>
        <pc:picChg chg="add mod">
          <ac:chgData name="Jenifer Prince Devaraj" userId="c3fb109c-09d1-42a6-93f4-69472d709861" providerId="ADAL" clId="{3CC01A9C-B75D-4EE0-A36A-3CA3B89733C3}" dt="2023-03-20T11:05:00.856" v="1545" actId="1076"/>
          <ac:picMkLst>
            <pc:docMk/>
            <pc:sldMk cId="3247648892" sldId="845"/>
            <ac:picMk id="3" creationId="{0DAC6B61-3BFC-7EF8-41F3-849813CD2415}"/>
          </ac:picMkLst>
        </pc:picChg>
      </pc:sldChg>
      <pc:sldChg chg="addSp delSp modSp add mod">
        <pc:chgData name="Jenifer Prince Devaraj" userId="c3fb109c-09d1-42a6-93f4-69472d709861" providerId="ADAL" clId="{3CC01A9C-B75D-4EE0-A36A-3CA3B89733C3}" dt="2023-03-20T12:22:23.929" v="1831"/>
        <pc:sldMkLst>
          <pc:docMk/>
          <pc:sldMk cId="2684763250" sldId="846"/>
        </pc:sldMkLst>
        <pc:spChg chg="add mod">
          <ac:chgData name="Jenifer Prince Devaraj" userId="c3fb109c-09d1-42a6-93f4-69472d709861" providerId="ADAL" clId="{3CC01A9C-B75D-4EE0-A36A-3CA3B89733C3}" dt="2023-03-20T12:22:23.929" v="1831"/>
          <ac:spMkLst>
            <pc:docMk/>
            <pc:sldMk cId="2684763250" sldId="846"/>
            <ac:spMk id="2" creationId="{2D9A0F7A-D810-3034-FD7F-24A0F7357B28}"/>
          </ac:spMkLst>
        </pc:spChg>
        <pc:spChg chg="mod">
          <ac:chgData name="Jenifer Prince Devaraj" userId="c3fb109c-09d1-42a6-93f4-69472d709861" providerId="ADAL" clId="{3CC01A9C-B75D-4EE0-A36A-3CA3B89733C3}" dt="2023-03-20T11:52:49.713" v="1752" actId="1076"/>
          <ac:spMkLst>
            <pc:docMk/>
            <pc:sldMk cId="2684763250" sldId="846"/>
            <ac:spMk id="5" creationId="{3A4A892B-7690-86F3-F35E-466934722C4F}"/>
          </ac:spMkLst>
        </pc:spChg>
        <pc:spChg chg="del">
          <ac:chgData name="Jenifer Prince Devaraj" userId="c3fb109c-09d1-42a6-93f4-69472d709861" providerId="ADAL" clId="{3CC01A9C-B75D-4EE0-A36A-3CA3B89733C3}" dt="2023-03-20T12:22:23.447" v="1830" actId="478"/>
          <ac:spMkLst>
            <pc:docMk/>
            <pc:sldMk cId="2684763250" sldId="846"/>
            <ac:spMk id="9" creationId="{AA7F5752-A0C9-094D-03B8-0FF958738336}"/>
          </ac:spMkLst>
        </pc:spChg>
      </pc:sldChg>
      <pc:sldChg chg="addSp modSp add del mod">
        <pc:chgData name="Jenifer Prince Devaraj" userId="c3fb109c-09d1-42a6-93f4-69472d709861" providerId="ADAL" clId="{3CC01A9C-B75D-4EE0-A36A-3CA3B89733C3}" dt="2023-03-20T11:50:29.075" v="1741" actId="47"/>
        <pc:sldMkLst>
          <pc:docMk/>
          <pc:sldMk cId="3676522156" sldId="846"/>
        </pc:sldMkLst>
        <pc:spChg chg="add mod">
          <ac:chgData name="Jenifer Prince Devaraj" userId="c3fb109c-09d1-42a6-93f4-69472d709861" providerId="ADAL" clId="{3CC01A9C-B75D-4EE0-A36A-3CA3B89733C3}" dt="2023-03-20T11:39:59.367" v="1739" actId="20577"/>
          <ac:spMkLst>
            <pc:docMk/>
            <pc:sldMk cId="3676522156" sldId="846"/>
            <ac:spMk id="2" creationId="{12B43E66-D603-F044-2D18-2B59B380FF0B}"/>
          </ac:spMkLst>
        </pc:spChg>
        <pc:spChg chg="mod">
          <ac:chgData name="Jenifer Prince Devaraj" userId="c3fb109c-09d1-42a6-93f4-69472d709861" providerId="ADAL" clId="{3CC01A9C-B75D-4EE0-A36A-3CA3B89733C3}" dt="2023-03-20T11:06:21.967" v="1571" actId="1076"/>
          <ac:spMkLst>
            <pc:docMk/>
            <pc:sldMk cId="3676522156" sldId="846"/>
            <ac:spMk id="5" creationId="{3A4A892B-7690-86F3-F35E-466934722C4F}"/>
          </ac:spMkLst>
        </pc:spChg>
        <pc:picChg chg="mod">
          <ac:chgData name="Jenifer Prince Devaraj" userId="c3fb109c-09d1-42a6-93f4-69472d709861" providerId="ADAL" clId="{3CC01A9C-B75D-4EE0-A36A-3CA3B89733C3}" dt="2023-03-20T11:06:18.528" v="1570" actId="1076"/>
          <ac:picMkLst>
            <pc:docMk/>
            <pc:sldMk cId="3676522156" sldId="846"/>
            <ac:picMk id="3" creationId="{0DAC6B61-3BFC-7EF8-41F3-849813CD2415}"/>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20/03/2023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a:t>
            </a:fld>
            <a:endParaRPr lang="en-US"/>
          </a:p>
        </p:txBody>
      </p:sp>
    </p:spTree>
    <p:extLst>
      <p:ext uri="{BB962C8B-B14F-4D97-AF65-F5344CB8AC3E}">
        <p14:creationId xmlns:p14="http://schemas.microsoft.com/office/powerpoint/2010/main" val="26832616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3</a:t>
            </a:fld>
            <a:endParaRPr lang="en-US"/>
          </a:p>
        </p:txBody>
      </p:sp>
    </p:spTree>
    <p:extLst>
      <p:ext uri="{BB962C8B-B14F-4D97-AF65-F5344CB8AC3E}">
        <p14:creationId xmlns:p14="http://schemas.microsoft.com/office/powerpoint/2010/main" val="463372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a:p>
        </p:txBody>
      </p:sp>
    </p:spTree>
    <p:extLst>
      <p:ext uri="{BB962C8B-B14F-4D97-AF65-F5344CB8AC3E}">
        <p14:creationId xmlns:p14="http://schemas.microsoft.com/office/powerpoint/2010/main" val="7915729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a:p>
        </p:txBody>
      </p:sp>
    </p:spTree>
    <p:extLst>
      <p:ext uri="{BB962C8B-B14F-4D97-AF65-F5344CB8AC3E}">
        <p14:creationId xmlns:p14="http://schemas.microsoft.com/office/powerpoint/2010/main" val="618954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a:p>
        </p:txBody>
      </p:sp>
    </p:spTree>
    <p:extLst>
      <p:ext uri="{BB962C8B-B14F-4D97-AF65-F5344CB8AC3E}">
        <p14:creationId xmlns:p14="http://schemas.microsoft.com/office/powerpoint/2010/main" val="28923122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a:p>
        </p:txBody>
      </p:sp>
    </p:spTree>
    <p:extLst>
      <p:ext uri="{BB962C8B-B14F-4D97-AF65-F5344CB8AC3E}">
        <p14:creationId xmlns:p14="http://schemas.microsoft.com/office/powerpoint/2010/main" val="4096481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8</a:t>
            </a:fld>
            <a:endParaRPr lang="en-US"/>
          </a:p>
        </p:txBody>
      </p:sp>
    </p:spTree>
    <p:extLst>
      <p:ext uri="{BB962C8B-B14F-4D97-AF65-F5344CB8AC3E}">
        <p14:creationId xmlns:p14="http://schemas.microsoft.com/office/powerpoint/2010/main" val="28247653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9</a:t>
            </a:fld>
            <a:endParaRPr lang="en-US"/>
          </a:p>
        </p:txBody>
      </p:sp>
    </p:spTree>
    <p:extLst>
      <p:ext uri="{BB962C8B-B14F-4D97-AF65-F5344CB8AC3E}">
        <p14:creationId xmlns:p14="http://schemas.microsoft.com/office/powerpoint/2010/main" val="13188394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10</a:t>
            </a:fld>
            <a:endParaRPr lang="en-US"/>
          </a:p>
        </p:txBody>
      </p:sp>
    </p:spTree>
    <p:extLst>
      <p:ext uri="{BB962C8B-B14F-4D97-AF65-F5344CB8AC3E}">
        <p14:creationId xmlns:p14="http://schemas.microsoft.com/office/powerpoint/2010/main" val="26839800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11</a:t>
            </a:fld>
            <a:endParaRPr lang="en-US"/>
          </a:p>
        </p:txBody>
      </p:sp>
    </p:spTree>
    <p:extLst>
      <p:ext uri="{BB962C8B-B14F-4D97-AF65-F5344CB8AC3E}">
        <p14:creationId xmlns:p14="http://schemas.microsoft.com/office/powerpoint/2010/main" val="36422721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12</a:t>
            </a:fld>
            <a:endParaRPr lang="en-US"/>
          </a:p>
        </p:txBody>
      </p:sp>
    </p:spTree>
    <p:extLst>
      <p:ext uri="{BB962C8B-B14F-4D97-AF65-F5344CB8AC3E}">
        <p14:creationId xmlns:p14="http://schemas.microsoft.com/office/powerpoint/2010/main" val="19918761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13</a:t>
            </a:fld>
            <a:endParaRPr lang="en-US"/>
          </a:p>
        </p:txBody>
      </p:sp>
    </p:spTree>
    <p:extLst>
      <p:ext uri="{BB962C8B-B14F-4D97-AF65-F5344CB8AC3E}">
        <p14:creationId xmlns:p14="http://schemas.microsoft.com/office/powerpoint/2010/main" val="16603506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14</a:t>
            </a:fld>
            <a:endParaRPr lang="en-US"/>
          </a:p>
        </p:txBody>
      </p:sp>
    </p:spTree>
    <p:extLst>
      <p:ext uri="{BB962C8B-B14F-4D97-AF65-F5344CB8AC3E}">
        <p14:creationId xmlns:p14="http://schemas.microsoft.com/office/powerpoint/2010/main" val="23923617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6.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US"/>
              <a:t>Lecture 14– Op- Amps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US"/>
              <a:t>Lecture 14– Op- Amps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US" noProof="0"/>
              <a:t>Lecture 14– Op- Amps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US"/>
              <a:t>Lecture 14– Op- Amps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US" noProof="0"/>
              <a:t>Lecture 14– Op- Amps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US"/>
              <a:t>Lecture 14– Op- Amps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US"/>
              <a:t>Lecture 14– Op- Amps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US" noProof="0"/>
              <a:t>Lecture 14– Op- Amps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US"/>
              <a:t>Lecture 14– Op- Amps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US" noProof="0"/>
              <a:t>Lecture 14– Op- Amps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US"/>
              <a:t>Lecture 14– Op- Amps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US" noProof="0"/>
              <a:t>Lecture 14– Op- Amps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US"/>
              <a:t>Lecture 14– Op- Amps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US" noProof="0"/>
              <a:t>Lecture 14– Op- Amps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US"/>
              <a:t>Lecture 14– Op- Amps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US" noProof="0"/>
              <a:t>Lecture 14– Op- Amps</a:t>
            </a:r>
            <a:endParaRPr lang="en-GB" noProof="0"/>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US"/>
              <a:t>Lecture 14– Op- Amps</a:t>
            </a:r>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US"/>
              <a:t>Lecture 14– Op- Amps</a:t>
            </a:r>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theme" Target="../theme/theme12.xml"/><Relationship Id="rId2" Type="http://schemas.openxmlformats.org/officeDocument/2006/relationships/slideLayout" Target="../slideLayouts/slideLayout35.xml"/><Relationship Id="rId1" Type="http://schemas.openxmlformats.org/officeDocument/2006/relationships/slideLayout" Target="../slideLayouts/slideLayout34.xml"/><Relationship Id="rId4" Type="http://schemas.openxmlformats.org/officeDocument/2006/relationships/image" Target="../media/image13.png"/></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6.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39.xml"/><Relationship Id="rId7" Type="http://schemas.openxmlformats.org/officeDocument/2006/relationships/image" Target="../media/image15.png"/><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theme" Target="../theme/theme14.xml"/><Relationship Id="rId5" Type="http://schemas.openxmlformats.org/officeDocument/2006/relationships/slideLayout" Target="../slideLayouts/slideLayout41.xml"/><Relationship Id="rId4" Type="http://schemas.openxmlformats.org/officeDocument/2006/relationships/slideLayout" Target="../slideLayouts/slideLayout40.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4.xml"/><Relationship Id="rId7" Type="http://schemas.openxmlformats.org/officeDocument/2006/relationships/image" Target="../media/image16.png"/><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theme" Target="../theme/theme15.xml"/><Relationship Id="rId5" Type="http://schemas.openxmlformats.org/officeDocument/2006/relationships/slideLayout" Target="../slideLayouts/slideLayout46.xml"/><Relationship Id="rId4" Type="http://schemas.openxmlformats.org/officeDocument/2006/relationships/slideLayout" Target="../slideLayouts/slideLayout45.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49.xml"/><Relationship Id="rId7" Type="http://schemas.openxmlformats.org/officeDocument/2006/relationships/image" Target="../media/image17.png"/><Relationship Id="rId2" Type="http://schemas.openxmlformats.org/officeDocument/2006/relationships/slideLayout" Target="../slideLayouts/slideLayout48.xml"/><Relationship Id="rId1" Type="http://schemas.openxmlformats.org/officeDocument/2006/relationships/slideLayout" Target="../slideLayouts/slideLayout47.xml"/><Relationship Id="rId6" Type="http://schemas.openxmlformats.org/officeDocument/2006/relationships/theme" Target="../theme/theme16.xml"/><Relationship Id="rId5" Type="http://schemas.openxmlformats.org/officeDocument/2006/relationships/slideLayout" Target="../slideLayouts/slideLayout51.xml"/><Relationship Id="rId4" Type="http://schemas.openxmlformats.org/officeDocument/2006/relationships/slideLayout" Target="../slideLayouts/slideLayout50.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59.xml"/><Relationship Id="rId13" Type="http://schemas.openxmlformats.org/officeDocument/2006/relationships/slideLayout" Target="../slideLayouts/slideLayout64.xml"/><Relationship Id="rId3" Type="http://schemas.openxmlformats.org/officeDocument/2006/relationships/slideLayout" Target="../slideLayouts/slideLayout54.xml"/><Relationship Id="rId7" Type="http://schemas.openxmlformats.org/officeDocument/2006/relationships/slideLayout" Target="../slideLayouts/slideLayout58.xml"/><Relationship Id="rId12" Type="http://schemas.openxmlformats.org/officeDocument/2006/relationships/slideLayout" Target="../slideLayouts/slideLayout63.xml"/><Relationship Id="rId2" Type="http://schemas.openxmlformats.org/officeDocument/2006/relationships/slideLayout" Target="../slideLayouts/slideLayout53.xml"/><Relationship Id="rId1" Type="http://schemas.openxmlformats.org/officeDocument/2006/relationships/slideLayout" Target="../slideLayouts/slideLayout52.xml"/><Relationship Id="rId6" Type="http://schemas.openxmlformats.org/officeDocument/2006/relationships/slideLayout" Target="../slideLayouts/slideLayout57.xml"/><Relationship Id="rId11" Type="http://schemas.openxmlformats.org/officeDocument/2006/relationships/slideLayout" Target="../slideLayouts/slideLayout62.xml"/><Relationship Id="rId5" Type="http://schemas.openxmlformats.org/officeDocument/2006/relationships/slideLayout" Target="../slideLayouts/slideLayout56.xml"/><Relationship Id="rId10" Type="http://schemas.openxmlformats.org/officeDocument/2006/relationships/slideLayout" Target="../slideLayouts/slideLayout61.xml"/><Relationship Id="rId4" Type="http://schemas.openxmlformats.org/officeDocument/2006/relationships/slideLayout" Target="../slideLayouts/slideLayout55.xml"/><Relationship Id="rId9" Type="http://schemas.openxmlformats.org/officeDocument/2006/relationships/slideLayout" Target="../slideLayouts/slideLayout60.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7.xml"/><Relationship Id="rId7" Type="http://schemas.openxmlformats.org/officeDocument/2006/relationships/theme" Target="../theme/theme18.xml"/><Relationship Id="rId2" Type="http://schemas.openxmlformats.org/officeDocument/2006/relationships/slideLayout" Target="../slideLayouts/slideLayout66.xml"/><Relationship Id="rId1" Type="http://schemas.openxmlformats.org/officeDocument/2006/relationships/slideLayout" Target="../slideLayouts/slideLayout65.xml"/><Relationship Id="rId6" Type="http://schemas.openxmlformats.org/officeDocument/2006/relationships/slideLayout" Target="../slideLayouts/slideLayout70.xml"/><Relationship Id="rId5" Type="http://schemas.openxmlformats.org/officeDocument/2006/relationships/slideLayout" Target="../slideLayouts/slideLayout69.xml"/><Relationship Id="rId4" Type="http://schemas.openxmlformats.org/officeDocument/2006/relationships/slideLayout" Target="../slideLayouts/slideLayout68.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3.xml"/><Relationship Id="rId7" Type="http://schemas.openxmlformats.org/officeDocument/2006/relationships/image" Target="../media/image24.png"/><Relationship Id="rId2" Type="http://schemas.openxmlformats.org/officeDocument/2006/relationships/slideLayout" Target="../slideLayouts/slideLayout72.xml"/><Relationship Id="rId1" Type="http://schemas.openxmlformats.org/officeDocument/2006/relationships/slideLayout" Target="../slideLayouts/slideLayout71.xml"/><Relationship Id="rId6" Type="http://schemas.openxmlformats.org/officeDocument/2006/relationships/theme" Target="../theme/theme19.xml"/><Relationship Id="rId5" Type="http://schemas.openxmlformats.org/officeDocument/2006/relationships/slideLayout" Target="../slideLayouts/slideLayout75.xml"/><Relationship Id="rId4" Type="http://schemas.openxmlformats.org/officeDocument/2006/relationships/slideLayout" Target="../slideLayouts/slideLayout74.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4"/>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xml"/><Relationship Id="rId1" Type="http://schemas.openxmlformats.org/officeDocument/2006/relationships/slideLayout" Target="../slideLayouts/slideLayout30.xml"/></Relationships>
</file>

<file path=ppt/slides/_rels/slide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xml"/><Relationship Id="rId1" Type="http://schemas.openxmlformats.org/officeDocument/2006/relationships/slideLayout" Target="../slideLayouts/slideLayout30.xml"/><Relationship Id="rId4" Type="http://schemas.openxmlformats.org/officeDocument/2006/relationships/image" Target="../media/image28.png"/></Relationships>
</file>

<file path=ppt/slides/_rels/slide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xml"/><Relationship Id="rId1" Type="http://schemas.openxmlformats.org/officeDocument/2006/relationships/slideLayout" Target="../slideLayouts/slideLayout30.xml"/><Relationship Id="rId4" Type="http://schemas.openxmlformats.org/officeDocument/2006/relationships/image" Target="../media/image30.png"/></Relationships>
</file>

<file path=ppt/slides/_rels/slide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4.xml"/><Relationship Id="rId1" Type="http://schemas.openxmlformats.org/officeDocument/2006/relationships/slideLayout" Target="../slideLayouts/slideLayout30.xml"/><Relationship Id="rId4" Type="http://schemas.openxmlformats.org/officeDocument/2006/relationships/image" Target="../media/image32.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0.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0.xml"/></Relationships>
</file>

<file path=ppt/slides/_rels/slide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7.xml"/><Relationship Id="rId1" Type="http://schemas.openxmlformats.org/officeDocument/2006/relationships/slideLayout" Target="../slideLayouts/slideLayout30.xml"/></Relationships>
</file>

<file path=ppt/slides/_rels/slide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8.xml"/><Relationship Id="rId1" Type="http://schemas.openxmlformats.org/officeDocument/2006/relationships/slideLayout" Target="../slideLayouts/slideLayout30.xml"/></Relationships>
</file>

<file path=ppt/slides/_rels/slide1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9.xml"/><Relationship Id="rId1" Type="http://schemas.openxmlformats.org/officeDocument/2006/relationships/slideLayout" Target="../slideLayouts/slideLayout30.xml"/></Relationships>
</file>

<file path=ppt/slides/_rels/slide1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0.xml"/><Relationship Id="rId1" Type="http://schemas.openxmlformats.org/officeDocument/2006/relationships/slideLayout" Target="../slideLayouts/slideLayout30.xml"/></Relationships>
</file>

<file path=ppt/slides/_rels/slide1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1.xml"/><Relationship Id="rId1" Type="http://schemas.openxmlformats.org/officeDocument/2006/relationships/slideLayout" Target="../slideLayouts/slideLayout30.xml"/><Relationship Id="rId4" Type="http://schemas.openxmlformats.org/officeDocument/2006/relationships/image" Target="../media/image35.png"/></Relationships>
</file>

<file path=ppt/slides/_rels/slide1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2.xml"/><Relationship Id="rId1" Type="http://schemas.openxmlformats.org/officeDocument/2006/relationships/slideLayout" Target="../slideLayouts/slideLayout30.xml"/><Relationship Id="rId5" Type="http://schemas.openxmlformats.org/officeDocument/2006/relationships/image" Target="../media/image39.png"/><Relationship Id="rId4" Type="http://schemas.openxmlformats.org/officeDocument/2006/relationships/image" Target="../media/image38.png"/></Relationships>
</file>

<file path=ppt/slides/_rels/slide1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3.xml"/><Relationship Id="rId1" Type="http://schemas.openxmlformats.org/officeDocument/2006/relationships/slideLayout" Target="../slideLayouts/slideLayout30.xml"/><Relationship Id="rId4" Type="http://schemas.openxmlformats.org/officeDocument/2006/relationships/image" Target="../media/image41.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876182" y="4335285"/>
            <a:ext cx="5315818" cy="3088946"/>
          </a:xfrm>
        </p:spPr>
        <p:txBody>
          <a:bodyPr/>
          <a:lstStyle/>
          <a:p>
            <a:r>
              <a:rPr lang="en-GB" sz="1600" i="1" dirty="0">
                <a:latin typeface="Cambria" panose="02040503050406030204" pitchFamily="18" charset="0"/>
                <a:ea typeface="Cambria" panose="02040503050406030204" pitchFamily="18" charset="0"/>
              </a:rPr>
              <a:t>Lecture By,</a:t>
            </a:r>
          </a:p>
          <a:p>
            <a:r>
              <a:rPr lang="en-GB" sz="1600" i="1" dirty="0">
                <a:latin typeface="Cambria" panose="02040503050406030204" pitchFamily="18" charset="0"/>
                <a:ea typeface="Cambria" panose="02040503050406030204" pitchFamily="18" charset="0"/>
              </a:rPr>
              <a:t>                    Mrs. Jenifer Prince Devaraj,</a:t>
            </a:r>
          </a:p>
          <a:p>
            <a:r>
              <a:rPr lang="en-GB" sz="1600" i="1" dirty="0">
                <a:latin typeface="Cambria" panose="02040503050406030204" pitchFamily="18" charset="0"/>
                <a:ea typeface="Cambria" panose="02040503050406030204" pitchFamily="18" charset="0"/>
              </a:rPr>
              <a:t>                    Lecturer - Embedded Electronics,</a:t>
            </a:r>
          </a:p>
          <a:p>
            <a:r>
              <a:rPr lang="en-GB" sz="1600" i="1" dirty="0">
                <a:latin typeface="Cambria" panose="02040503050406030204" pitchFamily="18" charset="0"/>
                <a:ea typeface="Cambria" panose="02040503050406030204" pitchFamily="18" charset="0"/>
              </a:rPr>
              <a:t>                    Faculty of Applied Computing,</a:t>
            </a:r>
          </a:p>
          <a:p>
            <a:r>
              <a:rPr lang="en-GB" sz="1600" i="1" dirty="0">
                <a:latin typeface="Cambria" panose="02040503050406030204" pitchFamily="18" charset="0"/>
                <a:ea typeface="Cambria" panose="02040503050406030204" pitchFamily="18" charset="0"/>
              </a:rPr>
              <a:t>	UWTSD</a:t>
            </a:r>
          </a:p>
          <a:p>
            <a:r>
              <a:rPr lang="en-GB" sz="1600" i="1" dirty="0">
                <a:latin typeface="Cambria" panose="02040503050406030204" pitchFamily="18" charset="0"/>
                <a:ea typeface="Cambria" panose="02040503050406030204" pitchFamily="18" charset="0"/>
              </a:rPr>
              <a:t>	</a:t>
            </a:r>
            <a:r>
              <a:rPr lang="en-GB" sz="1600" i="1" dirty="0" err="1">
                <a:latin typeface="Cambria" panose="02040503050406030204" pitchFamily="18" charset="0"/>
                <a:ea typeface="Cambria" panose="02040503050406030204" pitchFamily="18" charset="0"/>
              </a:rPr>
              <a:t>Email:j.prince-devaraj@uwtsd.ac.uk</a:t>
            </a:r>
            <a:endParaRPr lang="en-GB" sz="1600" i="1" dirty="0">
              <a:latin typeface="Cambria" panose="02040503050406030204" pitchFamily="18" charset="0"/>
              <a:ea typeface="Cambria" panose="02040503050406030204" pitchFamily="18" charset="0"/>
            </a:endParaRPr>
          </a:p>
          <a:p>
            <a:endParaRPr lang="en-GB" sz="1600" b="1" dirty="0">
              <a:latin typeface="Cambria" panose="02040503050406030204" pitchFamily="18" charset="0"/>
              <a:ea typeface="Cambria" panose="02040503050406030204" pitchFamily="18" charset="0"/>
            </a:endParaRPr>
          </a:p>
        </p:txBody>
      </p:sp>
      <p:sp>
        <p:nvSpPr>
          <p:cNvPr id="4" name="Content Placeholder 1">
            <a:extLst>
              <a:ext uri="{FF2B5EF4-FFF2-40B4-BE49-F238E27FC236}">
                <a16:creationId xmlns:a16="http://schemas.microsoft.com/office/drawing/2014/main" id="{BE605BA5-7179-54D8-AA19-BC9809E09348}"/>
              </a:ext>
            </a:extLst>
          </p:cNvPr>
          <p:cNvSpPr txBox="1">
            <a:spLocks/>
          </p:cNvSpPr>
          <p:nvPr/>
        </p:nvSpPr>
        <p:spPr>
          <a:xfrm>
            <a:off x="3210634" y="1884527"/>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latin typeface="Cambria" panose="02040503050406030204" pitchFamily="18" charset="0"/>
                <a:ea typeface="Cambria" panose="02040503050406030204" pitchFamily="18" charset="0"/>
                <a:cs typeface="Arial"/>
              </a:rPr>
              <a:t>Module Name	: Electronics I</a:t>
            </a:r>
          </a:p>
          <a:p>
            <a:r>
              <a:rPr lang="en-GB" b="1" dirty="0">
                <a:latin typeface="Cambria" panose="02040503050406030204" pitchFamily="18" charset="0"/>
                <a:ea typeface="Cambria" panose="02040503050406030204" pitchFamily="18" charset="0"/>
                <a:cs typeface="Arial"/>
              </a:rPr>
              <a:t>Module Code	:  </a:t>
            </a:r>
            <a:r>
              <a:rPr lang="en-GB" b="1" dirty="0">
                <a:effectLst/>
                <a:latin typeface="Cambria" panose="02040503050406030204" pitchFamily="18" charset="0"/>
                <a:ea typeface="Cambria" panose="02040503050406030204" pitchFamily="18" charset="0"/>
                <a:cs typeface="Arial"/>
              </a:rPr>
              <a:t>ACDB5002</a:t>
            </a:r>
          </a:p>
          <a:p>
            <a:r>
              <a:rPr lang="en-GB" b="1" dirty="0">
                <a:latin typeface="Cambria" panose="02040503050406030204" pitchFamily="18" charset="0"/>
                <a:ea typeface="Cambria" panose="02040503050406030204" pitchFamily="18" charset="0"/>
                <a:cs typeface="Arial"/>
              </a:rPr>
              <a:t>Topic 		: Operational Amplifiers</a:t>
            </a:r>
          </a:p>
          <a:p>
            <a:r>
              <a:rPr lang="en-GB" b="1" dirty="0">
                <a:latin typeface="Cambria" panose="02040503050406030204" pitchFamily="18" charset="0"/>
                <a:ea typeface="Cambria" panose="02040503050406030204" pitchFamily="18" charset="0"/>
                <a:cs typeface="Arial"/>
              </a:rPr>
              <a:t>Lecture 		: 10</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1089C-42CE-462F-F9D5-CBB6DE9A4419}"/>
              </a:ext>
            </a:extLst>
          </p:cNvPr>
          <p:cNvSpPr>
            <a:spLocks noGrp="1"/>
          </p:cNvSpPr>
          <p:nvPr>
            <p:ph type="title"/>
          </p:nvPr>
        </p:nvSpPr>
        <p:spPr>
          <a:xfrm>
            <a:off x="0" y="1406206"/>
            <a:ext cx="11594969" cy="1325563"/>
          </a:xfrm>
        </p:spPr>
        <p:txBody>
          <a:bodyPr>
            <a:normAutofit/>
          </a:bodyPr>
          <a:lstStyle/>
          <a:p>
            <a:r>
              <a:rPr lang="en-GB" sz="2800" b="1" dirty="0">
                <a:latin typeface="Cambria" panose="02040503050406030204" pitchFamily="18" charset="0"/>
                <a:ea typeface="Cambria" panose="02040503050406030204" pitchFamily="18" charset="0"/>
              </a:rPr>
              <a:t>Operational Amplifiers</a:t>
            </a: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0" y="6310313"/>
            <a:ext cx="3860800" cy="365125"/>
          </a:xfrm>
          <a:prstGeom prst="rect">
            <a:avLst/>
          </a:prstGeom>
        </p:spPr>
        <p:txBody>
          <a:bodyPr/>
          <a:lstStyle/>
          <a:p>
            <a:r>
              <a:rPr lang="en-US"/>
              <a:t>Lecture 14– Op- Amps</a:t>
            </a:r>
            <a:endParaRPr lang="en-GB" dirty="0"/>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2</a:t>
            </a:fld>
            <a:endParaRPr lang="en-GB"/>
          </a:p>
        </p:txBody>
      </p:sp>
      <mc:AlternateContent xmlns:mc="http://schemas.openxmlformats.org/markup-compatibility/2006" xmlns:a14="http://schemas.microsoft.com/office/drawing/2010/main">
        <mc:Choice Requires="a14">
          <p:sp>
            <p:nvSpPr>
              <p:cNvPr id="13" name="TextBox 12">
                <a:extLst>
                  <a:ext uri="{FF2B5EF4-FFF2-40B4-BE49-F238E27FC236}">
                    <a16:creationId xmlns:a16="http://schemas.microsoft.com/office/drawing/2014/main" id="{BC60F4DE-2360-E8FA-23BC-065076E1BCE2}"/>
                  </a:ext>
                </a:extLst>
              </p:cNvPr>
              <p:cNvSpPr txBox="1"/>
              <p:nvPr/>
            </p:nvSpPr>
            <p:spPr>
              <a:xfrm>
                <a:off x="1248946" y="2617081"/>
                <a:ext cx="10607040" cy="3590150"/>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Op- Amps are use to amplify the input signals. </a:t>
                </a:r>
              </a:p>
              <a:p>
                <a:pPr marL="285750" indent="-285750" algn="just">
                  <a:lnSpc>
                    <a:spcPct val="15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It can also perform different operations such as summing, integrating, comparing etc.. before the usage of digital computers hence the name operational amplifiers.</a:t>
                </a:r>
              </a:p>
              <a:p>
                <a:pPr marL="285750" indent="-285750" algn="just">
                  <a:lnSpc>
                    <a:spcPct val="15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The gain of the Op- Amp will be very high in the range of </a:t>
                </a:r>
                <a14:m>
                  <m:oMath xmlns:m="http://schemas.openxmlformats.org/officeDocument/2006/math">
                    <m:sSup>
                      <m:sSupPr>
                        <m:ctrlPr>
                          <a:rPr lang="en-GB" sz="2200" i="1" smtClean="0">
                            <a:effectLst/>
                            <a:latin typeface="Cambria Math" panose="02040503050406030204" pitchFamily="18" charset="0"/>
                            <a:ea typeface="DengXian" panose="02010600030101010101" pitchFamily="2" charset="-122"/>
                            <a:cs typeface="Arial" panose="020B0604020202020204" pitchFamily="34" charset="0"/>
                          </a:rPr>
                        </m:ctrlPr>
                      </m:sSupPr>
                      <m:e>
                        <m:r>
                          <a:rPr lang="en-GB" sz="2200" i="1">
                            <a:effectLst/>
                            <a:latin typeface="Cambria Math" panose="02040503050406030204" pitchFamily="18" charset="0"/>
                            <a:ea typeface="DengXian" panose="02010600030101010101" pitchFamily="2" charset="-122"/>
                            <a:cs typeface="Arial" panose="020B0604020202020204" pitchFamily="34" charset="0"/>
                          </a:rPr>
                          <m:t>10</m:t>
                        </m:r>
                      </m:e>
                      <m:sup>
                        <m:r>
                          <a:rPr lang="en-GB" sz="2200" i="1">
                            <a:effectLst/>
                            <a:latin typeface="Cambria Math" panose="02040503050406030204" pitchFamily="18" charset="0"/>
                            <a:ea typeface="DengXian" panose="02010600030101010101" pitchFamily="2" charset="-122"/>
                            <a:cs typeface="Arial" panose="020B0604020202020204" pitchFamily="34" charset="0"/>
                          </a:rPr>
                          <m:t>5</m:t>
                        </m:r>
                      </m:sup>
                    </m:sSup>
                    <m:r>
                      <a:rPr lang="en-GB" sz="2200" b="0" i="1" smtClean="0">
                        <a:effectLst/>
                        <a:latin typeface="Cambria Math" panose="02040503050406030204" pitchFamily="18" charset="0"/>
                        <a:ea typeface="DengXian" panose="02010600030101010101" pitchFamily="2" charset="-122"/>
                        <a:cs typeface="Arial" panose="020B0604020202020204" pitchFamily="34" charset="0"/>
                      </a:rPr>
                      <m:t>𝑡𝑜</m:t>
                    </m:r>
                    <m:r>
                      <a:rPr lang="en-GB" sz="2200" b="0" i="1" smtClean="0">
                        <a:effectLst/>
                        <a:latin typeface="Cambria Math" panose="02040503050406030204" pitchFamily="18" charset="0"/>
                        <a:ea typeface="DengXian" panose="02010600030101010101" pitchFamily="2" charset="-122"/>
                        <a:cs typeface="Arial" panose="020B0604020202020204" pitchFamily="34" charset="0"/>
                      </a:rPr>
                      <m:t> </m:t>
                    </m:r>
                    <m:sSup>
                      <m:sSupPr>
                        <m:ctrlPr>
                          <a:rPr lang="en-GB" sz="2200" i="1">
                            <a:effectLst/>
                            <a:latin typeface="Cambria Math" panose="02040503050406030204" pitchFamily="18" charset="0"/>
                            <a:ea typeface="DengXian" panose="02010600030101010101" pitchFamily="2" charset="-122"/>
                            <a:cs typeface="Arial" panose="020B0604020202020204" pitchFamily="34" charset="0"/>
                          </a:rPr>
                        </m:ctrlPr>
                      </m:sSupPr>
                      <m:e>
                        <m:r>
                          <a:rPr lang="en-GB" sz="2200" i="1">
                            <a:effectLst/>
                            <a:latin typeface="Cambria Math" panose="02040503050406030204" pitchFamily="18" charset="0"/>
                            <a:ea typeface="DengXian" panose="02010600030101010101" pitchFamily="2" charset="-122"/>
                            <a:cs typeface="Arial" panose="020B0604020202020204" pitchFamily="34" charset="0"/>
                          </a:rPr>
                          <m:t>10</m:t>
                        </m:r>
                      </m:e>
                      <m:sup>
                        <m:r>
                          <a:rPr lang="en-GB" sz="2200" i="1">
                            <a:effectLst/>
                            <a:latin typeface="Cambria Math" panose="02040503050406030204" pitchFamily="18" charset="0"/>
                            <a:ea typeface="DengXian" panose="02010600030101010101" pitchFamily="2" charset="-122"/>
                            <a:cs typeface="Arial" panose="020B0604020202020204" pitchFamily="34" charset="0"/>
                          </a:rPr>
                          <m:t>6</m:t>
                        </m:r>
                      </m:sup>
                    </m:sSup>
                    <m:r>
                      <a:rPr lang="en-GB" sz="2200" b="0" i="1" smtClean="0">
                        <a:effectLst/>
                        <a:latin typeface="Cambria Math" panose="02040503050406030204" pitchFamily="18" charset="0"/>
                        <a:ea typeface="DengXian" panose="02010600030101010101" pitchFamily="2" charset="-122"/>
                        <a:cs typeface="Arial" panose="020B0604020202020204" pitchFamily="34" charset="0"/>
                      </a:rPr>
                      <m:t>.</m:t>
                    </m:r>
                  </m:oMath>
                </a14:m>
                <a:endParaRPr lang="en-GB" sz="2200" dirty="0">
                  <a:effectLst/>
                  <a:latin typeface="Cambria" panose="02040503050406030204" pitchFamily="18" charset="0"/>
                  <a:ea typeface="Cambria" panose="02040503050406030204" pitchFamily="18" charset="0"/>
                  <a:cs typeface="Arial" panose="020B0604020202020204" pitchFamily="34" charset="0"/>
                </a:endParaRPr>
              </a:p>
              <a:p>
                <a:pPr marL="285750" indent="-285750" algn="just">
                  <a:lnSpc>
                    <a:spcPct val="150000"/>
                  </a:lnSpc>
                  <a:buFont typeface="Arial" panose="020B0604020202020204" pitchFamily="34" charset="0"/>
                  <a:buChar char="•"/>
                </a:pPr>
                <a:endParaRPr lang="en-GB" sz="2200" dirty="0">
                  <a:latin typeface="Cambria" panose="02040503050406030204" pitchFamily="18" charset="0"/>
                  <a:ea typeface="Cambria" panose="02040503050406030204" pitchFamily="18" charset="0"/>
                </a:endParaRPr>
              </a:p>
              <a:p>
                <a:pPr marL="285750" indent="-285750" algn="just">
                  <a:lnSpc>
                    <a:spcPct val="150000"/>
                  </a:lnSpc>
                  <a:buFont typeface="Arial" panose="020B0604020202020204" pitchFamily="34" charset="0"/>
                  <a:buChar char="•"/>
                </a:pPr>
                <a:endParaRPr lang="en-GB" sz="2200" dirty="0">
                  <a:effectLst/>
                  <a:latin typeface="Cambria" panose="02040503050406030204" pitchFamily="18" charset="0"/>
                  <a:ea typeface="Cambria" panose="02040503050406030204" pitchFamily="18" charset="0"/>
                  <a:cs typeface="Arial" panose="020B0604020202020204" pitchFamily="34" charset="0"/>
                </a:endParaRPr>
              </a:p>
              <a:p>
                <a:pPr marL="285750" indent="-285750" algn="just">
                  <a:lnSpc>
                    <a:spcPct val="150000"/>
                  </a:lnSpc>
                  <a:buFont typeface="Arial" panose="020B0604020202020204" pitchFamily="34" charset="0"/>
                  <a:buChar char="•"/>
                </a:pPr>
                <a:endParaRPr lang="en-GB" sz="2200" dirty="0">
                  <a:latin typeface="Cambria" panose="02040503050406030204" pitchFamily="18" charset="0"/>
                  <a:ea typeface="Cambria" panose="02040503050406030204" pitchFamily="18" charset="0"/>
                </a:endParaRPr>
              </a:p>
            </p:txBody>
          </p:sp>
        </mc:Choice>
        <mc:Fallback xmlns="">
          <p:sp>
            <p:nvSpPr>
              <p:cNvPr id="13" name="TextBox 12">
                <a:extLst>
                  <a:ext uri="{FF2B5EF4-FFF2-40B4-BE49-F238E27FC236}">
                    <a16:creationId xmlns:a16="http://schemas.microsoft.com/office/drawing/2014/main" id="{BC60F4DE-2360-E8FA-23BC-065076E1BCE2}"/>
                  </a:ext>
                </a:extLst>
              </p:cNvPr>
              <p:cNvSpPr txBox="1">
                <a:spLocks noRot="1" noChangeAspect="1" noMove="1" noResize="1" noEditPoints="1" noAdjustHandles="1" noChangeArrowheads="1" noChangeShapeType="1" noTextEdit="1"/>
              </p:cNvSpPr>
              <p:nvPr/>
            </p:nvSpPr>
            <p:spPr>
              <a:xfrm>
                <a:off x="1248946" y="2617081"/>
                <a:ext cx="10607040" cy="3590150"/>
              </a:xfrm>
              <a:prstGeom prst="rect">
                <a:avLst/>
              </a:prstGeom>
              <a:blipFill>
                <a:blip r:embed="rId3"/>
                <a:stretch>
                  <a:fillRect l="-690" r="-747"/>
                </a:stretch>
              </a:blipFill>
            </p:spPr>
            <p:txBody>
              <a:bodyPr/>
              <a:lstStyle/>
              <a:p>
                <a:r>
                  <a:rPr lang="en-GB">
                    <a:noFill/>
                  </a:rPr>
                  <a:t> </a:t>
                </a:r>
              </a:p>
            </p:txBody>
          </p:sp>
        </mc:Fallback>
      </mc:AlternateContent>
      <p:sp>
        <p:nvSpPr>
          <p:cNvPr id="4" name="Title 1">
            <a:extLst>
              <a:ext uri="{FF2B5EF4-FFF2-40B4-BE49-F238E27FC236}">
                <a16:creationId xmlns:a16="http://schemas.microsoft.com/office/drawing/2014/main" id="{4C2BF3F2-4FB6-5823-A8B7-454D0D27F445}"/>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Operational Amplifiers</a:t>
            </a:r>
          </a:p>
        </p:txBody>
      </p:sp>
    </p:spTree>
    <p:extLst>
      <p:ext uri="{BB962C8B-B14F-4D97-AF65-F5344CB8AC3E}">
        <p14:creationId xmlns:p14="http://schemas.microsoft.com/office/powerpoint/2010/main" val="28588098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Operational Amplifiers</a:t>
            </a:r>
          </a:p>
        </p:txBody>
      </p:sp>
      <p:sp>
        <p:nvSpPr>
          <p:cNvPr id="2" name="Title 1">
            <a:extLst>
              <a:ext uri="{FF2B5EF4-FFF2-40B4-BE49-F238E27FC236}">
                <a16:creationId xmlns:a16="http://schemas.microsoft.com/office/drawing/2014/main" id="{BBD1089C-42CE-462F-F9D5-CBB6DE9A4419}"/>
              </a:ext>
            </a:extLst>
          </p:cNvPr>
          <p:cNvSpPr>
            <a:spLocks noGrp="1"/>
          </p:cNvSpPr>
          <p:nvPr>
            <p:ph type="title"/>
          </p:nvPr>
        </p:nvSpPr>
        <p:spPr>
          <a:xfrm>
            <a:off x="0" y="979216"/>
            <a:ext cx="11594969" cy="1325563"/>
          </a:xfrm>
        </p:spPr>
        <p:txBody>
          <a:bodyPr>
            <a:normAutofit/>
          </a:bodyPr>
          <a:lstStyle/>
          <a:p>
            <a:r>
              <a:rPr lang="en-GB" sz="2800" b="1" dirty="0">
                <a:latin typeface="Cambria" panose="02040503050406030204" pitchFamily="18" charset="0"/>
                <a:ea typeface="Cambria" panose="02040503050406030204" pitchFamily="18" charset="0"/>
              </a:rPr>
              <a:t>Operational Amplifiers</a:t>
            </a: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0" y="6310313"/>
            <a:ext cx="3860800" cy="365125"/>
          </a:xfrm>
          <a:prstGeom prst="rect">
            <a:avLst/>
          </a:prstGeom>
        </p:spPr>
        <p:txBody>
          <a:bodyPr/>
          <a:lstStyle/>
          <a:p>
            <a:r>
              <a:rPr lang="en-US"/>
              <a:t>Lecture 14– Op- Amps</a:t>
            </a:r>
            <a:endParaRPr lang="en-GB" dirty="0"/>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3</a:t>
            </a:fld>
            <a:endParaRPr lang="en-GB"/>
          </a:p>
        </p:txBody>
      </p:sp>
      <p:pic>
        <p:nvPicPr>
          <p:cNvPr id="6" name="Picture 5">
            <a:extLst>
              <a:ext uri="{FF2B5EF4-FFF2-40B4-BE49-F238E27FC236}">
                <a16:creationId xmlns:a16="http://schemas.microsoft.com/office/drawing/2014/main" id="{ACA7131B-75BC-5439-181A-1FB2032AB021}"/>
              </a:ext>
            </a:extLst>
          </p:cNvPr>
          <p:cNvPicPr>
            <a:picLocks noChangeAspect="1"/>
          </p:cNvPicPr>
          <p:nvPr/>
        </p:nvPicPr>
        <p:blipFill>
          <a:blip r:embed="rId3"/>
          <a:stretch>
            <a:fillRect/>
          </a:stretch>
        </p:blipFill>
        <p:spPr>
          <a:xfrm>
            <a:off x="7701683" y="2803572"/>
            <a:ext cx="4279769" cy="2036580"/>
          </a:xfrm>
          <a:prstGeom prst="rect">
            <a:avLst/>
          </a:prstGeom>
        </p:spPr>
      </p:pic>
      <mc:AlternateContent xmlns:mc="http://schemas.openxmlformats.org/markup-compatibility/2006" xmlns:a14="http://schemas.microsoft.com/office/drawing/2010/main">
        <mc:Choice Requires="a14">
          <p:sp>
            <p:nvSpPr>
              <p:cNvPr id="13" name="TextBox 12">
                <a:extLst>
                  <a:ext uri="{FF2B5EF4-FFF2-40B4-BE49-F238E27FC236}">
                    <a16:creationId xmlns:a16="http://schemas.microsoft.com/office/drawing/2014/main" id="{BC60F4DE-2360-E8FA-23BC-065076E1BCE2}"/>
                  </a:ext>
                </a:extLst>
              </p:cNvPr>
              <p:cNvSpPr txBox="1"/>
              <p:nvPr/>
            </p:nvSpPr>
            <p:spPr>
              <a:xfrm>
                <a:off x="52736" y="2056374"/>
                <a:ext cx="7191343" cy="3755146"/>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This amplifier shown is the differential amplifier. </a:t>
                </a:r>
              </a:p>
              <a:p>
                <a:pPr marL="285750" indent="-285750" algn="just">
                  <a:lnSpc>
                    <a:spcPct val="15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It amplifies the difference between the two input signals. </a:t>
                </a:r>
              </a:p>
              <a:p>
                <a:pPr marL="285750" indent="-285750" algn="just">
                  <a:lnSpc>
                    <a:spcPct val="15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The output voltage will be </a:t>
                </a:r>
                <a14:m>
                  <m:oMath xmlns:m="http://schemas.openxmlformats.org/officeDocument/2006/math">
                    <m:sSub>
                      <m:sSubPr>
                        <m:ctrlPr>
                          <a:rPr lang="en-GB" sz="2200" i="1">
                            <a:latin typeface="Cambria Math" panose="02040503050406030204" pitchFamily="18" charset="0"/>
                          </a:rPr>
                        </m:ctrlPr>
                      </m:sSubPr>
                      <m:e>
                        <m:r>
                          <a:rPr lang="en-GB" sz="2200" i="1">
                            <a:latin typeface="Cambria Math" panose="02040503050406030204" pitchFamily="18" charset="0"/>
                          </a:rPr>
                          <m:t>𝑉</m:t>
                        </m:r>
                      </m:e>
                      <m:sub>
                        <m:r>
                          <a:rPr lang="en-GB" sz="2200" i="1">
                            <a:latin typeface="Cambria Math" panose="02040503050406030204" pitchFamily="18" charset="0"/>
                          </a:rPr>
                          <m:t>𝑂𝑢𝑡</m:t>
                        </m:r>
                      </m:sub>
                    </m:sSub>
                    <m:r>
                      <a:rPr lang="en-GB" sz="2200" i="1">
                        <a:latin typeface="Cambria Math" panose="02040503050406030204" pitchFamily="18" charset="0"/>
                      </a:rPr>
                      <m:t>= </m:t>
                    </m:r>
                    <m:r>
                      <a:rPr lang="en-GB" sz="2200" i="1">
                        <a:latin typeface="Cambria Math" panose="02040503050406030204" pitchFamily="18" charset="0"/>
                      </a:rPr>
                      <m:t>𝐴</m:t>
                    </m:r>
                    <m:r>
                      <a:rPr lang="en-GB" sz="2200" i="1">
                        <a:latin typeface="Cambria Math" panose="02040503050406030204" pitchFamily="18" charset="0"/>
                      </a:rPr>
                      <m:t>(</m:t>
                    </m:r>
                    <m:sSub>
                      <m:sSubPr>
                        <m:ctrlPr>
                          <a:rPr lang="en-GB" sz="2200" i="1">
                            <a:latin typeface="Cambria Math" panose="02040503050406030204" pitchFamily="18" charset="0"/>
                          </a:rPr>
                        </m:ctrlPr>
                      </m:sSubPr>
                      <m:e>
                        <m:r>
                          <a:rPr lang="en-GB" sz="2200" i="1">
                            <a:latin typeface="Cambria Math" panose="02040503050406030204" pitchFamily="18" charset="0"/>
                          </a:rPr>
                          <m:t>𝑉</m:t>
                        </m:r>
                      </m:e>
                      <m:sub>
                        <m:r>
                          <a:rPr lang="en-GB" sz="2200" i="1">
                            <a:latin typeface="Cambria Math" panose="02040503050406030204" pitchFamily="18" charset="0"/>
                          </a:rPr>
                          <m:t>1</m:t>
                        </m:r>
                      </m:sub>
                    </m:sSub>
                    <m:r>
                      <a:rPr lang="en-GB" sz="2200" i="1">
                        <a:latin typeface="Cambria Math" panose="02040503050406030204" pitchFamily="18" charset="0"/>
                      </a:rPr>
                      <m:t>−</m:t>
                    </m:r>
                    <m:sSub>
                      <m:sSubPr>
                        <m:ctrlPr>
                          <a:rPr lang="en-GB" sz="2200" i="1">
                            <a:latin typeface="Cambria Math" panose="02040503050406030204" pitchFamily="18" charset="0"/>
                          </a:rPr>
                        </m:ctrlPr>
                      </m:sSubPr>
                      <m:e>
                        <m:r>
                          <a:rPr lang="en-GB" sz="2200" i="1">
                            <a:latin typeface="Cambria Math" panose="02040503050406030204" pitchFamily="18" charset="0"/>
                          </a:rPr>
                          <m:t>𝑉</m:t>
                        </m:r>
                      </m:e>
                      <m:sub>
                        <m:r>
                          <a:rPr lang="en-GB" sz="2200" i="1">
                            <a:latin typeface="Cambria Math" panose="02040503050406030204" pitchFamily="18" charset="0"/>
                          </a:rPr>
                          <m:t>2</m:t>
                        </m:r>
                      </m:sub>
                    </m:sSub>
                    <m:r>
                      <a:rPr lang="en-GB" sz="2200" b="0" i="1" smtClean="0">
                        <a:latin typeface="Cambria Math" panose="02040503050406030204" pitchFamily="18" charset="0"/>
                      </a:rPr>
                      <m:t>)</m:t>
                    </m:r>
                  </m:oMath>
                </a14:m>
                <a:r>
                  <a:rPr lang="en-GB" sz="2200" dirty="0">
                    <a:latin typeface="Cambria" panose="02040503050406030204" pitchFamily="18" charset="0"/>
                    <a:ea typeface="Cambria" panose="02040503050406030204" pitchFamily="18" charset="0"/>
                  </a:rPr>
                  <a:t>if the open loop  gain of the amplifier is A. </a:t>
                </a:r>
              </a:p>
              <a:p>
                <a:pPr marL="285750" indent="-285750" algn="just">
                  <a:lnSpc>
                    <a:spcPct val="15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If any of the input voltage is grounded then the output will be </a:t>
                </a:r>
                <a14:m>
                  <m:oMath xmlns:m="http://schemas.openxmlformats.org/officeDocument/2006/math">
                    <m:sSub>
                      <m:sSubPr>
                        <m:ctrlPr>
                          <a:rPr lang="en-GB" sz="2200" i="1">
                            <a:latin typeface="Cambria Math" panose="02040503050406030204" pitchFamily="18" charset="0"/>
                          </a:rPr>
                        </m:ctrlPr>
                      </m:sSubPr>
                      <m:e>
                        <m:r>
                          <a:rPr lang="en-GB" sz="2200" i="1">
                            <a:latin typeface="Cambria Math" panose="02040503050406030204" pitchFamily="18" charset="0"/>
                          </a:rPr>
                          <m:t>𝑉</m:t>
                        </m:r>
                      </m:e>
                      <m:sub>
                        <m:r>
                          <a:rPr lang="en-GB" sz="2200" i="1">
                            <a:latin typeface="Cambria Math" panose="02040503050406030204" pitchFamily="18" charset="0"/>
                          </a:rPr>
                          <m:t>𝑂𝑢𝑡</m:t>
                        </m:r>
                      </m:sub>
                    </m:sSub>
                    <m:r>
                      <a:rPr lang="en-GB" sz="2200" i="1">
                        <a:latin typeface="Cambria Math" panose="02040503050406030204" pitchFamily="18" charset="0"/>
                      </a:rPr>
                      <m:t>= </m:t>
                    </m:r>
                    <m:r>
                      <a:rPr lang="en-GB" sz="2200" i="1">
                        <a:latin typeface="Cambria Math" panose="02040503050406030204" pitchFamily="18" charset="0"/>
                      </a:rPr>
                      <m:t>𝐴</m:t>
                    </m:r>
                    <m:sSub>
                      <m:sSubPr>
                        <m:ctrlPr>
                          <a:rPr lang="en-GB" sz="2200" i="1">
                            <a:latin typeface="Cambria Math" panose="02040503050406030204" pitchFamily="18" charset="0"/>
                          </a:rPr>
                        </m:ctrlPr>
                      </m:sSubPr>
                      <m:e>
                        <m:r>
                          <a:rPr lang="en-GB" sz="2200" i="1">
                            <a:latin typeface="Cambria Math" panose="02040503050406030204" pitchFamily="18" charset="0"/>
                          </a:rPr>
                          <m:t>𝑉</m:t>
                        </m:r>
                      </m:e>
                      <m:sub>
                        <m:r>
                          <a:rPr lang="en-GB" sz="2200" i="1">
                            <a:latin typeface="Cambria Math" panose="02040503050406030204" pitchFamily="18" charset="0"/>
                          </a:rPr>
                          <m:t>1</m:t>
                        </m:r>
                      </m:sub>
                    </m:sSub>
                    <m:r>
                      <a:rPr lang="en-GB" sz="2200" b="0" i="0" smtClean="0">
                        <a:latin typeface="Cambria Math" panose="02040503050406030204" pitchFamily="18" charset="0"/>
                      </a:rPr>
                      <m:t> </m:t>
                    </m:r>
                  </m:oMath>
                </a14:m>
                <a:r>
                  <a:rPr lang="en-GB" sz="2200" dirty="0">
                    <a:latin typeface="Cambria" panose="02040503050406030204" pitchFamily="18" charset="0"/>
                    <a:ea typeface="Cambria" panose="02040503050406030204" pitchFamily="18" charset="0"/>
                  </a:rPr>
                  <a:t>or </a:t>
                </a:r>
                <a14:m>
                  <m:oMath xmlns:m="http://schemas.openxmlformats.org/officeDocument/2006/math">
                    <m:sSub>
                      <m:sSubPr>
                        <m:ctrlPr>
                          <a:rPr lang="en-GB" sz="2200" i="1">
                            <a:latin typeface="Cambria Math" panose="02040503050406030204" pitchFamily="18" charset="0"/>
                          </a:rPr>
                        </m:ctrlPr>
                      </m:sSubPr>
                      <m:e>
                        <m:r>
                          <a:rPr lang="en-GB" sz="2200" i="1">
                            <a:latin typeface="Cambria Math" panose="02040503050406030204" pitchFamily="18" charset="0"/>
                          </a:rPr>
                          <m:t>𝑉</m:t>
                        </m:r>
                      </m:e>
                      <m:sub>
                        <m:r>
                          <a:rPr lang="en-GB" sz="2200" i="1">
                            <a:latin typeface="Cambria Math" panose="02040503050406030204" pitchFamily="18" charset="0"/>
                          </a:rPr>
                          <m:t>𝑂𝑢𝑡</m:t>
                        </m:r>
                      </m:sub>
                    </m:sSub>
                    <m:r>
                      <a:rPr lang="en-GB" sz="2200" i="1">
                        <a:latin typeface="Cambria Math" panose="02040503050406030204" pitchFamily="18" charset="0"/>
                      </a:rPr>
                      <m:t>= </m:t>
                    </m:r>
                    <m:r>
                      <a:rPr lang="en-GB" sz="2200" i="1">
                        <a:latin typeface="Cambria Math" panose="02040503050406030204" pitchFamily="18" charset="0"/>
                      </a:rPr>
                      <m:t>𝐴</m:t>
                    </m:r>
                    <m:r>
                      <a:rPr lang="en-GB" sz="2200" i="1">
                        <a:latin typeface="Cambria Math" panose="02040503050406030204" pitchFamily="18" charset="0"/>
                      </a:rPr>
                      <m:t>(−</m:t>
                    </m:r>
                    <m:sSub>
                      <m:sSubPr>
                        <m:ctrlPr>
                          <a:rPr lang="en-GB" sz="2200" i="1">
                            <a:latin typeface="Cambria Math" panose="02040503050406030204" pitchFamily="18" charset="0"/>
                          </a:rPr>
                        </m:ctrlPr>
                      </m:sSubPr>
                      <m:e>
                        <m:r>
                          <a:rPr lang="en-GB" sz="2200" i="1">
                            <a:latin typeface="Cambria Math" panose="02040503050406030204" pitchFamily="18" charset="0"/>
                          </a:rPr>
                          <m:t>𝑉</m:t>
                        </m:r>
                      </m:e>
                      <m:sub>
                        <m:r>
                          <a:rPr lang="en-GB" sz="2200" i="1">
                            <a:latin typeface="Cambria Math" panose="02040503050406030204" pitchFamily="18" charset="0"/>
                          </a:rPr>
                          <m:t>2)</m:t>
                        </m:r>
                      </m:sub>
                    </m:sSub>
                    <m:r>
                      <a:rPr lang="en-GB" sz="2200" b="0" i="0" smtClean="0">
                        <a:latin typeface="Cambria Math" panose="02040503050406030204" pitchFamily="18" charset="0"/>
                      </a:rPr>
                      <m:t>. </m:t>
                    </m:r>
                  </m:oMath>
                </a14:m>
                <a:endParaRPr lang="en-GB" sz="2200" dirty="0">
                  <a:latin typeface="Cambria" panose="02040503050406030204" pitchFamily="18" charset="0"/>
                  <a:ea typeface="Cambria" panose="02040503050406030204" pitchFamily="18" charset="0"/>
                </a:endParaRPr>
              </a:p>
            </p:txBody>
          </p:sp>
        </mc:Choice>
        <mc:Fallback xmlns="">
          <p:sp>
            <p:nvSpPr>
              <p:cNvPr id="13" name="TextBox 12">
                <a:extLst>
                  <a:ext uri="{FF2B5EF4-FFF2-40B4-BE49-F238E27FC236}">
                    <a16:creationId xmlns:a16="http://schemas.microsoft.com/office/drawing/2014/main" id="{BC60F4DE-2360-E8FA-23BC-065076E1BCE2}"/>
                  </a:ext>
                </a:extLst>
              </p:cNvPr>
              <p:cNvSpPr txBox="1">
                <a:spLocks noRot="1" noChangeAspect="1" noMove="1" noResize="1" noEditPoints="1" noAdjustHandles="1" noChangeArrowheads="1" noChangeShapeType="1" noTextEdit="1"/>
              </p:cNvSpPr>
              <p:nvPr/>
            </p:nvSpPr>
            <p:spPr>
              <a:xfrm>
                <a:off x="52736" y="2056374"/>
                <a:ext cx="7191343" cy="3755146"/>
              </a:xfrm>
              <a:prstGeom prst="rect">
                <a:avLst/>
              </a:prstGeom>
              <a:blipFill>
                <a:blip r:embed="rId4"/>
                <a:stretch>
                  <a:fillRect l="-1018" r="-1103"/>
                </a:stretch>
              </a:blipFill>
            </p:spPr>
            <p:txBody>
              <a:bodyPr/>
              <a:lstStyle/>
              <a:p>
                <a:r>
                  <a:rPr lang="en-GB">
                    <a:noFill/>
                  </a:rPr>
                  <a:t> </a:t>
                </a:r>
              </a:p>
            </p:txBody>
          </p:sp>
        </mc:Fallback>
      </mc:AlternateContent>
    </p:spTree>
    <p:extLst>
      <p:ext uri="{BB962C8B-B14F-4D97-AF65-F5344CB8AC3E}">
        <p14:creationId xmlns:p14="http://schemas.microsoft.com/office/powerpoint/2010/main" val="20007548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1089C-42CE-462F-F9D5-CBB6DE9A4419}"/>
              </a:ext>
            </a:extLst>
          </p:cNvPr>
          <p:cNvSpPr>
            <a:spLocks noGrp="1"/>
          </p:cNvSpPr>
          <p:nvPr>
            <p:ph type="title"/>
          </p:nvPr>
        </p:nvSpPr>
        <p:spPr>
          <a:xfrm>
            <a:off x="93377" y="772745"/>
            <a:ext cx="11594969" cy="1325563"/>
          </a:xfrm>
        </p:spPr>
        <p:txBody>
          <a:bodyPr>
            <a:normAutofit/>
          </a:bodyPr>
          <a:lstStyle/>
          <a:p>
            <a:r>
              <a:rPr lang="en-GB" sz="2800" b="1" dirty="0">
                <a:latin typeface="Cambria" panose="02040503050406030204" pitchFamily="18" charset="0"/>
                <a:ea typeface="Cambria" panose="02040503050406030204" pitchFamily="18" charset="0"/>
              </a:rPr>
              <a:t>Operational Amplifiers – Equivalent Circuit</a:t>
            </a: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0" y="6310313"/>
            <a:ext cx="3860800" cy="365125"/>
          </a:xfrm>
          <a:prstGeom prst="rect">
            <a:avLst/>
          </a:prstGeom>
        </p:spPr>
        <p:txBody>
          <a:bodyPr/>
          <a:lstStyle/>
          <a:p>
            <a:r>
              <a:rPr lang="en-US"/>
              <a:t>Lecture 14– Op- Amps</a:t>
            </a:r>
            <a:endParaRPr lang="en-GB" dirty="0"/>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4</a:t>
            </a:fld>
            <a:endParaRPr lang="en-GB"/>
          </a:p>
        </p:txBody>
      </p:sp>
      <p:pic>
        <p:nvPicPr>
          <p:cNvPr id="8" name="Picture 7">
            <a:extLst>
              <a:ext uri="{FF2B5EF4-FFF2-40B4-BE49-F238E27FC236}">
                <a16:creationId xmlns:a16="http://schemas.microsoft.com/office/drawing/2014/main" id="{5A0824CE-B2A0-0DC7-DBC9-345881DC098A}"/>
              </a:ext>
            </a:extLst>
          </p:cNvPr>
          <p:cNvPicPr>
            <a:picLocks noChangeAspect="1"/>
          </p:cNvPicPr>
          <p:nvPr/>
        </p:nvPicPr>
        <p:blipFill>
          <a:blip r:embed="rId3"/>
          <a:stretch>
            <a:fillRect/>
          </a:stretch>
        </p:blipFill>
        <p:spPr>
          <a:xfrm>
            <a:off x="2271901" y="1820672"/>
            <a:ext cx="4478293" cy="3216655"/>
          </a:xfrm>
          <a:prstGeom prst="rect">
            <a:avLst/>
          </a:prstGeom>
        </p:spPr>
      </p:pic>
      <mc:AlternateContent xmlns:mc="http://schemas.openxmlformats.org/markup-compatibility/2006" xmlns:a14="http://schemas.microsoft.com/office/drawing/2010/main">
        <mc:Choice Requires="a14">
          <p:sp>
            <p:nvSpPr>
              <p:cNvPr id="5" name="TextBox 4">
                <a:extLst>
                  <a:ext uri="{FF2B5EF4-FFF2-40B4-BE49-F238E27FC236}">
                    <a16:creationId xmlns:a16="http://schemas.microsoft.com/office/drawing/2014/main" id="{C4266596-E675-91B8-9184-1F0BF264A274}"/>
                  </a:ext>
                </a:extLst>
              </p:cNvPr>
              <p:cNvSpPr txBox="1"/>
              <p:nvPr/>
            </p:nvSpPr>
            <p:spPr>
              <a:xfrm>
                <a:off x="1000760" y="5146047"/>
                <a:ext cx="9890760" cy="1055545"/>
              </a:xfrm>
              <a:prstGeom prst="rect">
                <a:avLst/>
              </a:prstGeom>
              <a:noFill/>
            </p:spPr>
            <p:txBody>
              <a:bodyPr wrap="square" rtlCol="0">
                <a:spAutoFit/>
              </a:bodyPr>
              <a:lstStyle/>
              <a:p>
                <a:pPr>
                  <a:lnSpc>
                    <a:spcPct val="150000"/>
                  </a:lnSpc>
                </a:pPr>
                <a:r>
                  <a:rPr lang="en-GB" sz="2200" dirty="0"/>
                  <a:t>The input impedance </a:t>
                </a:r>
                <a14:m>
                  <m:oMath xmlns:m="http://schemas.openxmlformats.org/officeDocument/2006/math">
                    <m:sSub>
                      <m:sSubPr>
                        <m:ctrlPr>
                          <a:rPr lang="en-GB" sz="2200" i="1" smtClean="0">
                            <a:effectLst/>
                            <a:latin typeface="Cambria Math" panose="02040503050406030204" pitchFamily="18" charset="0"/>
                          </a:rPr>
                        </m:ctrlPr>
                      </m:sSubPr>
                      <m:e>
                        <m:r>
                          <a:rPr lang="en-GB" sz="2200" i="1">
                            <a:effectLst/>
                            <a:latin typeface="Cambria Math" panose="02040503050406030204" pitchFamily="18" charset="0"/>
                            <a:ea typeface="DengXian" panose="02010600030101010101" pitchFamily="2" charset="-122"/>
                            <a:cs typeface="Arial" panose="020B0604020202020204" pitchFamily="34" charset="0"/>
                          </a:rPr>
                          <m:t>𝑍</m:t>
                        </m:r>
                      </m:e>
                      <m:sub>
                        <m:r>
                          <a:rPr lang="en-GB" sz="2200" i="1">
                            <a:effectLst/>
                            <a:latin typeface="Cambria Math" panose="02040503050406030204" pitchFamily="18" charset="0"/>
                            <a:ea typeface="DengXian" panose="02010600030101010101" pitchFamily="2" charset="-122"/>
                            <a:cs typeface="Arial" panose="020B0604020202020204" pitchFamily="34" charset="0"/>
                          </a:rPr>
                          <m:t>𝑖𝑛</m:t>
                        </m:r>
                      </m:sub>
                    </m:sSub>
                  </m:oMath>
                </a14:m>
                <a:r>
                  <a:rPr lang="en-GB" sz="2200" dirty="0"/>
                  <a:t> is equal to infinity and the </a:t>
                </a:r>
                <a14:m>
                  <m:oMath xmlns:m="http://schemas.openxmlformats.org/officeDocument/2006/math">
                    <m:sSub>
                      <m:sSubPr>
                        <m:ctrlPr>
                          <a:rPr lang="en-GB" sz="2200" i="1">
                            <a:latin typeface="Cambria Math" panose="02040503050406030204" pitchFamily="18" charset="0"/>
                          </a:rPr>
                        </m:ctrlPr>
                      </m:sSubPr>
                      <m:e>
                        <m:r>
                          <a:rPr lang="en-GB" sz="2200" i="1">
                            <a:latin typeface="Cambria Math" panose="02040503050406030204" pitchFamily="18" charset="0"/>
                          </a:rPr>
                          <m:t>𝑍</m:t>
                        </m:r>
                      </m:e>
                      <m:sub>
                        <m:r>
                          <a:rPr lang="en-GB" sz="2200" b="0" i="1" smtClean="0">
                            <a:latin typeface="Cambria Math" panose="02040503050406030204" pitchFamily="18" charset="0"/>
                          </a:rPr>
                          <m:t>𝑜𝑢𝑡</m:t>
                        </m:r>
                        <m:r>
                          <a:rPr lang="en-GB" sz="2200" b="0" i="1" smtClean="0">
                            <a:latin typeface="Cambria Math" panose="02040503050406030204" pitchFamily="18" charset="0"/>
                          </a:rPr>
                          <m:t> </m:t>
                        </m:r>
                      </m:sub>
                    </m:sSub>
                  </m:oMath>
                </a14:m>
                <a:r>
                  <a:rPr lang="en-GB" sz="2200" dirty="0"/>
                  <a:t>is equal to 0and the Gain and  bandwidth is also infinite. </a:t>
                </a:r>
              </a:p>
            </p:txBody>
          </p:sp>
        </mc:Choice>
        <mc:Fallback xmlns="">
          <p:sp>
            <p:nvSpPr>
              <p:cNvPr id="5" name="TextBox 4">
                <a:extLst>
                  <a:ext uri="{FF2B5EF4-FFF2-40B4-BE49-F238E27FC236}">
                    <a16:creationId xmlns:a16="http://schemas.microsoft.com/office/drawing/2014/main" id="{C4266596-E675-91B8-9184-1F0BF264A274}"/>
                  </a:ext>
                </a:extLst>
              </p:cNvPr>
              <p:cNvSpPr txBox="1">
                <a:spLocks noRot="1" noChangeAspect="1" noMove="1" noResize="1" noEditPoints="1" noAdjustHandles="1" noChangeArrowheads="1" noChangeShapeType="1" noTextEdit="1"/>
              </p:cNvSpPr>
              <p:nvPr/>
            </p:nvSpPr>
            <p:spPr>
              <a:xfrm>
                <a:off x="1000760" y="5146047"/>
                <a:ext cx="9890760" cy="1055545"/>
              </a:xfrm>
              <a:prstGeom prst="rect">
                <a:avLst/>
              </a:prstGeom>
              <a:blipFill>
                <a:blip r:embed="rId4"/>
                <a:stretch>
                  <a:fillRect l="-801" b="-10983"/>
                </a:stretch>
              </a:blipFill>
            </p:spPr>
            <p:txBody>
              <a:bodyPr/>
              <a:lstStyle/>
              <a:p>
                <a:r>
                  <a:rPr lang="en-GB">
                    <a:noFill/>
                  </a:rPr>
                  <a:t> </a:t>
                </a:r>
              </a:p>
            </p:txBody>
          </p:sp>
        </mc:Fallback>
      </mc:AlternateContent>
      <p:sp>
        <p:nvSpPr>
          <p:cNvPr id="7" name="Title 1">
            <a:extLst>
              <a:ext uri="{FF2B5EF4-FFF2-40B4-BE49-F238E27FC236}">
                <a16:creationId xmlns:a16="http://schemas.microsoft.com/office/drawing/2014/main" id="{A0372FCE-A783-B522-D13B-4D700DA3CD6B}"/>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Operational Amplifiers</a:t>
            </a:r>
          </a:p>
        </p:txBody>
      </p:sp>
    </p:spTree>
    <p:extLst>
      <p:ext uri="{BB962C8B-B14F-4D97-AF65-F5344CB8AC3E}">
        <p14:creationId xmlns:p14="http://schemas.microsoft.com/office/powerpoint/2010/main" val="17092705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497840" y="6306684"/>
            <a:ext cx="3860800" cy="365125"/>
          </a:xfrm>
          <a:prstGeom prst="rect">
            <a:avLst/>
          </a:prstGeom>
        </p:spPr>
        <p:txBody>
          <a:bodyPr/>
          <a:lstStyle/>
          <a:p>
            <a:r>
              <a:rPr lang="en-US"/>
              <a:t>Lecture 14– Op- Amps</a:t>
            </a:r>
            <a:endParaRPr lang="en-GB" dirty="0"/>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5</a:t>
            </a:fld>
            <a:endParaRPr lang="en-GB"/>
          </a:p>
        </p:txBody>
      </p:sp>
      <p:sp>
        <p:nvSpPr>
          <p:cNvPr id="7" name="TextBox 6">
            <a:extLst>
              <a:ext uri="{FF2B5EF4-FFF2-40B4-BE49-F238E27FC236}">
                <a16:creationId xmlns:a16="http://schemas.microsoft.com/office/drawing/2014/main" id="{6E1D8BD2-CEEF-BD3A-BCEB-AB84C47C4142}"/>
              </a:ext>
            </a:extLst>
          </p:cNvPr>
          <p:cNvSpPr txBox="1"/>
          <p:nvPr/>
        </p:nvSpPr>
        <p:spPr>
          <a:xfrm>
            <a:off x="149773" y="1267758"/>
            <a:ext cx="6164580" cy="461665"/>
          </a:xfrm>
          <a:prstGeom prst="rect">
            <a:avLst/>
          </a:prstGeom>
          <a:noFill/>
        </p:spPr>
        <p:txBody>
          <a:bodyPr wrap="square">
            <a:spAutoFit/>
          </a:bodyPr>
          <a:lstStyle/>
          <a:p>
            <a:r>
              <a:rPr lang="en-GB" sz="2400" b="1" dirty="0">
                <a:effectLst/>
                <a:latin typeface="Cambria" panose="02040503050406030204" pitchFamily="18" charset="0"/>
                <a:ea typeface="Times New Roman" panose="02020603050405020304" pitchFamily="18" charset="0"/>
                <a:cs typeface="Times New Roman" panose="02020603050405020304" pitchFamily="18" charset="0"/>
              </a:rPr>
              <a:t>LM393 op-amp </a:t>
            </a:r>
            <a:endParaRPr lang="en-GB" sz="2400" b="1" dirty="0"/>
          </a:p>
        </p:txBody>
      </p:sp>
      <p:pic>
        <p:nvPicPr>
          <p:cNvPr id="10" name="Picture 9">
            <a:extLst>
              <a:ext uri="{FF2B5EF4-FFF2-40B4-BE49-F238E27FC236}">
                <a16:creationId xmlns:a16="http://schemas.microsoft.com/office/drawing/2014/main" id="{B4BA28AB-F676-ACFA-CE98-1F73E1528EFB}"/>
              </a:ext>
            </a:extLst>
          </p:cNvPr>
          <p:cNvPicPr>
            <a:picLocks noChangeAspect="1"/>
          </p:cNvPicPr>
          <p:nvPr/>
        </p:nvPicPr>
        <p:blipFill>
          <a:blip r:embed="rId3"/>
          <a:stretch>
            <a:fillRect/>
          </a:stretch>
        </p:blipFill>
        <p:spPr>
          <a:xfrm>
            <a:off x="6939280" y="2661773"/>
            <a:ext cx="3672840" cy="2747308"/>
          </a:xfrm>
          <a:prstGeom prst="rect">
            <a:avLst/>
          </a:prstGeom>
        </p:spPr>
      </p:pic>
      <p:pic>
        <p:nvPicPr>
          <p:cNvPr id="18" name="Picture 17">
            <a:extLst>
              <a:ext uri="{FF2B5EF4-FFF2-40B4-BE49-F238E27FC236}">
                <a16:creationId xmlns:a16="http://schemas.microsoft.com/office/drawing/2014/main" id="{9D5F2C7E-13B7-050A-EF1C-370EE340F25A}"/>
              </a:ext>
            </a:extLst>
          </p:cNvPr>
          <p:cNvPicPr>
            <a:picLocks noChangeAspect="1"/>
          </p:cNvPicPr>
          <p:nvPr/>
        </p:nvPicPr>
        <p:blipFill>
          <a:blip r:embed="rId4"/>
          <a:stretch>
            <a:fillRect/>
          </a:stretch>
        </p:blipFill>
        <p:spPr>
          <a:xfrm>
            <a:off x="1119577" y="2406623"/>
            <a:ext cx="4224972" cy="3090997"/>
          </a:xfrm>
          <a:prstGeom prst="rect">
            <a:avLst/>
          </a:prstGeom>
        </p:spPr>
      </p:pic>
      <p:sp>
        <p:nvSpPr>
          <p:cNvPr id="19" name="Title 1">
            <a:extLst>
              <a:ext uri="{FF2B5EF4-FFF2-40B4-BE49-F238E27FC236}">
                <a16:creationId xmlns:a16="http://schemas.microsoft.com/office/drawing/2014/main" id="{201062AC-7D04-C0BF-FD89-7093447297F9}"/>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Operational Amplifiers</a:t>
            </a:r>
          </a:p>
        </p:txBody>
      </p:sp>
    </p:spTree>
    <p:extLst>
      <p:ext uri="{BB962C8B-B14F-4D97-AF65-F5344CB8AC3E}">
        <p14:creationId xmlns:p14="http://schemas.microsoft.com/office/powerpoint/2010/main" val="14159719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497840" y="6306684"/>
            <a:ext cx="3860800" cy="365125"/>
          </a:xfrm>
          <a:prstGeom prst="rect">
            <a:avLst/>
          </a:prstGeom>
        </p:spPr>
        <p:txBody>
          <a:bodyPr/>
          <a:lstStyle/>
          <a:p>
            <a:r>
              <a:rPr lang="en-US"/>
              <a:t>Lecture 14– Op- Amps</a:t>
            </a:r>
            <a:endParaRPr lang="en-GB" dirty="0"/>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6</a:t>
            </a:fld>
            <a:endParaRPr lang="en-GB"/>
          </a:p>
        </p:txBody>
      </p:sp>
      <p:sp>
        <p:nvSpPr>
          <p:cNvPr id="7" name="TextBox 6">
            <a:extLst>
              <a:ext uri="{FF2B5EF4-FFF2-40B4-BE49-F238E27FC236}">
                <a16:creationId xmlns:a16="http://schemas.microsoft.com/office/drawing/2014/main" id="{6E1D8BD2-CEEF-BD3A-BCEB-AB84C47C4142}"/>
              </a:ext>
            </a:extLst>
          </p:cNvPr>
          <p:cNvSpPr txBox="1"/>
          <p:nvPr/>
        </p:nvSpPr>
        <p:spPr>
          <a:xfrm>
            <a:off x="134533" y="1618278"/>
            <a:ext cx="6164580" cy="461665"/>
          </a:xfrm>
          <a:prstGeom prst="rect">
            <a:avLst/>
          </a:prstGeom>
          <a:noFill/>
        </p:spPr>
        <p:txBody>
          <a:bodyPr wrap="square">
            <a:spAutoFit/>
          </a:bodyPr>
          <a:lstStyle/>
          <a:p>
            <a:r>
              <a:rPr lang="en-GB" sz="2400" b="1" dirty="0">
                <a:effectLst/>
                <a:latin typeface="Cambria" panose="02040503050406030204" pitchFamily="18" charset="0"/>
                <a:ea typeface="Times New Roman" panose="02020603050405020304" pitchFamily="18" charset="0"/>
                <a:cs typeface="Times New Roman" panose="02020603050405020304" pitchFamily="18" charset="0"/>
              </a:rPr>
              <a:t>LM393 op-amp </a:t>
            </a:r>
            <a:endParaRPr lang="en-GB" sz="2400" b="1" dirty="0"/>
          </a:p>
        </p:txBody>
      </p:sp>
      <p:sp>
        <p:nvSpPr>
          <p:cNvPr id="3" name="TextBox 2">
            <a:extLst>
              <a:ext uri="{FF2B5EF4-FFF2-40B4-BE49-F238E27FC236}">
                <a16:creationId xmlns:a16="http://schemas.microsoft.com/office/drawing/2014/main" id="{0CA4DAA4-69BD-56BB-29C8-69C095872F20}"/>
              </a:ext>
            </a:extLst>
          </p:cNvPr>
          <p:cNvSpPr txBox="1"/>
          <p:nvPr/>
        </p:nvSpPr>
        <p:spPr>
          <a:xfrm>
            <a:off x="740410" y="2361198"/>
            <a:ext cx="10816590" cy="3076548"/>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The IC LM393 includes two op-amps internally and each op-amp has two inputs as well as one output. </a:t>
            </a:r>
          </a:p>
          <a:p>
            <a:pPr marL="342900" indent="-34290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These ICs works independently to provide its own output. But, this circuit uses only one </a:t>
            </a:r>
            <a:r>
              <a:rPr lang="en-GB" sz="2200" b="0" i="0" strike="noStrike" dirty="0">
                <a:effectLst/>
                <a:latin typeface="Cambria" panose="02040503050406030204" pitchFamily="18" charset="0"/>
                <a:ea typeface="Cambria" panose="02040503050406030204" pitchFamily="18" charset="0"/>
              </a:rPr>
              <a:t>operational amplifier</a:t>
            </a:r>
            <a:r>
              <a:rPr lang="en-GB" sz="2200" b="0" i="0" dirty="0">
                <a:effectLst/>
                <a:latin typeface="Cambria" panose="02040503050406030204" pitchFamily="18" charset="0"/>
                <a:ea typeface="Cambria" panose="02040503050406030204" pitchFamily="18" charset="0"/>
              </a:rPr>
              <a:t> and the other op-amp will not be connected. </a:t>
            </a:r>
          </a:p>
          <a:p>
            <a:pPr marL="342900" indent="-34290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Both the op-amps are necessary only when we use complex circuits for monitoring numerous levels. This circuit checks only one level so it uses one op-amp.</a:t>
            </a:r>
          </a:p>
        </p:txBody>
      </p:sp>
      <p:sp>
        <p:nvSpPr>
          <p:cNvPr id="4" name="Title 1">
            <a:extLst>
              <a:ext uri="{FF2B5EF4-FFF2-40B4-BE49-F238E27FC236}">
                <a16:creationId xmlns:a16="http://schemas.microsoft.com/office/drawing/2014/main" id="{8C5E3081-8F8F-AB37-AF43-D326CAAB8811}"/>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Operational Amplifiers</a:t>
            </a:r>
          </a:p>
        </p:txBody>
      </p:sp>
    </p:spTree>
    <p:extLst>
      <p:ext uri="{BB962C8B-B14F-4D97-AF65-F5344CB8AC3E}">
        <p14:creationId xmlns:p14="http://schemas.microsoft.com/office/powerpoint/2010/main" val="41808109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497840" y="6306684"/>
            <a:ext cx="3860800" cy="365125"/>
          </a:xfrm>
          <a:prstGeom prst="rect">
            <a:avLst/>
          </a:prstGeom>
        </p:spPr>
        <p:txBody>
          <a:bodyPr/>
          <a:lstStyle/>
          <a:p>
            <a:r>
              <a:rPr lang="en-US"/>
              <a:t>Lecture 14– Op- Amps</a:t>
            </a:r>
            <a:endParaRPr lang="en-GB" dirty="0"/>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7</a:t>
            </a:fld>
            <a:endParaRPr lang="en-GB"/>
          </a:p>
        </p:txBody>
      </p:sp>
      <p:sp>
        <p:nvSpPr>
          <p:cNvPr id="7" name="TextBox 6">
            <a:extLst>
              <a:ext uri="{FF2B5EF4-FFF2-40B4-BE49-F238E27FC236}">
                <a16:creationId xmlns:a16="http://schemas.microsoft.com/office/drawing/2014/main" id="{6E1D8BD2-CEEF-BD3A-BCEB-AB84C47C4142}"/>
              </a:ext>
            </a:extLst>
          </p:cNvPr>
          <p:cNvSpPr txBox="1"/>
          <p:nvPr/>
        </p:nvSpPr>
        <p:spPr>
          <a:xfrm>
            <a:off x="170093" y="1797252"/>
            <a:ext cx="6164580" cy="461665"/>
          </a:xfrm>
          <a:prstGeom prst="rect">
            <a:avLst/>
          </a:prstGeom>
          <a:noFill/>
        </p:spPr>
        <p:txBody>
          <a:bodyPr wrap="square">
            <a:spAutoFit/>
          </a:bodyPr>
          <a:lstStyle/>
          <a:p>
            <a:r>
              <a:rPr lang="en-GB" sz="2400" b="1" dirty="0">
                <a:effectLst/>
                <a:latin typeface="Cambria" panose="02040503050406030204" pitchFamily="18" charset="0"/>
                <a:ea typeface="Times New Roman" panose="02020603050405020304" pitchFamily="18" charset="0"/>
                <a:cs typeface="Times New Roman" panose="02020603050405020304" pitchFamily="18" charset="0"/>
              </a:rPr>
              <a:t>LM393 op-amp </a:t>
            </a:r>
            <a:endParaRPr lang="en-GB" sz="2400" b="1" dirty="0"/>
          </a:p>
        </p:txBody>
      </p:sp>
      <p:sp>
        <p:nvSpPr>
          <p:cNvPr id="3" name="TextBox 2">
            <a:extLst>
              <a:ext uri="{FF2B5EF4-FFF2-40B4-BE49-F238E27FC236}">
                <a16:creationId xmlns:a16="http://schemas.microsoft.com/office/drawing/2014/main" id="{0CA4DAA4-69BD-56BB-29C8-69C095872F20}"/>
              </a:ext>
            </a:extLst>
          </p:cNvPr>
          <p:cNvSpPr txBox="1"/>
          <p:nvPr/>
        </p:nvSpPr>
        <p:spPr>
          <a:xfrm>
            <a:off x="608330" y="2513694"/>
            <a:ext cx="11090910" cy="3076548"/>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Once the power is applied to the IC, it compares the voltage values.</a:t>
            </a:r>
          </a:p>
          <a:p>
            <a:pPr marL="342900" indent="-34290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 If the inverting terminal voltage is high than the non-inverting, then the op-amp output will fall to the ground, and the flow of current will be from positive supply to GND. </a:t>
            </a:r>
          </a:p>
          <a:p>
            <a:pPr marL="342900" indent="-34290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Similarly, if the voltage of the inverting terminal is low than the non-inverting, then </a:t>
            </a:r>
            <a:r>
              <a:rPr lang="en-GB" sz="2200" b="0" i="0" u="none" strike="noStrike" dirty="0">
                <a:effectLst/>
                <a:latin typeface="Cambria" panose="02040503050406030204" pitchFamily="18" charset="0"/>
                <a:ea typeface="Cambria" panose="02040503050406030204" pitchFamily="18" charset="0"/>
              </a:rPr>
              <a:t>the op-amp</a:t>
            </a:r>
            <a:r>
              <a:rPr lang="en-GB" sz="2200" b="0" i="0" dirty="0">
                <a:effectLst/>
                <a:latin typeface="Cambria" panose="02040503050406030204" pitchFamily="18" charset="0"/>
                <a:ea typeface="Cambria" panose="02040503050406030204" pitchFamily="18" charset="0"/>
              </a:rPr>
              <a:t> output will stay at the positive voltage supply (</a:t>
            </a:r>
            <a:r>
              <a:rPr lang="en-GB" sz="2200" b="0" i="0" dirty="0" err="1">
                <a:effectLst/>
                <a:latin typeface="Cambria" panose="02040503050406030204" pitchFamily="18" charset="0"/>
                <a:ea typeface="Cambria" panose="02040503050406030204" pitchFamily="18" charset="0"/>
              </a:rPr>
              <a:t>Vcc</a:t>
            </a:r>
            <a:r>
              <a:rPr lang="en-GB" sz="2200" b="0" i="0" dirty="0">
                <a:effectLst/>
                <a:latin typeface="Cambria" panose="02040503050406030204" pitchFamily="18" charset="0"/>
                <a:ea typeface="Cambria" panose="02040503050406030204" pitchFamily="18" charset="0"/>
              </a:rPr>
              <a:t>), and there is no flow of current because there is no potential difference across the load.</a:t>
            </a:r>
            <a:endParaRPr lang="en-GB" sz="2200" dirty="0">
              <a:latin typeface="Cambria" panose="02040503050406030204" pitchFamily="18" charset="0"/>
              <a:ea typeface="Cambria" panose="02040503050406030204" pitchFamily="18" charset="0"/>
            </a:endParaRPr>
          </a:p>
        </p:txBody>
      </p:sp>
      <p:sp>
        <p:nvSpPr>
          <p:cNvPr id="2" name="Title 1">
            <a:extLst>
              <a:ext uri="{FF2B5EF4-FFF2-40B4-BE49-F238E27FC236}">
                <a16:creationId xmlns:a16="http://schemas.microsoft.com/office/drawing/2014/main" id="{77995816-1CE9-67B9-5B94-1EB1C9A817A5}"/>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Operational Amplifiers</a:t>
            </a:r>
          </a:p>
        </p:txBody>
      </p:sp>
    </p:spTree>
    <p:extLst>
      <p:ext uri="{BB962C8B-B14F-4D97-AF65-F5344CB8AC3E}">
        <p14:creationId xmlns:p14="http://schemas.microsoft.com/office/powerpoint/2010/main" val="35844742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497840" y="6306684"/>
            <a:ext cx="3860800" cy="365125"/>
          </a:xfrm>
          <a:prstGeom prst="rect">
            <a:avLst/>
          </a:prstGeom>
        </p:spPr>
        <p:txBody>
          <a:bodyPr/>
          <a:lstStyle/>
          <a:p>
            <a:r>
              <a:rPr lang="en-US"/>
              <a:t>Lecture 14– Op- Amps</a:t>
            </a:r>
            <a:endParaRPr lang="en-GB" dirty="0"/>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8</a:t>
            </a:fld>
            <a:endParaRPr lang="en-GB"/>
          </a:p>
        </p:txBody>
      </p:sp>
      <p:pic>
        <p:nvPicPr>
          <p:cNvPr id="5" name="Picture 4">
            <a:extLst>
              <a:ext uri="{FF2B5EF4-FFF2-40B4-BE49-F238E27FC236}">
                <a16:creationId xmlns:a16="http://schemas.microsoft.com/office/drawing/2014/main" id="{FDCCEADA-19AC-5F29-840F-181592BCB7E7}"/>
              </a:ext>
            </a:extLst>
          </p:cNvPr>
          <p:cNvPicPr>
            <a:picLocks noChangeAspect="1"/>
          </p:cNvPicPr>
          <p:nvPr/>
        </p:nvPicPr>
        <p:blipFill>
          <a:blip r:embed="rId3"/>
          <a:stretch>
            <a:fillRect/>
          </a:stretch>
        </p:blipFill>
        <p:spPr>
          <a:xfrm>
            <a:off x="0" y="2397204"/>
            <a:ext cx="5165409" cy="2967276"/>
          </a:xfrm>
          <a:prstGeom prst="rect">
            <a:avLst/>
          </a:prstGeom>
        </p:spPr>
      </p:pic>
      <p:sp>
        <p:nvSpPr>
          <p:cNvPr id="7" name="TextBox 6">
            <a:extLst>
              <a:ext uri="{FF2B5EF4-FFF2-40B4-BE49-F238E27FC236}">
                <a16:creationId xmlns:a16="http://schemas.microsoft.com/office/drawing/2014/main" id="{6E1D8BD2-CEEF-BD3A-BCEB-AB84C47C4142}"/>
              </a:ext>
            </a:extLst>
          </p:cNvPr>
          <p:cNvSpPr txBox="1"/>
          <p:nvPr/>
        </p:nvSpPr>
        <p:spPr>
          <a:xfrm>
            <a:off x="149773" y="1267758"/>
            <a:ext cx="6164580" cy="461665"/>
          </a:xfrm>
          <a:prstGeom prst="rect">
            <a:avLst/>
          </a:prstGeom>
          <a:noFill/>
        </p:spPr>
        <p:txBody>
          <a:bodyPr wrap="square">
            <a:spAutoFit/>
          </a:bodyPr>
          <a:lstStyle/>
          <a:p>
            <a:r>
              <a:rPr lang="en-GB" sz="2400" b="1" dirty="0">
                <a:effectLst/>
                <a:latin typeface="Cambria" panose="02040503050406030204" pitchFamily="18" charset="0"/>
                <a:ea typeface="Times New Roman" panose="02020603050405020304" pitchFamily="18" charset="0"/>
                <a:cs typeface="Times New Roman" panose="02020603050405020304" pitchFamily="18" charset="0"/>
              </a:rPr>
              <a:t>Night Light Sensor using LM393 op-amp </a:t>
            </a:r>
            <a:endParaRPr lang="en-GB" sz="2400" b="1" dirty="0"/>
          </a:p>
        </p:txBody>
      </p:sp>
      <p:sp>
        <p:nvSpPr>
          <p:cNvPr id="12" name="TextBox 11">
            <a:extLst>
              <a:ext uri="{FF2B5EF4-FFF2-40B4-BE49-F238E27FC236}">
                <a16:creationId xmlns:a16="http://schemas.microsoft.com/office/drawing/2014/main" id="{D229FEFD-4731-F1BB-7FB4-B275FCDCCE33}"/>
              </a:ext>
            </a:extLst>
          </p:cNvPr>
          <p:cNvSpPr txBox="1"/>
          <p:nvPr/>
        </p:nvSpPr>
        <p:spPr>
          <a:xfrm>
            <a:off x="5308600" y="1750127"/>
            <a:ext cx="6522078" cy="5107873"/>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The LM393 IC is a low-power, single-supply, low-offset voltage, double, differential comparators. </a:t>
            </a:r>
          </a:p>
          <a:p>
            <a:pPr marL="285750" indent="-28575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It is used to calculate the voltages at two dissimilar terminals and contrasts the dissimilarity in voltage quantity. </a:t>
            </a:r>
          </a:p>
          <a:p>
            <a:pPr marL="285750" indent="-28575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If the voltage of the first terminal has a high-voltage than the second terminal, the switch will activate. </a:t>
            </a:r>
          </a:p>
          <a:p>
            <a:pPr marL="285750" indent="-28575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But, if the first terminal has a low-voltage than the second terminal, the switch will deactivate. </a:t>
            </a:r>
            <a:endParaRPr lang="en-GB" sz="2200" dirty="0">
              <a:latin typeface="Cambria" panose="02040503050406030204" pitchFamily="18" charset="0"/>
              <a:ea typeface="Cambria" panose="02040503050406030204" pitchFamily="18" charset="0"/>
            </a:endParaRPr>
          </a:p>
        </p:txBody>
      </p:sp>
      <p:sp>
        <p:nvSpPr>
          <p:cNvPr id="2" name="Title 1">
            <a:extLst>
              <a:ext uri="{FF2B5EF4-FFF2-40B4-BE49-F238E27FC236}">
                <a16:creationId xmlns:a16="http://schemas.microsoft.com/office/drawing/2014/main" id="{8DCBE6EC-A592-7ECE-79CE-9F1D2B0B07C2}"/>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Operational Amplifiers</a:t>
            </a:r>
          </a:p>
        </p:txBody>
      </p:sp>
    </p:spTree>
    <p:extLst>
      <p:ext uri="{BB962C8B-B14F-4D97-AF65-F5344CB8AC3E}">
        <p14:creationId xmlns:p14="http://schemas.microsoft.com/office/powerpoint/2010/main" val="34457117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497840" y="6306684"/>
            <a:ext cx="3860800" cy="365125"/>
          </a:xfrm>
          <a:prstGeom prst="rect">
            <a:avLst/>
          </a:prstGeom>
        </p:spPr>
        <p:txBody>
          <a:bodyPr/>
          <a:lstStyle/>
          <a:p>
            <a:r>
              <a:rPr lang="en-US"/>
              <a:t>Lecture 14– Op- Amps</a:t>
            </a:r>
            <a:endParaRPr lang="en-GB" dirty="0"/>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9</a:t>
            </a:fld>
            <a:endParaRPr lang="en-GB"/>
          </a:p>
        </p:txBody>
      </p:sp>
      <p:sp>
        <p:nvSpPr>
          <p:cNvPr id="7" name="TextBox 6">
            <a:extLst>
              <a:ext uri="{FF2B5EF4-FFF2-40B4-BE49-F238E27FC236}">
                <a16:creationId xmlns:a16="http://schemas.microsoft.com/office/drawing/2014/main" id="{6E1D8BD2-CEEF-BD3A-BCEB-AB84C47C4142}"/>
              </a:ext>
            </a:extLst>
          </p:cNvPr>
          <p:cNvSpPr txBox="1"/>
          <p:nvPr/>
        </p:nvSpPr>
        <p:spPr>
          <a:xfrm>
            <a:off x="149773" y="1267758"/>
            <a:ext cx="6164580" cy="461665"/>
          </a:xfrm>
          <a:prstGeom prst="rect">
            <a:avLst/>
          </a:prstGeom>
          <a:noFill/>
        </p:spPr>
        <p:txBody>
          <a:bodyPr wrap="square">
            <a:spAutoFit/>
          </a:bodyPr>
          <a:lstStyle/>
          <a:p>
            <a:r>
              <a:rPr lang="en-GB" sz="2400" b="1" dirty="0">
                <a:effectLst/>
                <a:latin typeface="Cambria" panose="02040503050406030204" pitchFamily="18" charset="0"/>
                <a:ea typeface="Times New Roman" panose="02020603050405020304" pitchFamily="18" charset="0"/>
                <a:cs typeface="Times New Roman" panose="02020603050405020304" pitchFamily="18" charset="0"/>
              </a:rPr>
              <a:t>Night Light Sensor using LM393 op-amp </a:t>
            </a:r>
            <a:endParaRPr lang="en-GB" sz="2400" b="1" dirty="0"/>
          </a:p>
        </p:txBody>
      </p:sp>
      <mc:AlternateContent xmlns:mc="http://schemas.openxmlformats.org/markup-compatibility/2006">
        <mc:Choice xmlns:a14="http://schemas.microsoft.com/office/drawing/2010/main" Requires="a14">
          <p:sp>
            <p:nvSpPr>
              <p:cNvPr id="12" name="TextBox 11">
                <a:extLst>
                  <a:ext uri="{FF2B5EF4-FFF2-40B4-BE49-F238E27FC236}">
                    <a16:creationId xmlns:a16="http://schemas.microsoft.com/office/drawing/2014/main" id="{D229FEFD-4731-F1BB-7FB4-B275FCDCCE33}"/>
                  </a:ext>
                </a:extLst>
              </p:cNvPr>
              <p:cNvSpPr txBox="1"/>
              <p:nvPr/>
            </p:nvSpPr>
            <p:spPr>
              <a:xfrm>
                <a:off x="426720" y="2076822"/>
                <a:ext cx="11267440" cy="3584379"/>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This circuit uses a photoresistor for controlling the circuit of a voltage divider. </a:t>
                </a:r>
              </a:p>
              <a:p>
                <a:pPr marL="285750" indent="-28575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When this circuit absorbs to bright light, then the output device will be turned OFF. </a:t>
                </a:r>
              </a:p>
              <a:p>
                <a:pPr marL="285750" indent="-28575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When the circuit absorbs the darkness then the output device will be turned ON. </a:t>
                </a:r>
              </a:p>
              <a:p>
                <a:pPr marL="285750" indent="-28575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If the </a:t>
                </a:r>
                <a:r>
                  <a:rPr lang="en-GB" sz="2200" b="1" i="0" dirty="0">
                    <a:effectLst/>
                    <a:latin typeface="Cambria" panose="02040503050406030204" pitchFamily="18" charset="0"/>
                    <a:ea typeface="Cambria" panose="02040503050406030204" pitchFamily="18" charset="0"/>
                  </a:rPr>
                  <a:t>inverting </a:t>
                </a:r>
                <a:r>
                  <a:rPr lang="en-GB" sz="2200" b="0" i="0" dirty="0">
                    <a:effectLst/>
                    <a:latin typeface="Cambria" panose="02040503050406030204" pitchFamily="18" charset="0"/>
                    <a:ea typeface="Cambria" panose="02040503050406030204" pitchFamily="18" charset="0"/>
                  </a:rPr>
                  <a:t>terminal (</a:t>
                </a:r>
                <a14:m>
                  <m:oMath xmlns:m="http://schemas.openxmlformats.org/officeDocument/2006/math">
                    <m:sSub>
                      <m:sSubPr>
                        <m:ctrlPr>
                          <a:rPr lang="en-GB" sz="2200" i="1">
                            <a:latin typeface="Cambria Math" panose="02040503050406030204" pitchFamily="18" charset="0"/>
                          </a:rPr>
                        </m:ctrlPr>
                      </m:sSubPr>
                      <m:e>
                        <m:r>
                          <a:rPr lang="en-GB" sz="2200" i="1">
                            <a:latin typeface="Cambria Math" panose="02040503050406030204" pitchFamily="18" charset="0"/>
                          </a:rPr>
                          <m:t>𝑉</m:t>
                        </m:r>
                      </m:e>
                      <m:sub>
                        <m:r>
                          <a:rPr lang="en-GB" sz="2200" i="1">
                            <a:latin typeface="Cambria Math" panose="02040503050406030204" pitchFamily="18" charset="0"/>
                          </a:rPr>
                          <m:t>1</m:t>
                        </m:r>
                      </m:sub>
                    </m:sSub>
                    <m:r>
                      <a:rPr lang="en-GB" sz="2200" i="1">
                        <a:latin typeface="Cambria Math" panose="02040503050406030204" pitchFamily="18" charset="0"/>
                      </a:rPr>
                      <m:t> </m:t>
                    </m:r>
                  </m:oMath>
                </a14:m>
                <a:r>
                  <a:rPr lang="en-GB" sz="2200" b="0" i="0" dirty="0">
                    <a:effectLst/>
                    <a:latin typeface="Cambria" panose="02040503050406030204" pitchFamily="18" charset="0"/>
                    <a:ea typeface="Cambria" panose="02040503050406030204" pitchFamily="18" charset="0"/>
                  </a:rPr>
                  <a:t>) of the IC voltage is higher than the </a:t>
                </a:r>
                <a:r>
                  <a:rPr lang="en-GB" sz="2200" b="1" i="0" dirty="0">
                    <a:effectLst/>
                    <a:latin typeface="Cambria" panose="02040503050406030204" pitchFamily="18" charset="0"/>
                    <a:ea typeface="Cambria" panose="02040503050406030204" pitchFamily="18" charset="0"/>
                  </a:rPr>
                  <a:t>non-inverting terminal </a:t>
                </a:r>
                <a14:m>
                  <m:oMath xmlns:m="http://schemas.openxmlformats.org/officeDocument/2006/math">
                    <m:sSub>
                      <m:sSubPr>
                        <m:ctrlPr>
                          <a:rPr lang="en-GB" sz="2200" i="1">
                            <a:latin typeface="Cambria Math" panose="02040503050406030204" pitchFamily="18" charset="0"/>
                          </a:rPr>
                        </m:ctrlPr>
                      </m:sSubPr>
                      <m:e>
                        <m:r>
                          <a:rPr lang="en-GB" sz="2200" b="0" i="1" smtClean="0">
                            <a:latin typeface="Cambria Math" panose="02040503050406030204" pitchFamily="18" charset="0"/>
                          </a:rPr>
                          <m:t>(</m:t>
                        </m:r>
                        <m:r>
                          <a:rPr lang="en-GB" sz="2200" i="1">
                            <a:latin typeface="Cambria Math" panose="02040503050406030204" pitchFamily="18" charset="0"/>
                          </a:rPr>
                          <m:t>𝑉</m:t>
                        </m:r>
                      </m:e>
                      <m:sub>
                        <m:r>
                          <a:rPr lang="en-GB" sz="2200" b="0" i="1" smtClean="0">
                            <a:latin typeface="Cambria Math" panose="02040503050406030204" pitchFamily="18" charset="0"/>
                          </a:rPr>
                          <m:t>2</m:t>
                        </m:r>
                      </m:sub>
                    </m:sSub>
                    <m:r>
                      <a:rPr lang="en-GB" sz="2200" i="1">
                        <a:latin typeface="Cambria Math" panose="02040503050406030204" pitchFamily="18" charset="0"/>
                      </a:rPr>
                      <m:t> </m:t>
                    </m:r>
                  </m:oMath>
                </a14:m>
                <a:r>
                  <a:rPr lang="en-GB" sz="2200" b="0" i="0" dirty="0">
                    <a:effectLst/>
                    <a:latin typeface="Cambria" panose="02040503050406030204" pitchFamily="18" charset="0"/>
                    <a:ea typeface="Cambria" panose="02040503050406030204" pitchFamily="18" charset="0"/>
                  </a:rPr>
                  <a:t>)then the output device activates. </a:t>
                </a:r>
                <a14:m>
                  <m:oMath xmlns:m="http://schemas.openxmlformats.org/officeDocument/2006/math">
                    <m:sSub>
                      <m:sSubPr>
                        <m:ctrlPr>
                          <a:rPr lang="en-GB" sz="2200" i="1" smtClean="0">
                            <a:latin typeface="Cambria Math" panose="02040503050406030204" pitchFamily="18" charset="0"/>
                          </a:rPr>
                        </m:ctrlPr>
                      </m:sSubPr>
                      <m:e>
                        <m:r>
                          <a:rPr lang="en-GB" sz="2200" i="1">
                            <a:latin typeface="Cambria Math" panose="02040503050406030204" pitchFamily="18" charset="0"/>
                          </a:rPr>
                          <m:t>𝑉</m:t>
                        </m:r>
                      </m:e>
                      <m:sub>
                        <m:r>
                          <a:rPr lang="en-GB" sz="2200" i="1">
                            <a:latin typeface="Cambria Math" panose="02040503050406030204" pitchFamily="18" charset="0"/>
                          </a:rPr>
                          <m:t>1</m:t>
                        </m:r>
                      </m:sub>
                    </m:sSub>
                    <m:r>
                      <a:rPr lang="en-GB" sz="2200" b="0" i="1" smtClean="0">
                        <a:latin typeface="Cambria Math" panose="02040503050406030204" pitchFamily="18" charset="0"/>
                      </a:rPr>
                      <m:t>&gt;</m:t>
                    </m:r>
                    <m:sSub>
                      <m:sSubPr>
                        <m:ctrlPr>
                          <a:rPr lang="en-GB" sz="2200" i="1">
                            <a:latin typeface="Cambria Math" panose="02040503050406030204" pitchFamily="18" charset="0"/>
                          </a:rPr>
                        </m:ctrlPr>
                      </m:sSubPr>
                      <m:e>
                        <m:r>
                          <a:rPr lang="en-GB" sz="2200" i="1">
                            <a:latin typeface="Cambria Math" panose="02040503050406030204" pitchFamily="18" charset="0"/>
                          </a:rPr>
                          <m:t>𝑉</m:t>
                        </m:r>
                      </m:e>
                      <m:sub>
                        <m:r>
                          <a:rPr lang="en-GB" sz="2200" i="1">
                            <a:latin typeface="Cambria Math" panose="02040503050406030204" pitchFamily="18" charset="0"/>
                          </a:rPr>
                          <m:t>2</m:t>
                        </m:r>
                      </m:sub>
                    </m:sSub>
                    <m:r>
                      <a:rPr lang="en-GB" sz="2200" b="0" i="0" smtClean="0">
                        <a:latin typeface="Cambria Math" panose="02040503050406030204" pitchFamily="18" charset="0"/>
                      </a:rPr>
                      <m:t>→</m:t>
                    </m:r>
                    <m:r>
                      <m:rPr>
                        <m:sty m:val="p"/>
                      </m:rPr>
                      <a:rPr lang="en-GB" sz="2200" b="0" i="0" smtClean="0">
                        <a:latin typeface="Cambria Math" panose="02040503050406030204" pitchFamily="18" charset="0"/>
                      </a:rPr>
                      <m:t>LED</m:t>
                    </m:r>
                    <m:r>
                      <a:rPr lang="en-GB" sz="2200" b="0" i="0" smtClean="0">
                        <a:latin typeface="Cambria Math" panose="02040503050406030204" pitchFamily="18" charset="0"/>
                      </a:rPr>
                      <m:t> </m:t>
                    </m:r>
                    <m:r>
                      <m:rPr>
                        <m:sty m:val="p"/>
                      </m:rPr>
                      <a:rPr lang="en-GB" sz="2200" b="0" i="0" smtClean="0">
                        <a:latin typeface="Cambria Math" panose="02040503050406030204" pitchFamily="18" charset="0"/>
                      </a:rPr>
                      <m:t>ON</m:t>
                    </m:r>
                  </m:oMath>
                </a14:m>
                <a:endParaRPr lang="en-GB" sz="2200" b="0" i="0" dirty="0">
                  <a:latin typeface="Cambria" panose="02040503050406030204" pitchFamily="18" charset="0"/>
                </a:endParaRPr>
              </a:p>
              <a:p>
                <a:pPr marL="285750" indent="-28575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Similarly, if the inverting terminal </a:t>
                </a:r>
                <a:r>
                  <a:rPr lang="en-GB" sz="2200" dirty="0">
                    <a:latin typeface="Cambria" panose="02040503050406030204" pitchFamily="18" charset="0"/>
                    <a:ea typeface="Cambria" panose="02040503050406030204" pitchFamily="18" charset="0"/>
                  </a:rPr>
                  <a:t>(</a:t>
                </a:r>
                <a14:m>
                  <m:oMath xmlns:m="http://schemas.openxmlformats.org/officeDocument/2006/math">
                    <m:sSub>
                      <m:sSubPr>
                        <m:ctrlPr>
                          <a:rPr lang="en-GB" sz="2200" i="1">
                            <a:latin typeface="Cambria Math" panose="02040503050406030204" pitchFamily="18" charset="0"/>
                          </a:rPr>
                        </m:ctrlPr>
                      </m:sSubPr>
                      <m:e>
                        <m:r>
                          <a:rPr lang="en-GB" sz="2200" i="1">
                            <a:latin typeface="Cambria Math" panose="02040503050406030204" pitchFamily="18" charset="0"/>
                          </a:rPr>
                          <m:t>𝑉</m:t>
                        </m:r>
                      </m:e>
                      <m:sub>
                        <m:r>
                          <a:rPr lang="en-GB" sz="2200" i="1">
                            <a:latin typeface="Cambria Math" panose="02040503050406030204" pitchFamily="18" charset="0"/>
                          </a:rPr>
                          <m:t>1</m:t>
                        </m:r>
                      </m:sub>
                    </m:sSub>
                    <m:r>
                      <a:rPr lang="en-GB" sz="2200" i="1">
                        <a:latin typeface="Cambria Math" panose="02040503050406030204" pitchFamily="18" charset="0"/>
                      </a:rPr>
                      <m:t> </m:t>
                    </m:r>
                  </m:oMath>
                </a14:m>
                <a:r>
                  <a:rPr lang="en-GB" sz="2200" dirty="0">
                    <a:latin typeface="Cambria" panose="02040503050406030204" pitchFamily="18" charset="0"/>
                    <a:ea typeface="Cambria" panose="02040503050406030204" pitchFamily="18" charset="0"/>
                  </a:rPr>
                  <a:t>)</a:t>
                </a:r>
                <a:r>
                  <a:rPr lang="en-GB" sz="2200" b="0" i="0" dirty="0">
                    <a:effectLst/>
                    <a:latin typeface="Cambria" panose="02040503050406030204" pitchFamily="18" charset="0"/>
                    <a:ea typeface="Cambria" panose="02040503050406030204" pitchFamily="18" charset="0"/>
                  </a:rPr>
                  <a:t> of the IC voltage is lower than the non-inverting terminal </a:t>
                </a:r>
                <a14:m>
                  <m:oMath xmlns:m="http://schemas.openxmlformats.org/officeDocument/2006/math">
                    <m:sSub>
                      <m:sSubPr>
                        <m:ctrlPr>
                          <a:rPr lang="en-GB" sz="2200" i="1">
                            <a:latin typeface="Cambria Math" panose="02040503050406030204" pitchFamily="18" charset="0"/>
                          </a:rPr>
                        </m:ctrlPr>
                      </m:sSubPr>
                      <m:e>
                        <m:r>
                          <a:rPr lang="en-GB" sz="2200" i="1">
                            <a:latin typeface="Cambria Math" panose="02040503050406030204" pitchFamily="18" charset="0"/>
                          </a:rPr>
                          <m:t>(</m:t>
                        </m:r>
                        <m:r>
                          <a:rPr lang="en-GB" sz="2200" i="1">
                            <a:latin typeface="Cambria Math" panose="02040503050406030204" pitchFamily="18" charset="0"/>
                          </a:rPr>
                          <m:t>𝑉</m:t>
                        </m:r>
                      </m:e>
                      <m:sub>
                        <m:r>
                          <a:rPr lang="en-GB" sz="2200" i="1">
                            <a:latin typeface="Cambria Math" panose="02040503050406030204" pitchFamily="18" charset="0"/>
                          </a:rPr>
                          <m:t>2</m:t>
                        </m:r>
                      </m:sub>
                    </m:sSub>
                    <m:r>
                      <a:rPr lang="en-GB" sz="2200" i="1">
                        <a:latin typeface="Cambria Math" panose="02040503050406030204" pitchFamily="18" charset="0"/>
                      </a:rPr>
                      <m:t> </m:t>
                    </m:r>
                  </m:oMath>
                </a14:m>
                <a:r>
                  <a:rPr lang="en-GB" sz="2200" dirty="0">
                    <a:latin typeface="Cambria" panose="02040503050406030204" pitchFamily="18" charset="0"/>
                    <a:ea typeface="Cambria" panose="02040503050406030204" pitchFamily="18" charset="0"/>
                  </a:rPr>
                  <a:t>)</a:t>
                </a:r>
                <a:r>
                  <a:rPr lang="en-GB" sz="2200" b="0" i="0" dirty="0">
                    <a:effectLst/>
                    <a:latin typeface="Cambria" panose="02040503050406030204" pitchFamily="18" charset="0"/>
                    <a:ea typeface="Cambria" panose="02040503050406030204" pitchFamily="18" charset="0"/>
                  </a:rPr>
                  <a:t>, then the output device deactivates. </a:t>
                </a:r>
                <a14:m>
                  <m:oMath xmlns:m="http://schemas.openxmlformats.org/officeDocument/2006/math">
                    <m:sSub>
                      <m:sSubPr>
                        <m:ctrlPr>
                          <a:rPr lang="en-GB" sz="2200" i="1" smtClean="0">
                            <a:latin typeface="Cambria Math" panose="02040503050406030204" pitchFamily="18" charset="0"/>
                          </a:rPr>
                        </m:ctrlPr>
                      </m:sSubPr>
                      <m:e>
                        <m:r>
                          <a:rPr lang="en-GB" sz="2200" i="1">
                            <a:latin typeface="Cambria Math" panose="02040503050406030204" pitchFamily="18" charset="0"/>
                          </a:rPr>
                          <m:t>𝑉</m:t>
                        </m:r>
                      </m:e>
                      <m:sub>
                        <m:r>
                          <a:rPr lang="en-GB" sz="2200" i="1">
                            <a:latin typeface="Cambria Math" panose="02040503050406030204" pitchFamily="18" charset="0"/>
                          </a:rPr>
                          <m:t>1</m:t>
                        </m:r>
                      </m:sub>
                    </m:sSub>
                    <m:r>
                      <a:rPr lang="en-GB" sz="2200" b="0" i="1" smtClean="0">
                        <a:latin typeface="Cambria Math" panose="02040503050406030204" pitchFamily="18" charset="0"/>
                      </a:rPr>
                      <m:t>&lt;</m:t>
                    </m:r>
                    <m:sSub>
                      <m:sSubPr>
                        <m:ctrlPr>
                          <a:rPr lang="en-GB" sz="2200" i="1">
                            <a:latin typeface="Cambria Math" panose="02040503050406030204" pitchFamily="18" charset="0"/>
                          </a:rPr>
                        </m:ctrlPr>
                      </m:sSubPr>
                      <m:e>
                        <m:r>
                          <a:rPr lang="en-GB" sz="2200" i="1">
                            <a:latin typeface="Cambria Math" panose="02040503050406030204" pitchFamily="18" charset="0"/>
                          </a:rPr>
                          <m:t>𝑉</m:t>
                        </m:r>
                      </m:e>
                      <m:sub>
                        <m:r>
                          <a:rPr lang="en-GB" sz="2200" i="1">
                            <a:latin typeface="Cambria Math" panose="02040503050406030204" pitchFamily="18" charset="0"/>
                          </a:rPr>
                          <m:t>2</m:t>
                        </m:r>
                      </m:sub>
                    </m:sSub>
                    <m:r>
                      <a:rPr lang="en-GB" sz="2200" b="0" i="0" smtClean="0">
                        <a:latin typeface="Cambria Math" panose="02040503050406030204" pitchFamily="18" charset="0"/>
                      </a:rPr>
                      <m:t>→</m:t>
                    </m:r>
                    <m:r>
                      <m:rPr>
                        <m:sty m:val="p"/>
                      </m:rPr>
                      <a:rPr lang="en-GB" sz="2200" b="0" i="0" smtClean="0">
                        <a:latin typeface="Cambria Math" panose="02040503050406030204" pitchFamily="18" charset="0"/>
                      </a:rPr>
                      <m:t>LED</m:t>
                    </m:r>
                    <m:r>
                      <a:rPr lang="en-GB" sz="2200" b="0" i="0" smtClean="0">
                        <a:latin typeface="Cambria Math" panose="02040503050406030204" pitchFamily="18" charset="0"/>
                      </a:rPr>
                      <m:t> </m:t>
                    </m:r>
                    <m:r>
                      <m:rPr>
                        <m:sty m:val="p"/>
                      </m:rPr>
                      <a:rPr lang="en-GB" sz="2200" b="0" i="0" smtClean="0">
                        <a:latin typeface="Cambria Math" panose="02040503050406030204" pitchFamily="18" charset="0"/>
                      </a:rPr>
                      <m:t>OFF</m:t>
                    </m:r>
                  </m:oMath>
                </a14:m>
                <a:endParaRPr lang="en-GB" sz="2200" dirty="0">
                  <a:latin typeface="Cambria" panose="02040503050406030204" pitchFamily="18" charset="0"/>
                  <a:ea typeface="Cambria" panose="02040503050406030204" pitchFamily="18" charset="0"/>
                </a:endParaRPr>
              </a:p>
            </p:txBody>
          </p:sp>
        </mc:Choice>
        <mc:Fallback>
          <p:sp>
            <p:nvSpPr>
              <p:cNvPr id="12" name="TextBox 11">
                <a:extLst>
                  <a:ext uri="{FF2B5EF4-FFF2-40B4-BE49-F238E27FC236}">
                    <a16:creationId xmlns:a16="http://schemas.microsoft.com/office/drawing/2014/main" id="{D229FEFD-4731-F1BB-7FB4-B275FCDCCE33}"/>
                  </a:ext>
                </a:extLst>
              </p:cNvPr>
              <p:cNvSpPr txBox="1">
                <a:spLocks noRot="1" noChangeAspect="1" noMove="1" noResize="1" noEditPoints="1" noAdjustHandles="1" noChangeArrowheads="1" noChangeShapeType="1" noTextEdit="1"/>
              </p:cNvSpPr>
              <p:nvPr/>
            </p:nvSpPr>
            <p:spPr>
              <a:xfrm>
                <a:off x="426720" y="2076822"/>
                <a:ext cx="11267440" cy="3584379"/>
              </a:xfrm>
              <a:prstGeom prst="rect">
                <a:avLst/>
              </a:prstGeom>
              <a:blipFill>
                <a:blip r:embed="rId3"/>
                <a:stretch>
                  <a:fillRect l="-595" r="-703" b="-2381"/>
                </a:stretch>
              </a:blipFill>
            </p:spPr>
            <p:txBody>
              <a:bodyPr/>
              <a:lstStyle/>
              <a:p>
                <a:r>
                  <a:rPr lang="en-GB">
                    <a:noFill/>
                  </a:rPr>
                  <a:t> </a:t>
                </a:r>
              </a:p>
            </p:txBody>
          </p:sp>
        </mc:Fallback>
      </mc:AlternateContent>
      <p:sp>
        <p:nvSpPr>
          <p:cNvPr id="2" name="Title 1">
            <a:extLst>
              <a:ext uri="{FF2B5EF4-FFF2-40B4-BE49-F238E27FC236}">
                <a16:creationId xmlns:a16="http://schemas.microsoft.com/office/drawing/2014/main" id="{E491937C-1122-9783-E193-8E6DA02FBA1D}"/>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Operational Amplifiers</a:t>
            </a:r>
          </a:p>
        </p:txBody>
      </p:sp>
    </p:spTree>
    <p:extLst>
      <p:ext uri="{BB962C8B-B14F-4D97-AF65-F5344CB8AC3E}">
        <p14:creationId xmlns:p14="http://schemas.microsoft.com/office/powerpoint/2010/main" val="13527207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497840" y="6306684"/>
            <a:ext cx="3860800" cy="365125"/>
          </a:xfrm>
          <a:prstGeom prst="rect">
            <a:avLst/>
          </a:prstGeom>
        </p:spPr>
        <p:txBody>
          <a:bodyPr/>
          <a:lstStyle/>
          <a:p>
            <a:r>
              <a:rPr lang="en-US"/>
              <a:t>Lecture 14– Op- Amps</a:t>
            </a:r>
            <a:endParaRPr lang="en-GB" dirty="0"/>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10</a:t>
            </a:fld>
            <a:endParaRPr lang="en-GB"/>
          </a:p>
        </p:txBody>
      </p:sp>
      <p:sp>
        <p:nvSpPr>
          <p:cNvPr id="7" name="TextBox 6">
            <a:extLst>
              <a:ext uri="{FF2B5EF4-FFF2-40B4-BE49-F238E27FC236}">
                <a16:creationId xmlns:a16="http://schemas.microsoft.com/office/drawing/2014/main" id="{6E1D8BD2-CEEF-BD3A-BCEB-AB84C47C4142}"/>
              </a:ext>
            </a:extLst>
          </p:cNvPr>
          <p:cNvSpPr txBox="1"/>
          <p:nvPr/>
        </p:nvSpPr>
        <p:spPr>
          <a:xfrm>
            <a:off x="149773" y="1267758"/>
            <a:ext cx="6164580" cy="461665"/>
          </a:xfrm>
          <a:prstGeom prst="rect">
            <a:avLst/>
          </a:prstGeom>
          <a:noFill/>
        </p:spPr>
        <p:txBody>
          <a:bodyPr wrap="square">
            <a:spAutoFit/>
          </a:bodyPr>
          <a:lstStyle/>
          <a:p>
            <a:r>
              <a:rPr lang="en-GB" sz="2400" b="1" dirty="0">
                <a:effectLst/>
                <a:latin typeface="Cambria" panose="02040503050406030204" pitchFamily="18" charset="0"/>
                <a:ea typeface="Times New Roman" panose="02020603050405020304" pitchFamily="18" charset="0"/>
                <a:cs typeface="Times New Roman" panose="02020603050405020304" pitchFamily="18" charset="0"/>
              </a:rPr>
              <a:t>Night Light Sensor using LM393 op-amp </a:t>
            </a:r>
            <a:endParaRPr lang="en-GB" sz="2400" b="1" dirty="0"/>
          </a:p>
        </p:txBody>
      </p:sp>
      <p:sp>
        <p:nvSpPr>
          <p:cNvPr id="5" name="TextBox 4">
            <a:extLst>
              <a:ext uri="{FF2B5EF4-FFF2-40B4-BE49-F238E27FC236}">
                <a16:creationId xmlns:a16="http://schemas.microsoft.com/office/drawing/2014/main" id="{3A4A892B-7690-86F3-F35E-466934722C4F}"/>
              </a:ext>
            </a:extLst>
          </p:cNvPr>
          <p:cNvSpPr txBox="1"/>
          <p:nvPr/>
        </p:nvSpPr>
        <p:spPr>
          <a:xfrm>
            <a:off x="5529580" y="2479779"/>
            <a:ext cx="6164580" cy="3076548"/>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If the voltage at the inverting terminal is greater than the voltage at the noninverting terminal, then the output of the op amp will be drawn down to ground, allowing electricity to flow from VCC to ground, turning on the output device. </a:t>
            </a:r>
          </a:p>
        </p:txBody>
      </p:sp>
      <p:sp>
        <p:nvSpPr>
          <p:cNvPr id="13" name="Title 1">
            <a:extLst>
              <a:ext uri="{FF2B5EF4-FFF2-40B4-BE49-F238E27FC236}">
                <a16:creationId xmlns:a16="http://schemas.microsoft.com/office/drawing/2014/main" id="{01F7C58D-1450-E8DF-5176-C65AC94C1F75}"/>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Operational Amplifiers</a:t>
            </a:r>
          </a:p>
        </p:txBody>
      </p:sp>
      <p:pic>
        <p:nvPicPr>
          <p:cNvPr id="6" name="Picture 5">
            <a:extLst>
              <a:ext uri="{FF2B5EF4-FFF2-40B4-BE49-F238E27FC236}">
                <a16:creationId xmlns:a16="http://schemas.microsoft.com/office/drawing/2014/main" id="{D39FEE40-AB90-AE1A-64B5-345C48714667}"/>
              </a:ext>
            </a:extLst>
          </p:cNvPr>
          <p:cNvPicPr>
            <a:picLocks noChangeAspect="1"/>
          </p:cNvPicPr>
          <p:nvPr/>
        </p:nvPicPr>
        <p:blipFill>
          <a:blip r:embed="rId3"/>
          <a:stretch>
            <a:fillRect/>
          </a:stretch>
        </p:blipFill>
        <p:spPr>
          <a:xfrm>
            <a:off x="497840" y="2387283"/>
            <a:ext cx="4508801" cy="2850516"/>
          </a:xfrm>
          <a:prstGeom prst="rect">
            <a:avLst/>
          </a:prstGeom>
        </p:spPr>
      </p:pic>
    </p:spTree>
    <p:extLst>
      <p:ext uri="{BB962C8B-B14F-4D97-AF65-F5344CB8AC3E}">
        <p14:creationId xmlns:p14="http://schemas.microsoft.com/office/powerpoint/2010/main" val="32476488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497840" y="6306684"/>
            <a:ext cx="3860800" cy="365125"/>
          </a:xfrm>
          <a:prstGeom prst="rect">
            <a:avLst/>
          </a:prstGeom>
        </p:spPr>
        <p:txBody>
          <a:bodyPr/>
          <a:lstStyle/>
          <a:p>
            <a:r>
              <a:rPr lang="en-US"/>
              <a:t>Lecture 14– Op- Amps</a:t>
            </a:r>
            <a:endParaRPr lang="en-GB" dirty="0"/>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11</a:t>
            </a:fld>
            <a:endParaRPr lang="en-GB"/>
          </a:p>
        </p:txBody>
      </p:sp>
      <p:sp>
        <p:nvSpPr>
          <p:cNvPr id="7" name="TextBox 6">
            <a:extLst>
              <a:ext uri="{FF2B5EF4-FFF2-40B4-BE49-F238E27FC236}">
                <a16:creationId xmlns:a16="http://schemas.microsoft.com/office/drawing/2014/main" id="{6E1D8BD2-CEEF-BD3A-BCEB-AB84C47C4142}"/>
              </a:ext>
            </a:extLst>
          </p:cNvPr>
          <p:cNvSpPr txBox="1"/>
          <p:nvPr/>
        </p:nvSpPr>
        <p:spPr>
          <a:xfrm>
            <a:off x="149773" y="1267758"/>
            <a:ext cx="6164580" cy="461665"/>
          </a:xfrm>
          <a:prstGeom prst="rect">
            <a:avLst/>
          </a:prstGeom>
          <a:noFill/>
        </p:spPr>
        <p:txBody>
          <a:bodyPr wrap="square">
            <a:spAutoFit/>
          </a:bodyPr>
          <a:lstStyle/>
          <a:p>
            <a:r>
              <a:rPr lang="en-GB" sz="2400" b="1" dirty="0">
                <a:effectLst/>
                <a:latin typeface="Cambria" panose="02040503050406030204" pitchFamily="18" charset="0"/>
                <a:ea typeface="Times New Roman" panose="02020603050405020304" pitchFamily="18" charset="0"/>
                <a:cs typeface="Times New Roman" panose="02020603050405020304" pitchFamily="18" charset="0"/>
              </a:rPr>
              <a:t>Night Light Sensor using LM393 op-amp </a:t>
            </a:r>
            <a:endParaRPr lang="en-GB" sz="2400" b="1" dirty="0"/>
          </a:p>
        </p:txBody>
      </p:sp>
      <p:sp>
        <p:nvSpPr>
          <p:cNvPr id="5" name="TextBox 4">
            <a:extLst>
              <a:ext uri="{FF2B5EF4-FFF2-40B4-BE49-F238E27FC236}">
                <a16:creationId xmlns:a16="http://schemas.microsoft.com/office/drawing/2014/main" id="{3A4A892B-7690-86F3-F35E-466934722C4F}"/>
              </a:ext>
            </a:extLst>
          </p:cNvPr>
          <p:cNvSpPr txBox="1"/>
          <p:nvPr/>
        </p:nvSpPr>
        <p:spPr>
          <a:xfrm>
            <a:off x="5272602" y="2733695"/>
            <a:ext cx="6708850" cy="2554585"/>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200" b="0" i="0" dirty="0">
                <a:effectLst/>
                <a:latin typeface="Cambria" panose="02040503050406030204" pitchFamily="18" charset="0"/>
                <a:ea typeface="Cambria" panose="02040503050406030204" pitchFamily="18" charset="0"/>
              </a:rPr>
              <a:t>If the voltage at the inverting terminal is less than at the noninverting terminal, then the output of the op amp stays at VCC allowing no electricity to flow, since there is no electric potential difference across the output device.</a:t>
            </a:r>
            <a:endParaRPr lang="en-GB" sz="2200" dirty="0">
              <a:latin typeface="Cambria" panose="02040503050406030204" pitchFamily="18" charset="0"/>
              <a:ea typeface="Cambria" panose="02040503050406030204" pitchFamily="18" charset="0"/>
            </a:endParaRPr>
          </a:p>
        </p:txBody>
      </p:sp>
      <p:sp>
        <p:nvSpPr>
          <p:cNvPr id="2" name="Title 1">
            <a:extLst>
              <a:ext uri="{FF2B5EF4-FFF2-40B4-BE49-F238E27FC236}">
                <a16:creationId xmlns:a16="http://schemas.microsoft.com/office/drawing/2014/main" id="{2D9A0F7A-D810-3034-FD7F-24A0F7357B28}"/>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Operational Amplifiers</a:t>
            </a:r>
          </a:p>
        </p:txBody>
      </p:sp>
      <p:pic>
        <p:nvPicPr>
          <p:cNvPr id="8" name="Picture 7">
            <a:extLst>
              <a:ext uri="{FF2B5EF4-FFF2-40B4-BE49-F238E27FC236}">
                <a16:creationId xmlns:a16="http://schemas.microsoft.com/office/drawing/2014/main" id="{58374681-A90F-7F14-1BE4-8D63667D9305}"/>
              </a:ext>
            </a:extLst>
          </p:cNvPr>
          <p:cNvPicPr>
            <a:picLocks noChangeAspect="1"/>
          </p:cNvPicPr>
          <p:nvPr/>
        </p:nvPicPr>
        <p:blipFill>
          <a:blip r:embed="rId3"/>
          <a:stretch>
            <a:fillRect/>
          </a:stretch>
        </p:blipFill>
        <p:spPr>
          <a:xfrm>
            <a:off x="497840" y="2387283"/>
            <a:ext cx="4508801" cy="2850516"/>
          </a:xfrm>
          <a:prstGeom prst="rect">
            <a:avLst/>
          </a:prstGeom>
        </p:spPr>
      </p:pic>
    </p:spTree>
    <p:extLst>
      <p:ext uri="{BB962C8B-B14F-4D97-AF65-F5344CB8AC3E}">
        <p14:creationId xmlns:p14="http://schemas.microsoft.com/office/powerpoint/2010/main" val="26847632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497840" y="6306684"/>
            <a:ext cx="3860800" cy="365125"/>
          </a:xfrm>
          <a:prstGeom prst="rect">
            <a:avLst/>
          </a:prstGeom>
        </p:spPr>
        <p:txBody>
          <a:bodyPr/>
          <a:lstStyle/>
          <a:p>
            <a:r>
              <a:rPr lang="en-US"/>
              <a:t>Lecture 14– Op- Amps</a:t>
            </a:r>
            <a:endParaRPr lang="en-GB" dirty="0"/>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12</a:t>
            </a:fld>
            <a:endParaRPr lang="en-GB"/>
          </a:p>
        </p:txBody>
      </p:sp>
      <p:sp>
        <p:nvSpPr>
          <p:cNvPr id="7" name="TextBox 6">
            <a:extLst>
              <a:ext uri="{FF2B5EF4-FFF2-40B4-BE49-F238E27FC236}">
                <a16:creationId xmlns:a16="http://schemas.microsoft.com/office/drawing/2014/main" id="{6E1D8BD2-CEEF-BD3A-BCEB-AB84C47C4142}"/>
              </a:ext>
            </a:extLst>
          </p:cNvPr>
          <p:cNvSpPr txBox="1"/>
          <p:nvPr/>
        </p:nvSpPr>
        <p:spPr>
          <a:xfrm>
            <a:off x="149773" y="1267758"/>
            <a:ext cx="6164580" cy="461665"/>
          </a:xfrm>
          <a:prstGeom prst="rect">
            <a:avLst/>
          </a:prstGeom>
          <a:noFill/>
        </p:spPr>
        <p:txBody>
          <a:bodyPr wrap="square">
            <a:spAutoFit/>
          </a:bodyPr>
          <a:lstStyle/>
          <a:p>
            <a:r>
              <a:rPr lang="en-GB" sz="2400" b="1" dirty="0">
                <a:effectLst/>
                <a:latin typeface="Cambria" panose="02040503050406030204" pitchFamily="18" charset="0"/>
                <a:ea typeface="Times New Roman" panose="02020603050405020304" pitchFamily="18" charset="0"/>
                <a:cs typeface="Times New Roman" panose="02020603050405020304" pitchFamily="18" charset="0"/>
              </a:rPr>
              <a:t>Night Light Sensor using LM393 op-amp </a:t>
            </a:r>
            <a:endParaRPr lang="en-GB" sz="2400" b="1" dirty="0"/>
          </a:p>
        </p:txBody>
      </p:sp>
      <p:sp>
        <p:nvSpPr>
          <p:cNvPr id="2" name="Title 1">
            <a:extLst>
              <a:ext uri="{FF2B5EF4-FFF2-40B4-BE49-F238E27FC236}">
                <a16:creationId xmlns:a16="http://schemas.microsoft.com/office/drawing/2014/main" id="{2D9A0F7A-D810-3034-FD7F-24A0F7357B28}"/>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Operational Amplifiers</a:t>
            </a:r>
          </a:p>
        </p:txBody>
      </p:sp>
      <p:pic>
        <p:nvPicPr>
          <p:cNvPr id="12" name="Picture 11">
            <a:extLst>
              <a:ext uri="{FF2B5EF4-FFF2-40B4-BE49-F238E27FC236}">
                <a16:creationId xmlns:a16="http://schemas.microsoft.com/office/drawing/2014/main" id="{35D42FC3-9BB9-EEE7-DAD6-AD8F8E200D88}"/>
              </a:ext>
            </a:extLst>
          </p:cNvPr>
          <p:cNvPicPr>
            <a:picLocks noChangeAspect="1"/>
          </p:cNvPicPr>
          <p:nvPr/>
        </p:nvPicPr>
        <p:blipFill>
          <a:blip r:embed="rId3"/>
          <a:stretch>
            <a:fillRect/>
          </a:stretch>
        </p:blipFill>
        <p:spPr>
          <a:xfrm>
            <a:off x="5588731" y="2387283"/>
            <a:ext cx="5995573" cy="3139758"/>
          </a:xfrm>
          <a:prstGeom prst="rect">
            <a:avLst/>
          </a:prstGeom>
        </p:spPr>
      </p:pic>
      <p:pic>
        <p:nvPicPr>
          <p:cNvPr id="19" name="Picture 18">
            <a:extLst>
              <a:ext uri="{FF2B5EF4-FFF2-40B4-BE49-F238E27FC236}">
                <a16:creationId xmlns:a16="http://schemas.microsoft.com/office/drawing/2014/main" id="{AEA4121B-3CA6-D503-312C-D727662449B7}"/>
              </a:ext>
            </a:extLst>
          </p:cNvPr>
          <p:cNvPicPr>
            <a:picLocks noChangeAspect="1"/>
          </p:cNvPicPr>
          <p:nvPr/>
        </p:nvPicPr>
        <p:blipFill>
          <a:blip r:embed="rId4"/>
          <a:stretch>
            <a:fillRect/>
          </a:stretch>
        </p:blipFill>
        <p:spPr>
          <a:xfrm>
            <a:off x="497840" y="2387283"/>
            <a:ext cx="4508801" cy="2850516"/>
          </a:xfrm>
          <a:prstGeom prst="rect">
            <a:avLst/>
          </a:prstGeom>
        </p:spPr>
      </p:pic>
    </p:spTree>
    <p:extLst>
      <p:ext uri="{BB962C8B-B14F-4D97-AF65-F5344CB8AC3E}">
        <p14:creationId xmlns:p14="http://schemas.microsoft.com/office/powerpoint/2010/main" val="18200225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497840" y="6306684"/>
            <a:ext cx="3860800" cy="365125"/>
          </a:xfrm>
          <a:prstGeom prst="rect">
            <a:avLst/>
          </a:prstGeom>
        </p:spPr>
        <p:txBody>
          <a:bodyPr/>
          <a:lstStyle/>
          <a:p>
            <a:r>
              <a:rPr lang="en-US"/>
              <a:t>Lecture 14– Op- Amps</a:t>
            </a:r>
            <a:endParaRPr lang="en-GB" dirty="0"/>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13</a:t>
            </a:fld>
            <a:endParaRPr lang="en-GB"/>
          </a:p>
        </p:txBody>
      </p:sp>
      <p:sp>
        <p:nvSpPr>
          <p:cNvPr id="7" name="TextBox 6">
            <a:extLst>
              <a:ext uri="{FF2B5EF4-FFF2-40B4-BE49-F238E27FC236}">
                <a16:creationId xmlns:a16="http://schemas.microsoft.com/office/drawing/2014/main" id="{6E1D8BD2-CEEF-BD3A-BCEB-AB84C47C4142}"/>
              </a:ext>
            </a:extLst>
          </p:cNvPr>
          <p:cNvSpPr txBox="1"/>
          <p:nvPr/>
        </p:nvSpPr>
        <p:spPr>
          <a:xfrm>
            <a:off x="149773" y="1267758"/>
            <a:ext cx="6164580" cy="461665"/>
          </a:xfrm>
          <a:prstGeom prst="rect">
            <a:avLst/>
          </a:prstGeom>
          <a:noFill/>
        </p:spPr>
        <p:txBody>
          <a:bodyPr wrap="square">
            <a:spAutoFit/>
          </a:bodyPr>
          <a:lstStyle/>
          <a:p>
            <a:r>
              <a:rPr lang="en-GB" sz="2400" b="1" dirty="0">
                <a:effectLst/>
                <a:latin typeface="Cambria" panose="02040503050406030204" pitchFamily="18" charset="0"/>
                <a:ea typeface="Times New Roman" panose="02020603050405020304" pitchFamily="18" charset="0"/>
                <a:cs typeface="Times New Roman" panose="02020603050405020304" pitchFamily="18" charset="0"/>
              </a:rPr>
              <a:t>Night Light Sensor using LM393 op-amp </a:t>
            </a:r>
            <a:endParaRPr lang="en-GB" sz="2400" b="1" dirty="0"/>
          </a:p>
        </p:txBody>
      </p:sp>
      <p:sp>
        <p:nvSpPr>
          <p:cNvPr id="2" name="Title 1">
            <a:extLst>
              <a:ext uri="{FF2B5EF4-FFF2-40B4-BE49-F238E27FC236}">
                <a16:creationId xmlns:a16="http://schemas.microsoft.com/office/drawing/2014/main" id="{2D9A0F7A-D810-3034-FD7F-24A0F7357B28}"/>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Operational Amplifiers</a:t>
            </a:r>
          </a:p>
        </p:txBody>
      </p:sp>
      <p:pic>
        <p:nvPicPr>
          <p:cNvPr id="5" name="Picture 4">
            <a:extLst>
              <a:ext uri="{FF2B5EF4-FFF2-40B4-BE49-F238E27FC236}">
                <a16:creationId xmlns:a16="http://schemas.microsoft.com/office/drawing/2014/main" id="{DBB0FDD4-E8D0-19B0-8BA3-A87908B0801A}"/>
              </a:ext>
            </a:extLst>
          </p:cNvPr>
          <p:cNvPicPr>
            <a:picLocks noChangeAspect="1"/>
          </p:cNvPicPr>
          <p:nvPr/>
        </p:nvPicPr>
        <p:blipFill>
          <a:blip r:embed="rId3"/>
          <a:stretch>
            <a:fillRect/>
          </a:stretch>
        </p:blipFill>
        <p:spPr>
          <a:xfrm>
            <a:off x="1114763" y="2148551"/>
            <a:ext cx="4455370" cy="2660307"/>
          </a:xfrm>
          <a:prstGeom prst="rect">
            <a:avLst/>
          </a:prstGeom>
        </p:spPr>
      </p:pic>
      <p:pic>
        <p:nvPicPr>
          <p:cNvPr id="10" name="Picture 9">
            <a:extLst>
              <a:ext uri="{FF2B5EF4-FFF2-40B4-BE49-F238E27FC236}">
                <a16:creationId xmlns:a16="http://schemas.microsoft.com/office/drawing/2014/main" id="{815D5426-12D6-CB84-2F28-7C61DD974189}"/>
              </a:ext>
            </a:extLst>
          </p:cNvPr>
          <p:cNvPicPr>
            <a:picLocks noChangeAspect="1"/>
          </p:cNvPicPr>
          <p:nvPr/>
        </p:nvPicPr>
        <p:blipFill>
          <a:blip r:embed="rId4"/>
          <a:stretch>
            <a:fillRect/>
          </a:stretch>
        </p:blipFill>
        <p:spPr>
          <a:xfrm>
            <a:off x="6177193" y="2148551"/>
            <a:ext cx="4254036" cy="2755550"/>
          </a:xfrm>
          <a:prstGeom prst="rect">
            <a:avLst/>
          </a:prstGeom>
        </p:spPr>
      </p:pic>
      <p:sp>
        <p:nvSpPr>
          <p:cNvPr id="11" name="TextBox 10">
            <a:extLst>
              <a:ext uri="{FF2B5EF4-FFF2-40B4-BE49-F238E27FC236}">
                <a16:creationId xmlns:a16="http://schemas.microsoft.com/office/drawing/2014/main" id="{E52A5E3A-E8E9-909D-1BD0-4A2697212902}"/>
              </a:ext>
            </a:extLst>
          </p:cNvPr>
          <p:cNvSpPr txBox="1"/>
          <p:nvPr/>
        </p:nvSpPr>
        <p:spPr>
          <a:xfrm>
            <a:off x="721360" y="1729423"/>
            <a:ext cx="1457960" cy="369332"/>
          </a:xfrm>
          <a:prstGeom prst="rect">
            <a:avLst/>
          </a:prstGeom>
          <a:noFill/>
        </p:spPr>
        <p:txBody>
          <a:bodyPr wrap="square" rtlCol="0">
            <a:spAutoFit/>
          </a:bodyPr>
          <a:lstStyle/>
          <a:p>
            <a:r>
              <a:rPr lang="en-GB" b="1" dirty="0"/>
              <a:t>LED ON</a:t>
            </a:r>
          </a:p>
        </p:txBody>
      </p:sp>
      <p:sp>
        <p:nvSpPr>
          <p:cNvPr id="13" name="TextBox 12">
            <a:extLst>
              <a:ext uri="{FF2B5EF4-FFF2-40B4-BE49-F238E27FC236}">
                <a16:creationId xmlns:a16="http://schemas.microsoft.com/office/drawing/2014/main" id="{98B497C4-05C0-D241-6AD2-F331B96EF799}"/>
              </a:ext>
            </a:extLst>
          </p:cNvPr>
          <p:cNvSpPr txBox="1"/>
          <p:nvPr/>
        </p:nvSpPr>
        <p:spPr>
          <a:xfrm>
            <a:off x="5737773" y="1584568"/>
            <a:ext cx="1457960" cy="369332"/>
          </a:xfrm>
          <a:prstGeom prst="rect">
            <a:avLst/>
          </a:prstGeom>
          <a:noFill/>
        </p:spPr>
        <p:txBody>
          <a:bodyPr wrap="square" rtlCol="0">
            <a:spAutoFit/>
          </a:bodyPr>
          <a:lstStyle/>
          <a:p>
            <a:r>
              <a:rPr lang="en-GB" b="1" dirty="0"/>
              <a:t>LED OFF</a:t>
            </a:r>
          </a:p>
        </p:txBody>
      </p:sp>
      <mc:AlternateContent xmlns:mc="http://schemas.openxmlformats.org/markup-compatibility/2006">
        <mc:Choice xmlns:a14="http://schemas.microsoft.com/office/drawing/2010/main" Requires="a14">
          <p:graphicFrame>
            <p:nvGraphicFramePr>
              <p:cNvPr id="14" name="Table 14">
                <a:extLst>
                  <a:ext uri="{FF2B5EF4-FFF2-40B4-BE49-F238E27FC236}">
                    <a16:creationId xmlns:a16="http://schemas.microsoft.com/office/drawing/2014/main" id="{6F1FC46B-027C-3B89-4AD6-D1F84A6D5E51}"/>
                  </a:ext>
                </a:extLst>
              </p:cNvPr>
              <p:cNvGraphicFramePr>
                <a:graphicFrameLocks noGrp="1"/>
              </p:cNvGraphicFramePr>
              <p:nvPr>
                <p:extLst>
                  <p:ext uri="{D42A27DB-BD31-4B8C-83A1-F6EECF244321}">
                    <p14:modId xmlns:p14="http://schemas.microsoft.com/office/powerpoint/2010/main" val="3146066906"/>
                  </p:ext>
                </p:extLst>
              </p:nvPr>
            </p:nvGraphicFramePr>
            <p:xfrm>
              <a:off x="2326640" y="4911805"/>
              <a:ext cx="8128000" cy="1168400"/>
            </p:xfrm>
            <a:graphic>
              <a:graphicData uri="http://schemas.openxmlformats.org/drawingml/2006/table">
                <a:tbl>
                  <a:tblPr firstRow="1" bandRow="1">
                    <a:tableStyleId>{5C22544A-7EE6-4342-B048-85BDC9FD1C3A}</a:tableStyleId>
                  </a:tblPr>
                  <a:tblGrid>
                    <a:gridCol w="1625600">
                      <a:extLst>
                        <a:ext uri="{9D8B030D-6E8A-4147-A177-3AD203B41FA5}">
                          <a16:colId xmlns:a16="http://schemas.microsoft.com/office/drawing/2014/main" val="2860390959"/>
                        </a:ext>
                      </a:extLst>
                    </a:gridCol>
                    <a:gridCol w="1625600">
                      <a:extLst>
                        <a:ext uri="{9D8B030D-6E8A-4147-A177-3AD203B41FA5}">
                          <a16:colId xmlns:a16="http://schemas.microsoft.com/office/drawing/2014/main" val="1756926916"/>
                        </a:ext>
                      </a:extLst>
                    </a:gridCol>
                    <a:gridCol w="1625600">
                      <a:extLst>
                        <a:ext uri="{9D8B030D-6E8A-4147-A177-3AD203B41FA5}">
                          <a16:colId xmlns:a16="http://schemas.microsoft.com/office/drawing/2014/main" val="2615849709"/>
                        </a:ext>
                      </a:extLst>
                    </a:gridCol>
                    <a:gridCol w="1625600">
                      <a:extLst>
                        <a:ext uri="{9D8B030D-6E8A-4147-A177-3AD203B41FA5}">
                          <a16:colId xmlns:a16="http://schemas.microsoft.com/office/drawing/2014/main" val="1399670726"/>
                        </a:ext>
                      </a:extLst>
                    </a:gridCol>
                    <a:gridCol w="1625600">
                      <a:extLst>
                        <a:ext uri="{9D8B030D-6E8A-4147-A177-3AD203B41FA5}">
                          <a16:colId xmlns:a16="http://schemas.microsoft.com/office/drawing/2014/main" val="1270967123"/>
                        </a:ext>
                      </a:extLst>
                    </a:gridCol>
                  </a:tblGrid>
                  <a:tr h="370840">
                    <a:tc>
                      <a:txBody>
                        <a:bodyPr/>
                        <a:lstStyle/>
                        <a:p>
                          <a:r>
                            <a:rPr lang="en-GB" i="1" dirty="0">
                              <a:solidFill>
                                <a:schemeClr val="bg1"/>
                              </a:solidFill>
                            </a:rPr>
                            <a:t>Condition</a:t>
                          </a:r>
                        </a:p>
                      </a:txBody>
                      <a:tcPr/>
                    </a:tc>
                    <a:tc>
                      <a:txBody>
                        <a:bodyPr/>
                        <a:lstStyle/>
                        <a:p>
                          <a:pPr/>
                          <a14:m>
                            <m:oMathPara xmlns:m="http://schemas.openxmlformats.org/officeDocument/2006/math">
                              <m:oMathParaPr>
                                <m:jc m:val="centerGroup"/>
                              </m:oMathParaPr>
                              <m:oMath xmlns:m="http://schemas.openxmlformats.org/officeDocument/2006/math">
                                <m:sSub>
                                  <m:sSubPr>
                                    <m:ctrlPr>
                                      <a:rPr kumimoji="0" lang="en-GB" sz="2200" b="0" i="1" u="none" strike="noStrike" kern="1200" cap="none" spc="0" normalizeH="0" baseline="0" noProof="0" smtClean="0">
                                        <a:ln>
                                          <a:noFill/>
                                        </a:ln>
                                        <a:solidFill>
                                          <a:schemeClr val="bg1"/>
                                        </a:solidFill>
                                        <a:effectLst/>
                                        <a:uLnTx/>
                                        <a:uFillTx/>
                                        <a:latin typeface="Cambria Math" panose="02040503050406030204" pitchFamily="18" charset="0"/>
                                        <a:ea typeface="+mn-ea"/>
                                        <a:cs typeface="+mn-cs"/>
                                      </a:rPr>
                                    </m:ctrlPr>
                                  </m:sSubPr>
                                  <m:e>
                                    <m:r>
                                      <a:rPr kumimoji="0" lang="en-GB" sz="2200" b="0" i="1" u="none" strike="noStrike" kern="1200" cap="none" spc="0" normalizeH="0" baseline="0" noProof="0" smtClean="0">
                                        <a:ln>
                                          <a:noFill/>
                                        </a:ln>
                                        <a:solidFill>
                                          <a:schemeClr val="bg1"/>
                                        </a:solidFill>
                                        <a:effectLst/>
                                        <a:uLnTx/>
                                        <a:uFillTx/>
                                        <a:latin typeface="Cambria Math" panose="02040503050406030204" pitchFamily="18" charset="0"/>
                                        <a:ea typeface="+mn-ea"/>
                                        <a:cs typeface="+mn-cs"/>
                                      </a:rPr>
                                      <m:t>𝑉</m:t>
                                    </m:r>
                                  </m:e>
                                  <m:sub>
                                    <m:r>
                                      <a:rPr kumimoji="0" lang="en-GB" sz="2200" b="0" i="1" u="none" strike="noStrike" kern="1200" cap="none" spc="0" normalizeH="0" baseline="0" noProof="0" smtClean="0">
                                        <a:ln>
                                          <a:noFill/>
                                        </a:ln>
                                        <a:solidFill>
                                          <a:schemeClr val="bg1"/>
                                        </a:solidFill>
                                        <a:effectLst/>
                                        <a:uLnTx/>
                                        <a:uFillTx/>
                                        <a:latin typeface="Cambria Math" panose="02040503050406030204" pitchFamily="18" charset="0"/>
                                        <a:ea typeface="+mn-ea"/>
                                        <a:cs typeface="+mn-cs"/>
                                      </a:rPr>
                                      <m:t>1</m:t>
                                    </m:r>
                                  </m:sub>
                                </m:sSub>
                              </m:oMath>
                            </m:oMathPara>
                          </a14:m>
                          <a:endParaRPr lang="en-GB" i="1" dirty="0">
                            <a:solidFill>
                              <a:schemeClr val="bg1"/>
                            </a:solidFill>
                          </a:endParaRPr>
                        </a:p>
                      </a:txBody>
                      <a:tcPr/>
                    </a:tc>
                    <a:tc>
                      <a:txBody>
                        <a:bodyPr/>
                        <a:lstStyle/>
                        <a:p>
                          <a:pPr/>
                          <a14:m>
                            <m:oMathPara xmlns:m="http://schemas.openxmlformats.org/officeDocument/2006/math">
                              <m:oMathParaPr>
                                <m:jc m:val="centerGroup"/>
                              </m:oMathParaPr>
                              <m:oMath xmlns:m="http://schemas.openxmlformats.org/officeDocument/2006/math">
                                <m:sSub>
                                  <m:sSubPr>
                                    <m:ctrlPr>
                                      <a:rPr kumimoji="0" lang="en-GB" sz="2200" b="0" i="1" u="none" strike="noStrike" kern="1200" cap="none" spc="0" normalizeH="0" baseline="0" noProof="0" smtClean="0">
                                        <a:ln>
                                          <a:noFill/>
                                        </a:ln>
                                        <a:solidFill>
                                          <a:schemeClr val="bg1"/>
                                        </a:solidFill>
                                        <a:effectLst/>
                                        <a:uLnTx/>
                                        <a:uFillTx/>
                                        <a:latin typeface="Cambria Math" panose="02040503050406030204" pitchFamily="18" charset="0"/>
                                        <a:ea typeface="+mn-ea"/>
                                        <a:cs typeface="+mn-cs"/>
                                      </a:rPr>
                                    </m:ctrlPr>
                                  </m:sSubPr>
                                  <m:e>
                                    <m:r>
                                      <a:rPr kumimoji="0" lang="en-GB" sz="2200" b="0" i="1" u="none" strike="noStrike" kern="1200" cap="none" spc="0" normalizeH="0" baseline="0" noProof="0" smtClean="0">
                                        <a:ln>
                                          <a:noFill/>
                                        </a:ln>
                                        <a:solidFill>
                                          <a:schemeClr val="bg1"/>
                                        </a:solidFill>
                                        <a:effectLst/>
                                        <a:uLnTx/>
                                        <a:uFillTx/>
                                        <a:latin typeface="Cambria Math" panose="02040503050406030204" pitchFamily="18" charset="0"/>
                                        <a:ea typeface="+mn-ea"/>
                                        <a:cs typeface="+mn-cs"/>
                                      </a:rPr>
                                      <m:t>𝑉</m:t>
                                    </m:r>
                                  </m:e>
                                  <m:sub>
                                    <m:r>
                                      <a:rPr kumimoji="0" lang="en-GB" sz="2200" b="0" i="1" u="none" strike="noStrike" kern="1200" cap="none" spc="0" normalizeH="0" baseline="0" noProof="0" smtClean="0">
                                        <a:ln>
                                          <a:noFill/>
                                        </a:ln>
                                        <a:solidFill>
                                          <a:schemeClr val="bg1"/>
                                        </a:solidFill>
                                        <a:effectLst/>
                                        <a:uLnTx/>
                                        <a:uFillTx/>
                                        <a:latin typeface="Cambria Math" panose="02040503050406030204" pitchFamily="18" charset="0"/>
                                        <a:ea typeface="+mn-ea"/>
                                        <a:cs typeface="+mn-cs"/>
                                      </a:rPr>
                                      <m:t>2</m:t>
                                    </m:r>
                                  </m:sub>
                                </m:sSub>
                              </m:oMath>
                            </m:oMathPara>
                          </a14:m>
                          <a:endParaRPr lang="en-GB" i="1" dirty="0">
                            <a:solidFill>
                              <a:schemeClr val="bg1"/>
                            </a:solidFill>
                          </a:endParaRPr>
                        </a:p>
                      </a:txBody>
                      <a:tcPr/>
                    </a:tc>
                    <a:tc>
                      <a:txBody>
                        <a:bodyPr/>
                        <a:lstStyle/>
                        <a:p>
                          <a:r>
                            <a:rPr lang="en-GB" i="1" dirty="0">
                              <a:solidFill>
                                <a:schemeClr val="bg1"/>
                              </a:solidFill>
                            </a:rPr>
                            <a:t>LED</a:t>
                          </a:r>
                        </a:p>
                      </a:txBody>
                      <a:tcPr/>
                    </a:tc>
                    <a:tc>
                      <a:txBody>
                        <a:bodyPr/>
                        <a:lstStyle/>
                        <a:p>
                          <a:r>
                            <a:rPr lang="en-GB" i="1" dirty="0">
                              <a:solidFill>
                                <a:schemeClr val="bg1"/>
                              </a:solidFill>
                            </a:rPr>
                            <a:t>Resistance</a:t>
                          </a:r>
                        </a:p>
                      </a:txBody>
                      <a:tcPr/>
                    </a:tc>
                    <a:extLst>
                      <a:ext uri="{0D108BD9-81ED-4DB2-BD59-A6C34878D82A}">
                        <a16:rowId xmlns:a16="http://schemas.microsoft.com/office/drawing/2014/main" val="2161017136"/>
                      </a:ext>
                    </a:extLst>
                  </a:tr>
                  <a:tr h="370840">
                    <a:tc>
                      <a:txBody>
                        <a:bodyPr/>
                        <a:lstStyle/>
                        <a:p>
                          <a:r>
                            <a:rPr lang="en-GB" i="1" dirty="0"/>
                            <a:t>Dark</a:t>
                          </a:r>
                        </a:p>
                      </a:txBody>
                      <a:tcPr/>
                    </a:tc>
                    <a:tc>
                      <a:txBody>
                        <a:bodyPr/>
                        <a:lstStyle/>
                        <a:p>
                          <a:r>
                            <a:rPr lang="en-GB" i="1" dirty="0"/>
                            <a:t>4.8399 V</a:t>
                          </a:r>
                        </a:p>
                      </a:txBody>
                      <a:tcPr/>
                    </a:tc>
                    <a:tc>
                      <a:txBody>
                        <a:bodyPr/>
                        <a:lstStyle/>
                        <a:p>
                          <a:r>
                            <a:rPr lang="en-GB" i="1" dirty="0"/>
                            <a:t>2.5V</a:t>
                          </a:r>
                        </a:p>
                      </a:txBody>
                      <a:tcPr/>
                    </a:tc>
                    <a:tc>
                      <a:txBody>
                        <a:bodyPr/>
                        <a:lstStyle/>
                        <a:p>
                          <a:r>
                            <a:rPr lang="en-GB" i="1" dirty="0"/>
                            <a:t>ON</a:t>
                          </a:r>
                        </a:p>
                      </a:txBody>
                      <a:tcPr/>
                    </a:tc>
                    <a:tc>
                      <a:txBody>
                        <a:bodyPr/>
                        <a:lstStyle/>
                        <a:p>
                          <a:r>
                            <a:rPr lang="en-GB" i="1" dirty="0"/>
                            <a:t>Less</a:t>
                          </a:r>
                        </a:p>
                      </a:txBody>
                      <a:tcPr/>
                    </a:tc>
                    <a:extLst>
                      <a:ext uri="{0D108BD9-81ED-4DB2-BD59-A6C34878D82A}">
                        <a16:rowId xmlns:a16="http://schemas.microsoft.com/office/drawing/2014/main" val="2343151795"/>
                      </a:ext>
                    </a:extLst>
                  </a:tr>
                  <a:tr h="370840">
                    <a:tc>
                      <a:txBody>
                        <a:bodyPr/>
                        <a:lstStyle/>
                        <a:p>
                          <a:r>
                            <a:rPr lang="en-GB" i="1" dirty="0"/>
                            <a:t>Light</a:t>
                          </a:r>
                        </a:p>
                      </a:txBody>
                      <a:tcPr/>
                    </a:tc>
                    <a:tc>
                      <a:txBody>
                        <a:bodyPr/>
                        <a:lstStyle/>
                        <a:p>
                          <a:r>
                            <a:rPr lang="en-GB" i="1" dirty="0"/>
                            <a:t>1.88V</a:t>
                          </a:r>
                        </a:p>
                      </a:txBody>
                      <a:tcPr/>
                    </a:tc>
                    <a:tc>
                      <a:txBody>
                        <a:bodyPr/>
                        <a:lstStyle/>
                        <a:p>
                          <a:r>
                            <a:rPr lang="en-GB" i="1" dirty="0"/>
                            <a:t>2.499V</a:t>
                          </a:r>
                        </a:p>
                      </a:txBody>
                      <a:tcPr/>
                    </a:tc>
                    <a:tc>
                      <a:txBody>
                        <a:bodyPr/>
                        <a:lstStyle/>
                        <a:p>
                          <a:r>
                            <a:rPr lang="en-GB" i="1" dirty="0"/>
                            <a:t>OFF</a:t>
                          </a:r>
                        </a:p>
                      </a:txBody>
                      <a:tcPr/>
                    </a:tc>
                    <a:tc>
                      <a:txBody>
                        <a:bodyPr/>
                        <a:lstStyle/>
                        <a:p>
                          <a:r>
                            <a:rPr lang="en-GB" i="1" dirty="0"/>
                            <a:t>High</a:t>
                          </a:r>
                        </a:p>
                      </a:txBody>
                      <a:tcPr/>
                    </a:tc>
                    <a:extLst>
                      <a:ext uri="{0D108BD9-81ED-4DB2-BD59-A6C34878D82A}">
                        <a16:rowId xmlns:a16="http://schemas.microsoft.com/office/drawing/2014/main" val="4167379239"/>
                      </a:ext>
                    </a:extLst>
                  </a:tr>
                </a:tbl>
              </a:graphicData>
            </a:graphic>
          </p:graphicFrame>
        </mc:Choice>
        <mc:Fallback>
          <p:graphicFrame>
            <p:nvGraphicFramePr>
              <p:cNvPr id="14" name="Table 14">
                <a:extLst>
                  <a:ext uri="{FF2B5EF4-FFF2-40B4-BE49-F238E27FC236}">
                    <a16:creationId xmlns:a16="http://schemas.microsoft.com/office/drawing/2014/main" id="{6F1FC46B-027C-3B89-4AD6-D1F84A6D5E51}"/>
                  </a:ext>
                </a:extLst>
              </p:cNvPr>
              <p:cNvGraphicFramePr>
                <a:graphicFrameLocks noGrp="1"/>
              </p:cNvGraphicFramePr>
              <p:nvPr>
                <p:extLst>
                  <p:ext uri="{D42A27DB-BD31-4B8C-83A1-F6EECF244321}">
                    <p14:modId xmlns:p14="http://schemas.microsoft.com/office/powerpoint/2010/main" val="3146066906"/>
                  </p:ext>
                </p:extLst>
              </p:nvPr>
            </p:nvGraphicFramePr>
            <p:xfrm>
              <a:off x="2326640" y="4911805"/>
              <a:ext cx="8128000" cy="1168400"/>
            </p:xfrm>
            <a:graphic>
              <a:graphicData uri="http://schemas.openxmlformats.org/drawingml/2006/table">
                <a:tbl>
                  <a:tblPr firstRow="1" bandRow="1">
                    <a:tableStyleId>{5C22544A-7EE6-4342-B048-85BDC9FD1C3A}</a:tableStyleId>
                  </a:tblPr>
                  <a:tblGrid>
                    <a:gridCol w="1625600">
                      <a:extLst>
                        <a:ext uri="{9D8B030D-6E8A-4147-A177-3AD203B41FA5}">
                          <a16:colId xmlns:a16="http://schemas.microsoft.com/office/drawing/2014/main" val="2860390959"/>
                        </a:ext>
                      </a:extLst>
                    </a:gridCol>
                    <a:gridCol w="1625600">
                      <a:extLst>
                        <a:ext uri="{9D8B030D-6E8A-4147-A177-3AD203B41FA5}">
                          <a16:colId xmlns:a16="http://schemas.microsoft.com/office/drawing/2014/main" val="1756926916"/>
                        </a:ext>
                      </a:extLst>
                    </a:gridCol>
                    <a:gridCol w="1625600">
                      <a:extLst>
                        <a:ext uri="{9D8B030D-6E8A-4147-A177-3AD203B41FA5}">
                          <a16:colId xmlns:a16="http://schemas.microsoft.com/office/drawing/2014/main" val="2615849709"/>
                        </a:ext>
                      </a:extLst>
                    </a:gridCol>
                    <a:gridCol w="1625600">
                      <a:extLst>
                        <a:ext uri="{9D8B030D-6E8A-4147-A177-3AD203B41FA5}">
                          <a16:colId xmlns:a16="http://schemas.microsoft.com/office/drawing/2014/main" val="1399670726"/>
                        </a:ext>
                      </a:extLst>
                    </a:gridCol>
                    <a:gridCol w="1625600">
                      <a:extLst>
                        <a:ext uri="{9D8B030D-6E8A-4147-A177-3AD203B41FA5}">
                          <a16:colId xmlns:a16="http://schemas.microsoft.com/office/drawing/2014/main" val="1270967123"/>
                        </a:ext>
                      </a:extLst>
                    </a:gridCol>
                  </a:tblGrid>
                  <a:tr h="426720">
                    <a:tc>
                      <a:txBody>
                        <a:bodyPr/>
                        <a:lstStyle/>
                        <a:p>
                          <a:r>
                            <a:rPr lang="en-GB" i="1" dirty="0">
                              <a:solidFill>
                                <a:schemeClr val="bg1"/>
                              </a:solidFill>
                            </a:rPr>
                            <a:t>Condition</a:t>
                          </a:r>
                        </a:p>
                      </a:txBody>
                      <a:tcPr/>
                    </a:tc>
                    <a:tc>
                      <a:txBody>
                        <a:bodyPr/>
                        <a:lstStyle/>
                        <a:p>
                          <a:endParaRPr lang="en-US"/>
                        </a:p>
                      </a:txBody>
                      <a:tcPr>
                        <a:blipFill>
                          <a:blip r:embed="rId5"/>
                          <a:stretch>
                            <a:fillRect l="-100375" t="-7143" r="-301498" b="-197143"/>
                          </a:stretch>
                        </a:blipFill>
                      </a:tcPr>
                    </a:tc>
                    <a:tc>
                      <a:txBody>
                        <a:bodyPr/>
                        <a:lstStyle/>
                        <a:p>
                          <a:endParaRPr lang="en-US"/>
                        </a:p>
                      </a:txBody>
                      <a:tcPr>
                        <a:blipFill>
                          <a:blip r:embed="rId5"/>
                          <a:stretch>
                            <a:fillRect l="-201128" t="-7143" r="-202632" b="-197143"/>
                          </a:stretch>
                        </a:blipFill>
                      </a:tcPr>
                    </a:tc>
                    <a:tc>
                      <a:txBody>
                        <a:bodyPr/>
                        <a:lstStyle/>
                        <a:p>
                          <a:r>
                            <a:rPr lang="en-GB" i="1" dirty="0">
                              <a:solidFill>
                                <a:schemeClr val="bg1"/>
                              </a:solidFill>
                            </a:rPr>
                            <a:t>LED</a:t>
                          </a:r>
                        </a:p>
                      </a:txBody>
                      <a:tcPr/>
                    </a:tc>
                    <a:tc>
                      <a:txBody>
                        <a:bodyPr/>
                        <a:lstStyle/>
                        <a:p>
                          <a:r>
                            <a:rPr lang="en-GB" i="1" dirty="0">
                              <a:solidFill>
                                <a:schemeClr val="bg1"/>
                              </a:solidFill>
                            </a:rPr>
                            <a:t>Resistance</a:t>
                          </a:r>
                        </a:p>
                      </a:txBody>
                      <a:tcPr/>
                    </a:tc>
                    <a:extLst>
                      <a:ext uri="{0D108BD9-81ED-4DB2-BD59-A6C34878D82A}">
                        <a16:rowId xmlns:a16="http://schemas.microsoft.com/office/drawing/2014/main" val="2161017136"/>
                      </a:ext>
                    </a:extLst>
                  </a:tr>
                  <a:tr h="370840">
                    <a:tc>
                      <a:txBody>
                        <a:bodyPr/>
                        <a:lstStyle/>
                        <a:p>
                          <a:r>
                            <a:rPr lang="en-GB" i="1" dirty="0"/>
                            <a:t>Dark</a:t>
                          </a:r>
                        </a:p>
                      </a:txBody>
                      <a:tcPr/>
                    </a:tc>
                    <a:tc>
                      <a:txBody>
                        <a:bodyPr/>
                        <a:lstStyle/>
                        <a:p>
                          <a:r>
                            <a:rPr lang="en-GB" i="1" dirty="0"/>
                            <a:t>4.8399 V</a:t>
                          </a:r>
                        </a:p>
                      </a:txBody>
                      <a:tcPr/>
                    </a:tc>
                    <a:tc>
                      <a:txBody>
                        <a:bodyPr/>
                        <a:lstStyle/>
                        <a:p>
                          <a:r>
                            <a:rPr lang="en-GB" i="1" dirty="0"/>
                            <a:t>2.5V</a:t>
                          </a:r>
                        </a:p>
                      </a:txBody>
                      <a:tcPr/>
                    </a:tc>
                    <a:tc>
                      <a:txBody>
                        <a:bodyPr/>
                        <a:lstStyle/>
                        <a:p>
                          <a:r>
                            <a:rPr lang="en-GB" i="1" dirty="0"/>
                            <a:t>ON</a:t>
                          </a:r>
                        </a:p>
                      </a:txBody>
                      <a:tcPr/>
                    </a:tc>
                    <a:tc>
                      <a:txBody>
                        <a:bodyPr/>
                        <a:lstStyle/>
                        <a:p>
                          <a:r>
                            <a:rPr lang="en-GB" i="1" dirty="0"/>
                            <a:t>Less</a:t>
                          </a:r>
                        </a:p>
                      </a:txBody>
                      <a:tcPr/>
                    </a:tc>
                    <a:extLst>
                      <a:ext uri="{0D108BD9-81ED-4DB2-BD59-A6C34878D82A}">
                        <a16:rowId xmlns:a16="http://schemas.microsoft.com/office/drawing/2014/main" val="2343151795"/>
                      </a:ext>
                    </a:extLst>
                  </a:tr>
                  <a:tr h="370840">
                    <a:tc>
                      <a:txBody>
                        <a:bodyPr/>
                        <a:lstStyle/>
                        <a:p>
                          <a:r>
                            <a:rPr lang="en-GB" i="1" dirty="0"/>
                            <a:t>Light</a:t>
                          </a:r>
                        </a:p>
                      </a:txBody>
                      <a:tcPr/>
                    </a:tc>
                    <a:tc>
                      <a:txBody>
                        <a:bodyPr/>
                        <a:lstStyle/>
                        <a:p>
                          <a:r>
                            <a:rPr lang="en-GB" i="1" dirty="0"/>
                            <a:t>1.88V</a:t>
                          </a:r>
                        </a:p>
                      </a:txBody>
                      <a:tcPr/>
                    </a:tc>
                    <a:tc>
                      <a:txBody>
                        <a:bodyPr/>
                        <a:lstStyle/>
                        <a:p>
                          <a:r>
                            <a:rPr lang="en-GB" i="1" dirty="0"/>
                            <a:t>2.499V</a:t>
                          </a:r>
                        </a:p>
                      </a:txBody>
                      <a:tcPr/>
                    </a:tc>
                    <a:tc>
                      <a:txBody>
                        <a:bodyPr/>
                        <a:lstStyle/>
                        <a:p>
                          <a:r>
                            <a:rPr lang="en-GB" i="1" dirty="0"/>
                            <a:t>OFF</a:t>
                          </a:r>
                        </a:p>
                      </a:txBody>
                      <a:tcPr/>
                    </a:tc>
                    <a:tc>
                      <a:txBody>
                        <a:bodyPr/>
                        <a:lstStyle/>
                        <a:p>
                          <a:r>
                            <a:rPr lang="en-GB" i="1" dirty="0"/>
                            <a:t>High</a:t>
                          </a:r>
                        </a:p>
                      </a:txBody>
                      <a:tcPr/>
                    </a:tc>
                    <a:extLst>
                      <a:ext uri="{0D108BD9-81ED-4DB2-BD59-A6C34878D82A}">
                        <a16:rowId xmlns:a16="http://schemas.microsoft.com/office/drawing/2014/main" val="4167379239"/>
                      </a:ext>
                    </a:extLst>
                  </a:tr>
                </a:tbl>
              </a:graphicData>
            </a:graphic>
          </p:graphicFrame>
        </mc:Fallback>
      </mc:AlternateContent>
    </p:spTree>
    <p:extLst>
      <p:ext uri="{BB962C8B-B14F-4D97-AF65-F5344CB8AC3E}">
        <p14:creationId xmlns:p14="http://schemas.microsoft.com/office/powerpoint/2010/main" val="36295457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497840" y="6306684"/>
            <a:ext cx="3860800" cy="365125"/>
          </a:xfrm>
          <a:prstGeom prst="rect">
            <a:avLst/>
          </a:prstGeom>
        </p:spPr>
        <p:txBody>
          <a:bodyPr/>
          <a:lstStyle/>
          <a:p>
            <a:r>
              <a:rPr lang="en-US"/>
              <a:t>Lecture 14– Op- Amps</a:t>
            </a:r>
            <a:endParaRPr lang="en-GB" dirty="0"/>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14</a:t>
            </a:fld>
            <a:endParaRPr lang="en-GB"/>
          </a:p>
        </p:txBody>
      </p:sp>
      <p:sp>
        <p:nvSpPr>
          <p:cNvPr id="7" name="TextBox 6">
            <a:extLst>
              <a:ext uri="{FF2B5EF4-FFF2-40B4-BE49-F238E27FC236}">
                <a16:creationId xmlns:a16="http://schemas.microsoft.com/office/drawing/2014/main" id="{6E1D8BD2-CEEF-BD3A-BCEB-AB84C47C4142}"/>
              </a:ext>
            </a:extLst>
          </p:cNvPr>
          <p:cNvSpPr txBox="1"/>
          <p:nvPr/>
        </p:nvSpPr>
        <p:spPr>
          <a:xfrm>
            <a:off x="149773" y="1267758"/>
            <a:ext cx="6164580" cy="461665"/>
          </a:xfrm>
          <a:prstGeom prst="rect">
            <a:avLst/>
          </a:prstGeom>
          <a:noFill/>
        </p:spPr>
        <p:txBody>
          <a:bodyPr wrap="square">
            <a:spAutoFit/>
          </a:bodyPr>
          <a:lstStyle/>
          <a:p>
            <a:r>
              <a:rPr lang="en-GB" sz="2400" b="1" dirty="0">
                <a:effectLst/>
                <a:latin typeface="Cambria" panose="02040503050406030204" pitchFamily="18" charset="0"/>
                <a:ea typeface="Times New Roman" panose="02020603050405020304" pitchFamily="18" charset="0"/>
                <a:cs typeface="Times New Roman" panose="02020603050405020304" pitchFamily="18" charset="0"/>
              </a:rPr>
              <a:t>Night Light Sensor using LM741 op-amp </a:t>
            </a:r>
            <a:endParaRPr lang="en-GB" sz="2400" b="1" dirty="0"/>
          </a:p>
        </p:txBody>
      </p:sp>
      <p:sp>
        <p:nvSpPr>
          <p:cNvPr id="2" name="Title 1">
            <a:extLst>
              <a:ext uri="{FF2B5EF4-FFF2-40B4-BE49-F238E27FC236}">
                <a16:creationId xmlns:a16="http://schemas.microsoft.com/office/drawing/2014/main" id="{2D9A0F7A-D810-3034-FD7F-24A0F7357B28}"/>
              </a:ext>
            </a:extLst>
          </p:cNvPr>
          <p:cNvSpPr txBox="1">
            <a:spLocks/>
          </p:cNvSpPr>
          <p:nvPr/>
        </p:nvSpPr>
        <p:spPr>
          <a:xfrm>
            <a:off x="4093808" y="38577"/>
            <a:ext cx="7887644" cy="7341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sz="3600" b="1" dirty="0">
                <a:solidFill>
                  <a:schemeClr val="bg1"/>
                </a:solidFill>
                <a:latin typeface="Cambria" panose="02040503050406030204" pitchFamily="18" charset="0"/>
                <a:ea typeface="Cambria" panose="02040503050406030204" pitchFamily="18" charset="0"/>
              </a:rPr>
              <a:t>Operational Amplifiers</a:t>
            </a:r>
          </a:p>
        </p:txBody>
      </p:sp>
      <p:pic>
        <p:nvPicPr>
          <p:cNvPr id="19" name="Picture 18">
            <a:extLst>
              <a:ext uri="{FF2B5EF4-FFF2-40B4-BE49-F238E27FC236}">
                <a16:creationId xmlns:a16="http://schemas.microsoft.com/office/drawing/2014/main" id="{668BE1BC-208E-3847-3141-32E3C2DA2734}"/>
              </a:ext>
            </a:extLst>
          </p:cNvPr>
          <p:cNvPicPr>
            <a:picLocks noChangeAspect="1"/>
          </p:cNvPicPr>
          <p:nvPr/>
        </p:nvPicPr>
        <p:blipFill>
          <a:blip r:embed="rId3"/>
          <a:stretch>
            <a:fillRect/>
          </a:stretch>
        </p:blipFill>
        <p:spPr>
          <a:xfrm>
            <a:off x="6096000" y="2224436"/>
            <a:ext cx="5557838" cy="2833688"/>
          </a:xfrm>
          <a:prstGeom prst="rect">
            <a:avLst/>
          </a:prstGeom>
        </p:spPr>
      </p:pic>
      <p:pic>
        <p:nvPicPr>
          <p:cNvPr id="21" name="Picture 20">
            <a:extLst>
              <a:ext uri="{FF2B5EF4-FFF2-40B4-BE49-F238E27FC236}">
                <a16:creationId xmlns:a16="http://schemas.microsoft.com/office/drawing/2014/main" id="{8DEDF999-4514-512C-C430-9DCBB355537E}"/>
              </a:ext>
            </a:extLst>
          </p:cNvPr>
          <p:cNvPicPr>
            <a:picLocks noChangeAspect="1"/>
          </p:cNvPicPr>
          <p:nvPr/>
        </p:nvPicPr>
        <p:blipFill>
          <a:blip r:embed="rId4"/>
          <a:stretch>
            <a:fillRect/>
          </a:stretch>
        </p:blipFill>
        <p:spPr>
          <a:xfrm>
            <a:off x="877887" y="2102802"/>
            <a:ext cx="5000625" cy="2733675"/>
          </a:xfrm>
          <a:prstGeom prst="rect">
            <a:avLst/>
          </a:prstGeom>
        </p:spPr>
      </p:pic>
    </p:spTree>
    <p:extLst>
      <p:ext uri="{BB962C8B-B14F-4D97-AF65-F5344CB8AC3E}">
        <p14:creationId xmlns:p14="http://schemas.microsoft.com/office/powerpoint/2010/main" val="22458660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BE605BA5-7179-54D8-AA19-BC9809E09348}"/>
              </a:ext>
            </a:extLst>
          </p:cNvPr>
          <p:cNvSpPr txBox="1">
            <a:spLocks/>
          </p:cNvSpPr>
          <p:nvPr/>
        </p:nvSpPr>
        <p:spPr>
          <a:xfrm>
            <a:off x="4375931" y="2913611"/>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a:latin typeface="Arial"/>
                <a:cs typeface="Arial"/>
              </a:rPr>
              <a:t>Thank you</a:t>
            </a:r>
            <a:endParaRPr lang="en-US"/>
          </a:p>
        </p:txBody>
      </p:sp>
    </p:spTree>
    <p:extLst>
      <p:ext uri="{BB962C8B-B14F-4D97-AF65-F5344CB8AC3E}">
        <p14:creationId xmlns:p14="http://schemas.microsoft.com/office/powerpoint/2010/main" val="3949027904"/>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2" ma:contentTypeDescription="Create a new document." ma:contentTypeScope="" ma:versionID="5c81c53a402e6d4cdf1213f0cdb4457e">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be1b2890ab1318a7a06729010eb0bbf9"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DateTaken" minOccurs="0"/>
                <xsd:element ref="ns3:MediaServiceAutoTags" minOccurs="0"/>
                <xsd:element ref="ns3:MediaLengthInSeconds"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AutoTags" ma:index="12" nillable="true" ma:displayName="Tags" ma:internalName="MediaServiceAutoTags"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D09DC4-48CE-45C2-9393-0A8E48C8FD95}">
  <ds:schemaRefs>
    <ds:schemaRef ds:uri="04c7059f-bde8-4ce9-bb0f-e52888740953"/>
    <ds:schemaRef ds:uri="d8e79d84-78fb-44a9-92e9-d04bdd8f035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9DB61DE1-D78C-49DF-BF2B-F8284A9B5320}">
  <ds:schemaRefs>
    <ds:schemaRef ds:uri="04c7059f-bde8-4ce9-bb0f-e52888740953"/>
    <ds:schemaRef ds:uri="d8e79d84-78fb-44a9-92e9-d04bdd8f035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0</TotalTime>
  <Words>857</Words>
  <Application>Microsoft Office PowerPoint</Application>
  <PresentationFormat>Widescreen</PresentationFormat>
  <Paragraphs>132</Paragraphs>
  <Slides>15</Slides>
  <Notes>13</Notes>
  <HiddenSlides>0</HiddenSlides>
  <MMClips>0</MMClips>
  <ScaleCrop>false</ScaleCrop>
  <HeadingPairs>
    <vt:vector size="6" baseType="variant">
      <vt:variant>
        <vt:lpstr>Fonts Used</vt:lpstr>
      </vt:variant>
      <vt:variant>
        <vt:i4>5</vt:i4>
      </vt:variant>
      <vt:variant>
        <vt:lpstr>Theme</vt:lpstr>
      </vt:variant>
      <vt:variant>
        <vt:i4>20</vt:i4>
      </vt:variant>
      <vt:variant>
        <vt:lpstr>Slide Titles</vt:lpstr>
      </vt:variant>
      <vt:variant>
        <vt:i4>15</vt:i4>
      </vt:variant>
    </vt:vector>
  </HeadingPairs>
  <TitlesOfParts>
    <vt:vector size="40" baseType="lpstr">
      <vt:lpstr>Arial</vt:lpstr>
      <vt:lpstr>Calibri</vt:lpstr>
      <vt:lpstr>Calibri Light</vt:lpstr>
      <vt:lpstr>Cambria</vt:lpstr>
      <vt:lpstr>Cambria Math</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Operational Amplifiers</vt:lpstr>
      <vt:lpstr>Operational Amplifiers</vt:lpstr>
      <vt:lpstr>Operational Amplifiers – Equivalent Circuit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24</cp:revision>
  <dcterms:created xsi:type="dcterms:W3CDTF">2021-03-09T15:35:42Z</dcterms:created>
  <dcterms:modified xsi:type="dcterms:W3CDTF">2023-03-21T08:41:51Z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