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 id="2147483677" r:id="rId2"/>
    <p:sldMasterId id="2147483682" r:id="rId3"/>
  </p:sldMasterIdLst>
  <p:notesMasterIdLst>
    <p:notesMasterId r:id="rId28"/>
  </p:notesMasterIdLst>
  <p:sldIdLst>
    <p:sldId id="256" r:id="rId4"/>
    <p:sldId id="273" r:id="rId5"/>
    <p:sldId id="274" r:id="rId6"/>
    <p:sldId id="270" r:id="rId7"/>
    <p:sldId id="275" r:id="rId8"/>
    <p:sldId id="257" r:id="rId9"/>
    <p:sldId id="271" r:id="rId10"/>
    <p:sldId id="258" r:id="rId11"/>
    <p:sldId id="263" r:id="rId12"/>
    <p:sldId id="260" r:id="rId13"/>
    <p:sldId id="262" r:id="rId14"/>
    <p:sldId id="259" r:id="rId15"/>
    <p:sldId id="264" r:id="rId16"/>
    <p:sldId id="278" r:id="rId17"/>
    <p:sldId id="265" r:id="rId18"/>
    <p:sldId id="277" r:id="rId19"/>
    <p:sldId id="279" r:id="rId20"/>
    <p:sldId id="261" r:id="rId21"/>
    <p:sldId id="268" r:id="rId22"/>
    <p:sldId id="269" r:id="rId23"/>
    <p:sldId id="280" r:id="rId24"/>
    <p:sldId id="282" r:id="rId25"/>
    <p:sldId id="276" r:id="rId26"/>
    <p:sldId id="283"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57C4B77-F6DF-4429-832B-8FC132A85113}" v="7" dt="2026-04-15T14:43:57.96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6855" autoAdjust="0"/>
    <p:restoredTop sz="65738" autoAdjust="0"/>
  </p:normalViewPr>
  <p:slideViewPr>
    <p:cSldViewPr snapToGrid="0">
      <p:cViewPr varScale="1">
        <p:scale>
          <a:sx n="64" d="100"/>
          <a:sy n="64" d="100"/>
        </p:scale>
        <p:origin x="942" y="288"/>
      </p:cViewPr>
      <p:guideLst/>
    </p:cSldViewPr>
  </p:slideViewPr>
  <p:notesTextViewPr>
    <p:cViewPr>
      <p:scale>
        <a:sx n="1" d="1"/>
        <a:sy n="1" d="1"/>
      </p:scale>
      <p:origin x="0" y="0"/>
    </p:cViewPr>
  </p:notesTextViewPr>
  <p:sorterViewPr>
    <p:cViewPr>
      <p:scale>
        <a:sx n="100" d="100"/>
        <a:sy n="100" d="100"/>
      </p:scale>
      <p:origin x="0" y="0"/>
    </p:cViewPr>
  </p:sorterViewPr>
  <p:notesViewPr>
    <p:cSldViewPr snapToGrid="0">
      <p:cViewPr varScale="1">
        <p:scale>
          <a:sx n="91" d="100"/>
          <a:sy n="91" d="100"/>
        </p:scale>
        <p:origin x="3768" y="9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 Type="http://schemas.openxmlformats.org/officeDocument/2006/relationships/slideMaster" Target="slideMasters/slideMaster3.xml"/><Relationship Id="rId21" Type="http://schemas.openxmlformats.org/officeDocument/2006/relationships/slide" Target="slides/slide18.xml"/><Relationship Id="rId34" Type="http://schemas.microsoft.com/office/2015/10/relationships/revisionInfo" Target="revisionInfo.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microsoft.com/office/2016/11/relationships/changesInfo" Target="changesInfos/changesInfo1.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tableStyles" Target="tableStyle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notesMaster" Target="notesMasters/notesMaster1.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theme" Target="theme/theme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viewProps" Target="viewProps.xml"/><Relationship Id="rId8"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e Thomas" userId="2af13b6d24d29b42" providerId="LiveId" clId="{88C2DB11-0E9A-44FE-AE8B-2469165B3BF6}"/>
    <pc:docChg chg="undo custSel addSld delSld modSld">
      <pc:chgData name="Julie Thomas" userId="2af13b6d24d29b42" providerId="LiveId" clId="{88C2DB11-0E9A-44FE-AE8B-2469165B3BF6}" dt="2026-04-15T14:44:30.381" v="527" actId="14100"/>
      <pc:docMkLst>
        <pc:docMk/>
      </pc:docMkLst>
      <pc:sldChg chg="modSp mod">
        <pc:chgData name="Julie Thomas" userId="2af13b6d24d29b42" providerId="LiveId" clId="{88C2DB11-0E9A-44FE-AE8B-2469165B3BF6}" dt="2026-04-15T13:59:19.339" v="15" actId="207"/>
        <pc:sldMkLst>
          <pc:docMk/>
          <pc:sldMk cId="381212603" sldId="256"/>
        </pc:sldMkLst>
        <pc:spChg chg="mod">
          <ac:chgData name="Julie Thomas" userId="2af13b6d24d29b42" providerId="LiveId" clId="{88C2DB11-0E9A-44FE-AE8B-2469165B3BF6}" dt="2026-04-15T13:58:59.681" v="11" actId="1076"/>
          <ac:spMkLst>
            <pc:docMk/>
            <pc:sldMk cId="381212603" sldId="256"/>
            <ac:spMk id="2" creationId="{1FEC8E73-0309-4552-AE1C-CE8A6E1A94ED}"/>
          </ac:spMkLst>
        </pc:spChg>
        <pc:spChg chg="mod">
          <ac:chgData name="Julie Thomas" userId="2af13b6d24d29b42" providerId="LiveId" clId="{88C2DB11-0E9A-44FE-AE8B-2469165B3BF6}" dt="2026-04-15T13:59:19.339" v="15" actId="207"/>
          <ac:spMkLst>
            <pc:docMk/>
            <pc:sldMk cId="381212603" sldId="256"/>
            <ac:spMk id="3" creationId="{A9791DC8-B1D7-49AC-8778-BF3C3D4BBFBE}"/>
          </ac:spMkLst>
        </pc:spChg>
      </pc:sldChg>
      <pc:sldChg chg="modSp mod">
        <pc:chgData name="Julie Thomas" userId="2af13b6d24d29b42" providerId="LiveId" clId="{88C2DB11-0E9A-44FE-AE8B-2469165B3BF6}" dt="2026-04-15T14:03:46.374" v="62" actId="1076"/>
        <pc:sldMkLst>
          <pc:docMk/>
          <pc:sldMk cId="3824304481" sldId="257"/>
        </pc:sldMkLst>
        <pc:spChg chg="mod">
          <ac:chgData name="Julie Thomas" userId="2af13b6d24d29b42" providerId="LiveId" clId="{88C2DB11-0E9A-44FE-AE8B-2469165B3BF6}" dt="2026-04-15T14:03:00.945" v="57" actId="27636"/>
          <ac:spMkLst>
            <pc:docMk/>
            <pc:sldMk cId="3824304481" sldId="257"/>
            <ac:spMk id="2" creationId="{CFFE04A1-5728-46FC-839D-07E6260B9D6F}"/>
          </ac:spMkLst>
        </pc:spChg>
        <pc:spChg chg="mod">
          <ac:chgData name="Julie Thomas" userId="2af13b6d24d29b42" providerId="LiveId" clId="{88C2DB11-0E9A-44FE-AE8B-2469165B3BF6}" dt="2026-04-15T14:03:46.374" v="62" actId="1076"/>
          <ac:spMkLst>
            <pc:docMk/>
            <pc:sldMk cId="3824304481" sldId="257"/>
            <ac:spMk id="3" creationId="{5AB57D58-CDFC-408F-991B-8AA36BA23BE8}"/>
          </ac:spMkLst>
        </pc:spChg>
      </pc:sldChg>
      <pc:sldChg chg="modSp">
        <pc:chgData name="Julie Thomas" userId="2af13b6d24d29b42" providerId="LiveId" clId="{88C2DB11-0E9A-44FE-AE8B-2469165B3BF6}" dt="2026-04-15T13:59:29.108" v="16"/>
        <pc:sldMkLst>
          <pc:docMk/>
          <pc:sldMk cId="3825844059" sldId="258"/>
        </pc:sldMkLst>
        <pc:spChg chg="mod">
          <ac:chgData name="Julie Thomas" userId="2af13b6d24d29b42" providerId="LiveId" clId="{88C2DB11-0E9A-44FE-AE8B-2469165B3BF6}" dt="2026-04-15T13:59:29.108" v="16"/>
          <ac:spMkLst>
            <pc:docMk/>
            <pc:sldMk cId="3825844059" sldId="258"/>
            <ac:spMk id="2" creationId="{245B2554-D2F8-47D6-AD91-A6725373CD90}"/>
          </ac:spMkLst>
        </pc:spChg>
        <pc:spChg chg="mod">
          <ac:chgData name="Julie Thomas" userId="2af13b6d24d29b42" providerId="LiveId" clId="{88C2DB11-0E9A-44FE-AE8B-2469165B3BF6}" dt="2026-04-15T13:59:29.108" v="16"/>
          <ac:spMkLst>
            <pc:docMk/>
            <pc:sldMk cId="3825844059" sldId="258"/>
            <ac:spMk id="3" creationId="{EAE8409D-ED03-48F1-85C5-D5C337008663}"/>
          </ac:spMkLst>
        </pc:spChg>
      </pc:sldChg>
      <pc:sldChg chg="addSp delSp modSp mod modClrScheme chgLayout">
        <pc:chgData name="Julie Thomas" userId="2af13b6d24d29b42" providerId="LiveId" clId="{88C2DB11-0E9A-44FE-AE8B-2469165B3BF6}" dt="2026-04-15T14:06:13.722" v="93" actId="2711"/>
        <pc:sldMkLst>
          <pc:docMk/>
          <pc:sldMk cId="793335077" sldId="259"/>
        </pc:sldMkLst>
        <pc:spChg chg="mod">
          <ac:chgData name="Julie Thomas" userId="2af13b6d24d29b42" providerId="LiveId" clId="{88C2DB11-0E9A-44FE-AE8B-2469165B3BF6}" dt="2026-04-15T14:06:13.722" v="93" actId="2711"/>
          <ac:spMkLst>
            <pc:docMk/>
            <pc:sldMk cId="793335077" sldId="259"/>
            <ac:spMk id="2" creationId="{3B57583B-DB02-4675-8F47-28E99AD747BC}"/>
          </ac:spMkLst>
        </pc:spChg>
        <pc:spChg chg="add del mod">
          <ac:chgData name="Julie Thomas" userId="2af13b6d24d29b42" providerId="LiveId" clId="{88C2DB11-0E9A-44FE-AE8B-2469165B3BF6}" dt="2026-04-15T14:06:07.346" v="92" actId="26606"/>
          <ac:spMkLst>
            <pc:docMk/>
            <pc:sldMk cId="793335077" sldId="259"/>
            <ac:spMk id="3" creationId="{35CEA7B7-C791-4A64-934B-F66F148E0BC0}"/>
          </ac:spMkLst>
        </pc:spChg>
        <pc:spChg chg="add del mod">
          <ac:chgData name="Julie Thomas" userId="2af13b6d24d29b42" providerId="LiveId" clId="{88C2DB11-0E9A-44FE-AE8B-2469165B3BF6}" dt="2026-04-15T14:05:59.792" v="91" actId="26606"/>
          <ac:spMkLst>
            <pc:docMk/>
            <pc:sldMk cId="793335077" sldId="259"/>
            <ac:spMk id="10" creationId="{0C7D5028-E741-EA1A-5621-897D8D1E789C}"/>
          </ac:spMkLst>
        </pc:spChg>
        <pc:graphicFrameChg chg="add del mod">
          <ac:chgData name="Julie Thomas" userId="2af13b6d24d29b42" providerId="LiveId" clId="{88C2DB11-0E9A-44FE-AE8B-2469165B3BF6}" dt="2026-04-15T14:05:59.792" v="91" actId="26606"/>
          <ac:graphicFrameMkLst>
            <pc:docMk/>
            <pc:sldMk cId="793335077" sldId="259"/>
            <ac:graphicFrameMk id="5" creationId="{F223C1D0-4300-01ED-CF52-DD99825D1984}"/>
          </ac:graphicFrameMkLst>
        </pc:graphicFrameChg>
        <pc:graphicFrameChg chg="add mod">
          <ac:chgData name="Julie Thomas" userId="2af13b6d24d29b42" providerId="LiveId" clId="{88C2DB11-0E9A-44FE-AE8B-2469165B3BF6}" dt="2026-04-15T14:06:07.346" v="92" actId="26606"/>
          <ac:graphicFrameMkLst>
            <pc:docMk/>
            <pc:sldMk cId="793335077" sldId="259"/>
            <ac:graphicFrameMk id="7" creationId="{F8A6574A-F66A-0864-6905-37307F89FB4E}"/>
          </ac:graphicFrameMkLst>
        </pc:graphicFrameChg>
        <pc:picChg chg="add del">
          <ac:chgData name="Julie Thomas" userId="2af13b6d24d29b42" providerId="LiveId" clId="{88C2DB11-0E9A-44FE-AE8B-2469165B3BF6}" dt="2026-04-15T14:05:59.792" v="91" actId="26606"/>
          <ac:picMkLst>
            <pc:docMk/>
            <pc:sldMk cId="793335077" sldId="259"/>
            <ac:picMk id="6" creationId="{08A8F9CE-F1AA-5373-6BC6-6EC862857952}"/>
          </ac:picMkLst>
        </pc:picChg>
      </pc:sldChg>
      <pc:sldChg chg="addSp delSp modSp mod">
        <pc:chgData name="Julie Thomas" userId="2af13b6d24d29b42" providerId="LiveId" clId="{88C2DB11-0E9A-44FE-AE8B-2469165B3BF6}" dt="2026-04-15T14:05:14.519" v="88" actId="2711"/>
        <pc:sldMkLst>
          <pc:docMk/>
          <pc:sldMk cId="2995813915" sldId="262"/>
        </pc:sldMkLst>
        <pc:spChg chg="mod">
          <ac:chgData name="Julie Thomas" userId="2af13b6d24d29b42" providerId="LiveId" clId="{88C2DB11-0E9A-44FE-AE8B-2469165B3BF6}" dt="2026-04-15T14:05:14.519" v="88" actId="2711"/>
          <ac:spMkLst>
            <pc:docMk/>
            <pc:sldMk cId="2995813915" sldId="262"/>
            <ac:spMk id="2" creationId="{4378D13E-4DC4-4A41-8FBF-C8F3AE6B44F9}"/>
          </ac:spMkLst>
        </pc:spChg>
        <pc:spChg chg="del mod">
          <ac:chgData name="Julie Thomas" userId="2af13b6d24d29b42" providerId="LiveId" clId="{88C2DB11-0E9A-44FE-AE8B-2469165B3BF6}" dt="2026-04-15T14:04:43.249" v="67" actId="26606"/>
          <ac:spMkLst>
            <pc:docMk/>
            <pc:sldMk cId="2995813915" sldId="262"/>
            <ac:spMk id="3" creationId="{173B5CDA-62B0-437B-81F1-B7E8A78D34B8}"/>
          </ac:spMkLst>
        </pc:spChg>
        <pc:graphicFrameChg chg="add">
          <ac:chgData name="Julie Thomas" userId="2af13b6d24d29b42" providerId="LiveId" clId="{88C2DB11-0E9A-44FE-AE8B-2469165B3BF6}" dt="2026-04-15T14:04:43.249" v="67" actId="26606"/>
          <ac:graphicFrameMkLst>
            <pc:docMk/>
            <pc:sldMk cId="2995813915" sldId="262"/>
            <ac:graphicFrameMk id="5" creationId="{8119AFA0-C75D-5456-188A-C1F691B3FFE9}"/>
          </ac:graphicFrameMkLst>
        </pc:graphicFrameChg>
      </pc:sldChg>
      <pc:sldChg chg="addSp delSp modSp mod">
        <pc:chgData name="Julie Thomas" userId="2af13b6d24d29b42" providerId="LiveId" clId="{88C2DB11-0E9A-44FE-AE8B-2469165B3BF6}" dt="2026-04-15T14:06:53.956" v="97" actId="2711"/>
        <pc:sldMkLst>
          <pc:docMk/>
          <pc:sldMk cId="651401259" sldId="264"/>
        </pc:sldMkLst>
        <pc:spChg chg="mod">
          <ac:chgData name="Julie Thomas" userId="2af13b6d24d29b42" providerId="LiveId" clId="{88C2DB11-0E9A-44FE-AE8B-2469165B3BF6}" dt="2026-04-15T14:06:53.956" v="97" actId="2711"/>
          <ac:spMkLst>
            <pc:docMk/>
            <pc:sldMk cId="651401259" sldId="264"/>
            <ac:spMk id="2" creationId="{5475CF24-6E68-49D2-95BC-703C3C651C29}"/>
          </ac:spMkLst>
        </pc:spChg>
        <pc:spChg chg="del mod">
          <ac:chgData name="Julie Thomas" userId="2af13b6d24d29b42" providerId="LiveId" clId="{88C2DB11-0E9A-44FE-AE8B-2469165B3BF6}" dt="2026-04-15T14:06:39.651" v="95" actId="26606"/>
          <ac:spMkLst>
            <pc:docMk/>
            <pc:sldMk cId="651401259" sldId="264"/>
            <ac:spMk id="3" creationId="{EAB4C48F-AF94-43A9-9944-A16EAF5BAFB1}"/>
          </ac:spMkLst>
        </pc:spChg>
        <pc:graphicFrameChg chg="add mod">
          <ac:chgData name="Julie Thomas" userId="2af13b6d24d29b42" providerId="LiveId" clId="{88C2DB11-0E9A-44FE-AE8B-2469165B3BF6}" dt="2026-04-15T14:06:49.338" v="96" actId="1076"/>
          <ac:graphicFrameMkLst>
            <pc:docMk/>
            <pc:sldMk cId="651401259" sldId="264"/>
            <ac:graphicFrameMk id="5" creationId="{24830CDE-7BB1-4CC5-0612-77ACB65953DF}"/>
          </ac:graphicFrameMkLst>
        </pc:graphicFrameChg>
      </pc:sldChg>
      <pc:sldChg chg="addSp delSp modSp mod modClrScheme chgLayout">
        <pc:chgData name="Julie Thomas" userId="2af13b6d24d29b42" providerId="LiveId" clId="{88C2DB11-0E9A-44FE-AE8B-2469165B3BF6}" dt="2026-04-15T14:22:46.163" v="103" actId="2711"/>
        <pc:sldMkLst>
          <pc:docMk/>
          <pc:sldMk cId="2741011249" sldId="265"/>
        </pc:sldMkLst>
        <pc:spChg chg="mod">
          <ac:chgData name="Julie Thomas" userId="2af13b6d24d29b42" providerId="LiveId" clId="{88C2DB11-0E9A-44FE-AE8B-2469165B3BF6}" dt="2026-04-15T14:22:46.163" v="103" actId="2711"/>
          <ac:spMkLst>
            <pc:docMk/>
            <pc:sldMk cId="2741011249" sldId="265"/>
            <ac:spMk id="2" creationId="{334FC2B6-EB0A-4F28-BA14-2166173F968D}"/>
          </ac:spMkLst>
        </pc:spChg>
        <pc:spChg chg="del mod">
          <ac:chgData name="Julie Thomas" userId="2af13b6d24d29b42" providerId="LiveId" clId="{88C2DB11-0E9A-44FE-AE8B-2469165B3BF6}" dt="2026-04-15T14:22:22.702" v="100" actId="26606"/>
          <ac:spMkLst>
            <pc:docMk/>
            <pc:sldMk cId="2741011249" sldId="265"/>
            <ac:spMk id="3" creationId="{AD6F242C-3706-4E9F-B6A4-7172C0DC72F0}"/>
          </ac:spMkLst>
        </pc:spChg>
        <pc:graphicFrameChg chg="add mod modGraphic">
          <ac:chgData name="Julie Thomas" userId="2af13b6d24d29b42" providerId="LiveId" clId="{88C2DB11-0E9A-44FE-AE8B-2469165B3BF6}" dt="2026-04-15T14:22:40.578" v="102" actId="26606"/>
          <ac:graphicFrameMkLst>
            <pc:docMk/>
            <pc:sldMk cId="2741011249" sldId="265"/>
            <ac:graphicFrameMk id="5" creationId="{0DC62695-642B-C2C3-FFDE-4F3FD2564A94}"/>
          </ac:graphicFrameMkLst>
        </pc:graphicFrameChg>
      </pc:sldChg>
      <pc:sldChg chg="addSp delSp modSp mod">
        <pc:chgData name="Julie Thomas" userId="2af13b6d24d29b42" providerId="LiveId" clId="{88C2DB11-0E9A-44FE-AE8B-2469165B3BF6}" dt="2026-04-15T14:00:46.006" v="34" actId="2711"/>
        <pc:sldMkLst>
          <pc:docMk/>
          <pc:sldMk cId="1717013502" sldId="270"/>
        </pc:sldMkLst>
        <pc:spChg chg="mod">
          <ac:chgData name="Julie Thomas" userId="2af13b6d24d29b42" providerId="LiveId" clId="{88C2DB11-0E9A-44FE-AE8B-2469165B3BF6}" dt="2026-04-15T14:00:46.006" v="34" actId="2711"/>
          <ac:spMkLst>
            <pc:docMk/>
            <pc:sldMk cId="1717013502" sldId="270"/>
            <ac:spMk id="2" creationId="{431B772E-55E5-46D8-A154-D4FFAE4D49B4}"/>
          </ac:spMkLst>
        </pc:spChg>
        <pc:spChg chg="del mod">
          <ac:chgData name="Julie Thomas" userId="2af13b6d24d29b42" providerId="LiveId" clId="{88C2DB11-0E9A-44FE-AE8B-2469165B3BF6}" dt="2026-04-15T14:00:41.238" v="33" actId="26606"/>
          <ac:spMkLst>
            <pc:docMk/>
            <pc:sldMk cId="1717013502" sldId="270"/>
            <ac:spMk id="3" creationId="{D8704788-0F79-45F2-9596-71F32722A918}"/>
          </ac:spMkLst>
        </pc:spChg>
        <pc:graphicFrameChg chg="add">
          <ac:chgData name="Julie Thomas" userId="2af13b6d24d29b42" providerId="LiveId" clId="{88C2DB11-0E9A-44FE-AE8B-2469165B3BF6}" dt="2026-04-15T14:00:41.238" v="33" actId="26606"/>
          <ac:graphicFrameMkLst>
            <pc:docMk/>
            <pc:sldMk cId="1717013502" sldId="270"/>
            <ac:graphicFrameMk id="5" creationId="{F8242582-FDE8-0F09-2482-9004CADCA3A0}"/>
          </ac:graphicFrameMkLst>
        </pc:graphicFrameChg>
      </pc:sldChg>
      <pc:sldChg chg="addSp modSp mod modClrScheme chgLayout">
        <pc:chgData name="Julie Thomas" userId="2af13b6d24d29b42" providerId="LiveId" clId="{88C2DB11-0E9A-44FE-AE8B-2469165B3BF6}" dt="2026-04-15T14:44:30.381" v="527" actId="14100"/>
        <pc:sldMkLst>
          <pc:docMk/>
          <pc:sldMk cId="1497558779" sldId="271"/>
        </pc:sldMkLst>
        <pc:spChg chg="mod">
          <ac:chgData name="Julie Thomas" userId="2af13b6d24d29b42" providerId="LiveId" clId="{88C2DB11-0E9A-44FE-AE8B-2469165B3BF6}" dt="2026-04-15T14:44:09.985" v="524" actId="2711"/>
          <ac:spMkLst>
            <pc:docMk/>
            <pc:sldMk cId="1497558779" sldId="271"/>
            <ac:spMk id="2" creationId="{D851FE29-41DE-43B4-B707-A52BBACA9249}"/>
          </ac:spMkLst>
        </pc:spChg>
        <pc:spChg chg="mod">
          <ac:chgData name="Julie Thomas" userId="2af13b6d24d29b42" providerId="LiveId" clId="{88C2DB11-0E9A-44FE-AE8B-2469165B3BF6}" dt="2026-04-15T14:44:21.677" v="525" actId="255"/>
          <ac:spMkLst>
            <pc:docMk/>
            <pc:sldMk cId="1497558779" sldId="271"/>
            <ac:spMk id="3" creationId="{065CA6BB-2F72-4033-A08D-A47CB96F785B}"/>
          </ac:spMkLst>
        </pc:spChg>
        <pc:picChg chg="add mod">
          <ac:chgData name="Julie Thomas" userId="2af13b6d24d29b42" providerId="LiveId" clId="{88C2DB11-0E9A-44FE-AE8B-2469165B3BF6}" dt="2026-04-15T14:44:30.381" v="527" actId="14100"/>
          <ac:picMkLst>
            <pc:docMk/>
            <pc:sldMk cId="1497558779" sldId="271"/>
            <ac:picMk id="5" creationId="{10B30E13-2640-7ED4-B4F1-77F8A52947B6}"/>
          </ac:picMkLst>
        </pc:picChg>
      </pc:sldChg>
      <pc:sldChg chg="modSp mod modClrScheme chgLayout">
        <pc:chgData name="Julie Thomas" userId="2af13b6d24d29b42" providerId="LiveId" clId="{88C2DB11-0E9A-44FE-AE8B-2469165B3BF6}" dt="2026-04-15T14:00:18.435" v="28" actId="2711"/>
        <pc:sldMkLst>
          <pc:docMk/>
          <pc:sldMk cId="894314824" sldId="273"/>
        </pc:sldMkLst>
        <pc:spChg chg="mod">
          <ac:chgData name="Julie Thomas" userId="2af13b6d24d29b42" providerId="LiveId" clId="{88C2DB11-0E9A-44FE-AE8B-2469165B3BF6}" dt="2026-04-15T14:00:18.435" v="28" actId="2711"/>
          <ac:spMkLst>
            <pc:docMk/>
            <pc:sldMk cId="894314824" sldId="273"/>
            <ac:spMk id="2" creationId="{6EC51E03-684D-C7B8-2965-675E76A60823}"/>
          </ac:spMkLst>
        </pc:spChg>
        <pc:spChg chg="mod">
          <ac:chgData name="Julie Thomas" userId="2af13b6d24d29b42" providerId="LiveId" clId="{88C2DB11-0E9A-44FE-AE8B-2469165B3BF6}" dt="2026-04-15T14:00:09.065" v="25" actId="255"/>
          <ac:spMkLst>
            <pc:docMk/>
            <pc:sldMk cId="894314824" sldId="273"/>
            <ac:spMk id="3" creationId="{BD336518-F9A0-FFFF-6B66-91E0BAAC7C30}"/>
          </ac:spMkLst>
        </pc:spChg>
      </pc:sldChg>
      <pc:sldChg chg="modSp mod">
        <pc:chgData name="Julie Thomas" userId="2af13b6d24d29b42" providerId="LiveId" clId="{88C2DB11-0E9A-44FE-AE8B-2469165B3BF6}" dt="2026-04-15T14:00:26.883" v="31" actId="2711"/>
        <pc:sldMkLst>
          <pc:docMk/>
          <pc:sldMk cId="91693407" sldId="274"/>
        </pc:sldMkLst>
        <pc:spChg chg="mod">
          <ac:chgData name="Julie Thomas" userId="2af13b6d24d29b42" providerId="LiveId" clId="{88C2DB11-0E9A-44FE-AE8B-2469165B3BF6}" dt="2026-04-15T14:00:26.883" v="31" actId="2711"/>
          <ac:spMkLst>
            <pc:docMk/>
            <pc:sldMk cId="91693407" sldId="274"/>
            <ac:spMk id="2" creationId="{F7ED9348-59A3-715F-B388-9A8D3806844E}"/>
          </ac:spMkLst>
        </pc:spChg>
        <pc:spChg chg="mod">
          <ac:chgData name="Julie Thomas" userId="2af13b6d24d29b42" providerId="LiveId" clId="{88C2DB11-0E9A-44FE-AE8B-2469165B3BF6}" dt="2026-04-15T13:59:29.175" v="17" actId="27636"/>
          <ac:spMkLst>
            <pc:docMk/>
            <pc:sldMk cId="91693407" sldId="274"/>
            <ac:spMk id="3" creationId="{23C2F0D7-57EB-1BB3-72AF-4040D5C3CD90}"/>
          </ac:spMkLst>
        </pc:spChg>
      </pc:sldChg>
      <pc:sldChg chg="addSp delSp modSp mod">
        <pc:chgData name="Julie Thomas" userId="2af13b6d24d29b42" providerId="LiveId" clId="{88C2DB11-0E9A-44FE-AE8B-2469165B3BF6}" dt="2026-04-15T14:01:57.302" v="50" actId="255"/>
        <pc:sldMkLst>
          <pc:docMk/>
          <pc:sldMk cId="4204423448" sldId="275"/>
        </pc:sldMkLst>
        <pc:spChg chg="mod">
          <ac:chgData name="Julie Thomas" userId="2af13b6d24d29b42" providerId="LiveId" clId="{88C2DB11-0E9A-44FE-AE8B-2469165B3BF6}" dt="2026-04-15T14:01:38.129" v="48" actId="2711"/>
          <ac:spMkLst>
            <pc:docMk/>
            <pc:sldMk cId="4204423448" sldId="275"/>
            <ac:spMk id="2" creationId="{9940D11E-4BCD-9407-CF3F-ECF6F5772B24}"/>
          </ac:spMkLst>
        </pc:spChg>
        <pc:spChg chg="del mod">
          <ac:chgData name="Julie Thomas" userId="2af13b6d24d29b42" providerId="LiveId" clId="{88C2DB11-0E9A-44FE-AE8B-2469165B3BF6}" dt="2026-04-15T14:01:30.715" v="47" actId="26606"/>
          <ac:spMkLst>
            <pc:docMk/>
            <pc:sldMk cId="4204423448" sldId="275"/>
            <ac:spMk id="3" creationId="{8E4D4FD0-DF16-A6BD-11B7-B807D47AA6AF}"/>
          </ac:spMkLst>
        </pc:spChg>
        <pc:graphicFrameChg chg="add mod">
          <ac:chgData name="Julie Thomas" userId="2af13b6d24d29b42" providerId="LiveId" clId="{88C2DB11-0E9A-44FE-AE8B-2469165B3BF6}" dt="2026-04-15T14:01:57.302" v="50" actId="255"/>
          <ac:graphicFrameMkLst>
            <pc:docMk/>
            <pc:sldMk cId="4204423448" sldId="275"/>
            <ac:graphicFrameMk id="5" creationId="{33EF2CA7-4628-48AE-2265-A4DF48AFC3DC}"/>
          </ac:graphicFrameMkLst>
        </pc:graphicFrameChg>
      </pc:sldChg>
      <pc:sldChg chg="modSp add del">
        <pc:chgData name="Julie Thomas" userId="2af13b6d24d29b42" providerId="LiveId" clId="{88C2DB11-0E9A-44FE-AE8B-2469165B3BF6}" dt="2026-04-15T14:24:11.196" v="106" actId="2696"/>
        <pc:sldMkLst>
          <pc:docMk/>
          <pc:sldMk cId="1174929226" sldId="276"/>
        </pc:sldMkLst>
        <pc:spChg chg="mod">
          <ac:chgData name="Julie Thomas" userId="2af13b6d24d29b42" providerId="LiveId" clId="{88C2DB11-0E9A-44FE-AE8B-2469165B3BF6}" dt="2026-04-15T13:59:29.108" v="16"/>
          <ac:spMkLst>
            <pc:docMk/>
            <pc:sldMk cId="1174929226" sldId="276"/>
            <ac:spMk id="2" creationId="{B22EEF1D-412F-0899-1562-BD0D3C870C3C}"/>
          </ac:spMkLst>
        </pc:spChg>
        <pc:spChg chg="mod">
          <ac:chgData name="Julie Thomas" userId="2af13b6d24d29b42" providerId="LiveId" clId="{88C2DB11-0E9A-44FE-AE8B-2469165B3BF6}" dt="2026-04-15T13:59:29.108" v="16"/>
          <ac:spMkLst>
            <pc:docMk/>
            <pc:sldMk cId="1174929226" sldId="276"/>
            <ac:spMk id="3" creationId="{4DA7F98A-DB6F-1DFC-49DA-A810DE7BD8D0}"/>
          </ac:spMkLst>
        </pc:spChg>
      </pc:sldChg>
      <pc:sldChg chg="modSp mod">
        <pc:chgData name="Julie Thomas" userId="2af13b6d24d29b42" providerId="LiveId" clId="{88C2DB11-0E9A-44FE-AE8B-2469165B3BF6}" dt="2026-04-15T14:41:26.847" v="512" actId="2711"/>
        <pc:sldMkLst>
          <pc:docMk/>
          <pc:sldMk cId="3325838350" sldId="277"/>
        </pc:sldMkLst>
        <pc:spChg chg="mod">
          <ac:chgData name="Julie Thomas" userId="2af13b6d24d29b42" providerId="LiveId" clId="{88C2DB11-0E9A-44FE-AE8B-2469165B3BF6}" dt="2026-04-15T14:41:26.847" v="512" actId="2711"/>
          <ac:spMkLst>
            <pc:docMk/>
            <pc:sldMk cId="3325838350" sldId="277"/>
            <ac:spMk id="2" creationId="{BF9FF73F-4A80-7286-45A8-1DE41D99AB06}"/>
          </ac:spMkLst>
        </pc:spChg>
      </pc:sldChg>
      <pc:sldChg chg="modSp">
        <pc:chgData name="Julie Thomas" userId="2af13b6d24d29b42" providerId="LiveId" clId="{88C2DB11-0E9A-44FE-AE8B-2469165B3BF6}" dt="2026-04-15T13:59:29.108" v="16"/>
        <pc:sldMkLst>
          <pc:docMk/>
          <pc:sldMk cId="280475279" sldId="278"/>
        </pc:sldMkLst>
        <pc:spChg chg="mod">
          <ac:chgData name="Julie Thomas" userId="2af13b6d24d29b42" providerId="LiveId" clId="{88C2DB11-0E9A-44FE-AE8B-2469165B3BF6}" dt="2026-04-15T13:59:29.108" v="16"/>
          <ac:spMkLst>
            <pc:docMk/>
            <pc:sldMk cId="280475279" sldId="278"/>
            <ac:spMk id="8" creationId="{6CCC36A6-E54C-DA86-7FA0-CA1FCAF8C2A5}"/>
          </ac:spMkLst>
        </pc:spChg>
      </pc:sldChg>
      <pc:sldChg chg="modSp mod">
        <pc:chgData name="Julie Thomas" userId="2af13b6d24d29b42" providerId="LiveId" clId="{88C2DB11-0E9A-44FE-AE8B-2469165B3BF6}" dt="2026-04-15T14:41:57.723" v="514" actId="255"/>
        <pc:sldMkLst>
          <pc:docMk/>
          <pc:sldMk cId="1990672962" sldId="279"/>
        </pc:sldMkLst>
        <pc:spChg chg="mod">
          <ac:chgData name="Julie Thomas" userId="2af13b6d24d29b42" providerId="LiveId" clId="{88C2DB11-0E9A-44FE-AE8B-2469165B3BF6}" dt="2026-04-15T14:23:11.008" v="104" actId="2711"/>
          <ac:spMkLst>
            <pc:docMk/>
            <pc:sldMk cId="1990672962" sldId="279"/>
            <ac:spMk id="2" creationId="{41F42463-040D-3DE0-9956-116388D31134}"/>
          </ac:spMkLst>
        </pc:spChg>
        <pc:spChg chg="mod">
          <ac:chgData name="Julie Thomas" userId="2af13b6d24d29b42" providerId="LiveId" clId="{88C2DB11-0E9A-44FE-AE8B-2469165B3BF6}" dt="2026-04-15T14:41:57.723" v="514" actId="255"/>
          <ac:spMkLst>
            <pc:docMk/>
            <pc:sldMk cId="1990672962" sldId="279"/>
            <ac:spMk id="3" creationId="{E941F61B-8DF0-F018-1183-52F1AD6D88F3}"/>
          </ac:spMkLst>
        </pc:spChg>
      </pc:sldChg>
      <pc:sldChg chg="modSp mod">
        <pc:chgData name="Julie Thomas" userId="2af13b6d24d29b42" providerId="LiveId" clId="{88C2DB11-0E9A-44FE-AE8B-2469165B3BF6}" dt="2026-04-15T14:42:12.465" v="515" actId="2711"/>
        <pc:sldMkLst>
          <pc:docMk/>
          <pc:sldMk cId="3595434149" sldId="280"/>
        </pc:sldMkLst>
        <pc:spChg chg="mod">
          <ac:chgData name="Julie Thomas" userId="2af13b6d24d29b42" providerId="LiveId" clId="{88C2DB11-0E9A-44FE-AE8B-2469165B3BF6}" dt="2026-04-15T14:42:12.465" v="515" actId="2711"/>
          <ac:spMkLst>
            <pc:docMk/>
            <pc:sldMk cId="3595434149" sldId="280"/>
            <ac:spMk id="2" creationId="{59C43754-B832-CF4B-A631-2191794CE9DE}"/>
          </ac:spMkLst>
        </pc:spChg>
        <pc:spChg chg="mod">
          <ac:chgData name="Julie Thomas" userId="2af13b6d24d29b42" providerId="LiveId" clId="{88C2DB11-0E9A-44FE-AE8B-2469165B3BF6}" dt="2026-04-15T13:59:29.212" v="21" actId="27636"/>
          <ac:spMkLst>
            <pc:docMk/>
            <pc:sldMk cId="3595434149" sldId="280"/>
            <ac:spMk id="3" creationId="{BE7C46A1-8642-F7CB-63DB-92C428DBFB0D}"/>
          </ac:spMkLst>
        </pc:spChg>
      </pc:sldChg>
      <pc:sldChg chg="modSp add del mod">
        <pc:chgData name="Julie Thomas" userId="2af13b6d24d29b42" providerId="LiveId" clId="{88C2DB11-0E9A-44FE-AE8B-2469165B3BF6}" dt="2026-04-15T14:24:38.158" v="116" actId="2696"/>
        <pc:sldMkLst>
          <pc:docMk/>
          <pc:sldMk cId="3199679706" sldId="281"/>
        </pc:sldMkLst>
        <pc:spChg chg="mod">
          <ac:chgData name="Julie Thomas" userId="2af13b6d24d29b42" providerId="LiveId" clId="{88C2DB11-0E9A-44FE-AE8B-2469165B3BF6}" dt="2026-04-15T14:24:31.050" v="115" actId="5793"/>
          <ac:spMkLst>
            <pc:docMk/>
            <pc:sldMk cId="3199679706" sldId="281"/>
            <ac:spMk id="3" creationId="{C373393D-C55B-8784-0DCA-1FF208CEA98D}"/>
          </ac:spMkLst>
        </pc:spChg>
      </pc:sldChg>
      <pc:sldChg chg="modSp add del mod">
        <pc:chgData name="Julie Thomas" userId="2af13b6d24d29b42" providerId="LiveId" clId="{88C2DB11-0E9A-44FE-AE8B-2469165B3BF6}" dt="2026-04-15T14:25:11.278" v="122" actId="2711"/>
        <pc:sldMkLst>
          <pc:docMk/>
          <pc:sldMk cId="1302489369" sldId="282"/>
        </pc:sldMkLst>
        <pc:spChg chg="mod">
          <ac:chgData name="Julie Thomas" userId="2af13b6d24d29b42" providerId="LiveId" clId="{88C2DB11-0E9A-44FE-AE8B-2469165B3BF6}" dt="2026-04-15T14:25:11.278" v="122" actId="2711"/>
          <ac:spMkLst>
            <pc:docMk/>
            <pc:sldMk cId="1302489369" sldId="282"/>
            <ac:spMk id="2" creationId="{AFB20F61-1753-0877-EB4C-AD3DD137C676}"/>
          </ac:spMkLst>
        </pc:spChg>
        <pc:spChg chg="mod">
          <ac:chgData name="Julie Thomas" userId="2af13b6d24d29b42" providerId="LiveId" clId="{88C2DB11-0E9A-44FE-AE8B-2469165B3BF6}" dt="2026-04-15T14:25:00.717" v="121" actId="20577"/>
          <ac:spMkLst>
            <pc:docMk/>
            <pc:sldMk cId="1302489369" sldId="282"/>
            <ac:spMk id="3" creationId="{2410EB83-7C0F-467E-087A-F6C5565974F1}"/>
          </ac:spMkLst>
        </pc:spChg>
      </pc:sldChg>
      <pc:sldChg chg="modSp new mod">
        <pc:chgData name="Julie Thomas" userId="2af13b6d24d29b42" providerId="LiveId" clId="{88C2DB11-0E9A-44FE-AE8B-2469165B3BF6}" dt="2026-04-15T14:42:25.163" v="521" actId="20577"/>
        <pc:sldMkLst>
          <pc:docMk/>
          <pc:sldMk cId="1203741076" sldId="283"/>
        </pc:sldMkLst>
        <pc:spChg chg="mod">
          <ac:chgData name="Julie Thomas" userId="2af13b6d24d29b42" providerId="LiveId" clId="{88C2DB11-0E9A-44FE-AE8B-2469165B3BF6}" dt="2026-04-15T14:42:25.163" v="521" actId="20577"/>
          <ac:spMkLst>
            <pc:docMk/>
            <pc:sldMk cId="1203741076" sldId="283"/>
            <ac:spMk id="2" creationId="{7C52EC28-51EA-A070-82EF-EC67A2644839}"/>
          </ac:spMkLst>
        </pc:spChg>
        <pc:spChg chg="mod">
          <ac:chgData name="Julie Thomas" userId="2af13b6d24d29b42" providerId="LiveId" clId="{88C2DB11-0E9A-44FE-AE8B-2469165B3BF6}" dt="2026-04-15T14:39:12.737" v="510" actId="20577"/>
          <ac:spMkLst>
            <pc:docMk/>
            <pc:sldMk cId="1203741076" sldId="283"/>
            <ac:spMk id="3" creationId="{AE7C1C6F-DBAD-9F97-AEFC-1570CAB43E2B}"/>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svg"/><Relationship Id="rId1" Type="http://schemas.openxmlformats.org/officeDocument/2006/relationships/image" Target="../media/image11.svg"/><Relationship Id="rId4" Type="http://schemas.openxmlformats.org/officeDocument/2006/relationships/image" Target="../media/image14.svg"/></Relationships>
</file>

<file path=ppt/diagrams/_rels/data5.xml.rels><?xml version="1.0" encoding="UTF-8" standalone="yes"?>
<Relationships xmlns="http://schemas.openxmlformats.org/package/2006/relationships"><Relationship Id="rId2" Type="http://schemas.openxmlformats.org/officeDocument/2006/relationships/image" Target="../media/image19.svg"/><Relationship Id="rId1" Type="http://schemas.openxmlformats.org/officeDocument/2006/relationships/image" Target="../media/image18.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svg"/><Relationship Id="rId1" Type="http://schemas.openxmlformats.org/officeDocument/2006/relationships/image" Target="../media/image11.svg"/><Relationship Id="rId4" Type="http://schemas.openxmlformats.org/officeDocument/2006/relationships/image" Target="../media/image14.svg"/></Relationships>
</file>

<file path=ppt/diagrams/_rels/drawing5.xml.rels><?xml version="1.0" encoding="UTF-8" standalone="yes"?>
<Relationships xmlns="http://schemas.openxmlformats.org/package/2006/relationships"><Relationship Id="rId2" Type="http://schemas.openxmlformats.org/officeDocument/2006/relationships/image" Target="../media/image19.svg"/><Relationship Id="rId1" Type="http://schemas.openxmlformats.org/officeDocument/2006/relationships/image" Target="../media/image18.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657F470-26D8-49E1-ABC0-D11A1109C5C8}"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E13DF8A9-9674-43BE-9684-5DDB8BB04E81}">
      <dgm:prSet/>
      <dgm:spPr/>
      <dgm:t>
        <a:bodyPr/>
        <a:lstStyle/>
        <a:p>
          <a:r>
            <a:rPr lang="en-GB"/>
            <a:t>To understand the meaning of emotional intelligence</a:t>
          </a:r>
          <a:endParaRPr lang="en-US"/>
        </a:p>
      </dgm:t>
    </dgm:pt>
    <dgm:pt modelId="{7BBE7998-F512-4EAB-A82F-00E8B3C05A5F}" type="parTrans" cxnId="{31F1A509-8C7C-40F3-A894-37645A9659CB}">
      <dgm:prSet/>
      <dgm:spPr/>
      <dgm:t>
        <a:bodyPr/>
        <a:lstStyle/>
        <a:p>
          <a:endParaRPr lang="en-US"/>
        </a:p>
      </dgm:t>
    </dgm:pt>
    <dgm:pt modelId="{29719357-2CBB-433B-8E20-453ED8898622}" type="sibTrans" cxnId="{31F1A509-8C7C-40F3-A894-37645A9659CB}">
      <dgm:prSet/>
      <dgm:spPr/>
      <dgm:t>
        <a:bodyPr/>
        <a:lstStyle/>
        <a:p>
          <a:endParaRPr lang="en-US"/>
        </a:p>
      </dgm:t>
    </dgm:pt>
    <dgm:pt modelId="{41D2F5FD-D67D-40D4-BF39-7C61394708CE}">
      <dgm:prSet/>
      <dgm:spPr/>
      <dgm:t>
        <a:bodyPr/>
        <a:lstStyle/>
        <a:p>
          <a:r>
            <a:rPr lang="en-GB"/>
            <a:t>To understand the link between EI and performance</a:t>
          </a:r>
          <a:endParaRPr lang="en-US"/>
        </a:p>
      </dgm:t>
    </dgm:pt>
    <dgm:pt modelId="{CF862BA4-4D5E-43A5-80FE-B314CFDC97C5}" type="parTrans" cxnId="{A7AD94D3-E85E-462E-B5AD-5007F4EB9467}">
      <dgm:prSet/>
      <dgm:spPr/>
      <dgm:t>
        <a:bodyPr/>
        <a:lstStyle/>
        <a:p>
          <a:endParaRPr lang="en-US"/>
        </a:p>
      </dgm:t>
    </dgm:pt>
    <dgm:pt modelId="{1A6EE142-6ECF-450C-B79B-5BC34D2B8AFB}" type="sibTrans" cxnId="{A7AD94D3-E85E-462E-B5AD-5007F4EB9467}">
      <dgm:prSet/>
      <dgm:spPr/>
      <dgm:t>
        <a:bodyPr/>
        <a:lstStyle/>
        <a:p>
          <a:endParaRPr lang="en-US"/>
        </a:p>
      </dgm:t>
    </dgm:pt>
    <dgm:pt modelId="{0FA7DE41-686E-471C-9EF1-7441FCF4E9C4}">
      <dgm:prSet/>
      <dgm:spPr/>
      <dgm:t>
        <a:bodyPr/>
        <a:lstStyle/>
        <a:p>
          <a:r>
            <a:rPr lang="en-GB"/>
            <a:t>To understand the link between EI and positive mental health</a:t>
          </a:r>
          <a:endParaRPr lang="en-US"/>
        </a:p>
      </dgm:t>
    </dgm:pt>
    <dgm:pt modelId="{F8ED0FA0-80FA-4497-8FDE-13F72C59CCAB}" type="parTrans" cxnId="{24C3D743-166F-430E-80BA-7288F0C7390E}">
      <dgm:prSet/>
      <dgm:spPr/>
      <dgm:t>
        <a:bodyPr/>
        <a:lstStyle/>
        <a:p>
          <a:endParaRPr lang="en-US"/>
        </a:p>
      </dgm:t>
    </dgm:pt>
    <dgm:pt modelId="{18DDA6D5-7B99-4C0B-AD8F-B0F24FB85A8C}" type="sibTrans" cxnId="{24C3D743-166F-430E-80BA-7288F0C7390E}">
      <dgm:prSet/>
      <dgm:spPr/>
      <dgm:t>
        <a:bodyPr/>
        <a:lstStyle/>
        <a:p>
          <a:endParaRPr lang="en-US"/>
        </a:p>
      </dgm:t>
    </dgm:pt>
    <dgm:pt modelId="{D51ACCFF-82E9-4327-9DE6-AF950689B85C}">
      <dgm:prSet/>
      <dgm:spPr/>
      <dgm:t>
        <a:bodyPr/>
        <a:lstStyle/>
        <a:p>
          <a:r>
            <a:rPr lang="en-GB"/>
            <a:t>To recognise thought leaders in the subject and associated frameworks</a:t>
          </a:r>
          <a:endParaRPr lang="en-US"/>
        </a:p>
      </dgm:t>
    </dgm:pt>
    <dgm:pt modelId="{1E535498-E0B7-4E88-936A-DF793C633CD5}" type="parTrans" cxnId="{0D0645AA-74E2-4E26-9B39-ECDD6CC257AF}">
      <dgm:prSet/>
      <dgm:spPr/>
      <dgm:t>
        <a:bodyPr/>
        <a:lstStyle/>
        <a:p>
          <a:endParaRPr lang="en-US"/>
        </a:p>
      </dgm:t>
    </dgm:pt>
    <dgm:pt modelId="{1D453C2A-AD74-480B-8935-CB0971854BA4}" type="sibTrans" cxnId="{0D0645AA-74E2-4E26-9B39-ECDD6CC257AF}">
      <dgm:prSet/>
      <dgm:spPr/>
      <dgm:t>
        <a:bodyPr/>
        <a:lstStyle/>
        <a:p>
          <a:endParaRPr lang="en-US"/>
        </a:p>
      </dgm:t>
    </dgm:pt>
    <dgm:pt modelId="{FC3DCBD5-4380-4592-A5C0-3943D73B6C26}" type="pres">
      <dgm:prSet presAssocID="{B657F470-26D8-49E1-ABC0-D11A1109C5C8}" presName="root" presStyleCnt="0">
        <dgm:presLayoutVars>
          <dgm:dir/>
          <dgm:resizeHandles val="exact"/>
        </dgm:presLayoutVars>
      </dgm:prSet>
      <dgm:spPr/>
    </dgm:pt>
    <dgm:pt modelId="{E71DF5D9-185A-4EA1-AC69-F1B82E4990A5}" type="pres">
      <dgm:prSet presAssocID="{E13DF8A9-9674-43BE-9684-5DDB8BB04E81}" presName="compNode" presStyleCnt="0"/>
      <dgm:spPr/>
    </dgm:pt>
    <dgm:pt modelId="{76B3770B-6139-4459-9612-464BC275DA44}" type="pres">
      <dgm:prSet presAssocID="{E13DF8A9-9674-43BE-9684-5DDB8BB04E81}" presName="bgRect" presStyleLbl="bgShp" presStyleIdx="0" presStyleCnt="4"/>
      <dgm:spPr/>
    </dgm:pt>
    <dgm:pt modelId="{39728381-0C58-4AC5-BA73-A535C28D59C1}" type="pres">
      <dgm:prSet presAssocID="{E13DF8A9-9674-43BE-9684-5DDB8BB04E81}"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ommunications"/>
        </a:ext>
      </dgm:extLst>
    </dgm:pt>
    <dgm:pt modelId="{89536838-6149-42F8-8D5D-2540E6209A93}" type="pres">
      <dgm:prSet presAssocID="{E13DF8A9-9674-43BE-9684-5DDB8BB04E81}" presName="spaceRect" presStyleCnt="0"/>
      <dgm:spPr/>
    </dgm:pt>
    <dgm:pt modelId="{60273E67-BFEE-4F37-B068-2190F60CD7CA}" type="pres">
      <dgm:prSet presAssocID="{E13DF8A9-9674-43BE-9684-5DDB8BB04E81}" presName="parTx" presStyleLbl="revTx" presStyleIdx="0" presStyleCnt="4">
        <dgm:presLayoutVars>
          <dgm:chMax val="0"/>
          <dgm:chPref val="0"/>
        </dgm:presLayoutVars>
      </dgm:prSet>
      <dgm:spPr/>
    </dgm:pt>
    <dgm:pt modelId="{CF741D15-38E4-4249-B08B-542530AE342A}" type="pres">
      <dgm:prSet presAssocID="{29719357-2CBB-433B-8E20-453ED8898622}" presName="sibTrans" presStyleCnt="0"/>
      <dgm:spPr/>
    </dgm:pt>
    <dgm:pt modelId="{FF850501-0E76-47AD-982D-992FC9860FC4}" type="pres">
      <dgm:prSet presAssocID="{41D2F5FD-D67D-40D4-BF39-7C61394708CE}" presName="compNode" presStyleCnt="0"/>
      <dgm:spPr/>
    </dgm:pt>
    <dgm:pt modelId="{0E2C43CC-DCB3-4266-86F1-5042528F51F3}" type="pres">
      <dgm:prSet presAssocID="{41D2F5FD-D67D-40D4-BF39-7C61394708CE}" presName="bgRect" presStyleLbl="bgShp" presStyleIdx="1" presStyleCnt="4"/>
      <dgm:spPr/>
    </dgm:pt>
    <dgm:pt modelId="{2C04CB95-7CBD-4492-BD63-FE434F430092}" type="pres">
      <dgm:prSet presAssocID="{41D2F5FD-D67D-40D4-BF39-7C61394708CE}"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ranslate"/>
        </a:ext>
      </dgm:extLst>
    </dgm:pt>
    <dgm:pt modelId="{39C22E34-9CD8-449A-A47D-33FAD77A570D}" type="pres">
      <dgm:prSet presAssocID="{41D2F5FD-D67D-40D4-BF39-7C61394708CE}" presName="spaceRect" presStyleCnt="0"/>
      <dgm:spPr/>
    </dgm:pt>
    <dgm:pt modelId="{F57B99F2-F644-4989-AE17-37D2A051F4DD}" type="pres">
      <dgm:prSet presAssocID="{41D2F5FD-D67D-40D4-BF39-7C61394708CE}" presName="parTx" presStyleLbl="revTx" presStyleIdx="1" presStyleCnt="4">
        <dgm:presLayoutVars>
          <dgm:chMax val="0"/>
          <dgm:chPref val="0"/>
        </dgm:presLayoutVars>
      </dgm:prSet>
      <dgm:spPr/>
    </dgm:pt>
    <dgm:pt modelId="{24124DA5-FA86-4DFE-95F0-A1C4A18CDEB5}" type="pres">
      <dgm:prSet presAssocID="{1A6EE142-6ECF-450C-B79B-5BC34D2B8AFB}" presName="sibTrans" presStyleCnt="0"/>
      <dgm:spPr/>
    </dgm:pt>
    <dgm:pt modelId="{8132D8D1-E081-44E1-BF1C-B1613144F405}" type="pres">
      <dgm:prSet presAssocID="{0FA7DE41-686E-471C-9EF1-7441FCF4E9C4}" presName="compNode" presStyleCnt="0"/>
      <dgm:spPr/>
    </dgm:pt>
    <dgm:pt modelId="{332FBB5D-4DAF-4EBE-981A-D287D9963763}" type="pres">
      <dgm:prSet presAssocID="{0FA7DE41-686E-471C-9EF1-7441FCF4E9C4}" presName="bgRect" presStyleLbl="bgShp" presStyleIdx="2" presStyleCnt="4"/>
      <dgm:spPr/>
    </dgm:pt>
    <dgm:pt modelId="{12D5BD2C-8697-401D-9FD4-53D79180B90F}" type="pres">
      <dgm:prSet presAssocID="{0FA7DE41-686E-471C-9EF1-7441FCF4E9C4}"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Health"/>
        </a:ext>
      </dgm:extLst>
    </dgm:pt>
    <dgm:pt modelId="{0C97B736-85FD-4F4D-AA79-C10F4565ACF7}" type="pres">
      <dgm:prSet presAssocID="{0FA7DE41-686E-471C-9EF1-7441FCF4E9C4}" presName="spaceRect" presStyleCnt="0"/>
      <dgm:spPr/>
    </dgm:pt>
    <dgm:pt modelId="{9600C04E-DAAA-4A98-8E5C-211539233631}" type="pres">
      <dgm:prSet presAssocID="{0FA7DE41-686E-471C-9EF1-7441FCF4E9C4}" presName="parTx" presStyleLbl="revTx" presStyleIdx="2" presStyleCnt="4">
        <dgm:presLayoutVars>
          <dgm:chMax val="0"/>
          <dgm:chPref val="0"/>
        </dgm:presLayoutVars>
      </dgm:prSet>
      <dgm:spPr/>
    </dgm:pt>
    <dgm:pt modelId="{4245836A-BFC3-4199-8E09-46567F005996}" type="pres">
      <dgm:prSet presAssocID="{18DDA6D5-7B99-4C0B-AD8F-B0F24FB85A8C}" presName="sibTrans" presStyleCnt="0"/>
      <dgm:spPr/>
    </dgm:pt>
    <dgm:pt modelId="{18AB519B-89F2-4166-BC0D-84CEC340EF84}" type="pres">
      <dgm:prSet presAssocID="{D51ACCFF-82E9-4327-9DE6-AF950689B85C}" presName="compNode" presStyleCnt="0"/>
      <dgm:spPr/>
    </dgm:pt>
    <dgm:pt modelId="{AFB47DBF-CB65-4AA0-88AA-D500D0D5E5B6}" type="pres">
      <dgm:prSet presAssocID="{D51ACCFF-82E9-4327-9DE6-AF950689B85C}" presName="bgRect" presStyleLbl="bgShp" presStyleIdx="3" presStyleCnt="4"/>
      <dgm:spPr/>
    </dgm:pt>
    <dgm:pt modelId="{DAF76C68-4F9B-4A32-9DDC-BF9E4C8A942C}" type="pres">
      <dgm:prSet presAssocID="{D51ACCFF-82E9-4327-9DE6-AF950689B85C}"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abric Report Library"/>
        </a:ext>
      </dgm:extLst>
    </dgm:pt>
    <dgm:pt modelId="{89CAA3C5-7AF0-44C2-B08C-086D4A09EE14}" type="pres">
      <dgm:prSet presAssocID="{D51ACCFF-82E9-4327-9DE6-AF950689B85C}" presName="spaceRect" presStyleCnt="0"/>
      <dgm:spPr/>
    </dgm:pt>
    <dgm:pt modelId="{D7AC127C-3395-4935-BB50-07AD1895F15B}" type="pres">
      <dgm:prSet presAssocID="{D51ACCFF-82E9-4327-9DE6-AF950689B85C}" presName="parTx" presStyleLbl="revTx" presStyleIdx="3" presStyleCnt="4">
        <dgm:presLayoutVars>
          <dgm:chMax val="0"/>
          <dgm:chPref val="0"/>
        </dgm:presLayoutVars>
      </dgm:prSet>
      <dgm:spPr/>
    </dgm:pt>
  </dgm:ptLst>
  <dgm:cxnLst>
    <dgm:cxn modelId="{31F1A509-8C7C-40F3-A894-37645A9659CB}" srcId="{B657F470-26D8-49E1-ABC0-D11A1109C5C8}" destId="{E13DF8A9-9674-43BE-9684-5DDB8BB04E81}" srcOrd="0" destOrd="0" parTransId="{7BBE7998-F512-4EAB-A82F-00E8B3C05A5F}" sibTransId="{29719357-2CBB-433B-8E20-453ED8898622}"/>
    <dgm:cxn modelId="{9388AC22-1693-428C-AB06-AE18E46171F2}" type="presOf" srcId="{E13DF8A9-9674-43BE-9684-5DDB8BB04E81}" destId="{60273E67-BFEE-4F37-B068-2190F60CD7CA}" srcOrd="0" destOrd="0" presId="urn:microsoft.com/office/officeart/2018/2/layout/IconVerticalSolidList"/>
    <dgm:cxn modelId="{1292E127-830F-4AFA-8E7E-020E829A72D7}" type="presOf" srcId="{41D2F5FD-D67D-40D4-BF39-7C61394708CE}" destId="{F57B99F2-F644-4989-AE17-37D2A051F4DD}" srcOrd="0" destOrd="0" presId="urn:microsoft.com/office/officeart/2018/2/layout/IconVerticalSolidList"/>
    <dgm:cxn modelId="{24C3D743-166F-430E-80BA-7288F0C7390E}" srcId="{B657F470-26D8-49E1-ABC0-D11A1109C5C8}" destId="{0FA7DE41-686E-471C-9EF1-7441FCF4E9C4}" srcOrd="2" destOrd="0" parTransId="{F8ED0FA0-80FA-4497-8FDE-13F72C59CCAB}" sibTransId="{18DDA6D5-7B99-4C0B-AD8F-B0F24FB85A8C}"/>
    <dgm:cxn modelId="{AAD4D5A9-F1B6-44F0-B375-5287F1652399}" type="presOf" srcId="{0FA7DE41-686E-471C-9EF1-7441FCF4E9C4}" destId="{9600C04E-DAAA-4A98-8E5C-211539233631}" srcOrd="0" destOrd="0" presId="urn:microsoft.com/office/officeart/2018/2/layout/IconVerticalSolidList"/>
    <dgm:cxn modelId="{0D0645AA-74E2-4E26-9B39-ECDD6CC257AF}" srcId="{B657F470-26D8-49E1-ABC0-D11A1109C5C8}" destId="{D51ACCFF-82E9-4327-9DE6-AF950689B85C}" srcOrd="3" destOrd="0" parTransId="{1E535498-E0B7-4E88-936A-DF793C633CD5}" sibTransId="{1D453C2A-AD74-480B-8935-CB0971854BA4}"/>
    <dgm:cxn modelId="{E2C337AE-509F-4B52-A02B-74F3C3E5AE10}" type="presOf" srcId="{D51ACCFF-82E9-4327-9DE6-AF950689B85C}" destId="{D7AC127C-3395-4935-BB50-07AD1895F15B}" srcOrd="0" destOrd="0" presId="urn:microsoft.com/office/officeart/2018/2/layout/IconVerticalSolidList"/>
    <dgm:cxn modelId="{A7AD94D3-E85E-462E-B5AD-5007F4EB9467}" srcId="{B657F470-26D8-49E1-ABC0-D11A1109C5C8}" destId="{41D2F5FD-D67D-40D4-BF39-7C61394708CE}" srcOrd="1" destOrd="0" parTransId="{CF862BA4-4D5E-43A5-80FE-B314CFDC97C5}" sibTransId="{1A6EE142-6ECF-450C-B79B-5BC34D2B8AFB}"/>
    <dgm:cxn modelId="{28F9B3EF-8627-48C8-9ECB-C016C743C7E9}" type="presOf" srcId="{B657F470-26D8-49E1-ABC0-D11A1109C5C8}" destId="{FC3DCBD5-4380-4592-A5C0-3943D73B6C26}" srcOrd="0" destOrd="0" presId="urn:microsoft.com/office/officeart/2018/2/layout/IconVerticalSolidList"/>
    <dgm:cxn modelId="{A90C2F68-E4EC-408E-9D4B-95F0662E9BA7}" type="presParOf" srcId="{FC3DCBD5-4380-4592-A5C0-3943D73B6C26}" destId="{E71DF5D9-185A-4EA1-AC69-F1B82E4990A5}" srcOrd="0" destOrd="0" presId="urn:microsoft.com/office/officeart/2018/2/layout/IconVerticalSolidList"/>
    <dgm:cxn modelId="{C0A28649-0427-4150-B275-2DC794229BC0}" type="presParOf" srcId="{E71DF5D9-185A-4EA1-AC69-F1B82E4990A5}" destId="{76B3770B-6139-4459-9612-464BC275DA44}" srcOrd="0" destOrd="0" presId="urn:microsoft.com/office/officeart/2018/2/layout/IconVerticalSolidList"/>
    <dgm:cxn modelId="{2E4693C7-5C67-4D87-BEA4-7EABECB487D7}" type="presParOf" srcId="{E71DF5D9-185A-4EA1-AC69-F1B82E4990A5}" destId="{39728381-0C58-4AC5-BA73-A535C28D59C1}" srcOrd="1" destOrd="0" presId="urn:microsoft.com/office/officeart/2018/2/layout/IconVerticalSolidList"/>
    <dgm:cxn modelId="{D7DD45ED-1AC8-4FB2-ACB4-34F57DC72180}" type="presParOf" srcId="{E71DF5D9-185A-4EA1-AC69-F1B82E4990A5}" destId="{89536838-6149-42F8-8D5D-2540E6209A93}" srcOrd="2" destOrd="0" presId="urn:microsoft.com/office/officeart/2018/2/layout/IconVerticalSolidList"/>
    <dgm:cxn modelId="{4008EDB3-9073-4A74-B5C6-153F6776EE54}" type="presParOf" srcId="{E71DF5D9-185A-4EA1-AC69-F1B82E4990A5}" destId="{60273E67-BFEE-4F37-B068-2190F60CD7CA}" srcOrd="3" destOrd="0" presId="urn:microsoft.com/office/officeart/2018/2/layout/IconVerticalSolidList"/>
    <dgm:cxn modelId="{40C606CE-33C9-41C9-88A3-B416FFD526DD}" type="presParOf" srcId="{FC3DCBD5-4380-4592-A5C0-3943D73B6C26}" destId="{CF741D15-38E4-4249-B08B-542530AE342A}" srcOrd="1" destOrd="0" presId="urn:microsoft.com/office/officeart/2018/2/layout/IconVerticalSolidList"/>
    <dgm:cxn modelId="{728E2064-1E55-44C8-B298-E081921B3BD5}" type="presParOf" srcId="{FC3DCBD5-4380-4592-A5C0-3943D73B6C26}" destId="{FF850501-0E76-47AD-982D-992FC9860FC4}" srcOrd="2" destOrd="0" presId="urn:microsoft.com/office/officeart/2018/2/layout/IconVerticalSolidList"/>
    <dgm:cxn modelId="{66723335-F2BB-4FC4-816B-E8D50B481D07}" type="presParOf" srcId="{FF850501-0E76-47AD-982D-992FC9860FC4}" destId="{0E2C43CC-DCB3-4266-86F1-5042528F51F3}" srcOrd="0" destOrd="0" presId="urn:microsoft.com/office/officeart/2018/2/layout/IconVerticalSolidList"/>
    <dgm:cxn modelId="{80391609-C356-4F8A-B25B-2D16B4384145}" type="presParOf" srcId="{FF850501-0E76-47AD-982D-992FC9860FC4}" destId="{2C04CB95-7CBD-4492-BD63-FE434F430092}" srcOrd="1" destOrd="0" presId="urn:microsoft.com/office/officeart/2018/2/layout/IconVerticalSolidList"/>
    <dgm:cxn modelId="{BBEAF3F4-2CA3-49E7-93E9-99C788C4BCD9}" type="presParOf" srcId="{FF850501-0E76-47AD-982D-992FC9860FC4}" destId="{39C22E34-9CD8-449A-A47D-33FAD77A570D}" srcOrd="2" destOrd="0" presId="urn:microsoft.com/office/officeart/2018/2/layout/IconVerticalSolidList"/>
    <dgm:cxn modelId="{F04ED643-A245-495C-93A9-5183FB478233}" type="presParOf" srcId="{FF850501-0E76-47AD-982D-992FC9860FC4}" destId="{F57B99F2-F644-4989-AE17-37D2A051F4DD}" srcOrd="3" destOrd="0" presId="urn:microsoft.com/office/officeart/2018/2/layout/IconVerticalSolidList"/>
    <dgm:cxn modelId="{6513305E-2610-4BB5-97BD-4608F686706B}" type="presParOf" srcId="{FC3DCBD5-4380-4592-A5C0-3943D73B6C26}" destId="{24124DA5-FA86-4DFE-95F0-A1C4A18CDEB5}" srcOrd="3" destOrd="0" presId="urn:microsoft.com/office/officeart/2018/2/layout/IconVerticalSolidList"/>
    <dgm:cxn modelId="{028A3629-CC0E-419D-AC04-B22CBFAC522C}" type="presParOf" srcId="{FC3DCBD5-4380-4592-A5C0-3943D73B6C26}" destId="{8132D8D1-E081-44E1-BF1C-B1613144F405}" srcOrd="4" destOrd="0" presId="urn:microsoft.com/office/officeart/2018/2/layout/IconVerticalSolidList"/>
    <dgm:cxn modelId="{AA70AF2F-8C3C-4BAC-9071-E41FBD807637}" type="presParOf" srcId="{8132D8D1-E081-44E1-BF1C-B1613144F405}" destId="{332FBB5D-4DAF-4EBE-981A-D287D9963763}" srcOrd="0" destOrd="0" presId="urn:microsoft.com/office/officeart/2018/2/layout/IconVerticalSolidList"/>
    <dgm:cxn modelId="{EFAA8EB4-CE52-4A57-A174-A4EE05F01ACD}" type="presParOf" srcId="{8132D8D1-E081-44E1-BF1C-B1613144F405}" destId="{12D5BD2C-8697-401D-9FD4-53D79180B90F}" srcOrd="1" destOrd="0" presId="urn:microsoft.com/office/officeart/2018/2/layout/IconVerticalSolidList"/>
    <dgm:cxn modelId="{6E46AC6D-8F64-4D59-BEB1-4304CF7ED6F2}" type="presParOf" srcId="{8132D8D1-E081-44E1-BF1C-B1613144F405}" destId="{0C97B736-85FD-4F4D-AA79-C10F4565ACF7}" srcOrd="2" destOrd="0" presId="urn:microsoft.com/office/officeart/2018/2/layout/IconVerticalSolidList"/>
    <dgm:cxn modelId="{F758ED9A-6948-4EF4-AF7A-0C3BD6B4847E}" type="presParOf" srcId="{8132D8D1-E081-44E1-BF1C-B1613144F405}" destId="{9600C04E-DAAA-4A98-8E5C-211539233631}" srcOrd="3" destOrd="0" presId="urn:microsoft.com/office/officeart/2018/2/layout/IconVerticalSolidList"/>
    <dgm:cxn modelId="{8576DB8F-3693-4C78-8E33-74DC5A78D4CD}" type="presParOf" srcId="{FC3DCBD5-4380-4592-A5C0-3943D73B6C26}" destId="{4245836A-BFC3-4199-8E09-46567F005996}" srcOrd="5" destOrd="0" presId="urn:microsoft.com/office/officeart/2018/2/layout/IconVerticalSolidList"/>
    <dgm:cxn modelId="{A3395DF3-AB7E-445A-8154-0C91CF062532}" type="presParOf" srcId="{FC3DCBD5-4380-4592-A5C0-3943D73B6C26}" destId="{18AB519B-89F2-4166-BC0D-84CEC340EF84}" srcOrd="6" destOrd="0" presId="urn:microsoft.com/office/officeart/2018/2/layout/IconVerticalSolidList"/>
    <dgm:cxn modelId="{C9E78BE3-35CD-4BFC-8563-A703FDCB54D2}" type="presParOf" srcId="{18AB519B-89F2-4166-BC0D-84CEC340EF84}" destId="{AFB47DBF-CB65-4AA0-88AA-D500D0D5E5B6}" srcOrd="0" destOrd="0" presId="urn:microsoft.com/office/officeart/2018/2/layout/IconVerticalSolidList"/>
    <dgm:cxn modelId="{F0EE3313-F6FD-41B1-BDD7-F970C46A654A}" type="presParOf" srcId="{18AB519B-89F2-4166-BC0D-84CEC340EF84}" destId="{DAF76C68-4F9B-4A32-9DDC-BF9E4C8A942C}" srcOrd="1" destOrd="0" presId="urn:microsoft.com/office/officeart/2018/2/layout/IconVerticalSolidList"/>
    <dgm:cxn modelId="{83104F9A-928C-464F-88E4-54B7B4A51C02}" type="presParOf" srcId="{18AB519B-89F2-4166-BC0D-84CEC340EF84}" destId="{89CAA3C5-7AF0-44C2-B08C-086D4A09EE14}" srcOrd="2" destOrd="0" presId="urn:microsoft.com/office/officeart/2018/2/layout/IconVerticalSolidList"/>
    <dgm:cxn modelId="{0F613AFB-5488-4AC4-AF31-0BC8E498329B}" type="presParOf" srcId="{18AB519B-89F2-4166-BC0D-84CEC340EF84}" destId="{D7AC127C-3395-4935-BB50-07AD1895F15B}"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1523EEA-7CA6-46E8-8D0E-1CC040A4414C}" type="doc">
      <dgm:prSet loTypeId="urn:microsoft.com/office/officeart/2017/3/layout/HorizontalLabelsTimeline" loCatId="process" qsTypeId="urn:microsoft.com/office/officeart/2005/8/quickstyle/simple2" qsCatId="simple" csTypeId="urn:microsoft.com/office/officeart/2005/8/colors/accent1_2" csCatId="accent1" phldr="1"/>
      <dgm:spPr/>
      <dgm:t>
        <a:bodyPr/>
        <a:lstStyle/>
        <a:p>
          <a:endParaRPr lang="en-US"/>
        </a:p>
      </dgm:t>
    </dgm:pt>
    <dgm:pt modelId="{07937F0F-28DD-4AFC-B728-730B3F138264}">
      <dgm:prSet/>
      <dgm:spPr/>
      <dgm:t>
        <a:bodyPr/>
        <a:lstStyle/>
        <a:p>
          <a:pPr>
            <a:defRPr b="1"/>
          </a:pPr>
          <a:r>
            <a:rPr lang="en-US"/>
            <a:t>5 June</a:t>
          </a:r>
        </a:p>
      </dgm:t>
    </dgm:pt>
    <dgm:pt modelId="{5F9F0A69-EDD7-4660-9535-E5347E4BA8E9}" type="parTrans" cxnId="{E0903DCF-8742-46F1-84D3-BAC61B045A9B}">
      <dgm:prSet/>
      <dgm:spPr/>
      <dgm:t>
        <a:bodyPr/>
        <a:lstStyle/>
        <a:p>
          <a:endParaRPr lang="en-US"/>
        </a:p>
      </dgm:t>
    </dgm:pt>
    <dgm:pt modelId="{15981FD7-C0DB-49A2-94CF-680F230317A0}" type="sibTrans" cxnId="{E0903DCF-8742-46F1-84D3-BAC61B045A9B}">
      <dgm:prSet/>
      <dgm:spPr/>
      <dgm:t>
        <a:bodyPr/>
        <a:lstStyle/>
        <a:p>
          <a:endParaRPr lang="en-US"/>
        </a:p>
      </dgm:t>
    </dgm:pt>
    <dgm:pt modelId="{3FE3B584-03EE-4FF7-8411-955860693559}">
      <dgm:prSet custT="1"/>
      <dgm:spPr/>
      <dgm:t>
        <a:bodyPr/>
        <a:lstStyle/>
        <a:p>
          <a:r>
            <a:rPr lang="en-US" sz="2400" dirty="0"/>
            <a:t>Academic poster plus video presentation – 50% (due 5th June)</a:t>
          </a:r>
        </a:p>
      </dgm:t>
    </dgm:pt>
    <dgm:pt modelId="{99306F00-050F-40AC-959B-008386CC6A7F}" type="parTrans" cxnId="{C875D8B6-31EA-46EC-BBF5-158283FDAD9F}">
      <dgm:prSet/>
      <dgm:spPr/>
      <dgm:t>
        <a:bodyPr/>
        <a:lstStyle/>
        <a:p>
          <a:endParaRPr lang="en-US"/>
        </a:p>
      </dgm:t>
    </dgm:pt>
    <dgm:pt modelId="{64D47859-0BB5-48BC-8715-56B7665B190F}" type="sibTrans" cxnId="{C875D8B6-31EA-46EC-BBF5-158283FDAD9F}">
      <dgm:prSet/>
      <dgm:spPr/>
      <dgm:t>
        <a:bodyPr/>
        <a:lstStyle/>
        <a:p>
          <a:endParaRPr lang="en-US"/>
        </a:p>
      </dgm:t>
    </dgm:pt>
    <dgm:pt modelId="{1318EE36-CB85-475F-AFD5-D8E64B5223A0}">
      <dgm:prSet/>
      <dgm:spPr/>
      <dgm:t>
        <a:bodyPr/>
        <a:lstStyle/>
        <a:p>
          <a:pPr>
            <a:defRPr b="1"/>
          </a:pPr>
          <a:r>
            <a:rPr lang="en-US"/>
            <a:t>3 July</a:t>
          </a:r>
        </a:p>
      </dgm:t>
    </dgm:pt>
    <dgm:pt modelId="{4BE045DE-4FA4-4A51-A644-E1D67C0D9D97}" type="parTrans" cxnId="{1973EB38-F70E-4DFB-89A1-F0F833A9F037}">
      <dgm:prSet/>
      <dgm:spPr/>
      <dgm:t>
        <a:bodyPr/>
        <a:lstStyle/>
        <a:p>
          <a:endParaRPr lang="en-US"/>
        </a:p>
      </dgm:t>
    </dgm:pt>
    <dgm:pt modelId="{832623E8-256B-402F-BCDC-E89BEACCA4C9}" type="sibTrans" cxnId="{1973EB38-F70E-4DFB-89A1-F0F833A9F037}">
      <dgm:prSet/>
      <dgm:spPr/>
      <dgm:t>
        <a:bodyPr/>
        <a:lstStyle/>
        <a:p>
          <a:endParaRPr lang="en-US"/>
        </a:p>
      </dgm:t>
    </dgm:pt>
    <dgm:pt modelId="{3BD193CD-B870-4A93-B078-278BC9239E81}">
      <dgm:prSet custT="1"/>
      <dgm:spPr/>
      <dgm:t>
        <a:bodyPr/>
        <a:lstStyle/>
        <a:p>
          <a:r>
            <a:rPr lang="en-US" sz="2400" dirty="0"/>
            <a:t>Written report – 2500 words – 50% (due 3rd July)</a:t>
          </a:r>
        </a:p>
      </dgm:t>
    </dgm:pt>
    <dgm:pt modelId="{B35D639E-D8C4-489A-A4EA-9B68D8EC04EA}" type="parTrans" cxnId="{641F89E7-3250-4F3F-9584-349A8BE579C5}">
      <dgm:prSet/>
      <dgm:spPr/>
      <dgm:t>
        <a:bodyPr/>
        <a:lstStyle/>
        <a:p>
          <a:endParaRPr lang="en-US"/>
        </a:p>
      </dgm:t>
    </dgm:pt>
    <dgm:pt modelId="{D800E7F2-998A-4EF6-8DD8-0A07C663BFC0}" type="sibTrans" cxnId="{641F89E7-3250-4F3F-9584-349A8BE579C5}">
      <dgm:prSet/>
      <dgm:spPr/>
      <dgm:t>
        <a:bodyPr/>
        <a:lstStyle/>
        <a:p>
          <a:endParaRPr lang="en-US"/>
        </a:p>
      </dgm:t>
    </dgm:pt>
    <dgm:pt modelId="{9F4C83A5-7AD2-4469-9947-2A17874329AD}" type="pres">
      <dgm:prSet presAssocID="{01523EEA-7CA6-46E8-8D0E-1CC040A4414C}" presName="root" presStyleCnt="0">
        <dgm:presLayoutVars>
          <dgm:chMax/>
          <dgm:chPref/>
          <dgm:animLvl val="lvl"/>
        </dgm:presLayoutVars>
      </dgm:prSet>
      <dgm:spPr/>
    </dgm:pt>
    <dgm:pt modelId="{E4395E4E-17AC-4100-B34B-BCFCD32A9216}" type="pres">
      <dgm:prSet presAssocID="{01523EEA-7CA6-46E8-8D0E-1CC040A4414C}" presName="divider" presStyleLbl="fgAcc1" presStyleIdx="0" presStyleCnt="1"/>
      <dgm:spPr/>
    </dgm:pt>
    <dgm:pt modelId="{9065CC67-4B98-4205-A766-60ABA7C7ADC6}" type="pres">
      <dgm:prSet presAssocID="{01523EEA-7CA6-46E8-8D0E-1CC040A4414C}" presName="nodes" presStyleCnt="0">
        <dgm:presLayoutVars>
          <dgm:chMax/>
          <dgm:chPref/>
          <dgm:animLvl val="lvl"/>
        </dgm:presLayoutVars>
      </dgm:prSet>
      <dgm:spPr/>
    </dgm:pt>
    <dgm:pt modelId="{5FCC6D3B-FE2F-4641-99CC-EECF92A403E8}" type="pres">
      <dgm:prSet presAssocID="{07937F0F-28DD-4AFC-B728-730B3F138264}" presName="composite" presStyleCnt="0"/>
      <dgm:spPr/>
    </dgm:pt>
    <dgm:pt modelId="{BE02C3E4-C517-4694-90FB-91B111399415}" type="pres">
      <dgm:prSet presAssocID="{07937F0F-28DD-4AFC-B728-730B3F138264}" presName="L1TextContainer" presStyleLbl="alignNode1" presStyleIdx="0" presStyleCnt="2">
        <dgm:presLayoutVars>
          <dgm:chMax val="1"/>
          <dgm:chPref val="1"/>
          <dgm:bulletEnabled val="1"/>
        </dgm:presLayoutVars>
      </dgm:prSet>
      <dgm:spPr/>
    </dgm:pt>
    <dgm:pt modelId="{9C892A68-BE6F-4F7A-B46D-08AFAC74E50A}" type="pres">
      <dgm:prSet presAssocID="{07937F0F-28DD-4AFC-B728-730B3F138264}" presName="L2TextContainerWrapper" presStyleCnt="0">
        <dgm:presLayoutVars>
          <dgm:bulletEnabled val="1"/>
        </dgm:presLayoutVars>
      </dgm:prSet>
      <dgm:spPr/>
    </dgm:pt>
    <dgm:pt modelId="{7ADCCD16-602E-4C67-86E8-520F47EFAA85}" type="pres">
      <dgm:prSet presAssocID="{07937F0F-28DD-4AFC-B728-730B3F138264}" presName="L2TextContainer" presStyleLbl="bgAccFollowNode1" presStyleIdx="0" presStyleCnt="2"/>
      <dgm:spPr/>
    </dgm:pt>
    <dgm:pt modelId="{F1C9FB12-2358-451A-9ACC-9CDADC546E4E}" type="pres">
      <dgm:prSet presAssocID="{07937F0F-28DD-4AFC-B728-730B3F138264}" presName="FlexibleEmptyPlaceHolder" presStyleCnt="0"/>
      <dgm:spPr/>
    </dgm:pt>
    <dgm:pt modelId="{BD12BE20-ECDF-4C2E-9B63-BE4BCA8D0B6D}" type="pres">
      <dgm:prSet presAssocID="{07937F0F-28DD-4AFC-B728-730B3F138264}" presName="ConnectLine" presStyleLbl="sibTrans1D1" presStyleIdx="0" presStyleCnt="2"/>
      <dgm:spPr/>
    </dgm:pt>
    <dgm:pt modelId="{549B5A6B-AD1C-4810-A6C4-6F2C319DF63D}" type="pres">
      <dgm:prSet presAssocID="{07937F0F-28DD-4AFC-B728-730B3F138264}" presName="ConnectorPoint" presStyleLbl="node1" presStyleIdx="0" presStyleCnt="2"/>
      <dgm:spPr>
        <a:solidFill>
          <a:schemeClr val="accent1">
            <a:hueOff val="0"/>
            <a:satOff val="0"/>
            <a:lumOff val="0"/>
            <a:alphaOff val="0"/>
          </a:schemeClr>
        </a:solidFill>
        <a:ln w="6350" cap="flat" cmpd="sng" algn="ctr">
          <a:solidFill>
            <a:schemeClr val="lt1">
              <a:hueOff val="0"/>
              <a:satOff val="0"/>
              <a:lumOff val="0"/>
              <a:alphaOff val="0"/>
            </a:schemeClr>
          </a:solidFill>
          <a:prstDash val="solid"/>
          <a:miter lim="800000"/>
        </a:ln>
        <a:effectLst/>
      </dgm:spPr>
    </dgm:pt>
    <dgm:pt modelId="{3CC36550-73B1-4754-A132-34180AC9250F}" type="pres">
      <dgm:prSet presAssocID="{07937F0F-28DD-4AFC-B728-730B3F138264}" presName="EmptyPlaceHolder" presStyleCnt="0"/>
      <dgm:spPr/>
    </dgm:pt>
    <dgm:pt modelId="{EC83A426-E2AC-49DB-9351-9727AA3593AC}" type="pres">
      <dgm:prSet presAssocID="{15981FD7-C0DB-49A2-94CF-680F230317A0}" presName="spaceBetweenRectangles" presStyleCnt="0"/>
      <dgm:spPr/>
    </dgm:pt>
    <dgm:pt modelId="{F6B4ACA4-ED7C-4809-8358-D17DB1F9C4AB}" type="pres">
      <dgm:prSet presAssocID="{1318EE36-CB85-475F-AFD5-D8E64B5223A0}" presName="composite" presStyleCnt="0"/>
      <dgm:spPr/>
    </dgm:pt>
    <dgm:pt modelId="{13DAF823-EF03-4472-B854-72042E12085B}" type="pres">
      <dgm:prSet presAssocID="{1318EE36-CB85-475F-AFD5-D8E64B5223A0}" presName="L1TextContainer" presStyleLbl="alignNode1" presStyleIdx="1" presStyleCnt="2">
        <dgm:presLayoutVars>
          <dgm:chMax val="1"/>
          <dgm:chPref val="1"/>
          <dgm:bulletEnabled val="1"/>
        </dgm:presLayoutVars>
      </dgm:prSet>
      <dgm:spPr/>
    </dgm:pt>
    <dgm:pt modelId="{F735E696-1957-459F-BCFA-E7E61D93EDD5}" type="pres">
      <dgm:prSet presAssocID="{1318EE36-CB85-475F-AFD5-D8E64B5223A0}" presName="L2TextContainerWrapper" presStyleCnt="0">
        <dgm:presLayoutVars>
          <dgm:bulletEnabled val="1"/>
        </dgm:presLayoutVars>
      </dgm:prSet>
      <dgm:spPr/>
    </dgm:pt>
    <dgm:pt modelId="{C04DDA58-D1E3-4137-AD69-F033A197A197}" type="pres">
      <dgm:prSet presAssocID="{1318EE36-CB85-475F-AFD5-D8E64B5223A0}" presName="L2TextContainer" presStyleLbl="bgAccFollowNode1" presStyleIdx="1" presStyleCnt="2"/>
      <dgm:spPr/>
    </dgm:pt>
    <dgm:pt modelId="{DCCA9EB2-D9A5-4F9A-9E3D-615316686CDE}" type="pres">
      <dgm:prSet presAssocID="{1318EE36-CB85-475F-AFD5-D8E64B5223A0}" presName="FlexibleEmptyPlaceHolder" presStyleCnt="0"/>
      <dgm:spPr/>
    </dgm:pt>
    <dgm:pt modelId="{CA957A9B-08BF-42F8-86E4-DB4F91F556C4}" type="pres">
      <dgm:prSet presAssocID="{1318EE36-CB85-475F-AFD5-D8E64B5223A0}" presName="ConnectLine" presStyleLbl="sibTrans1D1" presStyleIdx="1" presStyleCnt="2"/>
      <dgm:spPr/>
    </dgm:pt>
    <dgm:pt modelId="{B09CC78E-F191-47D2-9CA6-AE75A27842BA}" type="pres">
      <dgm:prSet presAssocID="{1318EE36-CB85-475F-AFD5-D8E64B5223A0}" presName="ConnectorPoint" presStyleLbl="node1" presStyleIdx="1" presStyleCnt="2"/>
      <dgm:spPr>
        <a:solidFill>
          <a:schemeClr val="accent1">
            <a:hueOff val="0"/>
            <a:satOff val="0"/>
            <a:lumOff val="0"/>
            <a:alphaOff val="0"/>
          </a:schemeClr>
        </a:solidFill>
        <a:ln w="6350" cap="flat" cmpd="sng" algn="ctr">
          <a:solidFill>
            <a:schemeClr val="lt1">
              <a:hueOff val="0"/>
              <a:satOff val="0"/>
              <a:lumOff val="0"/>
              <a:alphaOff val="0"/>
            </a:schemeClr>
          </a:solidFill>
          <a:prstDash val="solid"/>
          <a:miter lim="800000"/>
        </a:ln>
        <a:effectLst/>
      </dgm:spPr>
    </dgm:pt>
    <dgm:pt modelId="{E600DE6E-EC1C-4996-BE84-1E469A427074}" type="pres">
      <dgm:prSet presAssocID="{1318EE36-CB85-475F-AFD5-D8E64B5223A0}" presName="EmptyPlaceHolder" presStyleCnt="0"/>
      <dgm:spPr/>
    </dgm:pt>
  </dgm:ptLst>
  <dgm:cxnLst>
    <dgm:cxn modelId="{269EA62F-D13B-4421-BD0A-B0B7F6DAC6C9}" type="presOf" srcId="{3FE3B584-03EE-4FF7-8411-955860693559}" destId="{7ADCCD16-602E-4C67-86E8-520F47EFAA85}" srcOrd="0" destOrd="0" presId="urn:microsoft.com/office/officeart/2017/3/layout/HorizontalLabelsTimeline"/>
    <dgm:cxn modelId="{B98CE533-4917-441C-A308-BAFB47FB2631}" type="presOf" srcId="{07937F0F-28DD-4AFC-B728-730B3F138264}" destId="{BE02C3E4-C517-4694-90FB-91B111399415}" srcOrd="0" destOrd="0" presId="urn:microsoft.com/office/officeart/2017/3/layout/HorizontalLabelsTimeline"/>
    <dgm:cxn modelId="{1973EB38-F70E-4DFB-89A1-F0F833A9F037}" srcId="{01523EEA-7CA6-46E8-8D0E-1CC040A4414C}" destId="{1318EE36-CB85-475F-AFD5-D8E64B5223A0}" srcOrd="1" destOrd="0" parTransId="{4BE045DE-4FA4-4A51-A644-E1D67C0D9D97}" sibTransId="{832623E8-256B-402F-BCDC-E89BEACCA4C9}"/>
    <dgm:cxn modelId="{FDE0979F-B895-448A-B0B2-B5DACB1FC745}" type="presOf" srcId="{1318EE36-CB85-475F-AFD5-D8E64B5223A0}" destId="{13DAF823-EF03-4472-B854-72042E12085B}" srcOrd="0" destOrd="0" presId="urn:microsoft.com/office/officeart/2017/3/layout/HorizontalLabelsTimeline"/>
    <dgm:cxn modelId="{EB12BDA1-DF61-4034-8632-B1D84B11E627}" type="presOf" srcId="{3BD193CD-B870-4A93-B078-278BC9239E81}" destId="{C04DDA58-D1E3-4137-AD69-F033A197A197}" srcOrd="0" destOrd="0" presId="urn:microsoft.com/office/officeart/2017/3/layout/HorizontalLabelsTimeline"/>
    <dgm:cxn modelId="{C875D8B6-31EA-46EC-BBF5-158283FDAD9F}" srcId="{07937F0F-28DD-4AFC-B728-730B3F138264}" destId="{3FE3B584-03EE-4FF7-8411-955860693559}" srcOrd="0" destOrd="0" parTransId="{99306F00-050F-40AC-959B-008386CC6A7F}" sibTransId="{64D47859-0BB5-48BC-8715-56B7665B190F}"/>
    <dgm:cxn modelId="{E0903DCF-8742-46F1-84D3-BAC61B045A9B}" srcId="{01523EEA-7CA6-46E8-8D0E-1CC040A4414C}" destId="{07937F0F-28DD-4AFC-B728-730B3F138264}" srcOrd="0" destOrd="0" parTransId="{5F9F0A69-EDD7-4660-9535-E5347E4BA8E9}" sibTransId="{15981FD7-C0DB-49A2-94CF-680F230317A0}"/>
    <dgm:cxn modelId="{3D3FBBDD-62D7-4B50-A75D-72770DF60C02}" type="presOf" srcId="{01523EEA-7CA6-46E8-8D0E-1CC040A4414C}" destId="{9F4C83A5-7AD2-4469-9947-2A17874329AD}" srcOrd="0" destOrd="0" presId="urn:microsoft.com/office/officeart/2017/3/layout/HorizontalLabelsTimeline"/>
    <dgm:cxn modelId="{641F89E7-3250-4F3F-9584-349A8BE579C5}" srcId="{1318EE36-CB85-475F-AFD5-D8E64B5223A0}" destId="{3BD193CD-B870-4A93-B078-278BC9239E81}" srcOrd="0" destOrd="0" parTransId="{B35D639E-D8C4-489A-A4EA-9B68D8EC04EA}" sibTransId="{D800E7F2-998A-4EF6-8DD8-0A07C663BFC0}"/>
    <dgm:cxn modelId="{4FBE6656-F0AD-4CBE-BF3F-0B2496AFD279}" type="presParOf" srcId="{9F4C83A5-7AD2-4469-9947-2A17874329AD}" destId="{E4395E4E-17AC-4100-B34B-BCFCD32A9216}" srcOrd="0" destOrd="0" presId="urn:microsoft.com/office/officeart/2017/3/layout/HorizontalLabelsTimeline"/>
    <dgm:cxn modelId="{ED5C1E22-445A-4EC4-8660-BC4234BD4DB3}" type="presParOf" srcId="{9F4C83A5-7AD2-4469-9947-2A17874329AD}" destId="{9065CC67-4B98-4205-A766-60ABA7C7ADC6}" srcOrd="1" destOrd="0" presId="urn:microsoft.com/office/officeart/2017/3/layout/HorizontalLabelsTimeline"/>
    <dgm:cxn modelId="{60A5BA85-248F-4FCE-8AB5-8B44A9C1E21B}" type="presParOf" srcId="{9065CC67-4B98-4205-A766-60ABA7C7ADC6}" destId="{5FCC6D3B-FE2F-4641-99CC-EECF92A403E8}" srcOrd="0" destOrd="0" presId="urn:microsoft.com/office/officeart/2017/3/layout/HorizontalLabelsTimeline"/>
    <dgm:cxn modelId="{C401E6E4-03A7-401B-B653-DFE0C04A9278}" type="presParOf" srcId="{5FCC6D3B-FE2F-4641-99CC-EECF92A403E8}" destId="{BE02C3E4-C517-4694-90FB-91B111399415}" srcOrd="0" destOrd="0" presId="urn:microsoft.com/office/officeart/2017/3/layout/HorizontalLabelsTimeline"/>
    <dgm:cxn modelId="{8C3F2A6E-7112-4250-AF5A-7BE1DC88C632}" type="presParOf" srcId="{5FCC6D3B-FE2F-4641-99CC-EECF92A403E8}" destId="{9C892A68-BE6F-4F7A-B46D-08AFAC74E50A}" srcOrd="1" destOrd="0" presId="urn:microsoft.com/office/officeart/2017/3/layout/HorizontalLabelsTimeline"/>
    <dgm:cxn modelId="{6FA138E4-DC4A-42E9-AD0A-E0D83471389A}" type="presParOf" srcId="{9C892A68-BE6F-4F7A-B46D-08AFAC74E50A}" destId="{7ADCCD16-602E-4C67-86E8-520F47EFAA85}" srcOrd="0" destOrd="0" presId="urn:microsoft.com/office/officeart/2017/3/layout/HorizontalLabelsTimeline"/>
    <dgm:cxn modelId="{BF113E9C-BEFC-4A5D-8BBE-018D4B1EE3BD}" type="presParOf" srcId="{9C892A68-BE6F-4F7A-B46D-08AFAC74E50A}" destId="{F1C9FB12-2358-451A-9ACC-9CDADC546E4E}" srcOrd="1" destOrd="0" presId="urn:microsoft.com/office/officeart/2017/3/layout/HorizontalLabelsTimeline"/>
    <dgm:cxn modelId="{69C5D9CE-5F64-4C05-851B-BC3DAA1368B4}" type="presParOf" srcId="{5FCC6D3B-FE2F-4641-99CC-EECF92A403E8}" destId="{BD12BE20-ECDF-4C2E-9B63-BE4BCA8D0B6D}" srcOrd="2" destOrd="0" presId="urn:microsoft.com/office/officeart/2017/3/layout/HorizontalLabelsTimeline"/>
    <dgm:cxn modelId="{47EF5F0D-7296-4C0A-A54B-436E788D7C0D}" type="presParOf" srcId="{5FCC6D3B-FE2F-4641-99CC-EECF92A403E8}" destId="{549B5A6B-AD1C-4810-A6C4-6F2C319DF63D}" srcOrd="3" destOrd="0" presId="urn:microsoft.com/office/officeart/2017/3/layout/HorizontalLabelsTimeline"/>
    <dgm:cxn modelId="{39D2805B-C08B-4EB2-8B2F-AA57EB3BF1F1}" type="presParOf" srcId="{5FCC6D3B-FE2F-4641-99CC-EECF92A403E8}" destId="{3CC36550-73B1-4754-A132-34180AC9250F}" srcOrd="4" destOrd="0" presId="urn:microsoft.com/office/officeart/2017/3/layout/HorizontalLabelsTimeline"/>
    <dgm:cxn modelId="{EAE5BE89-B9BC-4D79-8BB9-D11BD2B372E7}" type="presParOf" srcId="{9065CC67-4B98-4205-A766-60ABA7C7ADC6}" destId="{EC83A426-E2AC-49DB-9351-9727AA3593AC}" srcOrd="1" destOrd="0" presId="urn:microsoft.com/office/officeart/2017/3/layout/HorizontalLabelsTimeline"/>
    <dgm:cxn modelId="{2CC0E50E-DBAC-4D90-B472-8081982176A0}" type="presParOf" srcId="{9065CC67-4B98-4205-A766-60ABA7C7ADC6}" destId="{F6B4ACA4-ED7C-4809-8358-D17DB1F9C4AB}" srcOrd="2" destOrd="0" presId="urn:microsoft.com/office/officeart/2017/3/layout/HorizontalLabelsTimeline"/>
    <dgm:cxn modelId="{67D4E37A-1E11-4500-A181-5D95C3353A7F}" type="presParOf" srcId="{F6B4ACA4-ED7C-4809-8358-D17DB1F9C4AB}" destId="{13DAF823-EF03-4472-B854-72042E12085B}" srcOrd="0" destOrd="0" presId="urn:microsoft.com/office/officeart/2017/3/layout/HorizontalLabelsTimeline"/>
    <dgm:cxn modelId="{5908FB4A-B54A-4D31-BB72-E6C3D056CC7F}" type="presParOf" srcId="{F6B4ACA4-ED7C-4809-8358-D17DB1F9C4AB}" destId="{F735E696-1957-459F-BCFA-E7E61D93EDD5}" srcOrd="1" destOrd="0" presId="urn:microsoft.com/office/officeart/2017/3/layout/HorizontalLabelsTimeline"/>
    <dgm:cxn modelId="{79DF56B2-BD7B-45E6-AE24-19BE07BB77CC}" type="presParOf" srcId="{F735E696-1957-459F-BCFA-E7E61D93EDD5}" destId="{C04DDA58-D1E3-4137-AD69-F033A197A197}" srcOrd="0" destOrd="0" presId="urn:microsoft.com/office/officeart/2017/3/layout/HorizontalLabelsTimeline"/>
    <dgm:cxn modelId="{3F166078-0748-4629-9D39-69EA00B35885}" type="presParOf" srcId="{F735E696-1957-459F-BCFA-E7E61D93EDD5}" destId="{DCCA9EB2-D9A5-4F9A-9E3D-615316686CDE}" srcOrd="1" destOrd="0" presId="urn:microsoft.com/office/officeart/2017/3/layout/HorizontalLabelsTimeline"/>
    <dgm:cxn modelId="{E06BBCD7-0541-4DEC-8C74-9E069F69FC85}" type="presParOf" srcId="{F6B4ACA4-ED7C-4809-8358-D17DB1F9C4AB}" destId="{CA957A9B-08BF-42F8-86E4-DB4F91F556C4}" srcOrd="2" destOrd="0" presId="urn:microsoft.com/office/officeart/2017/3/layout/HorizontalLabelsTimeline"/>
    <dgm:cxn modelId="{65C46DE0-6C05-47D0-9C4F-E843E36EEE66}" type="presParOf" srcId="{F6B4ACA4-ED7C-4809-8358-D17DB1F9C4AB}" destId="{B09CC78E-F191-47D2-9CA6-AE75A27842BA}" srcOrd="3" destOrd="0" presId="urn:microsoft.com/office/officeart/2017/3/layout/HorizontalLabelsTimeline"/>
    <dgm:cxn modelId="{1A75537C-5F37-4908-BBAC-1B2D956FB86C}" type="presParOf" srcId="{F6B4ACA4-ED7C-4809-8358-D17DB1F9C4AB}" destId="{E600DE6E-EC1C-4996-BE84-1E469A427074}" srcOrd="4" destOrd="0" presId="urn:microsoft.com/office/officeart/2017/3/layout/HorizontalLabelsTimeline"/>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0896EBD-A3BB-4C96-9320-0217D0413276}" type="doc">
      <dgm:prSet loTypeId="urn:microsoft.com/office/officeart/2005/8/layout/default" loCatId="list" qsTypeId="urn:microsoft.com/office/officeart/2005/8/quickstyle/simple2" qsCatId="simple" csTypeId="urn:microsoft.com/office/officeart/2005/8/colors/accent2_2" csCatId="accent2"/>
      <dgm:spPr/>
      <dgm:t>
        <a:bodyPr/>
        <a:lstStyle/>
        <a:p>
          <a:endParaRPr lang="en-US"/>
        </a:p>
      </dgm:t>
    </dgm:pt>
    <dgm:pt modelId="{07DB00DD-49E5-47F1-AD54-6E517479FAED}">
      <dgm:prSet/>
      <dgm:spPr/>
      <dgm:t>
        <a:bodyPr/>
        <a:lstStyle/>
        <a:p>
          <a:r>
            <a:rPr lang="en-GB"/>
            <a:t>Ability to handle conflict</a:t>
          </a:r>
          <a:endParaRPr lang="en-US"/>
        </a:p>
      </dgm:t>
    </dgm:pt>
    <dgm:pt modelId="{9AA36BAD-9114-4351-9D80-EF836D78AEC7}" type="parTrans" cxnId="{AA5A6DEA-787D-444E-991C-BA9259EF3407}">
      <dgm:prSet/>
      <dgm:spPr/>
      <dgm:t>
        <a:bodyPr/>
        <a:lstStyle/>
        <a:p>
          <a:endParaRPr lang="en-US"/>
        </a:p>
      </dgm:t>
    </dgm:pt>
    <dgm:pt modelId="{D1A4BB7C-9BE3-490D-B4BD-2D8C3F26445C}" type="sibTrans" cxnId="{AA5A6DEA-787D-444E-991C-BA9259EF3407}">
      <dgm:prSet/>
      <dgm:spPr/>
      <dgm:t>
        <a:bodyPr/>
        <a:lstStyle/>
        <a:p>
          <a:endParaRPr lang="en-US"/>
        </a:p>
      </dgm:t>
    </dgm:pt>
    <dgm:pt modelId="{747061CC-388F-4C27-A603-1D3610A99BAD}">
      <dgm:prSet/>
      <dgm:spPr/>
      <dgm:t>
        <a:bodyPr/>
        <a:lstStyle/>
        <a:p>
          <a:r>
            <a:rPr lang="en-GB"/>
            <a:t>Ability to deal with change</a:t>
          </a:r>
          <a:endParaRPr lang="en-US"/>
        </a:p>
      </dgm:t>
    </dgm:pt>
    <dgm:pt modelId="{FEF54896-5ED2-4A6D-A536-4AB4697E2DE9}" type="parTrans" cxnId="{F81E1BF7-0206-4B8E-97E9-47DD0C5224BD}">
      <dgm:prSet/>
      <dgm:spPr/>
      <dgm:t>
        <a:bodyPr/>
        <a:lstStyle/>
        <a:p>
          <a:endParaRPr lang="en-US"/>
        </a:p>
      </dgm:t>
    </dgm:pt>
    <dgm:pt modelId="{E76B89AB-8FF6-4885-944B-ACAF89855E6E}" type="sibTrans" cxnId="{F81E1BF7-0206-4B8E-97E9-47DD0C5224BD}">
      <dgm:prSet/>
      <dgm:spPr/>
      <dgm:t>
        <a:bodyPr/>
        <a:lstStyle/>
        <a:p>
          <a:endParaRPr lang="en-US"/>
        </a:p>
      </dgm:t>
    </dgm:pt>
    <dgm:pt modelId="{6E3929FA-A0EE-4851-9D94-A3BFE5CB0A74}">
      <dgm:prSet/>
      <dgm:spPr/>
      <dgm:t>
        <a:bodyPr/>
        <a:lstStyle/>
        <a:p>
          <a:r>
            <a:rPr lang="en-GB"/>
            <a:t>Ability to communicate clearly and effectively</a:t>
          </a:r>
          <a:endParaRPr lang="en-US"/>
        </a:p>
      </dgm:t>
    </dgm:pt>
    <dgm:pt modelId="{4CDDAA47-3E97-437B-A8DF-6D3BC7F2B6F2}" type="parTrans" cxnId="{BA8EF6E8-E45A-4CB0-AB84-6637DAF9BC7F}">
      <dgm:prSet/>
      <dgm:spPr/>
      <dgm:t>
        <a:bodyPr/>
        <a:lstStyle/>
        <a:p>
          <a:endParaRPr lang="en-US"/>
        </a:p>
      </dgm:t>
    </dgm:pt>
    <dgm:pt modelId="{98C4F643-7504-4190-8E15-3D2AB5646CB0}" type="sibTrans" cxnId="{BA8EF6E8-E45A-4CB0-AB84-6637DAF9BC7F}">
      <dgm:prSet/>
      <dgm:spPr/>
      <dgm:t>
        <a:bodyPr/>
        <a:lstStyle/>
        <a:p>
          <a:endParaRPr lang="en-US"/>
        </a:p>
      </dgm:t>
    </dgm:pt>
    <dgm:pt modelId="{AA4D204B-162D-46C2-9FF8-9E9CB72818BF}">
      <dgm:prSet/>
      <dgm:spPr/>
      <dgm:t>
        <a:bodyPr/>
        <a:lstStyle/>
        <a:p>
          <a:r>
            <a:rPr lang="en-GB"/>
            <a:t>Quality of decision making</a:t>
          </a:r>
          <a:endParaRPr lang="en-US"/>
        </a:p>
      </dgm:t>
    </dgm:pt>
    <dgm:pt modelId="{3F02FE33-66CC-4CC7-A03D-7C7AAC1DB1DC}" type="parTrans" cxnId="{11BF4204-DCE2-473A-A4E3-1E566B11D361}">
      <dgm:prSet/>
      <dgm:spPr/>
      <dgm:t>
        <a:bodyPr/>
        <a:lstStyle/>
        <a:p>
          <a:endParaRPr lang="en-US"/>
        </a:p>
      </dgm:t>
    </dgm:pt>
    <dgm:pt modelId="{524021A2-4BA8-4D88-AAFD-6D646C6F92D2}" type="sibTrans" cxnId="{11BF4204-DCE2-473A-A4E3-1E566B11D361}">
      <dgm:prSet/>
      <dgm:spPr/>
      <dgm:t>
        <a:bodyPr/>
        <a:lstStyle/>
        <a:p>
          <a:endParaRPr lang="en-US"/>
        </a:p>
      </dgm:t>
    </dgm:pt>
    <dgm:pt modelId="{D09D4200-0102-4608-BC15-33F0F927D2BC}">
      <dgm:prSet/>
      <dgm:spPr/>
      <dgm:t>
        <a:bodyPr/>
        <a:lstStyle/>
        <a:p>
          <a:r>
            <a:rPr lang="en-GB"/>
            <a:t>Number of outbursts affecting performance</a:t>
          </a:r>
          <a:endParaRPr lang="en-US"/>
        </a:p>
      </dgm:t>
    </dgm:pt>
    <dgm:pt modelId="{174493C2-77C9-4914-854A-CF7F934F10A6}" type="parTrans" cxnId="{95EEC364-C7D2-4C41-A229-9F3046BEBAAE}">
      <dgm:prSet/>
      <dgm:spPr/>
      <dgm:t>
        <a:bodyPr/>
        <a:lstStyle/>
        <a:p>
          <a:endParaRPr lang="en-US"/>
        </a:p>
      </dgm:t>
    </dgm:pt>
    <dgm:pt modelId="{623BFE33-DE24-45FB-A504-9A13A4A9FCDA}" type="sibTrans" cxnId="{95EEC364-C7D2-4C41-A229-9F3046BEBAAE}">
      <dgm:prSet/>
      <dgm:spPr/>
      <dgm:t>
        <a:bodyPr/>
        <a:lstStyle/>
        <a:p>
          <a:endParaRPr lang="en-US"/>
        </a:p>
      </dgm:t>
    </dgm:pt>
    <dgm:pt modelId="{C083FBFC-163B-436E-91C9-2A41F75878F0}">
      <dgm:prSet/>
      <dgm:spPr/>
      <dgm:t>
        <a:bodyPr/>
        <a:lstStyle/>
        <a:p>
          <a:r>
            <a:rPr lang="en-GB"/>
            <a:t>Relationships with customers and co-workers (as a result of increased empathy, understanding and self-control)</a:t>
          </a:r>
          <a:endParaRPr lang="en-US"/>
        </a:p>
      </dgm:t>
    </dgm:pt>
    <dgm:pt modelId="{798B52A0-561D-4147-ABB6-9544F31A3D20}" type="parTrans" cxnId="{A2DDE574-8769-4832-AAC7-8AA3B878BE3C}">
      <dgm:prSet/>
      <dgm:spPr/>
      <dgm:t>
        <a:bodyPr/>
        <a:lstStyle/>
        <a:p>
          <a:endParaRPr lang="en-US"/>
        </a:p>
      </dgm:t>
    </dgm:pt>
    <dgm:pt modelId="{D6432147-A919-4E6D-9E19-6BA25CC11A06}" type="sibTrans" cxnId="{A2DDE574-8769-4832-AAC7-8AA3B878BE3C}">
      <dgm:prSet/>
      <dgm:spPr/>
      <dgm:t>
        <a:bodyPr/>
        <a:lstStyle/>
        <a:p>
          <a:endParaRPr lang="en-US"/>
        </a:p>
      </dgm:t>
    </dgm:pt>
    <dgm:pt modelId="{F716BDEE-8004-47DE-9FE1-883C3BF8A1C3}">
      <dgm:prSet/>
      <dgm:spPr/>
      <dgm:t>
        <a:bodyPr/>
        <a:lstStyle/>
        <a:p>
          <a:r>
            <a:rPr lang="en-GB"/>
            <a:t>Willingness to take accountability for mistakes</a:t>
          </a:r>
          <a:endParaRPr lang="en-US"/>
        </a:p>
      </dgm:t>
    </dgm:pt>
    <dgm:pt modelId="{BAE2A221-4177-405C-87F3-460B117FFBF4}" type="parTrans" cxnId="{76579034-35D7-4CEC-A880-A2D45A7CB771}">
      <dgm:prSet/>
      <dgm:spPr/>
      <dgm:t>
        <a:bodyPr/>
        <a:lstStyle/>
        <a:p>
          <a:endParaRPr lang="en-US"/>
        </a:p>
      </dgm:t>
    </dgm:pt>
    <dgm:pt modelId="{FDC1A46C-96A7-4970-8E85-6858A2C59974}" type="sibTrans" cxnId="{76579034-35D7-4CEC-A880-A2D45A7CB771}">
      <dgm:prSet/>
      <dgm:spPr/>
      <dgm:t>
        <a:bodyPr/>
        <a:lstStyle/>
        <a:p>
          <a:endParaRPr lang="en-US"/>
        </a:p>
      </dgm:t>
    </dgm:pt>
    <dgm:pt modelId="{762A2E24-E176-4218-A0D9-80ECEECE4677}">
      <dgm:prSet/>
      <dgm:spPr/>
      <dgm:t>
        <a:bodyPr/>
        <a:lstStyle/>
        <a:p>
          <a:r>
            <a:rPr lang="en-GB"/>
            <a:t>Flexibility in challenging environments</a:t>
          </a:r>
          <a:endParaRPr lang="en-US"/>
        </a:p>
      </dgm:t>
    </dgm:pt>
    <dgm:pt modelId="{0D2ED3B2-B7A2-4829-9AF3-C8F46BA92B72}" type="parTrans" cxnId="{B4A4FBF5-B622-4B23-84C2-B7D4B2307D7D}">
      <dgm:prSet/>
      <dgm:spPr/>
      <dgm:t>
        <a:bodyPr/>
        <a:lstStyle/>
        <a:p>
          <a:endParaRPr lang="en-US"/>
        </a:p>
      </dgm:t>
    </dgm:pt>
    <dgm:pt modelId="{DFBEBD8A-5872-48C9-A084-9B65FB5EFB0A}" type="sibTrans" cxnId="{B4A4FBF5-B622-4B23-84C2-B7D4B2307D7D}">
      <dgm:prSet/>
      <dgm:spPr/>
      <dgm:t>
        <a:bodyPr/>
        <a:lstStyle/>
        <a:p>
          <a:endParaRPr lang="en-US"/>
        </a:p>
      </dgm:t>
    </dgm:pt>
    <dgm:pt modelId="{EFF87A7B-1A65-4493-BAC4-D61D4AC23A66}">
      <dgm:prSet/>
      <dgm:spPr/>
      <dgm:t>
        <a:bodyPr/>
        <a:lstStyle/>
        <a:p>
          <a:r>
            <a:rPr lang="en-GB"/>
            <a:t>Ability to prevent set-backs from affecting their performance (improved resilience)</a:t>
          </a:r>
          <a:endParaRPr lang="en-US"/>
        </a:p>
      </dgm:t>
    </dgm:pt>
    <dgm:pt modelId="{F65624CF-CC86-41C5-B8C4-053841446002}" type="parTrans" cxnId="{7C8AC1C5-3C06-4A56-B5BD-16CEFDF4FD8F}">
      <dgm:prSet/>
      <dgm:spPr/>
      <dgm:t>
        <a:bodyPr/>
        <a:lstStyle/>
        <a:p>
          <a:endParaRPr lang="en-US"/>
        </a:p>
      </dgm:t>
    </dgm:pt>
    <dgm:pt modelId="{1760AAA3-925B-40AE-8685-64993462AEC4}" type="sibTrans" cxnId="{7C8AC1C5-3C06-4A56-B5BD-16CEFDF4FD8F}">
      <dgm:prSet/>
      <dgm:spPr/>
      <dgm:t>
        <a:bodyPr/>
        <a:lstStyle/>
        <a:p>
          <a:endParaRPr lang="en-US"/>
        </a:p>
      </dgm:t>
    </dgm:pt>
    <dgm:pt modelId="{0DC7A8F4-F8E7-413C-9C14-91426CFDDC7B}" type="pres">
      <dgm:prSet presAssocID="{E0896EBD-A3BB-4C96-9320-0217D0413276}" presName="diagram" presStyleCnt="0">
        <dgm:presLayoutVars>
          <dgm:dir/>
          <dgm:resizeHandles val="exact"/>
        </dgm:presLayoutVars>
      </dgm:prSet>
      <dgm:spPr/>
    </dgm:pt>
    <dgm:pt modelId="{8302F99D-EDC3-4FF9-B0FA-B4059FD43160}" type="pres">
      <dgm:prSet presAssocID="{07DB00DD-49E5-47F1-AD54-6E517479FAED}" presName="node" presStyleLbl="node1" presStyleIdx="0" presStyleCnt="9">
        <dgm:presLayoutVars>
          <dgm:bulletEnabled val="1"/>
        </dgm:presLayoutVars>
      </dgm:prSet>
      <dgm:spPr/>
    </dgm:pt>
    <dgm:pt modelId="{6E1716A3-B005-4317-851C-360DE686A12B}" type="pres">
      <dgm:prSet presAssocID="{D1A4BB7C-9BE3-490D-B4BD-2D8C3F26445C}" presName="sibTrans" presStyleCnt="0"/>
      <dgm:spPr/>
    </dgm:pt>
    <dgm:pt modelId="{73A3D4AA-935C-4232-8F97-69A8D93F35B8}" type="pres">
      <dgm:prSet presAssocID="{747061CC-388F-4C27-A603-1D3610A99BAD}" presName="node" presStyleLbl="node1" presStyleIdx="1" presStyleCnt="9">
        <dgm:presLayoutVars>
          <dgm:bulletEnabled val="1"/>
        </dgm:presLayoutVars>
      </dgm:prSet>
      <dgm:spPr/>
    </dgm:pt>
    <dgm:pt modelId="{C22EEA87-F03A-4E19-96BE-9E79DD2243C9}" type="pres">
      <dgm:prSet presAssocID="{E76B89AB-8FF6-4885-944B-ACAF89855E6E}" presName="sibTrans" presStyleCnt="0"/>
      <dgm:spPr/>
    </dgm:pt>
    <dgm:pt modelId="{04B62108-F663-4542-B0E4-5425C7A98C2A}" type="pres">
      <dgm:prSet presAssocID="{6E3929FA-A0EE-4851-9D94-A3BFE5CB0A74}" presName="node" presStyleLbl="node1" presStyleIdx="2" presStyleCnt="9">
        <dgm:presLayoutVars>
          <dgm:bulletEnabled val="1"/>
        </dgm:presLayoutVars>
      </dgm:prSet>
      <dgm:spPr/>
    </dgm:pt>
    <dgm:pt modelId="{A04397AC-641B-48F4-A276-B960F6886E54}" type="pres">
      <dgm:prSet presAssocID="{98C4F643-7504-4190-8E15-3D2AB5646CB0}" presName="sibTrans" presStyleCnt="0"/>
      <dgm:spPr/>
    </dgm:pt>
    <dgm:pt modelId="{A13C61FD-5F02-4055-AAFA-58C3515CF7ED}" type="pres">
      <dgm:prSet presAssocID="{AA4D204B-162D-46C2-9FF8-9E9CB72818BF}" presName="node" presStyleLbl="node1" presStyleIdx="3" presStyleCnt="9">
        <dgm:presLayoutVars>
          <dgm:bulletEnabled val="1"/>
        </dgm:presLayoutVars>
      </dgm:prSet>
      <dgm:spPr/>
    </dgm:pt>
    <dgm:pt modelId="{71EC6734-8DA8-4F0A-AAD7-C778EA8DFBCD}" type="pres">
      <dgm:prSet presAssocID="{524021A2-4BA8-4D88-AAFD-6D646C6F92D2}" presName="sibTrans" presStyleCnt="0"/>
      <dgm:spPr/>
    </dgm:pt>
    <dgm:pt modelId="{5B0D29AE-6615-4881-846C-0A45F74D188E}" type="pres">
      <dgm:prSet presAssocID="{D09D4200-0102-4608-BC15-33F0F927D2BC}" presName="node" presStyleLbl="node1" presStyleIdx="4" presStyleCnt="9">
        <dgm:presLayoutVars>
          <dgm:bulletEnabled val="1"/>
        </dgm:presLayoutVars>
      </dgm:prSet>
      <dgm:spPr/>
    </dgm:pt>
    <dgm:pt modelId="{21AE9EC5-8AA8-4E72-BB59-4882D418114B}" type="pres">
      <dgm:prSet presAssocID="{623BFE33-DE24-45FB-A504-9A13A4A9FCDA}" presName="sibTrans" presStyleCnt="0"/>
      <dgm:spPr/>
    </dgm:pt>
    <dgm:pt modelId="{518830D3-A722-4864-89BD-353FDC301286}" type="pres">
      <dgm:prSet presAssocID="{C083FBFC-163B-436E-91C9-2A41F75878F0}" presName="node" presStyleLbl="node1" presStyleIdx="5" presStyleCnt="9">
        <dgm:presLayoutVars>
          <dgm:bulletEnabled val="1"/>
        </dgm:presLayoutVars>
      </dgm:prSet>
      <dgm:spPr/>
    </dgm:pt>
    <dgm:pt modelId="{F6054560-9AD3-4A5D-8717-1AEE27498ACE}" type="pres">
      <dgm:prSet presAssocID="{D6432147-A919-4E6D-9E19-6BA25CC11A06}" presName="sibTrans" presStyleCnt="0"/>
      <dgm:spPr/>
    </dgm:pt>
    <dgm:pt modelId="{E6A19401-B7A4-44AE-A38A-5EF0968725F7}" type="pres">
      <dgm:prSet presAssocID="{F716BDEE-8004-47DE-9FE1-883C3BF8A1C3}" presName="node" presStyleLbl="node1" presStyleIdx="6" presStyleCnt="9">
        <dgm:presLayoutVars>
          <dgm:bulletEnabled val="1"/>
        </dgm:presLayoutVars>
      </dgm:prSet>
      <dgm:spPr/>
    </dgm:pt>
    <dgm:pt modelId="{CB498B40-408D-42B3-949F-3BF937A23C95}" type="pres">
      <dgm:prSet presAssocID="{FDC1A46C-96A7-4970-8E85-6858A2C59974}" presName="sibTrans" presStyleCnt="0"/>
      <dgm:spPr/>
    </dgm:pt>
    <dgm:pt modelId="{FA2B9D39-F07B-462D-9635-35CB74FD9BF5}" type="pres">
      <dgm:prSet presAssocID="{762A2E24-E176-4218-A0D9-80ECEECE4677}" presName="node" presStyleLbl="node1" presStyleIdx="7" presStyleCnt="9">
        <dgm:presLayoutVars>
          <dgm:bulletEnabled val="1"/>
        </dgm:presLayoutVars>
      </dgm:prSet>
      <dgm:spPr/>
    </dgm:pt>
    <dgm:pt modelId="{F8115B0D-4E9C-4D29-AE3E-E3BE3F8E4080}" type="pres">
      <dgm:prSet presAssocID="{DFBEBD8A-5872-48C9-A084-9B65FB5EFB0A}" presName="sibTrans" presStyleCnt="0"/>
      <dgm:spPr/>
    </dgm:pt>
    <dgm:pt modelId="{EB25F6FE-C3E7-4539-8E0F-08F487FA89E3}" type="pres">
      <dgm:prSet presAssocID="{EFF87A7B-1A65-4493-BAC4-D61D4AC23A66}" presName="node" presStyleLbl="node1" presStyleIdx="8" presStyleCnt="9">
        <dgm:presLayoutVars>
          <dgm:bulletEnabled val="1"/>
        </dgm:presLayoutVars>
      </dgm:prSet>
      <dgm:spPr/>
    </dgm:pt>
  </dgm:ptLst>
  <dgm:cxnLst>
    <dgm:cxn modelId="{74C0A900-9541-4734-8059-0511ABE434E5}" type="presOf" srcId="{D09D4200-0102-4608-BC15-33F0F927D2BC}" destId="{5B0D29AE-6615-4881-846C-0A45F74D188E}" srcOrd="0" destOrd="0" presId="urn:microsoft.com/office/officeart/2005/8/layout/default"/>
    <dgm:cxn modelId="{11BF4204-DCE2-473A-A4E3-1E566B11D361}" srcId="{E0896EBD-A3BB-4C96-9320-0217D0413276}" destId="{AA4D204B-162D-46C2-9FF8-9E9CB72818BF}" srcOrd="3" destOrd="0" parTransId="{3F02FE33-66CC-4CC7-A03D-7C7AAC1DB1DC}" sibTransId="{524021A2-4BA8-4D88-AAFD-6D646C6F92D2}"/>
    <dgm:cxn modelId="{DB74A91C-C2FE-40AD-B064-65DDF3F96C19}" type="presOf" srcId="{747061CC-388F-4C27-A603-1D3610A99BAD}" destId="{73A3D4AA-935C-4232-8F97-69A8D93F35B8}" srcOrd="0" destOrd="0" presId="urn:microsoft.com/office/officeart/2005/8/layout/default"/>
    <dgm:cxn modelId="{4336BF25-F7F3-46A7-B08B-CB0EB46F3142}" type="presOf" srcId="{AA4D204B-162D-46C2-9FF8-9E9CB72818BF}" destId="{A13C61FD-5F02-4055-AAFA-58C3515CF7ED}" srcOrd="0" destOrd="0" presId="urn:microsoft.com/office/officeart/2005/8/layout/default"/>
    <dgm:cxn modelId="{76579034-35D7-4CEC-A880-A2D45A7CB771}" srcId="{E0896EBD-A3BB-4C96-9320-0217D0413276}" destId="{F716BDEE-8004-47DE-9FE1-883C3BF8A1C3}" srcOrd="6" destOrd="0" parTransId="{BAE2A221-4177-405C-87F3-460B117FFBF4}" sibTransId="{FDC1A46C-96A7-4970-8E85-6858A2C59974}"/>
    <dgm:cxn modelId="{150A955C-7D1D-4820-81CB-1102F87ABD2B}" type="presOf" srcId="{EFF87A7B-1A65-4493-BAC4-D61D4AC23A66}" destId="{EB25F6FE-C3E7-4539-8E0F-08F487FA89E3}" srcOrd="0" destOrd="0" presId="urn:microsoft.com/office/officeart/2005/8/layout/default"/>
    <dgm:cxn modelId="{95EEC364-C7D2-4C41-A229-9F3046BEBAAE}" srcId="{E0896EBD-A3BB-4C96-9320-0217D0413276}" destId="{D09D4200-0102-4608-BC15-33F0F927D2BC}" srcOrd="4" destOrd="0" parTransId="{174493C2-77C9-4914-854A-CF7F934F10A6}" sibTransId="{623BFE33-DE24-45FB-A504-9A13A4A9FCDA}"/>
    <dgm:cxn modelId="{6B2D776C-90A0-49C3-B7AE-41DB4AAB8BFE}" type="presOf" srcId="{E0896EBD-A3BB-4C96-9320-0217D0413276}" destId="{0DC7A8F4-F8E7-413C-9C14-91426CFDDC7B}" srcOrd="0" destOrd="0" presId="urn:microsoft.com/office/officeart/2005/8/layout/default"/>
    <dgm:cxn modelId="{A2DDE574-8769-4832-AAC7-8AA3B878BE3C}" srcId="{E0896EBD-A3BB-4C96-9320-0217D0413276}" destId="{C083FBFC-163B-436E-91C9-2A41F75878F0}" srcOrd="5" destOrd="0" parTransId="{798B52A0-561D-4147-ABB6-9544F31A3D20}" sibTransId="{D6432147-A919-4E6D-9E19-6BA25CC11A06}"/>
    <dgm:cxn modelId="{1AD2A855-8700-4782-A5BE-99B2C4C99255}" type="presOf" srcId="{07DB00DD-49E5-47F1-AD54-6E517479FAED}" destId="{8302F99D-EDC3-4FF9-B0FA-B4059FD43160}" srcOrd="0" destOrd="0" presId="urn:microsoft.com/office/officeart/2005/8/layout/default"/>
    <dgm:cxn modelId="{11240CA7-ED75-4E82-90C0-1F0F3C89F58A}" type="presOf" srcId="{762A2E24-E176-4218-A0D9-80ECEECE4677}" destId="{FA2B9D39-F07B-462D-9635-35CB74FD9BF5}" srcOrd="0" destOrd="0" presId="urn:microsoft.com/office/officeart/2005/8/layout/default"/>
    <dgm:cxn modelId="{A19264B8-DB77-400B-9658-63C34F8F79ED}" type="presOf" srcId="{C083FBFC-163B-436E-91C9-2A41F75878F0}" destId="{518830D3-A722-4864-89BD-353FDC301286}" srcOrd="0" destOrd="0" presId="urn:microsoft.com/office/officeart/2005/8/layout/default"/>
    <dgm:cxn modelId="{7C8AC1C5-3C06-4A56-B5BD-16CEFDF4FD8F}" srcId="{E0896EBD-A3BB-4C96-9320-0217D0413276}" destId="{EFF87A7B-1A65-4493-BAC4-D61D4AC23A66}" srcOrd="8" destOrd="0" parTransId="{F65624CF-CC86-41C5-B8C4-053841446002}" sibTransId="{1760AAA3-925B-40AE-8685-64993462AEC4}"/>
    <dgm:cxn modelId="{7B6B4BD2-D8BB-409F-AF74-15A29D3214DD}" type="presOf" srcId="{F716BDEE-8004-47DE-9FE1-883C3BF8A1C3}" destId="{E6A19401-B7A4-44AE-A38A-5EF0968725F7}" srcOrd="0" destOrd="0" presId="urn:microsoft.com/office/officeart/2005/8/layout/default"/>
    <dgm:cxn modelId="{58DEE5D3-5096-4516-882C-7CA568FB3DF7}" type="presOf" srcId="{6E3929FA-A0EE-4851-9D94-A3BFE5CB0A74}" destId="{04B62108-F663-4542-B0E4-5425C7A98C2A}" srcOrd="0" destOrd="0" presId="urn:microsoft.com/office/officeart/2005/8/layout/default"/>
    <dgm:cxn modelId="{BA8EF6E8-E45A-4CB0-AB84-6637DAF9BC7F}" srcId="{E0896EBD-A3BB-4C96-9320-0217D0413276}" destId="{6E3929FA-A0EE-4851-9D94-A3BFE5CB0A74}" srcOrd="2" destOrd="0" parTransId="{4CDDAA47-3E97-437B-A8DF-6D3BC7F2B6F2}" sibTransId="{98C4F643-7504-4190-8E15-3D2AB5646CB0}"/>
    <dgm:cxn modelId="{AA5A6DEA-787D-444E-991C-BA9259EF3407}" srcId="{E0896EBD-A3BB-4C96-9320-0217D0413276}" destId="{07DB00DD-49E5-47F1-AD54-6E517479FAED}" srcOrd="0" destOrd="0" parTransId="{9AA36BAD-9114-4351-9D80-EF836D78AEC7}" sibTransId="{D1A4BB7C-9BE3-490D-B4BD-2D8C3F26445C}"/>
    <dgm:cxn modelId="{B4A4FBF5-B622-4B23-84C2-B7D4B2307D7D}" srcId="{E0896EBD-A3BB-4C96-9320-0217D0413276}" destId="{762A2E24-E176-4218-A0D9-80ECEECE4677}" srcOrd="7" destOrd="0" parTransId="{0D2ED3B2-B7A2-4829-9AF3-C8F46BA92B72}" sibTransId="{DFBEBD8A-5872-48C9-A084-9B65FB5EFB0A}"/>
    <dgm:cxn modelId="{F81E1BF7-0206-4B8E-97E9-47DD0C5224BD}" srcId="{E0896EBD-A3BB-4C96-9320-0217D0413276}" destId="{747061CC-388F-4C27-A603-1D3610A99BAD}" srcOrd="1" destOrd="0" parTransId="{FEF54896-5ED2-4A6D-A536-4AB4697E2DE9}" sibTransId="{E76B89AB-8FF6-4885-944B-ACAF89855E6E}"/>
    <dgm:cxn modelId="{4418F131-0E24-447B-8169-DC78F5A15EF5}" type="presParOf" srcId="{0DC7A8F4-F8E7-413C-9C14-91426CFDDC7B}" destId="{8302F99D-EDC3-4FF9-B0FA-B4059FD43160}" srcOrd="0" destOrd="0" presId="urn:microsoft.com/office/officeart/2005/8/layout/default"/>
    <dgm:cxn modelId="{80068708-5647-4268-92C6-00C64E39E6CA}" type="presParOf" srcId="{0DC7A8F4-F8E7-413C-9C14-91426CFDDC7B}" destId="{6E1716A3-B005-4317-851C-360DE686A12B}" srcOrd="1" destOrd="0" presId="urn:microsoft.com/office/officeart/2005/8/layout/default"/>
    <dgm:cxn modelId="{E5589677-3563-45FD-9DA5-7D82B18BA4AB}" type="presParOf" srcId="{0DC7A8F4-F8E7-413C-9C14-91426CFDDC7B}" destId="{73A3D4AA-935C-4232-8F97-69A8D93F35B8}" srcOrd="2" destOrd="0" presId="urn:microsoft.com/office/officeart/2005/8/layout/default"/>
    <dgm:cxn modelId="{63371606-6E4E-40FD-A6AF-A46342F11262}" type="presParOf" srcId="{0DC7A8F4-F8E7-413C-9C14-91426CFDDC7B}" destId="{C22EEA87-F03A-4E19-96BE-9E79DD2243C9}" srcOrd="3" destOrd="0" presId="urn:microsoft.com/office/officeart/2005/8/layout/default"/>
    <dgm:cxn modelId="{574D50F2-30A6-45C2-9129-202BAD65EECF}" type="presParOf" srcId="{0DC7A8F4-F8E7-413C-9C14-91426CFDDC7B}" destId="{04B62108-F663-4542-B0E4-5425C7A98C2A}" srcOrd="4" destOrd="0" presId="urn:microsoft.com/office/officeart/2005/8/layout/default"/>
    <dgm:cxn modelId="{6EFB4BFA-E672-4CC5-8BAD-10578DC9BA11}" type="presParOf" srcId="{0DC7A8F4-F8E7-413C-9C14-91426CFDDC7B}" destId="{A04397AC-641B-48F4-A276-B960F6886E54}" srcOrd="5" destOrd="0" presId="urn:microsoft.com/office/officeart/2005/8/layout/default"/>
    <dgm:cxn modelId="{4E815694-2B66-499E-BDF7-FD93F30B0BDA}" type="presParOf" srcId="{0DC7A8F4-F8E7-413C-9C14-91426CFDDC7B}" destId="{A13C61FD-5F02-4055-AAFA-58C3515CF7ED}" srcOrd="6" destOrd="0" presId="urn:microsoft.com/office/officeart/2005/8/layout/default"/>
    <dgm:cxn modelId="{55B59150-724D-4B04-A803-449191A8D4E5}" type="presParOf" srcId="{0DC7A8F4-F8E7-413C-9C14-91426CFDDC7B}" destId="{71EC6734-8DA8-4F0A-AAD7-C778EA8DFBCD}" srcOrd="7" destOrd="0" presId="urn:microsoft.com/office/officeart/2005/8/layout/default"/>
    <dgm:cxn modelId="{2E272C59-7699-4813-90F5-4240118233EB}" type="presParOf" srcId="{0DC7A8F4-F8E7-413C-9C14-91426CFDDC7B}" destId="{5B0D29AE-6615-4881-846C-0A45F74D188E}" srcOrd="8" destOrd="0" presId="urn:microsoft.com/office/officeart/2005/8/layout/default"/>
    <dgm:cxn modelId="{3B1E4C12-CEC8-4100-B317-C09824674B4B}" type="presParOf" srcId="{0DC7A8F4-F8E7-413C-9C14-91426CFDDC7B}" destId="{21AE9EC5-8AA8-4E72-BB59-4882D418114B}" srcOrd="9" destOrd="0" presId="urn:microsoft.com/office/officeart/2005/8/layout/default"/>
    <dgm:cxn modelId="{3A6CF2EF-7BB3-471D-B5E3-EDCBF9E8A3FD}" type="presParOf" srcId="{0DC7A8F4-F8E7-413C-9C14-91426CFDDC7B}" destId="{518830D3-A722-4864-89BD-353FDC301286}" srcOrd="10" destOrd="0" presId="urn:microsoft.com/office/officeart/2005/8/layout/default"/>
    <dgm:cxn modelId="{E2D50E27-3A2E-4F70-9C40-A27BEA60FEFE}" type="presParOf" srcId="{0DC7A8F4-F8E7-413C-9C14-91426CFDDC7B}" destId="{F6054560-9AD3-4A5D-8717-1AEE27498ACE}" srcOrd="11" destOrd="0" presId="urn:microsoft.com/office/officeart/2005/8/layout/default"/>
    <dgm:cxn modelId="{F923A77F-EFE5-4811-9E76-0FE98DE56F80}" type="presParOf" srcId="{0DC7A8F4-F8E7-413C-9C14-91426CFDDC7B}" destId="{E6A19401-B7A4-44AE-A38A-5EF0968725F7}" srcOrd="12" destOrd="0" presId="urn:microsoft.com/office/officeart/2005/8/layout/default"/>
    <dgm:cxn modelId="{AEDA8CE8-6B06-4E20-857B-70E66B96B86E}" type="presParOf" srcId="{0DC7A8F4-F8E7-413C-9C14-91426CFDDC7B}" destId="{CB498B40-408D-42B3-949F-3BF937A23C95}" srcOrd="13" destOrd="0" presId="urn:microsoft.com/office/officeart/2005/8/layout/default"/>
    <dgm:cxn modelId="{5500B051-B2BE-4A6A-9046-1847F6841EF6}" type="presParOf" srcId="{0DC7A8F4-F8E7-413C-9C14-91426CFDDC7B}" destId="{FA2B9D39-F07B-462D-9635-35CB74FD9BF5}" srcOrd="14" destOrd="0" presId="urn:microsoft.com/office/officeart/2005/8/layout/default"/>
    <dgm:cxn modelId="{5827F20F-A282-4766-95AB-18E6E0DD94CE}" type="presParOf" srcId="{0DC7A8F4-F8E7-413C-9C14-91426CFDDC7B}" destId="{F8115B0D-4E9C-4D29-AE3E-E3BE3F8E4080}" srcOrd="15" destOrd="0" presId="urn:microsoft.com/office/officeart/2005/8/layout/default"/>
    <dgm:cxn modelId="{5829B28F-2C43-4606-B12B-413E712A1868}" type="presParOf" srcId="{0DC7A8F4-F8E7-413C-9C14-91426CFDDC7B}" destId="{EB25F6FE-C3E7-4539-8E0F-08F487FA89E3}" srcOrd="1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510FF51-77E0-4BEB-B120-F9B8C4E6F3BB}" type="doc">
      <dgm:prSet loTypeId="urn:microsoft.com/office/officeart/2005/8/layout/vProcess5" loCatId="process" qsTypeId="urn:microsoft.com/office/officeart/2005/8/quickstyle/simple1" qsCatId="simple" csTypeId="urn:microsoft.com/office/officeart/2005/8/colors/accent3_2" csCatId="accent3"/>
      <dgm:spPr/>
      <dgm:t>
        <a:bodyPr/>
        <a:lstStyle/>
        <a:p>
          <a:endParaRPr lang="en-US"/>
        </a:p>
      </dgm:t>
    </dgm:pt>
    <dgm:pt modelId="{4706FAC2-DCDA-4DC8-9C63-4A687714127E}">
      <dgm:prSet/>
      <dgm:spPr/>
      <dgm:t>
        <a:bodyPr/>
        <a:lstStyle/>
        <a:p>
          <a:r>
            <a:rPr lang="en-GB"/>
            <a:t>Being aware of and being able to manage your emotions makes you less susceptible to stress.</a:t>
          </a:r>
          <a:endParaRPr lang="en-US"/>
        </a:p>
      </dgm:t>
    </dgm:pt>
    <dgm:pt modelId="{3EFF4B98-252C-4181-BB98-7B4F331EA3F5}" type="parTrans" cxnId="{937C9AE7-67D1-4A89-B984-AD52B9884BB1}">
      <dgm:prSet/>
      <dgm:spPr/>
      <dgm:t>
        <a:bodyPr/>
        <a:lstStyle/>
        <a:p>
          <a:endParaRPr lang="en-US"/>
        </a:p>
      </dgm:t>
    </dgm:pt>
    <dgm:pt modelId="{8B35F01E-DE42-4C4E-8808-756AD0EB1E6B}" type="sibTrans" cxnId="{937C9AE7-67D1-4A89-B984-AD52B9884BB1}">
      <dgm:prSet/>
      <dgm:spPr/>
      <dgm:t>
        <a:bodyPr/>
        <a:lstStyle/>
        <a:p>
          <a:endParaRPr lang="en-US"/>
        </a:p>
      </dgm:t>
    </dgm:pt>
    <dgm:pt modelId="{F1B05766-44F3-4400-9AB5-CE60B7DB730A}">
      <dgm:prSet/>
      <dgm:spPr/>
      <dgm:t>
        <a:bodyPr/>
        <a:lstStyle/>
        <a:p>
          <a:r>
            <a:rPr lang="en-GB"/>
            <a:t>Stress, depression and anxiety suppresses your immune system, making you more vulnerable to colds, disease and serious illnesses. </a:t>
          </a:r>
          <a:endParaRPr lang="en-US"/>
        </a:p>
      </dgm:t>
    </dgm:pt>
    <dgm:pt modelId="{3AFE8B77-6507-4A13-B42C-DBB1C6F88644}" type="parTrans" cxnId="{92B06ED7-0EFC-44FD-8E6F-B28BC599D877}">
      <dgm:prSet/>
      <dgm:spPr/>
      <dgm:t>
        <a:bodyPr/>
        <a:lstStyle/>
        <a:p>
          <a:endParaRPr lang="en-US"/>
        </a:p>
      </dgm:t>
    </dgm:pt>
    <dgm:pt modelId="{5F04B871-ABE4-4205-9FD5-87F8F82A6A48}" type="sibTrans" cxnId="{92B06ED7-0EFC-44FD-8E6F-B28BC599D877}">
      <dgm:prSet/>
      <dgm:spPr/>
      <dgm:t>
        <a:bodyPr/>
        <a:lstStyle/>
        <a:p>
          <a:endParaRPr lang="en-US"/>
        </a:p>
      </dgm:t>
    </dgm:pt>
    <dgm:pt modelId="{CE482771-0DCB-404A-949F-88EBE4266D3B}">
      <dgm:prSet/>
      <dgm:spPr/>
      <dgm:t>
        <a:bodyPr/>
        <a:lstStyle/>
        <a:p>
          <a:r>
            <a:rPr lang="en-GB"/>
            <a:t>Emotional intelligence skills strengthen your brain’s ability to cope with emotional distress which keeps your immune system strong.</a:t>
          </a:r>
          <a:endParaRPr lang="en-US"/>
        </a:p>
      </dgm:t>
    </dgm:pt>
    <dgm:pt modelId="{264AD976-3D6E-4638-9EF9-77A62377A6CC}" type="parTrans" cxnId="{EBFA518A-073D-41B8-B4B4-C79CDBA3D9F5}">
      <dgm:prSet/>
      <dgm:spPr/>
      <dgm:t>
        <a:bodyPr/>
        <a:lstStyle/>
        <a:p>
          <a:endParaRPr lang="en-US"/>
        </a:p>
      </dgm:t>
    </dgm:pt>
    <dgm:pt modelId="{2A0F7D58-78DE-4E3F-ABD7-94C017BA5B0B}" type="sibTrans" cxnId="{EBFA518A-073D-41B8-B4B4-C79CDBA3D9F5}">
      <dgm:prSet/>
      <dgm:spPr/>
      <dgm:t>
        <a:bodyPr/>
        <a:lstStyle/>
        <a:p>
          <a:endParaRPr lang="en-US"/>
        </a:p>
      </dgm:t>
    </dgm:pt>
    <dgm:pt modelId="{312DC8D1-BED2-4636-8259-41D395902B08}">
      <dgm:prSet/>
      <dgm:spPr/>
      <dgm:t>
        <a:bodyPr/>
        <a:lstStyle/>
        <a:p>
          <a:r>
            <a:rPr lang="en-GB"/>
            <a:t>EI skills can also speed recovery from illness.</a:t>
          </a:r>
          <a:endParaRPr lang="en-US"/>
        </a:p>
      </dgm:t>
    </dgm:pt>
    <dgm:pt modelId="{B328A500-B08A-4668-B728-E0F1533CC88F}" type="parTrans" cxnId="{B4D41510-FD1B-4BF9-8DA8-B14508BA7752}">
      <dgm:prSet/>
      <dgm:spPr/>
      <dgm:t>
        <a:bodyPr/>
        <a:lstStyle/>
        <a:p>
          <a:endParaRPr lang="en-US"/>
        </a:p>
      </dgm:t>
    </dgm:pt>
    <dgm:pt modelId="{7B08B073-367E-48C4-928A-60A638C7FE21}" type="sibTrans" cxnId="{B4D41510-FD1B-4BF9-8DA8-B14508BA7752}">
      <dgm:prSet/>
      <dgm:spPr/>
      <dgm:t>
        <a:bodyPr/>
        <a:lstStyle/>
        <a:p>
          <a:endParaRPr lang="en-US"/>
        </a:p>
      </dgm:t>
    </dgm:pt>
    <dgm:pt modelId="{5BF9FE62-13CE-4427-970E-A72CF0C81A34}" type="pres">
      <dgm:prSet presAssocID="{8510FF51-77E0-4BEB-B120-F9B8C4E6F3BB}" presName="outerComposite" presStyleCnt="0">
        <dgm:presLayoutVars>
          <dgm:chMax val="5"/>
          <dgm:dir/>
          <dgm:resizeHandles val="exact"/>
        </dgm:presLayoutVars>
      </dgm:prSet>
      <dgm:spPr/>
    </dgm:pt>
    <dgm:pt modelId="{49167B41-DD84-4900-BD71-03A1AF65EEA7}" type="pres">
      <dgm:prSet presAssocID="{8510FF51-77E0-4BEB-B120-F9B8C4E6F3BB}" presName="dummyMaxCanvas" presStyleCnt="0">
        <dgm:presLayoutVars/>
      </dgm:prSet>
      <dgm:spPr/>
    </dgm:pt>
    <dgm:pt modelId="{ADCA19EB-CC3D-4F3D-98DF-691DEB683843}" type="pres">
      <dgm:prSet presAssocID="{8510FF51-77E0-4BEB-B120-F9B8C4E6F3BB}" presName="FourNodes_1" presStyleLbl="node1" presStyleIdx="0" presStyleCnt="4">
        <dgm:presLayoutVars>
          <dgm:bulletEnabled val="1"/>
        </dgm:presLayoutVars>
      </dgm:prSet>
      <dgm:spPr/>
    </dgm:pt>
    <dgm:pt modelId="{09B6F32D-9A90-4C86-9641-BFF1A201C5FD}" type="pres">
      <dgm:prSet presAssocID="{8510FF51-77E0-4BEB-B120-F9B8C4E6F3BB}" presName="FourNodes_2" presStyleLbl="node1" presStyleIdx="1" presStyleCnt="4">
        <dgm:presLayoutVars>
          <dgm:bulletEnabled val="1"/>
        </dgm:presLayoutVars>
      </dgm:prSet>
      <dgm:spPr/>
    </dgm:pt>
    <dgm:pt modelId="{D2663901-4974-4700-A141-977134BABCE0}" type="pres">
      <dgm:prSet presAssocID="{8510FF51-77E0-4BEB-B120-F9B8C4E6F3BB}" presName="FourNodes_3" presStyleLbl="node1" presStyleIdx="2" presStyleCnt="4">
        <dgm:presLayoutVars>
          <dgm:bulletEnabled val="1"/>
        </dgm:presLayoutVars>
      </dgm:prSet>
      <dgm:spPr/>
    </dgm:pt>
    <dgm:pt modelId="{B341A989-47AF-4D1E-A21C-DD0AE737038E}" type="pres">
      <dgm:prSet presAssocID="{8510FF51-77E0-4BEB-B120-F9B8C4E6F3BB}" presName="FourNodes_4" presStyleLbl="node1" presStyleIdx="3" presStyleCnt="4">
        <dgm:presLayoutVars>
          <dgm:bulletEnabled val="1"/>
        </dgm:presLayoutVars>
      </dgm:prSet>
      <dgm:spPr/>
    </dgm:pt>
    <dgm:pt modelId="{70316951-003D-4EFA-B683-7C810FA0455D}" type="pres">
      <dgm:prSet presAssocID="{8510FF51-77E0-4BEB-B120-F9B8C4E6F3BB}" presName="FourConn_1-2" presStyleLbl="fgAccFollowNode1" presStyleIdx="0" presStyleCnt="3">
        <dgm:presLayoutVars>
          <dgm:bulletEnabled val="1"/>
        </dgm:presLayoutVars>
      </dgm:prSet>
      <dgm:spPr/>
    </dgm:pt>
    <dgm:pt modelId="{38B7C1E9-90C6-47B1-801E-BBAB6A52C4A4}" type="pres">
      <dgm:prSet presAssocID="{8510FF51-77E0-4BEB-B120-F9B8C4E6F3BB}" presName="FourConn_2-3" presStyleLbl="fgAccFollowNode1" presStyleIdx="1" presStyleCnt="3">
        <dgm:presLayoutVars>
          <dgm:bulletEnabled val="1"/>
        </dgm:presLayoutVars>
      </dgm:prSet>
      <dgm:spPr/>
    </dgm:pt>
    <dgm:pt modelId="{CCE42B7C-674E-44CC-950D-6676223512A1}" type="pres">
      <dgm:prSet presAssocID="{8510FF51-77E0-4BEB-B120-F9B8C4E6F3BB}" presName="FourConn_3-4" presStyleLbl="fgAccFollowNode1" presStyleIdx="2" presStyleCnt="3">
        <dgm:presLayoutVars>
          <dgm:bulletEnabled val="1"/>
        </dgm:presLayoutVars>
      </dgm:prSet>
      <dgm:spPr/>
    </dgm:pt>
    <dgm:pt modelId="{9D3A5FA0-EB1D-4936-98AF-1E6D37E6BDC6}" type="pres">
      <dgm:prSet presAssocID="{8510FF51-77E0-4BEB-B120-F9B8C4E6F3BB}" presName="FourNodes_1_text" presStyleLbl="node1" presStyleIdx="3" presStyleCnt="4">
        <dgm:presLayoutVars>
          <dgm:bulletEnabled val="1"/>
        </dgm:presLayoutVars>
      </dgm:prSet>
      <dgm:spPr/>
    </dgm:pt>
    <dgm:pt modelId="{55774E9F-1333-4B44-8865-FD5BC4CFE10C}" type="pres">
      <dgm:prSet presAssocID="{8510FF51-77E0-4BEB-B120-F9B8C4E6F3BB}" presName="FourNodes_2_text" presStyleLbl="node1" presStyleIdx="3" presStyleCnt="4">
        <dgm:presLayoutVars>
          <dgm:bulletEnabled val="1"/>
        </dgm:presLayoutVars>
      </dgm:prSet>
      <dgm:spPr/>
    </dgm:pt>
    <dgm:pt modelId="{383B570D-ADC8-4A65-9035-75ADC77E6A2E}" type="pres">
      <dgm:prSet presAssocID="{8510FF51-77E0-4BEB-B120-F9B8C4E6F3BB}" presName="FourNodes_3_text" presStyleLbl="node1" presStyleIdx="3" presStyleCnt="4">
        <dgm:presLayoutVars>
          <dgm:bulletEnabled val="1"/>
        </dgm:presLayoutVars>
      </dgm:prSet>
      <dgm:spPr/>
    </dgm:pt>
    <dgm:pt modelId="{B6D34270-2983-4EE0-9AA4-BCA8E418E90D}" type="pres">
      <dgm:prSet presAssocID="{8510FF51-77E0-4BEB-B120-F9B8C4E6F3BB}" presName="FourNodes_4_text" presStyleLbl="node1" presStyleIdx="3" presStyleCnt="4">
        <dgm:presLayoutVars>
          <dgm:bulletEnabled val="1"/>
        </dgm:presLayoutVars>
      </dgm:prSet>
      <dgm:spPr/>
    </dgm:pt>
  </dgm:ptLst>
  <dgm:cxnLst>
    <dgm:cxn modelId="{B4D41510-FD1B-4BF9-8DA8-B14508BA7752}" srcId="{8510FF51-77E0-4BEB-B120-F9B8C4E6F3BB}" destId="{312DC8D1-BED2-4636-8259-41D395902B08}" srcOrd="3" destOrd="0" parTransId="{B328A500-B08A-4668-B728-E0F1533CC88F}" sibTransId="{7B08B073-367E-48C4-928A-60A638C7FE21}"/>
    <dgm:cxn modelId="{FECE0717-A4CA-4CDD-AB39-A2AC07C4635F}" type="presOf" srcId="{CE482771-0DCB-404A-949F-88EBE4266D3B}" destId="{D2663901-4974-4700-A141-977134BABCE0}" srcOrd="0" destOrd="0" presId="urn:microsoft.com/office/officeart/2005/8/layout/vProcess5"/>
    <dgm:cxn modelId="{A6160346-E4DF-4FC5-8008-6B30F2F2B29F}" type="presOf" srcId="{2A0F7D58-78DE-4E3F-ABD7-94C017BA5B0B}" destId="{CCE42B7C-674E-44CC-950D-6676223512A1}" srcOrd="0" destOrd="0" presId="urn:microsoft.com/office/officeart/2005/8/layout/vProcess5"/>
    <dgm:cxn modelId="{90543F4A-0B51-4260-9840-A57181199D38}" type="presOf" srcId="{4706FAC2-DCDA-4DC8-9C63-4A687714127E}" destId="{ADCA19EB-CC3D-4F3D-98DF-691DEB683843}" srcOrd="0" destOrd="0" presId="urn:microsoft.com/office/officeart/2005/8/layout/vProcess5"/>
    <dgm:cxn modelId="{C3E6A04C-C92D-4E52-977A-D929FBE18C2A}" type="presOf" srcId="{312DC8D1-BED2-4636-8259-41D395902B08}" destId="{B341A989-47AF-4D1E-A21C-DD0AE737038E}" srcOrd="0" destOrd="0" presId="urn:microsoft.com/office/officeart/2005/8/layout/vProcess5"/>
    <dgm:cxn modelId="{30727D4F-D564-4162-81D8-247A4C11ACF7}" type="presOf" srcId="{CE482771-0DCB-404A-949F-88EBE4266D3B}" destId="{383B570D-ADC8-4A65-9035-75ADC77E6A2E}" srcOrd="1" destOrd="0" presId="urn:microsoft.com/office/officeart/2005/8/layout/vProcess5"/>
    <dgm:cxn modelId="{D818C575-F997-41DB-AD42-CC1831266FD4}" type="presOf" srcId="{5F04B871-ABE4-4205-9FD5-87F8F82A6A48}" destId="{38B7C1E9-90C6-47B1-801E-BBAB6A52C4A4}" srcOrd="0" destOrd="0" presId="urn:microsoft.com/office/officeart/2005/8/layout/vProcess5"/>
    <dgm:cxn modelId="{23FF9D77-D764-4F0D-908D-D12B773A3609}" type="presOf" srcId="{4706FAC2-DCDA-4DC8-9C63-4A687714127E}" destId="{9D3A5FA0-EB1D-4936-98AF-1E6D37E6BDC6}" srcOrd="1" destOrd="0" presId="urn:microsoft.com/office/officeart/2005/8/layout/vProcess5"/>
    <dgm:cxn modelId="{EBFA518A-073D-41B8-B4B4-C79CDBA3D9F5}" srcId="{8510FF51-77E0-4BEB-B120-F9B8C4E6F3BB}" destId="{CE482771-0DCB-404A-949F-88EBE4266D3B}" srcOrd="2" destOrd="0" parTransId="{264AD976-3D6E-4638-9EF9-77A62377A6CC}" sibTransId="{2A0F7D58-78DE-4E3F-ABD7-94C017BA5B0B}"/>
    <dgm:cxn modelId="{DC74B08D-1209-43B6-AAD6-55A74292AD54}" type="presOf" srcId="{F1B05766-44F3-4400-9AB5-CE60B7DB730A}" destId="{55774E9F-1333-4B44-8865-FD5BC4CFE10C}" srcOrd="1" destOrd="0" presId="urn:microsoft.com/office/officeart/2005/8/layout/vProcess5"/>
    <dgm:cxn modelId="{AB6CAE9D-7246-4BCB-A4B4-F9A47C369241}" type="presOf" srcId="{8510FF51-77E0-4BEB-B120-F9B8C4E6F3BB}" destId="{5BF9FE62-13CE-4427-970E-A72CF0C81A34}" srcOrd="0" destOrd="0" presId="urn:microsoft.com/office/officeart/2005/8/layout/vProcess5"/>
    <dgm:cxn modelId="{86C5BCC6-9FF8-4955-9FE6-F260FF9AD989}" type="presOf" srcId="{F1B05766-44F3-4400-9AB5-CE60B7DB730A}" destId="{09B6F32D-9A90-4C86-9641-BFF1A201C5FD}" srcOrd="0" destOrd="0" presId="urn:microsoft.com/office/officeart/2005/8/layout/vProcess5"/>
    <dgm:cxn modelId="{92B06ED7-0EFC-44FD-8E6F-B28BC599D877}" srcId="{8510FF51-77E0-4BEB-B120-F9B8C4E6F3BB}" destId="{F1B05766-44F3-4400-9AB5-CE60B7DB730A}" srcOrd="1" destOrd="0" parTransId="{3AFE8B77-6507-4A13-B42C-DBB1C6F88644}" sibTransId="{5F04B871-ABE4-4205-9FD5-87F8F82A6A48}"/>
    <dgm:cxn modelId="{01A9F4D8-70D8-4B29-AEBE-46DDEB62A1A4}" type="presOf" srcId="{312DC8D1-BED2-4636-8259-41D395902B08}" destId="{B6D34270-2983-4EE0-9AA4-BCA8E418E90D}" srcOrd="1" destOrd="0" presId="urn:microsoft.com/office/officeart/2005/8/layout/vProcess5"/>
    <dgm:cxn modelId="{937C9AE7-67D1-4A89-B984-AD52B9884BB1}" srcId="{8510FF51-77E0-4BEB-B120-F9B8C4E6F3BB}" destId="{4706FAC2-DCDA-4DC8-9C63-4A687714127E}" srcOrd="0" destOrd="0" parTransId="{3EFF4B98-252C-4181-BB98-7B4F331EA3F5}" sibTransId="{8B35F01E-DE42-4C4E-8808-756AD0EB1E6B}"/>
    <dgm:cxn modelId="{456DA2FC-BCEF-425A-90DE-45B30B465886}" type="presOf" srcId="{8B35F01E-DE42-4C4E-8808-756AD0EB1E6B}" destId="{70316951-003D-4EFA-B683-7C810FA0455D}" srcOrd="0" destOrd="0" presId="urn:microsoft.com/office/officeart/2005/8/layout/vProcess5"/>
    <dgm:cxn modelId="{7BCBEE88-C9C0-46DD-94BF-22ABD3EA979D}" type="presParOf" srcId="{5BF9FE62-13CE-4427-970E-A72CF0C81A34}" destId="{49167B41-DD84-4900-BD71-03A1AF65EEA7}" srcOrd="0" destOrd="0" presId="urn:microsoft.com/office/officeart/2005/8/layout/vProcess5"/>
    <dgm:cxn modelId="{A6AE18F1-D1E7-4554-96B5-F5CE16393F31}" type="presParOf" srcId="{5BF9FE62-13CE-4427-970E-A72CF0C81A34}" destId="{ADCA19EB-CC3D-4F3D-98DF-691DEB683843}" srcOrd="1" destOrd="0" presId="urn:microsoft.com/office/officeart/2005/8/layout/vProcess5"/>
    <dgm:cxn modelId="{B850D4B6-C00B-417E-9155-8ED96EACADD1}" type="presParOf" srcId="{5BF9FE62-13CE-4427-970E-A72CF0C81A34}" destId="{09B6F32D-9A90-4C86-9641-BFF1A201C5FD}" srcOrd="2" destOrd="0" presId="urn:microsoft.com/office/officeart/2005/8/layout/vProcess5"/>
    <dgm:cxn modelId="{9AD412DE-A669-435F-BD88-DCDB1177A4BA}" type="presParOf" srcId="{5BF9FE62-13CE-4427-970E-A72CF0C81A34}" destId="{D2663901-4974-4700-A141-977134BABCE0}" srcOrd="3" destOrd="0" presId="urn:microsoft.com/office/officeart/2005/8/layout/vProcess5"/>
    <dgm:cxn modelId="{7D1924BF-2BA4-4ADD-8E94-80AFFF5034C6}" type="presParOf" srcId="{5BF9FE62-13CE-4427-970E-A72CF0C81A34}" destId="{B341A989-47AF-4D1E-A21C-DD0AE737038E}" srcOrd="4" destOrd="0" presId="urn:microsoft.com/office/officeart/2005/8/layout/vProcess5"/>
    <dgm:cxn modelId="{8FD474B7-BA23-43E7-B54F-642CF028140C}" type="presParOf" srcId="{5BF9FE62-13CE-4427-970E-A72CF0C81A34}" destId="{70316951-003D-4EFA-B683-7C810FA0455D}" srcOrd="5" destOrd="0" presId="urn:microsoft.com/office/officeart/2005/8/layout/vProcess5"/>
    <dgm:cxn modelId="{51AF0D7D-476C-4B97-8D21-79E2135170AE}" type="presParOf" srcId="{5BF9FE62-13CE-4427-970E-A72CF0C81A34}" destId="{38B7C1E9-90C6-47B1-801E-BBAB6A52C4A4}" srcOrd="6" destOrd="0" presId="urn:microsoft.com/office/officeart/2005/8/layout/vProcess5"/>
    <dgm:cxn modelId="{701A9F9F-EFBC-4FA4-9757-02BE18266320}" type="presParOf" srcId="{5BF9FE62-13CE-4427-970E-A72CF0C81A34}" destId="{CCE42B7C-674E-44CC-950D-6676223512A1}" srcOrd="7" destOrd="0" presId="urn:microsoft.com/office/officeart/2005/8/layout/vProcess5"/>
    <dgm:cxn modelId="{42E3E119-2233-4BE8-9C2B-996561EDA5B0}" type="presParOf" srcId="{5BF9FE62-13CE-4427-970E-A72CF0C81A34}" destId="{9D3A5FA0-EB1D-4936-98AF-1E6D37E6BDC6}" srcOrd="8" destOrd="0" presId="urn:microsoft.com/office/officeart/2005/8/layout/vProcess5"/>
    <dgm:cxn modelId="{5E54D075-4933-48C5-8B07-F776F4BB6919}" type="presParOf" srcId="{5BF9FE62-13CE-4427-970E-A72CF0C81A34}" destId="{55774E9F-1333-4B44-8865-FD5BC4CFE10C}" srcOrd="9" destOrd="0" presId="urn:microsoft.com/office/officeart/2005/8/layout/vProcess5"/>
    <dgm:cxn modelId="{A8249DD8-90F1-4953-82B0-17FBD093FD1C}" type="presParOf" srcId="{5BF9FE62-13CE-4427-970E-A72CF0C81A34}" destId="{383B570D-ADC8-4A65-9035-75ADC77E6A2E}" srcOrd="10" destOrd="0" presId="urn:microsoft.com/office/officeart/2005/8/layout/vProcess5"/>
    <dgm:cxn modelId="{9A982EE6-94D0-4644-A61E-DA7EB7D9BE5F}" type="presParOf" srcId="{5BF9FE62-13CE-4427-970E-A72CF0C81A34}" destId="{B6D34270-2983-4EE0-9AA4-BCA8E418E90D}"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7AEF7B3-BDF9-4E91-B5F4-8AA435616E3B}"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56A6F218-AD82-4288-88F7-18E404F02559}">
      <dgm:prSet/>
      <dgm:spPr/>
      <dgm:t>
        <a:bodyPr/>
        <a:lstStyle/>
        <a:p>
          <a:r>
            <a:rPr lang="en-GB" dirty="0"/>
            <a:t>In the 1990’s, Salovey and Mayer suggested that one’s ability to understand, regulate and use </a:t>
          </a:r>
          <a:r>
            <a:rPr lang="en-GB" b="1" dirty="0"/>
            <a:t>emotions could actually be measured</a:t>
          </a:r>
          <a:r>
            <a:rPr lang="en-GB" dirty="0"/>
            <a:t> and studied.</a:t>
          </a:r>
          <a:endParaRPr lang="en-US" dirty="0"/>
        </a:p>
      </dgm:t>
    </dgm:pt>
    <dgm:pt modelId="{7816F97A-8FD1-4F99-B40A-2F837DEBADF8}" type="parTrans" cxnId="{B5F8589E-A399-4F57-90FE-4CAC5E9F7D85}">
      <dgm:prSet/>
      <dgm:spPr/>
      <dgm:t>
        <a:bodyPr/>
        <a:lstStyle/>
        <a:p>
          <a:endParaRPr lang="en-US"/>
        </a:p>
      </dgm:t>
    </dgm:pt>
    <dgm:pt modelId="{514F5660-E764-4CD9-A111-D5B86C070969}" type="sibTrans" cxnId="{B5F8589E-A399-4F57-90FE-4CAC5E9F7D85}">
      <dgm:prSet/>
      <dgm:spPr/>
      <dgm:t>
        <a:bodyPr/>
        <a:lstStyle/>
        <a:p>
          <a:endParaRPr lang="en-US"/>
        </a:p>
      </dgm:t>
    </dgm:pt>
    <dgm:pt modelId="{4F7CF6B5-63F5-4F0C-BC9E-567A8B503CAA}">
      <dgm:prSet/>
      <dgm:spPr/>
      <dgm:t>
        <a:bodyPr/>
        <a:lstStyle/>
        <a:p>
          <a:r>
            <a:rPr lang="en-GB"/>
            <a:t>The publication of Daniel Goleman’s </a:t>
          </a:r>
          <a:r>
            <a:rPr lang="en-GB" b="1"/>
            <a:t>emotional intelligence book</a:t>
          </a:r>
          <a:r>
            <a:rPr lang="en-GB"/>
            <a:t> in 1995 signified the beginning of a new trend. As a result, this concept became much more widely recognised.</a:t>
          </a:r>
          <a:endParaRPr lang="en-US"/>
        </a:p>
      </dgm:t>
    </dgm:pt>
    <dgm:pt modelId="{3F411DD7-F0E0-423A-AB15-8BD6544B8A27}" type="parTrans" cxnId="{414347F0-911D-4E4A-A808-0A868BEDFA30}">
      <dgm:prSet/>
      <dgm:spPr/>
      <dgm:t>
        <a:bodyPr/>
        <a:lstStyle/>
        <a:p>
          <a:endParaRPr lang="en-US"/>
        </a:p>
      </dgm:t>
    </dgm:pt>
    <dgm:pt modelId="{73661476-6EEB-4E6B-B28D-C434C818F7FA}" type="sibTrans" cxnId="{414347F0-911D-4E4A-A808-0A868BEDFA30}">
      <dgm:prSet/>
      <dgm:spPr/>
      <dgm:t>
        <a:bodyPr/>
        <a:lstStyle/>
        <a:p>
          <a:endParaRPr lang="en-US"/>
        </a:p>
      </dgm:t>
    </dgm:pt>
    <dgm:pt modelId="{EEAB0DEF-4D68-4097-AF34-6FBAA825D1BB}" type="pres">
      <dgm:prSet presAssocID="{F7AEF7B3-BDF9-4E91-B5F4-8AA435616E3B}" presName="root" presStyleCnt="0">
        <dgm:presLayoutVars>
          <dgm:dir/>
          <dgm:resizeHandles val="exact"/>
        </dgm:presLayoutVars>
      </dgm:prSet>
      <dgm:spPr/>
    </dgm:pt>
    <dgm:pt modelId="{858215F7-AFFB-4376-880A-2AC71A0EA8BB}" type="pres">
      <dgm:prSet presAssocID="{56A6F218-AD82-4288-88F7-18E404F02559}" presName="compNode" presStyleCnt="0"/>
      <dgm:spPr/>
    </dgm:pt>
    <dgm:pt modelId="{E1E59489-B72E-4BAD-B5E7-EB12546A9D14}" type="pres">
      <dgm:prSet presAssocID="{56A6F218-AD82-4288-88F7-18E404F02559}" presName="bgRect" presStyleLbl="bgShp" presStyleIdx="0" presStyleCnt="2"/>
      <dgm:spPr/>
    </dgm:pt>
    <dgm:pt modelId="{94D3652D-A1F3-421B-B586-0CE65244A29F}" type="pres">
      <dgm:prSet presAssocID="{56A6F218-AD82-4288-88F7-18E404F02559}"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rain"/>
        </a:ext>
      </dgm:extLst>
    </dgm:pt>
    <dgm:pt modelId="{2A6CF192-1A5B-4451-8999-6825C87A0625}" type="pres">
      <dgm:prSet presAssocID="{56A6F218-AD82-4288-88F7-18E404F02559}" presName="spaceRect" presStyleCnt="0"/>
      <dgm:spPr/>
    </dgm:pt>
    <dgm:pt modelId="{C6F6BFAD-3B29-47C2-B824-3A83176AA1E8}" type="pres">
      <dgm:prSet presAssocID="{56A6F218-AD82-4288-88F7-18E404F02559}" presName="parTx" presStyleLbl="revTx" presStyleIdx="0" presStyleCnt="2">
        <dgm:presLayoutVars>
          <dgm:chMax val="0"/>
          <dgm:chPref val="0"/>
        </dgm:presLayoutVars>
      </dgm:prSet>
      <dgm:spPr/>
    </dgm:pt>
    <dgm:pt modelId="{17C7A977-EAEC-46F4-B708-D8ED4CC4AEEB}" type="pres">
      <dgm:prSet presAssocID="{514F5660-E764-4CD9-A111-D5B86C070969}" presName="sibTrans" presStyleCnt="0"/>
      <dgm:spPr/>
    </dgm:pt>
    <dgm:pt modelId="{4D9A3302-CF13-4297-A508-A228C847E246}" type="pres">
      <dgm:prSet presAssocID="{4F7CF6B5-63F5-4F0C-BC9E-567A8B503CAA}" presName="compNode" presStyleCnt="0"/>
      <dgm:spPr/>
    </dgm:pt>
    <dgm:pt modelId="{24EE1A2E-6801-429A-9918-39A61ECC30F6}" type="pres">
      <dgm:prSet presAssocID="{4F7CF6B5-63F5-4F0C-BC9E-567A8B503CAA}" presName="bgRect" presStyleLbl="bgShp" presStyleIdx="1" presStyleCnt="2"/>
      <dgm:spPr/>
    </dgm:pt>
    <dgm:pt modelId="{3E0F457F-BB73-41DA-AB1F-7B8FB17717AB}" type="pres">
      <dgm:prSet presAssocID="{4F7CF6B5-63F5-4F0C-BC9E-567A8B503CAA}"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6D75B3DF-182C-4644-B503-643FA45CC96C}" type="pres">
      <dgm:prSet presAssocID="{4F7CF6B5-63F5-4F0C-BC9E-567A8B503CAA}" presName="spaceRect" presStyleCnt="0"/>
      <dgm:spPr/>
    </dgm:pt>
    <dgm:pt modelId="{974BF820-BDA8-4424-ADAF-B7DAE1F9C6F4}" type="pres">
      <dgm:prSet presAssocID="{4F7CF6B5-63F5-4F0C-BC9E-567A8B503CAA}" presName="parTx" presStyleLbl="revTx" presStyleIdx="1" presStyleCnt="2">
        <dgm:presLayoutVars>
          <dgm:chMax val="0"/>
          <dgm:chPref val="0"/>
        </dgm:presLayoutVars>
      </dgm:prSet>
      <dgm:spPr/>
    </dgm:pt>
  </dgm:ptLst>
  <dgm:cxnLst>
    <dgm:cxn modelId="{B918BD57-7004-4FAF-82B4-E3C3D0C8331E}" type="presOf" srcId="{4F7CF6B5-63F5-4F0C-BC9E-567A8B503CAA}" destId="{974BF820-BDA8-4424-ADAF-B7DAE1F9C6F4}" srcOrd="0" destOrd="0" presId="urn:microsoft.com/office/officeart/2018/2/layout/IconVerticalSolidList"/>
    <dgm:cxn modelId="{B5F8589E-A399-4F57-90FE-4CAC5E9F7D85}" srcId="{F7AEF7B3-BDF9-4E91-B5F4-8AA435616E3B}" destId="{56A6F218-AD82-4288-88F7-18E404F02559}" srcOrd="0" destOrd="0" parTransId="{7816F97A-8FD1-4F99-B40A-2F837DEBADF8}" sibTransId="{514F5660-E764-4CD9-A111-D5B86C070969}"/>
    <dgm:cxn modelId="{AB6938C6-B901-491F-8535-252B12382F8D}" type="presOf" srcId="{F7AEF7B3-BDF9-4E91-B5F4-8AA435616E3B}" destId="{EEAB0DEF-4D68-4097-AF34-6FBAA825D1BB}" srcOrd="0" destOrd="0" presId="urn:microsoft.com/office/officeart/2018/2/layout/IconVerticalSolidList"/>
    <dgm:cxn modelId="{7EE416E3-5EF4-4056-81A4-501F5F944475}" type="presOf" srcId="{56A6F218-AD82-4288-88F7-18E404F02559}" destId="{C6F6BFAD-3B29-47C2-B824-3A83176AA1E8}" srcOrd="0" destOrd="0" presId="urn:microsoft.com/office/officeart/2018/2/layout/IconVerticalSolidList"/>
    <dgm:cxn modelId="{414347F0-911D-4E4A-A808-0A868BEDFA30}" srcId="{F7AEF7B3-BDF9-4E91-B5F4-8AA435616E3B}" destId="{4F7CF6B5-63F5-4F0C-BC9E-567A8B503CAA}" srcOrd="1" destOrd="0" parTransId="{3F411DD7-F0E0-423A-AB15-8BD6544B8A27}" sibTransId="{73661476-6EEB-4E6B-B28D-C434C818F7FA}"/>
    <dgm:cxn modelId="{1AC6D9BD-766C-4D69-A559-2399DF269C58}" type="presParOf" srcId="{EEAB0DEF-4D68-4097-AF34-6FBAA825D1BB}" destId="{858215F7-AFFB-4376-880A-2AC71A0EA8BB}" srcOrd="0" destOrd="0" presId="urn:microsoft.com/office/officeart/2018/2/layout/IconVerticalSolidList"/>
    <dgm:cxn modelId="{B4574CF8-1CE7-42E3-B584-9C65FE13B5BD}" type="presParOf" srcId="{858215F7-AFFB-4376-880A-2AC71A0EA8BB}" destId="{E1E59489-B72E-4BAD-B5E7-EB12546A9D14}" srcOrd="0" destOrd="0" presId="urn:microsoft.com/office/officeart/2018/2/layout/IconVerticalSolidList"/>
    <dgm:cxn modelId="{10B2BD5B-3457-4EB5-8411-208910EBD6A7}" type="presParOf" srcId="{858215F7-AFFB-4376-880A-2AC71A0EA8BB}" destId="{94D3652D-A1F3-421B-B586-0CE65244A29F}" srcOrd="1" destOrd="0" presId="urn:microsoft.com/office/officeart/2018/2/layout/IconVerticalSolidList"/>
    <dgm:cxn modelId="{FA8F58A9-1328-40A6-87CC-82E7BA242CA1}" type="presParOf" srcId="{858215F7-AFFB-4376-880A-2AC71A0EA8BB}" destId="{2A6CF192-1A5B-4451-8999-6825C87A0625}" srcOrd="2" destOrd="0" presId="urn:microsoft.com/office/officeart/2018/2/layout/IconVerticalSolidList"/>
    <dgm:cxn modelId="{4374C514-BEA8-4616-895F-31A826299471}" type="presParOf" srcId="{858215F7-AFFB-4376-880A-2AC71A0EA8BB}" destId="{C6F6BFAD-3B29-47C2-B824-3A83176AA1E8}" srcOrd="3" destOrd="0" presId="urn:microsoft.com/office/officeart/2018/2/layout/IconVerticalSolidList"/>
    <dgm:cxn modelId="{36815128-6D79-4E0D-AD7D-1D65FD32D043}" type="presParOf" srcId="{EEAB0DEF-4D68-4097-AF34-6FBAA825D1BB}" destId="{17C7A977-EAEC-46F4-B708-D8ED4CC4AEEB}" srcOrd="1" destOrd="0" presId="urn:microsoft.com/office/officeart/2018/2/layout/IconVerticalSolidList"/>
    <dgm:cxn modelId="{BB3D9754-AA73-4FB2-96F8-66A1F0B4B426}" type="presParOf" srcId="{EEAB0DEF-4D68-4097-AF34-6FBAA825D1BB}" destId="{4D9A3302-CF13-4297-A508-A228C847E246}" srcOrd="2" destOrd="0" presId="urn:microsoft.com/office/officeart/2018/2/layout/IconVerticalSolidList"/>
    <dgm:cxn modelId="{43A3BF9A-A44B-4DD6-99C1-F0DDC13DD423}" type="presParOf" srcId="{4D9A3302-CF13-4297-A508-A228C847E246}" destId="{24EE1A2E-6801-429A-9918-39A61ECC30F6}" srcOrd="0" destOrd="0" presId="urn:microsoft.com/office/officeart/2018/2/layout/IconVerticalSolidList"/>
    <dgm:cxn modelId="{7492A12D-91B0-486D-9E60-DBA6879EB629}" type="presParOf" srcId="{4D9A3302-CF13-4297-A508-A228C847E246}" destId="{3E0F457F-BB73-41DA-AB1F-7B8FB17717AB}" srcOrd="1" destOrd="0" presId="urn:microsoft.com/office/officeart/2018/2/layout/IconVerticalSolidList"/>
    <dgm:cxn modelId="{681E4DCD-9CFF-44B4-A544-F350DA0E939D}" type="presParOf" srcId="{4D9A3302-CF13-4297-A508-A228C847E246}" destId="{6D75B3DF-182C-4644-B503-643FA45CC96C}" srcOrd="2" destOrd="0" presId="urn:microsoft.com/office/officeart/2018/2/layout/IconVerticalSolidList"/>
    <dgm:cxn modelId="{FF54AEEC-677E-4F0F-B738-339D9C891E48}" type="presParOf" srcId="{4D9A3302-CF13-4297-A508-A228C847E246}" destId="{974BF820-BDA8-4424-ADAF-B7DAE1F9C6F4}"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9F9E7B4-8343-4205-B192-913375D07110}" type="doc">
      <dgm:prSet loTypeId="urn:microsoft.com/office/officeart/2005/8/layout/matrix3" loCatId="matrix" qsTypeId="urn:microsoft.com/office/officeart/2005/8/quickstyle/simple5" qsCatId="simple" csTypeId="urn:microsoft.com/office/officeart/2005/8/colors/accent1_2" csCatId="accent1"/>
      <dgm:spPr/>
      <dgm:t>
        <a:bodyPr/>
        <a:lstStyle/>
        <a:p>
          <a:endParaRPr lang="en-US"/>
        </a:p>
      </dgm:t>
    </dgm:pt>
    <dgm:pt modelId="{C5847E8C-AB42-4E41-9E6F-FFD03917D4A1}">
      <dgm:prSet/>
      <dgm:spPr/>
      <dgm:t>
        <a:bodyPr/>
        <a:lstStyle/>
        <a:p>
          <a:r>
            <a:rPr lang="en-GB" b="0" i="0"/>
            <a:t>Self Awareness</a:t>
          </a:r>
          <a:endParaRPr lang="en-US"/>
        </a:p>
      </dgm:t>
    </dgm:pt>
    <dgm:pt modelId="{0C04C030-8B2B-45E7-8DD9-17CB44720EA0}" type="parTrans" cxnId="{DD978BB4-2D72-4E6A-ADD5-83388D6A1F6A}">
      <dgm:prSet/>
      <dgm:spPr/>
      <dgm:t>
        <a:bodyPr/>
        <a:lstStyle/>
        <a:p>
          <a:endParaRPr lang="en-US"/>
        </a:p>
      </dgm:t>
    </dgm:pt>
    <dgm:pt modelId="{8F7F63AA-F9A3-4662-A776-57241992D3A0}" type="sibTrans" cxnId="{DD978BB4-2D72-4E6A-ADD5-83388D6A1F6A}">
      <dgm:prSet/>
      <dgm:spPr/>
      <dgm:t>
        <a:bodyPr/>
        <a:lstStyle/>
        <a:p>
          <a:endParaRPr lang="en-US"/>
        </a:p>
      </dgm:t>
    </dgm:pt>
    <dgm:pt modelId="{37D9E895-A830-4241-A5B8-CCBF1C3BAC8F}">
      <dgm:prSet/>
      <dgm:spPr/>
      <dgm:t>
        <a:bodyPr/>
        <a:lstStyle/>
        <a:p>
          <a:r>
            <a:rPr lang="en-GB" b="0" i="0"/>
            <a:t>Self Management</a:t>
          </a:r>
          <a:endParaRPr lang="en-US"/>
        </a:p>
      </dgm:t>
    </dgm:pt>
    <dgm:pt modelId="{A169F529-1B5E-42C6-9F68-30262A62D510}" type="parTrans" cxnId="{D42ECCD6-7D98-491F-9B35-10945E18C1AB}">
      <dgm:prSet/>
      <dgm:spPr/>
      <dgm:t>
        <a:bodyPr/>
        <a:lstStyle/>
        <a:p>
          <a:endParaRPr lang="en-US"/>
        </a:p>
      </dgm:t>
    </dgm:pt>
    <dgm:pt modelId="{959850B7-051F-48DB-ADEC-184E3A9160F6}" type="sibTrans" cxnId="{D42ECCD6-7D98-491F-9B35-10945E18C1AB}">
      <dgm:prSet/>
      <dgm:spPr/>
      <dgm:t>
        <a:bodyPr/>
        <a:lstStyle/>
        <a:p>
          <a:endParaRPr lang="en-US"/>
        </a:p>
      </dgm:t>
    </dgm:pt>
    <dgm:pt modelId="{5C5407EB-8981-45AB-9287-E699F52CEBBC}">
      <dgm:prSet/>
      <dgm:spPr/>
      <dgm:t>
        <a:bodyPr/>
        <a:lstStyle/>
        <a:p>
          <a:r>
            <a:rPr lang="en-GB" b="0" i="0"/>
            <a:t>Social Awareness</a:t>
          </a:r>
          <a:endParaRPr lang="en-US"/>
        </a:p>
      </dgm:t>
    </dgm:pt>
    <dgm:pt modelId="{E303C4CD-825D-49AE-9076-4E62F12E8734}" type="parTrans" cxnId="{951A7EB4-2063-49AB-9E42-B74913B4EACB}">
      <dgm:prSet/>
      <dgm:spPr/>
      <dgm:t>
        <a:bodyPr/>
        <a:lstStyle/>
        <a:p>
          <a:endParaRPr lang="en-US"/>
        </a:p>
      </dgm:t>
    </dgm:pt>
    <dgm:pt modelId="{961EBA3D-E003-4647-A774-DDCAD6161BD5}" type="sibTrans" cxnId="{951A7EB4-2063-49AB-9E42-B74913B4EACB}">
      <dgm:prSet/>
      <dgm:spPr/>
      <dgm:t>
        <a:bodyPr/>
        <a:lstStyle/>
        <a:p>
          <a:endParaRPr lang="en-US"/>
        </a:p>
      </dgm:t>
    </dgm:pt>
    <dgm:pt modelId="{CF70DF9B-4CD4-4D72-AE13-D8782AC2F15E}">
      <dgm:prSet/>
      <dgm:spPr/>
      <dgm:t>
        <a:bodyPr/>
        <a:lstStyle/>
        <a:p>
          <a:r>
            <a:rPr lang="en-GB" b="0" i="0"/>
            <a:t>Relationship Management</a:t>
          </a:r>
          <a:endParaRPr lang="en-US"/>
        </a:p>
      </dgm:t>
    </dgm:pt>
    <dgm:pt modelId="{954F6612-5B5F-4AA0-A2E5-5C8B9610CEED}" type="parTrans" cxnId="{5C7BC4BB-9663-4EA8-A0CB-D0E981A567BD}">
      <dgm:prSet/>
      <dgm:spPr/>
      <dgm:t>
        <a:bodyPr/>
        <a:lstStyle/>
        <a:p>
          <a:endParaRPr lang="en-US"/>
        </a:p>
      </dgm:t>
    </dgm:pt>
    <dgm:pt modelId="{18FD9355-5F0A-4943-973D-A9282EAA9189}" type="sibTrans" cxnId="{5C7BC4BB-9663-4EA8-A0CB-D0E981A567BD}">
      <dgm:prSet/>
      <dgm:spPr/>
      <dgm:t>
        <a:bodyPr/>
        <a:lstStyle/>
        <a:p>
          <a:endParaRPr lang="en-US"/>
        </a:p>
      </dgm:t>
    </dgm:pt>
    <dgm:pt modelId="{BC14D4DD-8AE7-4CD3-88F7-44F6748FAB3C}" type="pres">
      <dgm:prSet presAssocID="{E9F9E7B4-8343-4205-B192-913375D07110}" presName="matrix" presStyleCnt="0">
        <dgm:presLayoutVars>
          <dgm:chMax val="1"/>
          <dgm:dir/>
          <dgm:resizeHandles val="exact"/>
        </dgm:presLayoutVars>
      </dgm:prSet>
      <dgm:spPr/>
    </dgm:pt>
    <dgm:pt modelId="{82FD17B0-E1AD-4B8D-B9AF-244896472B91}" type="pres">
      <dgm:prSet presAssocID="{E9F9E7B4-8343-4205-B192-913375D07110}" presName="diamond" presStyleLbl="bgShp" presStyleIdx="0" presStyleCnt="1"/>
      <dgm:spPr/>
    </dgm:pt>
    <dgm:pt modelId="{BBC6FAA3-CE54-4AF6-8025-4010F74AB222}" type="pres">
      <dgm:prSet presAssocID="{E9F9E7B4-8343-4205-B192-913375D07110}" presName="quad1" presStyleLbl="node1" presStyleIdx="0" presStyleCnt="4">
        <dgm:presLayoutVars>
          <dgm:chMax val="0"/>
          <dgm:chPref val="0"/>
          <dgm:bulletEnabled val="1"/>
        </dgm:presLayoutVars>
      </dgm:prSet>
      <dgm:spPr/>
    </dgm:pt>
    <dgm:pt modelId="{34C973A5-F602-4F2B-826F-CA93A02F60CB}" type="pres">
      <dgm:prSet presAssocID="{E9F9E7B4-8343-4205-B192-913375D07110}" presName="quad2" presStyleLbl="node1" presStyleIdx="1" presStyleCnt="4">
        <dgm:presLayoutVars>
          <dgm:chMax val="0"/>
          <dgm:chPref val="0"/>
          <dgm:bulletEnabled val="1"/>
        </dgm:presLayoutVars>
      </dgm:prSet>
      <dgm:spPr/>
    </dgm:pt>
    <dgm:pt modelId="{528ED316-AA13-4ACD-932C-3219B993437B}" type="pres">
      <dgm:prSet presAssocID="{E9F9E7B4-8343-4205-B192-913375D07110}" presName="quad3" presStyleLbl="node1" presStyleIdx="2" presStyleCnt="4">
        <dgm:presLayoutVars>
          <dgm:chMax val="0"/>
          <dgm:chPref val="0"/>
          <dgm:bulletEnabled val="1"/>
        </dgm:presLayoutVars>
      </dgm:prSet>
      <dgm:spPr/>
    </dgm:pt>
    <dgm:pt modelId="{6D27A0EC-520C-4E09-BB31-C896365F6A19}" type="pres">
      <dgm:prSet presAssocID="{E9F9E7B4-8343-4205-B192-913375D07110}" presName="quad4" presStyleLbl="node1" presStyleIdx="3" presStyleCnt="4">
        <dgm:presLayoutVars>
          <dgm:chMax val="0"/>
          <dgm:chPref val="0"/>
          <dgm:bulletEnabled val="1"/>
        </dgm:presLayoutVars>
      </dgm:prSet>
      <dgm:spPr/>
    </dgm:pt>
  </dgm:ptLst>
  <dgm:cxnLst>
    <dgm:cxn modelId="{69E6DE3A-5940-4B0A-837A-E2E349F0B69E}" type="presOf" srcId="{5C5407EB-8981-45AB-9287-E699F52CEBBC}" destId="{528ED316-AA13-4ACD-932C-3219B993437B}" srcOrd="0" destOrd="0" presId="urn:microsoft.com/office/officeart/2005/8/layout/matrix3"/>
    <dgm:cxn modelId="{D2C75A90-A5D8-463B-BBCF-98424952D8CE}" type="presOf" srcId="{37D9E895-A830-4241-A5B8-CCBF1C3BAC8F}" destId="{34C973A5-F602-4F2B-826F-CA93A02F60CB}" srcOrd="0" destOrd="0" presId="urn:microsoft.com/office/officeart/2005/8/layout/matrix3"/>
    <dgm:cxn modelId="{21A02595-963E-4E87-9EF9-7B24216CD367}" type="presOf" srcId="{E9F9E7B4-8343-4205-B192-913375D07110}" destId="{BC14D4DD-8AE7-4CD3-88F7-44F6748FAB3C}" srcOrd="0" destOrd="0" presId="urn:microsoft.com/office/officeart/2005/8/layout/matrix3"/>
    <dgm:cxn modelId="{951A7EB4-2063-49AB-9E42-B74913B4EACB}" srcId="{E9F9E7B4-8343-4205-B192-913375D07110}" destId="{5C5407EB-8981-45AB-9287-E699F52CEBBC}" srcOrd="2" destOrd="0" parTransId="{E303C4CD-825D-49AE-9076-4E62F12E8734}" sibTransId="{961EBA3D-E003-4647-A774-DDCAD6161BD5}"/>
    <dgm:cxn modelId="{DD978BB4-2D72-4E6A-ADD5-83388D6A1F6A}" srcId="{E9F9E7B4-8343-4205-B192-913375D07110}" destId="{C5847E8C-AB42-4E41-9E6F-FFD03917D4A1}" srcOrd="0" destOrd="0" parTransId="{0C04C030-8B2B-45E7-8DD9-17CB44720EA0}" sibTransId="{8F7F63AA-F9A3-4662-A776-57241992D3A0}"/>
    <dgm:cxn modelId="{5C7BC4BB-9663-4EA8-A0CB-D0E981A567BD}" srcId="{E9F9E7B4-8343-4205-B192-913375D07110}" destId="{CF70DF9B-4CD4-4D72-AE13-D8782AC2F15E}" srcOrd="3" destOrd="0" parTransId="{954F6612-5B5F-4AA0-A2E5-5C8B9610CEED}" sibTransId="{18FD9355-5F0A-4943-973D-A9282EAA9189}"/>
    <dgm:cxn modelId="{D42ECCD6-7D98-491F-9B35-10945E18C1AB}" srcId="{E9F9E7B4-8343-4205-B192-913375D07110}" destId="{37D9E895-A830-4241-A5B8-CCBF1C3BAC8F}" srcOrd="1" destOrd="0" parTransId="{A169F529-1B5E-42C6-9F68-30262A62D510}" sibTransId="{959850B7-051F-48DB-ADEC-184E3A9160F6}"/>
    <dgm:cxn modelId="{3FA40CDF-2F41-4110-9E3C-5328C38FE8AA}" type="presOf" srcId="{C5847E8C-AB42-4E41-9E6F-FFD03917D4A1}" destId="{BBC6FAA3-CE54-4AF6-8025-4010F74AB222}" srcOrd="0" destOrd="0" presId="urn:microsoft.com/office/officeart/2005/8/layout/matrix3"/>
    <dgm:cxn modelId="{D56334FF-778C-484F-A4AF-E863D92E4617}" type="presOf" srcId="{CF70DF9B-4CD4-4D72-AE13-D8782AC2F15E}" destId="{6D27A0EC-520C-4E09-BB31-C896365F6A19}" srcOrd="0" destOrd="0" presId="urn:microsoft.com/office/officeart/2005/8/layout/matrix3"/>
    <dgm:cxn modelId="{1390535C-76D9-4C8C-9FB3-A0220A777C7C}" type="presParOf" srcId="{BC14D4DD-8AE7-4CD3-88F7-44F6748FAB3C}" destId="{82FD17B0-E1AD-4B8D-B9AF-244896472B91}" srcOrd="0" destOrd="0" presId="urn:microsoft.com/office/officeart/2005/8/layout/matrix3"/>
    <dgm:cxn modelId="{5AAF994D-8C25-47DF-A26B-AA4BB2E1B5C9}" type="presParOf" srcId="{BC14D4DD-8AE7-4CD3-88F7-44F6748FAB3C}" destId="{BBC6FAA3-CE54-4AF6-8025-4010F74AB222}" srcOrd="1" destOrd="0" presId="urn:microsoft.com/office/officeart/2005/8/layout/matrix3"/>
    <dgm:cxn modelId="{62167759-EEA4-4D15-AA20-166AA6E4D65E}" type="presParOf" srcId="{BC14D4DD-8AE7-4CD3-88F7-44F6748FAB3C}" destId="{34C973A5-F602-4F2B-826F-CA93A02F60CB}" srcOrd="2" destOrd="0" presId="urn:microsoft.com/office/officeart/2005/8/layout/matrix3"/>
    <dgm:cxn modelId="{03080E9D-46B5-43E4-94A1-711642EBDED3}" type="presParOf" srcId="{BC14D4DD-8AE7-4CD3-88F7-44F6748FAB3C}" destId="{528ED316-AA13-4ACD-932C-3219B993437B}" srcOrd="3" destOrd="0" presId="urn:microsoft.com/office/officeart/2005/8/layout/matrix3"/>
    <dgm:cxn modelId="{8AFC3B18-2DFF-41D2-B0A3-B91B4A2DDA3A}" type="presParOf" srcId="{BC14D4DD-8AE7-4CD3-88F7-44F6748FAB3C}" destId="{6D27A0EC-520C-4E09-BB31-C896365F6A19}"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B3770B-6139-4459-9612-464BC275DA44}">
      <dsp:nvSpPr>
        <dsp:cNvPr id="0" name=""/>
        <dsp:cNvSpPr/>
      </dsp:nvSpPr>
      <dsp:spPr>
        <a:xfrm>
          <a:off x="0" y="1625"/>
          <a:ext cx="10972800" cy="82395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728381-0C58-4AC5-BA73-A535C28D59C1}">
      <dsp:nvSpPr>
        <dsp:cNvPr id="0" name=""/>
        <dsp:cNvSpPr/>
      </dsp:nvSpPr>
      <dsp:spPr>
        <a:xfrm>
          <a:off x="249246" y="187015"/>
          <a:ext cx="453174" cy="45317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0273E67-BFEE-4F37-B068-2190F60CD7CA}">
      <dsp:nvSpPr>
        <dsp:cNvPr id="0" name=""/>
        <dsp:cNvSpPr/>
      </dsp:nvSpPr>
      <dsp:spPr>
        <a:xfrm>
          <a:off x="951666" y="1625"/>
          <a:ext cx="10021133" cy="823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202" tIns="87202" rIns="87202" bIns="87202" numCol="1" spcCol="1270" anchor="ctr" anchorCtr="0">
          <a:noAutofit/>
        </a:bodyPr>
        <a:lstStyle/>
        <a:p>
          <a:pPr marL="0" lvl="0" indent="0" algn="l" defTabSz="977900">
            <a:lnSpc>
              <a:spcPct val="90000"/>
            </a:lnSpc>
            <a:spcBef>
              <a:spcPct val="0"/>
            </a:spcBef>
            <a:spcAft>
              <a:spcPct val="35000"/>
            </a:spcAft>
            <a:buNone/>
          </a:pPr>
          <a:r>
            <a:rPr lang="en-GB" sz="2200" kern="1200"/>
            <a:t>To understand the meaning of emotional intelligence</a:t>
          </a:r>
          <a:endParaRPr lang="en-US" sz="2200" kern="1200"/>
        </a:p>
      </dsp:txBody>
      <dsp:txXfrm>
        <a:off x="951666" y="1625"/>
        <a:ext cx="10021133" cy="823953"/>
      </dsp:txXfrm>
    </dsp:sp>
    <dsp:sp modelId="{0E2C43CC-DCB3-4266-86F1-5042528F51F3}">
      <dsp:nvSpPr>
        <dsp:cNvPr id="0" name=""/>
        <dsp:cNvSpPr/>
      </dsp:nvSpPr>
      <dsp:spPr>
        <a:xfrm>
          <a:off x="0" y="1031567"/>
          <a:ext cx="10972800" cy="82395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04CB95-7CBD-4492-BD63-FE434F430092}">
      <dsp:nvSpPr>
        <dsp:cNvPr id="0" name=""/>
        <dsp:cNvSpPr/>
      </dsp:nvSpPr>
      <dsp:spPr>
        <a:xfrm>
          <a:off x="249246" y="1216957"/>
          <a:ext cx="453174" cy="45317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57B99F2-F644-4989-AE17-37D2A051F4DD}">
      <dsp:nvSpPr>
        <dsp:cNvPr id="0" name=""/>
        <dsp:cNvSpPr/>
      </dsp:nvSpPr>
      <dsp:spPr>
        <a:xfrm>
          <a:off x="951666" y="1031567"/>
          <a:ext cx="10021133" cy="823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202" tIns="87202" rIns="87202" bIns="87202" numCol="1" spcCol="1270" anchor="ctr" anchorCtr="0">
          <a:noAutofit/>
        </a:bodyPr>
        <a:lstStyle/>
        <a:p>
          <a:pPr marL="0" lvl="0" indent="0" algn="l" defTabSz="977900">
            <a:lnSpc>
              <a:spcPct val="90000"/>
            </a:lnSpc>
            <a:spcBef>
              <a:spcPct val="0"/>
            </a:spcBef>
            <a:spcAft>
              <a:spcPct val="35000"/>
            </a:spcAft>
            <a:buNone/>
          </a:pPr>
          <a:r>
            <a:rPr lang="en-GB" sz="2200" kern="1200"/>
            <a:t>To understand the link between EI and performance</a:t>
          </a:r>
          <a:endParaRPr lang="en-US" sz="2200" kern="1200"/>
        </a:p>
      </dsp:txBody>
      <dsp:txXfrm>
        <a:off x="951666" y="1031567"/>
        <a:ext cx="10021133" cy="823953"/>
      </dsp:txXfrm>
    </dsp:sp>
    <dsp:sp modelId="{332FBB5D-4DAF-4EBE-981A-D287D9963763}">
      <dsp:nvSpPr>
        <dsp:cNvPr id="0" name=""/>
        <dsp:cNvSpPr/>
      </dsp:nvSpPr>
      <dsp:spPr>
        <a:xfrm>
          <a:off x="0" y="2061510"/>
          <a:ext cx="10972800" cy="82395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2D5BD2C-8697-401D-9FD4-53D79180B90F}">
      <dsp:nvSpPr>
        <dsp:cNvPr id="0" name=""/>
        <dsp:cNvSpPr/>
      </dsp:nvSpPr>
      <dsp:spPr>
        <a:xfrm>
          <a:off x="249246" y="2246899"/>
          <a:ext cx="453174" cy="45317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600C04E-DAAA-4A98-8E5C-211539233631}">
      <dsp:nvSpPr>
        <dsp:cNvPr id="0" name=""/>
        <dsp:cNvSpPr/>
      </dsp:nvSpPr>
      <dsp:spPr>
        <a:xfrm>
          <a:off x="951666" y="2061510"/>
          <a:ext cx="10021133" cy="823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202" tIns="87202" rIns="87202" bIns="87202" numCol="1" spcCol="1270" anchor="ctr" anchorCtr="0">
          <a:noAutofit/>
        </a:bodyPr>
        <a:lstStyle/>
        <a:p>
          <a:pPr marL="0" lvl="0" indent="0" algn="l" defTabSz="977900">
            <a:lnSpc>
              <a:spcPct val="90000"/>
            </a:lnSpc>
            <a:spcBef>
              <a:spcPct val="0"/>
            </a:spcBef>
            <a:spcAft>
              <a:spcPct val="35000"/>
            </a:spcAft>
            <a:buNone/>
          </a:pPr>
          <a:r>
            <a:rPr lang="en-GB" sz="2200" kern="1200"/>
            <a:t>To understand the link between EI and positive mental health</a:t>
          </a:r>
          <a:endParaRPr lang="en-US" sz="2200" kern="1200"/>
        </a:p>
      </dsp:txBody>
      <dsp:txXfrm>
        <a:off x="951666" y="2061510"/>
        <a:ext cx="10021133" cy="823953"/>
      </dsp:txXfrm>
    </dsp:sp>
    <dsp:sp modelId="{AFB47DBF-CB65-4AA0-88AA-D500D0D5E5B6}">
      <dsp:nvSpPr>
        <dsp:cNvPr id="0" name=""/>
        <dsp:cNvSpPr/>
      </dsp:nvSpPr>
      <dsp:spPr>
        <a:xfrm>
          <a:off x="0" y="3091452"/>
          <a:ext cx="10972800" cy="82395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F76C68-4F9B-4A32-9DDC-BF9E4C8A942C}">
      <dsp:nvSpPr>
        <dsp:cNvPr id="0" name=""/>
        <dsp:cNvSpPr/>
      </dsp:nvSpPr>
      <dsp:spPr>
        <a:xfrm>
          <a:off x="249246" y="3276842"/>
          <a:ext cx="453174" cy="45317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7AC127C-3395-4935-BB50-07AD1895F15B}">
      <dsp:nvSpPr>
        <dsp:cNvPr id="0" name=""/>
        <dsp:cNvSpPr/>
      </dsp:nvSpPr>
      <dsp:spPr>
        <a:xfrm>
          <a:off x="951666" y="3091452"/>
          <a:ext cx="10021133" cy="823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202" tIns="87202" rIns="87202" bIns="87202" numCol="1" spcCol="1270" anchor="ctr" anchorCtr="0">
          <a:noAutofit/>
        </a:bodyPr>
        <a:lstStyle/>
        <a:p>
          <a:pPr marL="0" lvl="0" indent="0" algn="l" defTabSz="977900">
            <a:lnSpc>
              <a:spcPct val="90000"/>
            </a:lnSpc>
            <a:spcBef>
              <a:spcPct val="0"/>
            </a:spcBef>
            <a:spcAft>
              <a:spcPct val="35000"/>
            </a:spcAft>
            <a:buNone/>
          </a:pPr>
          <a:r>
            <a:rPr lang="en-GB" sz="2200" kern="1200"/>
            <a:t>To recognise thought leaders in the subject and associated frameworks</a:t>
          </a:r>
          <a:endParaRPr lang="en-US" sz="2200" kern="1200"/>
        </a:p>
      </dsp:txBody>
      <dsp:txXfrm>
        <a:off x="951666" y="3091452"/>
        <a:ext cx="10021133" cy="82395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395E4E-17AC-4100-B34B-BCFCD32A9216}">
      <dsp:nvSpPr>
        <dsp:cNvPr id="0" name=""/>
        <dsp:cNvSpPr/>
      </dsp:nvSpPr>
      <dsp:spPr>
        <a:xfrm>
          <a:off x="0" y="1958516"/>
          <a:ext cx="10972800" cy="0"/>
        </a:xfrm>
        <a:prstGeom prst="line">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E02C3E4-C517-4694-90FB-91B111399415}">
      <dsp:nvSpPr>
        <dsp:cNvPr id="0" name=""/>
        <dsp:cNvSpPr/>
      </dsp:nvSpPr>
      <dsp:spPr>
        <a:xfrm>
          <a:off x="329184" y="1214279"/>
          <a:ext cx="4828032" cy="470043"/>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96520" tIns="96520" rIns="96520" bIns="96520" numCol="1" spcCol="1270" anchor="ctr" anchorCtr="0">
          <a:noAutofit/>
        </a:bodyPr>
        <a:lstStyle/>
        <a:p>
          <a:pPr marL="0" lvl="0" indent="0" algn="ctr" defTabSz="844550">
            <a:lnSpc>
              <a:spcPct val="90000"/>
            </a:lnSpc>
            <a:spcBef>
              <a:spcPct val="0"/>
            </a:spcBef>
            <a:spcAft>
              <a:spcPct val="35000"/>
            </a:spcAft>
            <a:buNone/>
            <a:defRPr b="1"/>
          </a:pPr>
          <a:r>
            <a:rPr lang="en-US" sz="1900" kern="1200"/>
            <a:t>5 June</a:t>
          </a:r>
        </a:p>
      </dsp:txBody>
      <dsp:txXfrm>
        <a:off x="329184" y="1214279"/>
        <a:ext cx="4828032" cy="470043"/>
      </dsp:txXfrm>
    </dsp:sp>
    <dsp:sp modelId="{7ADCCD16-602E-4C67-86E8-520F47EFAA85}">
      <dsp:nvSpPr>
        <dsp:cNvPr id="0" name=""/>
        <dsp:cNvSpPr/>
      </dsp:nvSpPr>
      <dsp:spPr>
        <a:xfrm>
          <a:off x="329184" y="59955"/>
          <a:ext cx="4828032" cy="1154324"/>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0" tIns="228600" rIns="228600" bIns="228600" numCol="1" spcCol="1270" anchor="ctr" anchorCtr="0">
          <a:noAutofit/>
        </a:bodyPr>
        <a:lstStyle/>
        <a:p>
          <a:pPr marL="0" lvl="0" indent="0" algn="l" defTabSz="1066800">
            <a:lnSpc>
              <a:spcPct val="90000"/>
            </a:lnSpc>
            <a:spcBef>
              <a:spcPct val="0"/>
            </a:spcBef>
            <a:spcAft>
              <a:spcPct val="35000"/>
            </a:spcAft>
            <a:buNone/>
          </a:pPr>
          <a:r>
            <a:rPr lang="en-US" sz="2400" kern="1200" dirty="0"/>
            <a:t>Academic poster plus video presentation – 50% (due 5th June)</a:t>
          </a:r>
        </a:p>
      </dsp:txBody>
      <dsp:txXfrm>
        <a:off x="329184" y="59955"/>
        <a:ext cx="4828032" cy="1154324"/>
      </dsp:txXfrm>
    </dsp:sp>
    <dsp:sp modelId="{BD12BE20-ECDF-4C2E-9B63-BE4BCA8D0B6D}">
      <dsp:nvSpPr>
        <dsp:cNvPr id="0" name=""/>
        <dsp:cNvSpPr/>
      </dsp:nvSpPr>
      <dsp:spPr>
        <a:xfrm>
          <a:off x="2743200" y="1684323"/>
          <a:ext cx="0" cy="274192"/>
        </a:xfrm>
        <a:prstGeom prst="line">
          <a:avLst/>
        </a:pr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13DAF823-EF03-4472-B854-72042E12085B}">
      <dsp:nvSpPr>
        <dsp:cNvPr id="0" name=""/>
        <dsp:cNvSpPr/>
      </dsp:nvSpPr>
      <dsp:spPr>
        <a:xfrm>
          <a:off x="5815584" y="2232708"/>
          <a:ext cx="4828032" cy="470043"/>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96520" tIns="96520" rIns="96520" bIns="96520" numCol="1" spcCol="1270" anchor="ctr" anchorCtr="0">
          <a:noAutofit/>
        </a:bodyPr>
        <a:lstStyle/>
        <a:p>
          <a:pPr marL="0" lvl="0" indent="0" algn="ctr" defTabSz="844550">
            <a:lnSpc>
              <a:spcPct val="90000"/>
            </a:lnSpc>
            <a:spcBef>
              <a:spcPct val="0"/>
            </a:spcBef>
            <a:spcAft>
              <a:spcPct val="35000"/>
            </a:spcAft>
            <a:buNone/>
            <a:defRPr b="1"/>
          </a:pPr>
          <a:r>
            <a:rPr lang="en-US" sz="1900" kern="1200"/>
            <a:t>3 July</a:t>
          </a:r>
        </a:p>
      </dsp:txBody>
      <dsp:txXfrm>
        <a:off x="5815584" y="2232708"/>
        <a:ext cx="4828032" cy="470043"/>
      </dsp:txXfrm>
    </dsp:sp>
    <dsp:sp modelId="{C04DDA58-D1E3-4137-AD69-F033A197A197}">
      <dsp:nvSpPr>
        <dsp:cNvPr id="0" name=""/>
        <dsp:cNvSpPr/>
      </dsp:nvSpPr>
      <dsp:spPr>
        <a:xfrm>
          <a:off x="5815584" y="2702752"/>
          <a:ext cx="4828032" cy="1154324"/>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0" tIns="228600" rIns="228600" bIns="228600" numCol="1" spcCol="1270" anchor="ctr" anchorCtr="0">
          <a:noAutofit/>
        </a:bodyPr>
        <a:lstStyle/>
        <a:p>
          <a:pPr marL="0" lvl="0" indent="0" algn="l" defTabSz="1066800">
            <a:lnSpc>
              <a:spcPct val="90000"/>
            </a:lnSpc>
            <a:spcBef>
              <a:spcPct val="0"/>
            </a:spcBef>
            <a:spcAft>
              <a:spcPct val="35000"/>
            </a:spcAft>
            <a:buNone/>
          </a:pPr>
          <a:r>
            <a:rPr lang="en-US" sz="2400" kern="1200" dirty="0"/>
            <a:t>Written report – 2500 words – 50% (due 3rd July)</a:t>
          </a:r>
        </a:p>
      </dsp:txBody>
      <dsp:txXfrm>
        <a:off x="5815584" y="2702752"/>
        <a:ext cx="4828032" cy="1154324"/>
      </dsp:txXfrm>
    </dsp:sp>
    <dsp:sp modelId="{CA957A9B-08BF-42F8-86E4-DB4F91F556C4}">
      <dsp:nvSpPr>
        <dsp:cNvPr id="0" name=""/>
        <dsp:cNvSpPr/>
      </dsp:nvSpPr>
      <dsp:spPr>
        <a:xfrm>
          <a:off x="8229600" y="1958515"/>
          <a:ext cx="0" cy="274192"/>
        </a:xfrm>
        <a:prstGeom prst="line">
          <a:avLst/>
        </a:pr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549B5A6B-AD1C-4810-A6C4-6F2C319DF63D}">
      <dsp:nvSpPr>
        <dsp:cNvPr id="0" name=""/>
        <dsp:cNvSpPr/>
      </dsp:nvSpPr>
      <dsp:spPr>
        <a:xfrm rot="2700000">
          <a:off x="2712732" y="1928048"/>
          <a:ext cx="60934" cy="60934"/>
        </a:xfrm>
        <a:prstGeom prst="rect">
          <a:avLst/>
        </a:prstGeom>
        <a:solidFill>
          <a:schemeClr val="accent1">
            <a:hueOff val="0"/>
            <a:satOff val="0"/>
            <a:lumOff val="0"/>
            <a:alphaOff val="0"/>
          </a:schemeClr>
        </a:solidFill>
        <a:ln w="63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B09CC78E-F191-47D2-9CA6-AE75A27842BA}">
      <dsp:nvSpPr>
        <dsp:cNvPr id="0" name=""/>
        <dsp:cNvSpPr/>
      </dsp:nvSpPr>
      <dsp:spPr>
        <a:xfrm rot="2700000">
          <a:off x="8199132" y="1928048"/>
          <a:ext cx="60934" cy="60934"/>
        </a:xfrm>
        <a:prstGeom prst="rect">
          <a:avLst/>
        </a:prstGeom>
        <a:solidFill>
          <a:schemeClr val="accent1">
            <a:hueOff val="0"/>
            <a:satOff val="0"/>
            <a:lumOff val="0"/>
            <a:alphaOff val="0"/>
          </a:schemeClr>
        </a:solidFill>
        <a:ln w="63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02F99D-EDC3-4FF9-B0FA-B4059FD43160}">
      <dsp:nvSpPr>
        <dsp:cNvPr id="0" name=""/>
        <dsp:cNvSpPr/>
      </dsp:nvSpPr>
      <dsp:spPr>
        <a:xfrm>
          <a:off x="3750" y="638618"/>
          <a:ext cx="2030610" cy="1218366"/>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Ability to handle conflict</a:t>
          </a:r>
          <a:endParaRPr lang="en-US" sz="1400" kern="1200"/>
        </a:p>
      </dsp:txBody>
      <dsp:txXfrm>
        <a:off x="3750" y="638618"/>
        <a:ext cx="2030610" cy="1218366"/>
      </dsp:txXfrm>
    </dsp:sp>
    <dsp:sp modelId="{73A3D4AA-935C-4232-8F97-69A8D93F35B8}">
      <dsp:nvSpPr>
        <dsp:cNvPr id="0" name=""/>
        <dsp:cNvSpPr/>
      </dsp:nvSpPr>
      <dsp:spPr>
        <a:xfrm>
          <a:off x="2237422" y="638618"/>
          <a:ext cx="2030610" cy="1218366"/>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Ability to deal with change</a:t>
          </a:r>
          <a:endParaRPr lang="en-US" sz="1400" kern="1200"/>
        </a:p>
      </dsp:txBody>
      <dsp:txXfrm>
        <a:off x="2237422" y="638618"/>
        <a:ext cx="2030610" cy="1218366"/>
      </dsp:txXfrm>
    </dsp:sp>
    <dsp:sp modelId="{04B62108-F663-4542-B0E4-5425C7A98C2A}">
      <dsp:nvSpPr>
        <dsp:cNvPr id="0" name=""/>
        <dsp:cNvSpPr/>
      </dsp:nvSpPr>
      <dsp:spPr>
        <a:xfrm>
          <a:off x="4471094" y="638618"/>
          <a:ext cx="2030610" cy="1218366"/>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Ability to communicate clearly and effectively</a:t>
          </a:r>
          <a:endParaRPr lang="en-US" sz="1400" kern="1200"/>
        </a:p>
      </dsp:txBody>
      <dsp:txXfrm>
        <a:off x="4471094" y="638618"/>
        <a:ext cx="2030610" cy="1218366"/>
      </dsp:txXfrm>
    </dsp:sp>
    <dsp:sp modelId="{A13C61FD-5F02-4055-AAFA-58C3515CF7ED}">
      <dsp:nvSpPr>
        <dsp:cNvPr id="0" name=""/>
        <dsp:cNvSpPr/>
      </dsp:nvSpPr>
      <dsp:spPr>
        <a:xfrm>
          <a:off x="6704766" y="638618"/>
          <a:ext cx="2030610" cy="1218366"/>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Quality of decision making</a:t>
          </a:r>
          <a:endParaRPr lang="en-US" sz="1400" kern="1200"/>
        </a:p>
      </dsp:txBody>
      <dsp:txXfrm>
        <a:off x="6704766" y="638618"/>
        <a:ext cx="2030610" cy="1218366"/>
      </dsp:txXfrm>
    </dsp:sp>
    <dsp:sp modelId="{5B0D29AE-6615-4881-846C-0A45F74D188E}">
      <dsp:nvSpPr>
        <dsp:cNvPr id="0" name=""/>
        <dsp:cNvSpPr/>
      </dsp:nvSpPr>
      <dsp:spPr>
        <a:xfrm>
          <a:off x="8938438" y="638618"/>
          <a:ext cx="2030610" cy="1218366"/>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Number of outbursts affecting performance</a:t>
          </a:r>
          <a:endParaRPr lang="en-US" sz="1400" kern="1200"/>
        </a:p>
      </dsp:txBody>
      <dsp:txXfrm>
        <a:off x="8938438" y="638618"/>
        <a:ext cx="2030610" cy="1218366"/>
      </dsp:txXfrm>
    </dsp:sp>
    <dsp:sp modelId="{518830D3-A722-4864-89BD-353FDC301286}">
      <dsp:nvSpPr>
        <dsp:cNvPr id="0" name=""/>
        <dsp:cNvSpPr/>
      </dsp:nvSpPr>
      <dsp:spPr>
        <a:xfrm>
          <a:off x="1120586" y="2060046"/>
          <a:ext cx="2030610" cy="1218366"/>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Relationships with customers and co-workers (as a result of increased empathy, understanding and self-control)</a:t>
          </a:r>
          <a:endParaRPr lang="en-US" sz="1400" kern="1200"/>
        </a:p>
      </dsp:txBody>
      <dsp:txXfrm>
        <a:off x="1120586" y="2060046"/>
        <a:ext cx="2030610" cy="1218366"/>
      </dsp:txXfrm>
    </dsp:sp>
    <dsp:sp modelId="{E6A19401-B7A4-44AE-A38A-5EF0968725F7}">
      <dsp:nvSpPr>
        <dsp:cNvPr id="0" name=""/>
        <dsp:cNvSpPr/>
      </dsp:nvSpPr>
      <dsp:spPr>
        <a:xfrm>
          <a:off x="3354258" y="2060046"/>
          <a:ext cx="2030610" cy="1218366"/>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Willingness to take accountability for mistakes</a:t>
          </a:r>
          <a:endParaRPr lang="en-US" sz="1400" kern="1200"/>
        </a:p>
      </dsp:txBody>
      <dsp:txXfrm>
        <a:off x="3354258" y="2060046"/>
        <a:ext cx="2030610" cy="1218366"/>
      </dsp:txXfrm>
    </dsp:sp>
    <dsp:sp modelId="{FA2B9D39-F07B-462D-9635-35CB74FD9BF5}">
      <dsp:nvSpPr>
        <dsp:cNvPr id="0" name=""/>
        <dsp:cNvSpPr/>
      </dsp:nvSpPr>
      <dsp:spPr>
        <a:xfrm>
          <a:off x="5587930" y="2060046"/>
          <a:ext cx="2030610" cy="1218366"/>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Flexibility in challenging environments</a:t>
          </a:r>
          <a:endParaRPr lang="en-US" sz="1400" kern="1200"/>
        </a:p>
      </dsp:txBody>
      <dsp:txXfrm>
        <a:off x="5587930" y="2060046"/>
        <a:ext cx="2030610" cy="1218366"/>
      </dsp:txXfrm>
    </dsp:sp>
    <dsp:sp modelId="{EB25F6FE-C3E7-4539-8E0F-08F487FA89E3}">
      <dsp:nvSpPr>
        <dsp:cNvPr id="0" name=""/>
        <dsp:cNvSpPr/>
      </dsp:nvSpPr>
      <dsp:spPr>
        <a:xfrm>
          <a:off x="7821602" y="2060046"/>
          <a:ext cx="2030610" cy="1218366"/>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Ability to prevent set-backs from affecting their performance (improved resilience)</a:t>
          </a:r>
          <a:endParaRPr lang="en-US" sz="1400" kern="1200"/>
        </a:p>
      </dsp:txBody>
      <dsp:txXfrm>
        <a:off x="7821602" y="2060046"/>
        <a:ext cx="2030610" cy="121836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CA19EB-CC3D-4F3D-98DF-691DEB683843}">
      <dsp:nvSpPr>
        <dsp:cNvPr id="0" name=""/>
        <dsp:cNvSpPr/>
      </dsp:nvSpPr>
      <dsp:spPr>
        <a:xfrm>
          <a:off x="0" y="0"/>
          <a:ext cx="9185477" cy="786705"/>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Being aware of and being able to manage your emotions makes you less susceptible to stress.</a:t>
          </a:r>
          <a:endParaRPr lang="en-US" sz="2000" kern="1200"/>
        </a:p>
      </dsp:txBody>
      <dsp:txXfrm>
        <a:off x="23042" y="23042"/>
        <a:ext cx="8270084" cy="740621"/>
      </dsp:txXfrm>
    </dsp:sp>
    <dsp:sp modelId="{09B6F32D-9A90-4C86-9641-BFF1A201C5FD}">
      <dsp:nvSpPr>
        <dsp:cNvPr id="0" name=""/>
        <dsp:cNvSpPr/>
      </dsp:nvSpPr>
      <dsp:spPr>
        <a:xfrm>
          <a:off x="769283" y="929742"/>
          <a:ext cx="9185477" cy="786705"/>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Stress, depression and anxiety suppresses your immune system, making you more vulnerable to colds, disease and serious illnesses. </a:t>
          </a:r>
          <a:endParaRPr lang="en-US" sz="2000" kern="1200"/>
        </a:p>
      </dsp:txBody>
      <dsp:txXfrm>
        <a:off x="792325" y="952784"/>
        <a:ext cx="7858751" cy="740621"/>
      </dsp:txXfrm>
    </dsp:sp>
    <dsp:sp modelId="{D2663901-4974-4700-A141-977134BABCE0}">
      <dsp:nvSpPr>
        <dsp:cNvPr id="0" name=""/>
        <dsp:cNvSpPr/>
      </dsp:nvSpPr>
      <dsp:spPr>
        <a:xfrm>
          <a:off x="1527085" y="1859485"/>
          <a:ext cx="9185477" cy="786705"/>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Emotional intelligence skills strengthen your brain’s ability to cope with emotional distress which keeps your immune system strong.</a:t>
          </a:r>
          <a:endParaRPr lang="en-US" sz="2000" kern="1200"/>
        </a:p>
      </dsp:txBody>
      <dsp:txXfrm>
        <a:off x="1550127" y="1882527"/>
        <a:ext cx="7870233" cy="740621"/>
      </dsp:txXfrm>
    </dsp:sp>
    <dsp:sp modelId="{B341A989-47AF-4D1E-A21C-DD0AE737038E}">
      <dsp:nvSpPr>
        <dsp:cNvPr id="0" name=""/>
        <dsp:cNvSpPr/>
      </dsp:nvSpPr>
      <dsp:spPr>
        <a:xfrm>
          <a:off x="2296369" y="2789228"/>
          <a:ext cx="9185477" cy="786705"/>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EI skills can also speed recovery from illness.</a:t>
          </a:r>
          <a:endParaRPr lang="en-US" sz="2000" kern="1200"/>
        </a:p>
      </dsp:txBody>
      <dsp:txXfrm>
        <a:off x="2319411" y="2812270"/>
        <a:ext cx="7858751" cy="740621"/>
      </dsp:txXfrm>
    </dsp:sp>
    <dsp:sp modelId="{70316951-003D-4EFA-B683-7C810FA0455D}">
      <dsp:nvSpPr>
        <dsp:cNvPr id="0" name=""/>
        <dsp:cNvSpPr/>
      </dsp:nvSpPr>
      <dsp:spPr>
        <a:xfrm>
          <a:off x="8674119" y="602544"/>
          <a:ext cx="511358" cy="511358"/>
        </a:xfrm>
        <a:prstGeom prst="downArrow">
          <a:avLst>
            <a:gd name="adj1" fmla="val 55000"/>
            <a:gd name="adj2" fmla="val 45000"/>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8789175" y="602544"/>
        <a:ext cx="281246" cy="384797"/>
      </dsp:txXfrm>
    </dsp:sp>
    <dsp:sp modelId="{38B7C1E9-90C6-47B1-801E-BBAB6A52C4A4}">
      <dsp:nvSpPr>
        <dsp:cNvPr id="0" name=""/>
        <dsp:cNvSpPr/>
      </dsp:nvSpPr>
      <dsp:spPr>
        <a:xfrm>
          <a:off x="9443402" y="1532287"/>
          <a:ext cx="511358" cy="511358"/>
        </a:xfrm>
        <a:prstGeom prst="downArrow">
          <a:avLst>
            <a:gd name="adj1" fmla="val 55000"/>
            <a:gd name="adj2" fmla="val 45000"/>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9558458" y="1532287"/>
        <a:ext cx="281246" cy="384797"/>
      </dsp:txXfrm>
    </dsp:sp>
    <dsp:sp modelId="{CCE42B7C-674E-44CC-950D-6676223512A1}">
      <dsp:nvSpPr>
        <dsp:cNvPr id="0" name=""/>
        <dsp:cNvSpPr/>
      </dsp:nvSpPr>
      <dsp:spPr>
        <a:xfrm>
          <a:off x="10201204" y="2462030"/>
          <a:ext cx="511358" cy="511358"/>
        </a:xfrm>
        <a:prstGeom prst="downArrow">
          <a:avLst>
            <a:gd name="adj1" fmla="val 55000"/>
            <a:gd name="adj2" fmla="val 45000"/>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10316260" y="2462030"/>
        <a:ext cx="281246" cy="38479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E59489-B72E-4BAD-B5E7-EB12546A9D14}">
      <dsp:nvSpPr>
        <dsp:cNvPr id="0" name=""/>
        <dsp:cNvSpPr/>
      </dsp:nvSpPr>
      <dsp:spPr>
        <a:xfrm>
          <a:off x="0" y="636517"/>
          <a:ext cx="10972800" cy="117510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D3652D-A1F3-421B-B586-0CE65244A29F}">
      <dsp:nvSpPr>
        <dsp:cNvPr id="0" name=""/>
        <dsp:cNvSpPr/>
      </dsp:nvSpPr>
      <dsp:spPr>
        <a:xfrm>
          <a:off x="355470" y="900917"/>
          <a:ext cx="646310" cy="64631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6F6BFAD-3B29-47C2-B824-3A83176AA1E8}">
      <dsp:nvSpPr>
        <dsp:cNvPr id="0" name=""/>
        <dsp:cNvSpPr/>
      </dsp:nvSpPr>
      <dsp:spPr>
        <a:xfrm>
          <a:off x="1357251" y="636517"/>
          <a:ext cx="9615548" cy="11751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366" tIns="124366" rIns="124366" bIns="124366" numCol="1" spcCol="1270" anchor="ctr" anchorCtr="0">
          <a:noAutofit/>
        </a:bodyPr>
        <a:lstStyle/>
        <a:p>
          <a:pPr marL="0" lvl="0" indent="0" algn="l" defTabSz="977900">
            <a:lnSpc>
              <a:spcPct val="90000"/>
            </a:lnSpc>
            <a:spcBef>
              <a:spcPct val="0"/>
            </a:spcBef>
            <a:spcAft>
              <a:spcPct val="35000"/>
            </a:spcAft>
            <a:buNone/>
          </a:pPr>
          <a:r>
            <a:rPr lang="en-GB" sz="2200" kern="1200" dirty="0"/>
            <a:t>In the 1990’s, Salovey and Mayer suggested that one’s ability to understand, regulate and use </a:t>
          </a:r>
          <a:r>
            <a:rPr lang="en-GB" sz="2200" b="1" kern="1200" dirty="0"/>
            <a:t>emotions could actually be measured</a:t>
          </a:r>
          <a:r>
            <a:rPr lang="en-GB" sz="2200" kern="1200" dirty="0"/>
            <a:t> and studied.</a:t>
          </a:r>
          <a:endParaRPr lang="en-US" sz="2200" kern="1200" dirty="0"/>
        </a:p>
      </dsp:txBody>
      <dsp:txXfrm>
        <a:off x="1357251" y="636517"/>
        <a:ext cx="9615548" cy="1175109"/>
      </dsp:txXfrm>
    </dsp:sp>
    <dsp:sp modelId="{24EE1A2E-6801-429A-9918-39A61ECC30F6}">
      <dsp:nvSpPr>
        <dsp:cNvPr id="0" name=""/>
        <dsp:cNvSpPr/>
      </dsp:nvSpPr>
      <dsp:spPr>
        <a:xfrm>
          <a:off x="0" y="2105404"/>
          <a:ext cx="10972800" cy="117510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E0F457F-BB73-41DA-AB1F-7B8FB17717AB}">
      <dsp:nvSpPr>
        <dsp:cNvPr id="0" name=""/>
        <dsp:cNvSpPr/>
      </dsp:nvSpPr>
      <dsp:spPr>
        <a:xfrm>
          <a:off x="355470" y="2369804"/>
          <a:ext cx="646310" cy="64631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74BF820-BDA8-4424-ADAF-B7DAE1F9C6F4}">
      <dsp:nvSpPr>
        <dsp:cNvPr id="0" name=""/>
        <dsp:cNvSpPr/>
      </dsp:nvSpPr>
      <dsp:spPr>
        <a:xfrm>
          <a:off x="1357251" y="2105404"/>
          <a:ext cx="9615548" cy="11751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366" tIns="124366" rIns="124366" bIns="124366" numCol="1" spcCol="1270" anchor="ctr" anchorCtr="0">
          <a:noAutofit/>
        </a:bodyPr>
        <a:lstStyle/>
        <a:p>
          <a:pPr marL="0" lvl="0" indent="0" algn="l" defTabSz="977900">
            <a:lnSpc>
              <a:spcPct val="90000"/>
            </a:lnSpc>
            <a:spcBef>
              <a:spcPct val="0"/>
            </a:spcBef>
            <a:spcAft>
              <a:spcPct val="35000"/>
            </a:spcAft>
            <a:buNone/>
          </a:pPr>
          <a:r>
            <a:rPr lang="en-GB" sz="2200" kern="1200"/>
            <a:t>The publication of Daniel Goleman’s </a:t>
          </a:r>
          <a:r>
            <a:rPr lang="en-GB" sz="2200" b="1" kern="1200"/>
            <a:t>emotional intelligence book</a:t>
          </a:r>
          <a:r>
            <a:rPr lang="en-GB" sz="2200" kern="1200"/>
            <a:t> in 1995 signified the beginning of a new trend. As a result, this concept became much more widely recognised.</a:t>
          </a:r>
          <a:endParaRPr lang="en-US" sz="2200" kern="1200"/>
        </a:p>
      </dsp:txBody>
      <dsp:txXfrm>
        <a:off x="1357251" y="2105404"/>
        <a:ext cx="9615548" cy="117510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FD17B0-E1AD-4B8D-B9AF-244896472B91}">
      <dsp:nvSpPr>
        <dsp:cNvPr id="0" name=""/>
        <dsp:cNvSpPr/>
      </dsp:nvSpPr>
      <dsp:spPr>
        <a:xfrm>
          <a:off x="3952956" y="0"/>
          <a:ext cx="3575934" cy="3575934"/>
        </a:xfrm>
        <a:prstGeom prst="diamond">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BBC6FAA3-CE54-4AF6-8025-4010F74AB222}">
      <dsp:nvSpPr>
        <dsp:cNvPr id="0" name=""/>
        <dsp:cNvSpPr/>
      </dsp:nvSpPr>
      <dsp:spPr>
        <a:xfrm>
          <a:off x="4292670" y="339713"/>
          <a:ext cx="1394614" cy="1394614"/>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0" i="0" kern="1200"/>
            <a:t>Self Awareness</a:t>
          </a:r>
          <a:endParaRPr lang="en-US" sz="1600" kern="1200"/>
        </a:p>
      </dsp:txBody>
      <dsp:txXfrm>
        <a:off x="4360749" y="407792"/>
        <a:ext cx="1258456" cy="1258456"/>
      </dsp:txXfrm>
    </dsp:sp>
    <dsp:sp modelId="{34C973A5-F602-4F2B-826F-CA93A02F60CB}">
      <dsp:nvSpPr>
        <dsp:cNvPr id="0" name=""/>
        <dsp:cNvSpPr/>
      </dsp:nvSpPr>
      <dsp:spPr>
        <a:xfrm>
          <a:off x="5794562" y="339713"/>
          <a:ext cx="1394614" cy="1394614"/>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0" i="0" kern="1200"/>
            <a:t>Self Management</a:t>
          </a:r>
          <a:endParaRPr lang="en-US" sz="1600" kern="1200"/>
        </a:p>
      </dsp:txBody>
      <dsp:txXfrm>
        <a:off x="5862641" y="407792"/>
        <a:ext cx="1258456" cy="1258456"/>
      </dsp:txXfrm>
    </dsp:sp>
    <dsp:sp modelId="{528ED316-AA13-4ACD-932C-3219B993437B}">
      <dsp:nvSpPr>
        <dsp:cNvPr id="0" name=""/>
        <dsp:cNvSpPr/>
      </dsp:nvSpPr>
      <dsp:spPr>
        <a:xfrm>
          <a:off x="4292670" y="1841606"/>
          <a:ext cx="1394614" cy="1394614"/>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0" i="0" kern="1200"/>
            <a:t>Social Awareness</a:t>
          </a:r>
          <a:endParaRPr lang="en-US" sz="1600" kern="1200"/>
        </a:p>
      </dsp:txBody>
      <dsp:txXfrm>
        <a:off x="4360749" y="1909685"/>
        <a:ext cx="1258456" cy="1258456"/>
      </dsp:txXfrm>
    </dsp:sp>
    <dsp:sp modelId="{6D27A0EC-520C-4E09-BB31-C896365F6A19}">
      <dsp:nvSpPr>
        <dsp:cNvPr id="0" name=""/>
        <dsp:cNvSpPr/>
      </dsp:nvSpPr>
      <dsp:spPr>
        <a:xfrm>
          <a:off x="5794562" y="1841606"/>
          <a:ext cx="1394614" cy="1394614"/>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0" i="0" kern="1200"/>
            <a:t>Relationship Management</a:t>
          </a:r>
          <a:endParaRPr lang="en-US" sz="1600" kern="1200"/>
        </a:p>
      </dsp:txBody>
      <dsp:txXfrm>
        <a:off x="5862641" y="1909685"/>
        <a:ext cx="1258456" cy="125845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7/3/layout/HorizontalLabelsTimeline">
  <dgm:title val="Horizontal Labels Timeline"/>
  <dgm:desc val="Use to show a list of events in chronological order. The rectangular shape contains the description while the date is shown immediately below. It can display a large amount of text and medium length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dgm:constrLst>
    <dgm:layoutNode name="divider" styleLbl="fgAcc1">
      <dgm:alg type="sp"/>
      <dgm:shape xmlns:r="http://schemas.openxmlformats.org/officeDocument/2006/relationships" type="line" r:blip="" zOrderOff="-1">
        <dgm:adjLst/>
      </dgm:shap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8"/>
                <dgm:constr type="l" for="ch" forName="L1TextContainer" refType="w" fact="0.06"/>
                <dgm:constr type="h" for="ch" forName="L1TextContainer" refType="h" fact="0.12"/>
                <dgm:constr type="t" for="ch" forName="L1TextContainer" refType="h" fact="0.31"/>
                <dgm:constr type="w" for="ch" forName="L2TextContainerWrapper" refType="w" fact="0.88"/>
                <dgm:constr type="l" for="ch" forName="L2TextContainerWrapper" refType="w" fact="0.06"/>
                <dgm:constr type="h" for="ch" forName="L2TextContainerWrapper" refType="h" fact="0.31"/>
                <dgm:constr type="b" for="ch" forName="L2TextContainerWrapper" refType="h" fact="0.31"/>
                <dgm:constr type="w" for="ch" forName="ConnectLine"/>
                <dgm:constr type="ctrX" for="ch" forName="ConnectLine" refType="w" fact="0.5"/>
                <dgm:constr type="h" for="ch" forName="ConnectLine" refType="h" fact="0.07"/>
                <dgm:constr type="t" for="ch" forName="ConnectLine" refType="h" fact="0.43"/>
                <dgm:constr type="w" for="ch" forName="ConnectorPoint" refType="h" fact="0.022"/>
                <dgm:constr type="h" for="ch" forName="ConnectorPoint" refType="h" fact="0.022"/>
                <dgm:constr type="ctrX" for="ch" forName="ConnectorPoint" refType="w" fact="0.5"/>
                <dgm:constr type="ctrY" for="ch" forName="ConnectorPoint" refType="h" fact="0.5"/>
                <dgm:constr type="w" for="ch" forName="EmptyPlaceHolder" refType="w"/>
                <dgm:constr type="h" for="ch" forName="EmptyPlaceHolder" refType="h" fact="0.5"/>
                <dgm:constr type="t" for="ch" forName="EmptyPlaceHolder" refType="h" fact="0.5"/>
              </dgm:constrLst>
            </dgm:if>
            <dgm:else name="CaseForPlacingNodeBelowDivider">
              <dgm:constrLst>
                <dgm:constr type="w" for="ch" forName="L1TextContainer" refType="w" fact="0.88"/>
                <dgm:constr type="l" for="ch" forName="L1TextContainer" refType="w" fact="0.06"/>
                <dgm:constr type="h" for="ch" forName="L1TextContainer" refType="h" fact="0.12"/>
                <dgm:constr type="t" for="ch" forName="L1TextContainer" refType="h" fact="0.57"/>
                <dgm:constr type="w" for="ch" forName="L2TextContainerWrapper" refType="w" fact="0.88"/>
                <dgm:constr type="l" for="ch" forName="L2TextContainerWrapper" refType="w" fact="0.06"/>
                <dgm:constr type="h" for="ch" forName="L2TextContainerWrapper" refType="h" fact="0.31"/>
                <dgm:constr type="t" for="ch" forName="L2TextContainerWrapper" refType="h" fact="0.69"/>
                <dgm:constr type="w" for="ch" forName="ConnectLine"/>
                <dgm:constr type="ctrX" for="ch" forName="ConnectLine" refType="w" fact="0.5"/>
                <dgm:constr type="h" for="ch" forName="ConnectLine" refType="h" fact="0.07"/>
                <dgm:constr type="t" for="ch" forName="ConnectLine" refType="h" fact="0.5"/>
                <dgm:constr type="w" for="ch" forName="ConnectorPoint" refType="h" fact="0.022"/>
                <dgm:constr type="h" for="ch" forName="ConnectorPoint" refType="h" fact="0.022"/>
                <dgm:constr type="ctrX" for="ch" forName="ConnectorPoint" refType="w" fact="0.5"/>
                <dgm:constr type="ctrY" for="ch" forName="ConnectorPoint" refType="h" fact="0.5"/>
                <dgm:constr type="w" for="ch" forName="EmptyPlaceHolder" refType="w"/>
                <dgm:constr type="h" for="ch" forName="EmptyPlaceHolder" refType="h" fact="0.5"/>
                <dgm:constr type="t" for="ch" forName="EmptyPlaceHolder" refType="h" fact="0"/>
              </dgm:constrLst>
            </dgm:else>
          </dgm:choose>
          <dgm:layoutNode name="L1TextContainer" styleLbl="alignNode1">
            <dgm:varLst>
              <dgm:chMax val="1"/>
              <dgm:chPref val="1"/>
              <dgm:bulletEnabled val="1"/>
            </dgm:varLst>
            <dgm:alg type="tx">
              <dgm:param type="txAnchorVert" val="mid"/>
              <dgm:param type="parTxLTRAlign" val="ctr"/>
              <dgm:param type="parTxRTLAlign" val="ctr"/>
            </dgm:alg>
            <dgm:shape xmlns:r="http://schemas.openxmlformats.org/officeDocument/2006/relationships" type="rect" r:blip="">
              <dgm:adjLst/>
            </dgm:shape>
            <dgm:presOf axis="self"/>
            <dgm:constrLst>
              <dgm:constr type="tMarg" refType="primFontSz" fact="0.4"/>
              <dgm:constr type="bMarg" refType="primFontSz" fact="0.4"/>
              <dgm:constr type="lMarg" refType="primFontSz" fact="0.4"/>
              <dgm:constr type="rMarg" refType="primFontSz" fact="0.4"/>
            </dgm:constrLst>
            <dgm:ruleLst>
              <dgm:rule type="primFontSz" val="14" fact="NaN" max="NaN"/>
            </dgm:ruleLst>
          </dgm:layoutNode>
          <dgm:layoutNode name="L2TextContainerWrapper">
            <dgm:varLst>
              <dgm:bulletEnabled val="1"/>
            </dgm:varLst>
            <dgm:alg type="composite"/>
            <dgm:choose name="L2TextContainerConstr">
              <dgm:if name="CaseForPlacingL2TextContaineAboveDivider" axis="self" ptType="node" func="posOdd" op="equ" val="1">
                <dgm:constrLst>
                  <dgm:constr type="h" for="ch" forName="L2TextContainer" refType="h" fact="0.39"/>
                  <dgm:constr type="b" for="ch" forName="L2TextContainer" refType="h"/>
                  <dgm:constr type="h" for="ch" forName="FlexibleEmptyPlaceHolder" refType="h" fact="0.61"/>
                </dgm:constrLst>
              </dgm:if>
              <dgm:else name="CaseForPlacingL2TextContaineBelowDivider">
                <dgm:constrLst>
                  <dgm:constr type="h" for="ch" forName="L2TextContainer" refType="h" fact="0.39"/>
                  <dgm:constr type="h" for="ch" forName="FlexibleEmptyPlaceHolder" refType="h" fact="0.61"/>
                  <dgm:constr type="b" for="ch" forName="FlexibleEmptyPlaceHolder" refType="h"/>
                </dgm:constrLst>
              </dgm:else>
            </dgm:choose>
            <dgm:layoutNode name="L2TextContainer" styleLbl="bgAccFollowNode1" moveWith="L1TextContainer">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ect" r:blip="">
                <dgm:adjLst/>
              </dgm:shape>
              <dgm:presOf axis="des" ptType="node"/>
              <dgm:constrLst>
                <dgm:constr type="tMarg" refType="primFontSz" fact="0.75"/>
                <dgm:constr type="bMarg" refType="primFontSz" fact="0.75"/>
                <dgm:constr type="lMarg" refType="primFontSz" fact="0.75"/>
                <dgm:constr type="rMarg" refType="primFontSz" fact="0.75"/>
              </dgm:constrLst>
              <dgm:ruleLst>
                <dgm:rule type="h" val="INF" fact="NaN" max="NaN"/>
                <dgm:rule type="primFontSz" val="12" fact="NaN" max="NaN"/>
                <dgm:rule type="secFontSz" val="10"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sibTrans1D1" moveWith="L1TextContainer">
            <dgm:alg type="sp"/>
            <dgm:shape xmlns:r="http://schemas.openxmlformats.org/officeDocument/2006/relationships" type="line" r:blip="">
              <dgm:adjLst/>
            </dgm:shape>
            <dgm:presOf/>
            <dgm:constrLst/>
          </dgm:layoutNode>
          <dgm:layoutNode name="ConnectorPoint" styleLbl="node1" moveWith="L1TextContainer">
            <dgm:alg type="sp"/>
            <dgm:shape xmlns:r="http://schemas.openxmlformats.org/officeDocument/2006/relationships" rot="45" type="rect" r:blip="" zOrderOff="10">
              <dgm:adjLst/>
              <dgm:extLst>
                <a:ext uri="{B698B0E9-8C71-41B9-8309-B3DCBF30829C}">
                  <dgm1612:spPr xmlns:dgm1612="http://schemas.microsoft.com/office/drawing/2016/12/diagram">
                    <a:ln w="6350"/>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BB0D809-840F-477A-8DD4-29A337AB3AC7}" type="datetimeFigureOut">
              <a:rPr lang="en-GB" smtClean="0"/>
              <a:t>15/04/2026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C483100-EF03-4D3D-9A51-F7975E82378D}" type="slidenum">
              <a:rPr lang="en-GB" smtClean="0"/>
              <a:t>‹#›</a:t>
            </a:fld>
            <a:endParaRPr lang="en-GB"/>
          </a:p>
        </p:txBody>
      </p:sp>
    </p:spTree>
    <p:extLst>
      <p:ext uri="{BB962C8B-B14F-4D97-AF65-F5344CB8AC3E}">
        <p14:creationId xmlns:p14="http://schemas.microsoft.com/office/powerpoint/2010/main" val="9867842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C483100-EF03-4D3D-9A51-F7975E82378D}" type="slidenum">
              <a:rPr lang="en-GB" smtClean="0"/>
              <a:t>2</a:t>
            </a:fld>
            <a:endParaRPr lang="en-GB"/>
          </a:p>
        </p:txBody>
      </p:sp>
    </p:spTree>
    <p:extLst>
      <p:ext uri="{BB962C8B-B14F-4D97-AF65-F5344CB8AC3E}">
        <p14:creationId xmlns:p14="http://schemas.microsoft.com/office/powerpoint/2010/main" val="18022974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C483100-EF03-4D3D-9A51-F7975E82378D}" type="slidenum">
              <a:rPr lang="en-GB" smtClean="0"/>
              <a:t>3</a:t>
            </a:fld>
            <a:endParaRPr lang="en-GB"/>
          </a:p>
        </p:txBody>
      </p:sp>
    </p:spTree>
    <p:extLst>
      <p:ext uri="{BB962C8B-B14F-4D97-AF65-F5344CB8AC3E}">
        <p14:creationId xmlns:p14="http://schemas.microsoft.com/office/powerpoint/2010/main" val="16036273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C483100-EF03-4D3D-9A51-F7975E82378D}" type="slidenum">
              <a:rPr lang="en-GB" smtClean="0"/>
              <a:t>4</a:t>
            </a:fld>
            <a:endParaRPr lang="en-GB"/>
          </a:p>
        </p:txBody>
      </p:sp>
    </p:spTree>
    <p:extLst>
      <p:ext uri="{BB962C8B-B14F-4D97-AF65-F5344CB8AC3E}">
        <p14:creationId xmlns:p14="http://schemas.microsoft.com/office/powerpoint/2010/main" val="7609500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C483100-EF03-4D3D-9A51-F7975E82378D}" type="slidenum">
              <a:rPr lang="en-GB" smtClean="0"/>
              <a:t>5</a:t>
            </a:fld>
            <a:endParaRPr lang="en-GB"/>
          </a:p>
        </p:txBody>
      </p:sp>
    </p:spTree>
    <p:extLst>
      <p:ext uri="{BB962C8B-B14F-4D97-AF65-F5344CB8AC3E}">
        <p14:creationId xmlns:p14="http://schemas.microsoft.com/office/powerpoint/2010/main" val="860228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C483100-EF03-4D3D-9A51-F7975E82378D}" type="slidenum">
              <a:rPr lang="en-GB" smtClean="0"/>
              <a:t>6</a:t>
            </a:fld>
            <a:endParaRPr lang="en-GB"/>
          </a:p>
        </p:txBody>
      </p:sp>
    </p:spTree>
    <p:extLst>
      <p:ext uri="{BB962C8B-B14F-4D97-AF65-F5344CB8AC3E}">
        <p14:creationId xmlns:p14="http://schemas.microsoft.com/office/powerpoint/2010/main" val="24058326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C483100-EF03-4D3D-9A51-F7975E82378D}" type="slidenum">
              <a:rPr lang="en-GB" smtClean="0"/>
              <a:t>7</a:t>
            </a:fld>
            <a:endParaRPr lang="en-GB"/>
          </a:p>
        </p:txBody>
      </p:sp>
    </p:spTree>
    <p:extLst>
      <p:ext uri="{BB962C8B-B14F-4D97-AF65-F5344CB8AC3E}">
        <p14:creationId xmlns:p14="http://schemas.microsoft.com/office/powerpoint/2010/main" val="31247397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IQ – Your ability to learn</a:t>
            </a:r>
          </a:p>
          <a:p>
            <a:r>
              <a:rPr lang="en-GB" dirty="0"/>
              <a:t>EQ – Emotional intelligence</a:t>
            </a:r>
          </a:p>
          <a:p>
            <a:r>
              <a:rPr lang="en-GB" dirty="0"/>
              <a:t>PQ – Your ability to act politically and use resources for yourself and your organisation’s advantage. </a:t>
            </a:r>
          </a:p>
          <a:p>
            <a:endParaRPr lang="en-GB" dirty="0"/>
          </a:p>
          <a:p>
            <a:r>
              <a:rPr lang="en-GB" dirty="0"/>
              <a:t>One such author that discusses this – Jo Owen ‘How to Manage’. </a:t>
            </a:r>
          </a:p>
        </p:txBody>
      </p:sp>
      <p:sp>
        <p:nvSpPr>
          <p:cNvPr id="4" name="Slide Number Placeholder 3"/>
          <p:cNvSpPr>
            <a:spLocks noGrp="1"/>
          </p:cNvSpPr>
          <p:nvPr>
            <p:ph type="sldNum" sz="quarter" idx="5"/>
          </p:nvPr>
        </p:nvSpPr>
        <p:spPr/>
        <p:txBody>
          <a:bodyPr/>
          <a:lstStyle/>
          <a:p>
            <a:fld id="{8C483100-EF03-4D3D-9A51-F7975E82378D}" type="slidenum">
              <a:rPr lang="en-GB" smtClean="0"/>
              <a:t>8</a:t>
            </a:fld>
            <a:endParaRPr lang="en-GB"/>
          </a:p>
        </p:txBody>
      </p:sp>
    </p:spTree>
    <p:extLst>
      <p:ext uri="{BB962C8B-B14F-4D97-AF65-F5344CB8AC3E}">
        <p14:creationId xmlns:p14="http://schemas.microsoft.com/office/powerpoint/2010/main" val="14590923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Why do you think that EI is the foundation for these skills?</a:t>
            </a:r>
          </a:p>
          <a:p>
            <a:endParaRPr lang="en-GB" dirty="0"/>
          </a:p>
          <a:p>
            <a:r>
              <a:rPr lang="en-GB" dirty="0"/>
              <a:t>Self-management and relationship management are key. </a:t>
            </a:r>
          </a:p>
        </p:txBody>
      </p:sp>
      <p:sp>
        <p:nvSpPr>
          <p:cNvPr id="4" name="Slide Number Placeholder 3"/>
          <p:cNvSpPr>
            <a:spLocks noGrp="1"/>
          </p:cNvSpPr>
          <p:nvPr>
            <p:ph type="sldNum" sz="quarter" idx="5"/>
          </p:nvPr>
        </p:nvSpPr>
        <p:spPr/>
        <p:txBody>
          <a:bodyPr/>
          <a:lstStyle/>
          <a:p>
            <a:fld id="{8C483100-EF03-4D3D-9A51-F7975E82378D}" type="slidenum">
              <a:rPr lang="en-GB" smtClean="0"/>
              <a:t>9</a:t>
            </a:fld>
            <a:endParaRPr lang="en-GB"/>
          </a:p>
        </p:txBody>
      </p:sp>
    </p:spTree>
    <p:extLst>
      <p:ext uri="{BB962C8B-B14F-4D97-AF65-F5344CB8AC3E}">
        <p14:creationId xmlns:p14="http://schemas.microsoft.com/office/powerpoint/2010/main" val="21166395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C483100-EF03-4D3D-9A51-F7975E82378D}" type="slidenum">
              <a:rPr lang="en-GB" smtClean="0"/>
              <a:t>11</a:t>
            </a:fld>
            <a:endParaRPr lang="en-GB"/>
          </a:p>
        </p:txBody>
      </p:sp>
    </p:spTree>
    <p:extLst>
      <p:ext uri="{BB962C8B-B14F-4D97-AF65-F5344CB8AC3E}">
        <p14:creationId xmlns:p14="http://schemas.microsoft.com/office/powerpoint/2010/main" val="399241963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Link between EI and mental health/well-being.</a:t>
            </a:r>
          </a:p>
          <a:p>
            <a:endParaRPr lang="en-GB" dirty="0"/>
          </a:p>
          <a:p>
            <a:r>
              <a:rPr lang="en-GB" dirty="0"/>
              <a:t>Good EI skills help you manage your response to stress. </a:t>
            </a:r>
          </a:p>
        </p:txBody>
      </p:sp>
      <p:sp>
        <p:nvSpPr>
          <p:cNvPr id="4" name="Slide Number Placeholder 3"/>
          <p:cNvSpPr>
            <a:spLocks noGrp="1"/>
          </p:cNvSpPr>
          <p:nvPr>
            <p:ph type="sldNum" sz="quarter" idx="5"/>
          </p:nvPr>
        </p:nvSpPr>
        <p:spPr/>
        <p:txBody>
          <a:bodyPr/>
          <a:lstStyle/>
          <a:p>
            <a:fld id="{8C483100-EF03-4D3D-9A51-F7975E82378D}" type="slidenum">
              <a:rPr lang="en-GB" smtClean="0"/>
              <a:t>12</a:t>
            </a:fld>
            <a:endParaRPr lang="en-GB"/>
          </a:p>
        </p:txBody>
      </p:sp>
    </p:spTree>
    <p:extLst>
      <p:ext uri="{BB962C8B-B14F-4D97-AF65-F5344CB8AC3E}">
        <p14:creationId xmlns:p14="http://schemas.microsoft.com/office/powerpoint/2010/main" val="225598813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C483100-EF03-4D3D-9A51-F7975E82378D}" type="slidenum">
              <a:rPr lang="en-GB" smtClean="0"/>
              <a:t>13</a:t>
            </a:fld>
            <a:endParaRPr lang="en-GB"/>
          </a:p>
        </p:txBody>
      </p:sp>
    </p:spTree>
    <p:extLst>
      <p:ext uri="{BB962C8B-B14F-4D97-AF65-F5344CB8AC3E}">
        <p14:creationId xmlns:p14="http://schemas.microsoft.com/office/powerpoint/2010/main" val="175412402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C483100-EF03-4D3D-9A51-F7975E82378D}" type="slidenum">
              <a:rPr lang="en-GB" smtClean="0"/>
              <a:t>14</a:t>
            </a:fld>
            <a:endParaRPr lang="en-GB"/>
          </a:p>
        </p:txBody>
      </p:sp>
    </p:spTree>
    <p:extLst>
      <p:ext uri="{BB962C8B-B14F-4D97-AF65-F5344CB8AC3E}">
        <p14:creationId xmlns:p14="http://schemas.microsoft.com/office/powerpoint/2010/main" val="30993714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C483100-EF03-4D3D-9A51-F7975E82378D}" type="slidenum">
              <a:rPr lang="en-GB" smtClean="0"/>
              <a:t>15</a:t>
            </a:fld>
            <a:endParaRPr lang="en-GB"/>
          </a:p>
        </p:txBody>
      </p:sp>
    </p:spTree>
    <p:extLst>
      <p:ext uri="{BB962C8B-B14F-4D97-AF65-F5344CB8AC3E}">
        <p14:creationId xmlns:p14="http://schemas.microsoft.com/office/powerpoint/2010/main" val="295369850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C483100-EF03-4D3D-9A51-F7975E82378D}" type="slidenum">
              <a:rPr lang="en-GB" smtClean="0"/>
              <a:t>16</a:t>
            </a:fld>
            <a:endParaRPr lang="en-GB"/>
          </a:p>
        </p:txBody>
      </p:sp>
    </p:spTree>
    <p:extLst>
      <p:ext uri="{BB962C8B-B14F-4D97-AF65-F5344CB8AC3E}">
        <p14:creationId xmlns:p14="http://schemas.microsoft.com/office/powerpoint/2010/main" val="34769963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C483100-EF03-4D3D-9A51-F7975E82378D}" type="slidenum">
              <a:rPr lang="en-GB" smtClean="0"/>
              <a:t>17</a:t>
            </a:fld>
            <a:endParaRPr lang="en-GB"/>
          </a:p>
        </p:txBody>
      </p:sp>
    </p:spTree>
    <p:extLst>
      <p:ext uri="{BB962C8B-B14F-4D97-AF65-F5344CB8AC3E}">
        <p14:creationId xmlns:p14="http://schemas.microsoft.com/office/powerpoint/2010/main" val="29250892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49"/>
            <a:ext cx="5486400" cy="3787009"/>
          </a:xfrm>
        </p:spPr>
        <p:txBody>
          <a:bodyPr/>
          <a:lstStyle/>
          <a:p>
            <a:r>
              <a:rPr lang="en-GB" dirty="0"/>
              <a:t>Extract from Bradberry (2017) - Emotional intelligence is made up of four core skills that pair up under two primary competencies: personal competence and social competence.</a:t>
            </a:r>
          </a:p>
          <a:p>
            <a:endParaRPr lang="en-GB" dirty="0"/>
          </a:p>
          <a:p>
            <a:r>
              <a:rPr lang="en-GB" b="1" dirty="0"/>
              <a:t>Personal competence</a:t>
            </a:r>
            <a:r>
              <a:rPr lang="en-GB" dirty="0"/>
              <a:t> comprises your self-awareness and self-management skills, which focus more on you individually than on your interactions with other people. Personal competence is your ability to stay aware of your emotions and manage your behaviour and tendencies.</a:t>
            </a:r>
          </a:p>
          <a:p>
            <a:r>
              <a:rPr lang="en-GB" b="1" dirty="0"/>
              <a:t>- Self-Awareness</a:t>
            </a:r>
            <a:r>
              <a:rPr lang="en-GB" dirty="0"/>
              <a:t> is your ability to accurately perceive your emotions and stay aware of them as they happen.</a:t>
            </a:r>
          </a:p>
          <a:p>
            <a:r>
              <a:rPr lang="en-GB" b="1" dirty="0"/>
              <a:t>- Self-Management</a:t>
            </a:r>
            <a:r>
              <a:rPr lang="en-GB" dirty="0"/>
              <a:t> is your ability to use awareness of your emotions to stay flexible and positively direct your behaviour.</a:t>
            </a:r>
          </a:p>
          <a:p>
            <a:endParaRPr lang="en-GB" b="1" dirty="0"/>
          </a:p>
          <a:p>
            <a:r>
              <a:rPr lang="en-GB" b="1" dirty="0"/>
              <a:t>Social competence</a:t>
            </a:r>
            <a:r>
              <a:rPr lang="en-GB" dirty="0"/>
              <a:t> is made up of your social awareness and relationship management skills; social competence is your ability to understand other people’s moods, behaviour, and motives in order to respond effectively and improve the quality of your relationships.</a:t>
            </a:r>
          </a:p>
          <a:p>
            <a:r>
              <a:rPr lang="en-GB" b="1" dirty="0"/>
              <a:t>- Social Awareness</a:t>
            </a:r>
            <a:r>
              <a:rPr lang="en-GB" dirty="0"/>
              <a:t> is your ability to accurately pick up on emotions in other people and understand what is really going on.</a:t>
            </a:r>
          </a:p>
          <a:p>
            <a:r>
              <a:rPr lang="en-GB" b="1" dirty="0"/>
              <a:t>- Relationship Management</a:t>
            </a:r>
            <a:r>
              <a:rPr lang="en-GB" dirty="0"/>
              <a:t> is your ability to use awareness of your emotions and the others’ emotions to manage interactions successfully.</a:t>
            </a:r>
          </a:p>
          <a:p>
            <a:endParaRPr lang="en-GB" dirty="0"/>
          </a:p>
        </p:txBody>
      </p:sp>
      <p:sp>
        <p:nvSpPr>
          <p:cNvPr id="4" name="Slide Number Placeholder 3"/>
          <p:cNvSpPr>
            <a:spLocks noGrp="1"/>
          </p:cNvSpPr>
          <p:nvPr>
            <p:ph type="sldNum" sz="quarter" idx="5"/>
          </p:nvPr>
        </p:nvSpPr>
        <p:spPr/>
        <p:txBody>
          <a:bodyPr/>
          <a:lstStyle/>
          <a:p>
            <a:fld id="{8C483100-EF03-4D3D-9A51-F7975E82378D}" type="slidenum">
              <a:rPr lang="en-GB" smtClean="0"/>
              <a:t>18</a:t>
            </a:fld>
            <a:endParaRPr lang="en-GB"/>
          </a:p>
        </p:txBody>
      </p:sp>
    </p:spTree>
    <p:extLst>
      <p:ext uri="{BB962C8B-B14F-4D97-AF65-F5344CB8AC3E}">
        <p14:creationId xmlns:p14="http://schemas.microsoft.com/office/powerpoint/2010/main" val="77296976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 to the matrix, the capacities are broken down into:</a:t>
            </a:r>
          </a:p>
          <a:p>
            <a:r>
              <a:rPr lang="en-GB" dirty="0"/>
              <a:t>Self-reflection.</a:t>
            </a:r>
          </a:p>
          <a:p>
            <a:r>
              <a:rPr lang="en-GB" dirty="0"/>
              <a:t>Self-regulation/self-soothing.</a:t>
            </a:r>
          </a:p>
          <a:p>
            <a:r>
              <a:rPr lang="en-GB" dirty="0"/>
              <a:t>Empathy.</a:t>
            </a:r>
          </a:p>
          <a:p>
            <a:r>
              <a:rPr lang="en-GB" dirty="0"/>
              <a:t> </a:t>
            </a:r>
          </a:p>
          <a:p>
            <a:r>
              <a:rPr lang="en-GB" dirty="0"/>
              <a:t>Competencies are broken down into:</a:t>
            </a:r>
          </a:p>
          <a:p>
            <a:r>
              <a:rPr lang="en-GB" dirty="0"/>
              <a:t>Emotional self-awareness.</a:t>
            </a:r>
          </a:p>
          <a:p>
            <a:r>
              <a:rPr lang="en-GB" dirty="0"/>
              <a:t>Accurate self-assessment.</a:t>
            </a:r>
          </a:p>
          <a:p>
            <a:r>
              <a:rPr lang="en-GB" dirty="0"/>
              <a:t>Self-control.</a:t>
            </a:r>
          </a:p>
          <a:p>
            <a:r>
              <a:rPr lang="en-GB" dirty="0"/>
              <a:t>Innovativeness.</a:t>
            </a:r>
          </a:p>
          <a:p>
            <a:r>
              <a:rPr lang="en-GB" dirty="0"/>
              <a:t>Adaptability.</a:t>
            </a:r>
          </a:p>
          <a:p>
            <a:r>
              <a:rPr lang="en-GB" dirty="0"/>
              <a:t>Resilience.</a:t>
            </a:r>
          </a:p>
          <a:p>
            <a:r>
              <a:rPr lang="en-GB" dirty="0"/>
              <a:t>Trustworthiness.</a:t>
            </a:r>
          </a:p>
          <a:p>
            <a:r>
              <a:rPr lang="en-GB" dirty="0"/>
              <a:t>Conscientiousness.</a:t>
            </a:r>
          </a:p>
          <a:p>
            <a:r>
              <a:rPr lang="en-GB" dirty="0"/>
              <a:t>Accurate self-assessment.</a:t>
            </a:r>
          </a:p>
          <a:p>
            <a:r>
              <a:rPr lang="en-GB" dirty="0"/>
              <a:t>Developing others.</a:t>
            </a:r>
          </a:p>
          <a:p>
            <a:r>
              <a:rPr lang="en-GB" dirty="0"/>
              <a:t>Political awareness.</a:t>
            </a:r>
          </a:p>
          <a:p>
            <a:r>
              <a:rPr lang="en-GB" dirty="0"/>
              <a:t>Conflict management.</a:t>
            </a:r>
          </a:p>
          <a:p>
            <a:r>
              <a:rPr lang="en-GB" dirty="0"/>
              <a:t>Building team bonds.</a:t>
            </a:r>
          </a:p>
          <a:p>
            <a:r>
              <a:rPr lang="en-GB" dirty="0"/>
              <a:t>Leadership.</a:t>
            </a:r>
          </a:p>
          <a:p>
            <a:endParaRPr lang="en-GB" dirty="0"/>
          </a:p>
        </p:txBody>
      </p:sp>
      <p:sp>
        <p:nvSpPr>
          <p:cNvPr id="4" name="Slide Number Placeholder 3"/>
          <p:cNvSpPr>
            <a:spLocks noGrp="1"/>
          </p:cNvSpPr>
          <p:nvPr>
            <p:ph type="sldNum" sz="quarter" idx="5"/>
          </p:nvPr>
        </p:nvSpPr>
        <p:spPr/>
        <p:txBody>
          <a:bodyPr/>
          <a:lstStyle/>
          <a:p>
            <a:fld id="{8C483100-EF03-4D3D-9A51-F7975E82378D}" type="slidenum">
              <a:rPr lang="en-GB" smtClean="0"/>
              <a:t>20</a:t>
            </a:fld>
            <a:endParaRPr lang="en-GB"/>
          </a:p>
        </p:txBody>
      </p:sp>
    </p:spTree>
    <p:extLst>
      <p:ext uri="{BB962C8B-B14F-4D97-AF65-F5344CB8AC3E}">
        <p14:creationId xmlns:p14="http://schemas.microsoft.com/office/powerpoint/2010/main" val="50332822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C483100-EF03-4D3D-9A51-F7975E82378D}" type="slidenum">
              <a:rPr lang="en-GB" smtClean="0"/>
              <a:t>21</a:t>
            </a:fld>
            <a:endParaRPr lang="en-GB"/>
          </a:p>
        </p:txBody>
      </p:sp>
    </p:spTree>
    <p:extLst>
      <p:ext uri="{BB962C8B-B14F-4D97-AF65-F5344CB8AC3E}">
        <p14:creationId xmlns:p14="http://schemas.microsoft.com/office/powerpoint/2010/main" val="19370576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C483100-EF03-4D3D-9A51-F7975E82378D}" type="slidenum">
              <a:rPr lang="en-GB" smtClean="0"/>
              <a:t>22</a:t>
            </a:fld>
            <a:endParaRPr lang="en-GB"/>
          </a:p>
        </p:txBody>
      </p:sp>
    </p:spTree>
    <p:extLst>
      <p:ext uri="{BB962C8B-B14F-4D97-AF65-F5344CB8AC3E}">
        <p14:creationId xmlns:p14="http://schemas.microsoft.com/office/powerpoint/2010/main" val="112885570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C483100-EF03-4D3D-9A51-F7975E82378D}" type="slidenum">
              <a:rPr lang="en-GB" smtClean="0"/>
              <a:t>23</a:t>
            </a:fld>
            <a:endParaRPr lang="en-GB"/>
          </a:p>
        </p:txBody>
      </p:sp>
    </p:spTree>
    <p:extLst>
      <p:ext uri="{BB962C8B-B14F-4D97-AF65-F5344CB8AC3E}">
        <p14:creationId xmlns:p14="http://schemas.microsoft.com/office/powerpoint/2010/main" val="400407472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C483100-EF03-4D3D-9A51-F7975E82378D}" type="slidenum">
              <a:rPr lang="en-GB" smtClean="0"/>
              <a:t>24</a:t>
            </a:fld>
            <a:endParaRPr lang="en-GB"/>
          </a:p>
        </p:txBody>
      </p:sp>
    </p:spTree>
    <p:extLst>
      <p:ext uri="{BB962C8B-B14F-4D97-AF65-F5344CB8AC3E}">
        <p14:creationId xmlns:p14="http://schemas.microsoft.com/office/powerpoint/2010/main" val="24916799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8860760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873949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0861078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cSld name="3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C14863DF-57BA-43CA-85C0-699446D04BBB}" type="datetimeFigureOut">
              <a:rPr lang="en-GB" smtClean="0"/>
              <a:t>15/04/2026</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95F546DC-190E-49D8-88E8-8327BC439FD5}" type="slidenum">
              <a:rPr lang="en-GB" smtClean="0"/>
              <a:t>‹#›</a:t>
            </a:fld>
            <a:endParaRPr lang="en-GB"/>
          </a:p>
        </p:txBody>
      </p:sp>
    </p:spTree>
    <p:extLst>
      <p:ext uri="{BB962C8B-B14F-4D97-AF65-F5344CB8AC3E}">
        <p14:creationId xmlns:p14="http://schemas.microsoft.com/office/powerpoint/2010/main" val="37353294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1194740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9401051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1806467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462030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14863DF-57BA-43CA-85C0-699446D04BBB}" type="datetimeFigureOut">
              <a:rPr lang="en-GB" smtClean="0"/>
              <a:t>15/04/2026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95F546DC-190E-49D8-88E8-8327BC439FD5}" type="slidenum">
              <a:rPr lang="en-GB" smtClean="0"/>
              <a:t>‹#›</a:t>
            </a:fld>
            <a:endParaRPr lang="en-GB"/>
          </a:p>
        </p:txBody>
      </p:sp>
    </p:spTree>
    <p:extLst>
      <p:ext uri="{BB962C8B-B14F-4D97-AF65-F5344CB8AC3E}">
        <p14:creationId xmlns:p14="http://schemas.microsoft.com/office/powerpoint/2010/main" val="4850858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14863DF-57BA-43CA-85C0-699446D04BBB}" type="datetimeFigureOut">
              <a:rPr lang="en-GB" smtClean="0"/>
              <a:t>15/04/2026</a:t>
            </a:fld>
            <a:endParaRPr lang="en-GB"/>
          </a:p>
        </p:txBody>
      </p:sp>
      <p:sp>
        <p:nvSpPr>
          <p:cNvPr id="4" name="Slide Number Placeholder 3"/>
          <p:cNvSpPr>
            <a:spLocks noGrp="1"/>
          </p:cNvSpPr>
          <p:nvPr>
            <p:ph type="sldNum" sz="quarter" idx="12"/>
          </p:nvPr>
        </p:nvSpPr>
        <p:spPr/>
        <p:txBody>
          <a:bodyPr/>
          <a:lstStyle/>
          <a:p>
            <a:fld id="{95F546DC-190E-49D8-88E8-8327BC439FD5}" type="slidenum">
              <a:rPr lang="en-GB" smtClean="0"/>
              <a:t>‹#›</a:t>
            </a:fld>
            <a:endParaRPr lang="en-GB"/>
          </a:p>
        </p:txBody>
      </p:sp>
    </p:spTree>
    <p:extLst>
      <p:ext uri="{BB962C8B-B14F-4D97-AF65-F5344CB8AC3E}">
        <p14:creationId xmlns:p14="http://schemas.microsoft.com/office/powerpoint/2010/main" val="12579646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878777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99281418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slideLayout" Target="../slideLayouts/slideLayout7.xml"/><Relationship Id="rId7" Type="http://schemas.openxmlformats.org/officeDocument/2006/relationships/theme" Target="../theme/theme2.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5" Type="http://schemas.openxmlformats.org/officeDocument/2006/relationships/slideLayout" Target="../slideLayouts/slideLayout9.xml"/><Relationship Id="rId4" Type="http://schemas.openxmlformats.org/officeDocument/2006/relationships/slideLayout" Target="../slideLayouts/slideLayout8.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2.xml"/><Relationship Id="rId1" Type="http://schemas.openxmlformats.org/officeDocument/2006/relationships/slideLayout" Target="../slideLayouts/slideLayout1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14863DF-57BA-43CA-85C0-699446D04BBB}" type="datetimeFigureOut">
              <a:rPr lang="en-GB" smtClean="0"/>
              <a:t>15/04/2026</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5F546DC-190E-49D8-88E8-8327BC439FD5}"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176611429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4255689142"/>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5" r:id="rId5"/>
    <p:sldLayoutId id="2147483686"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461243583"/>
      </p:ext>
    </p:extLst>
  </p:cSld>
  <p:clrMap bg1="lt1" tx1="dk1" bg2="lt2" tx2="dk2" accent1="accent1" accent2="accent2" accent3="accent3" accent4="accent4" accent5="accent5" accent6="accent6" hlink="hlink" folHlink="folHlink"/>
  <p:sldLayoutIdLst>
    <p:sldLayoutId id="2147483683" r:id="rId1"/>
    <p:sldLayoutId id="214748368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9.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9.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3" Type="http://schemas.openxmlformats.org/officeDocument/2006/relationships/hyperlink" Target="https://greatergood.berkeley.edu/quizzes/ei_quiz" TargetMode="External"/><Relationship Id="rId2" Type="http://schemas.openxmlformats.org/officeDocument/2006/relationships/notesSlide" Target="../notesSlides/notesSlide6.xml"/><Relationship Id="rId1" Type="http://schemas.openxmlformats.org/officeDocument/2006/relationships/slideLayout" Target="../slideLayouts/slideLayout5.xml"/><Relationship Id="rId4" Type="http://schemas.openxmlformats.org/officeDocument/2006/relationships/image" Target="../media/image15.jpe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8.xml"/><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9.xml"/><Relationship Id="rId1" Type="http://schemas.openxmlformats.org/officeDocument/2006/relationships/slideLayout" Target="../slideLayouts/slideLayout9.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0.xml"/><Relationship Id="rId1" Type="http://schemas.openxmlformats.org/officeDocument/2006/relationships/slideLayout" Target="../slideLayouts/slideLayout5.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1.xml"/><Relationship Id="rId1" Type="http://schemas.openxmlformats.org/officeDocument/2006/relationships/slideLayout" Target="../slideLayouts/slideLayout9.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2.xml"/><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3.xml"/><Relationship Id="rId1" Type="http://schemas.openxmlformats.org/officeDocument/2006/relationships/slideLayout" Target="../slideLayouts/slideLayout6.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6.xml.rels><?xml version="1.0" encoding="UTF-8" standalone="yes"?>
<Relationships xmlns="http://schemas.openxmlformats.org/package/2006/relationships"><Relationship Id="rId3" Type="http://schemas.openxmlformats.org/officeDocument/2006/relationships/hyperlink" Target="https://danielgolemanemotionalintelligence.com/ei-overview-the-four-domains-and-twelve-competencies/" TargetMode="External"/><Relationship Id="rId2" Type="http://schemas.openxmlformats.org/officeDocument/2006/relationships/notesSlide" Target="../notesSlides/notesSlide14.xml"/><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6.xml"/><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7.xml"/><Relationship Id="rId1" Type="http://schemas.openxmlformats.org/officeDocument/2006/relationships/slideLayout" Target="../slideLayouts/slideLayout10.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9.xml"/></Relationships>
</file>

<file path=ppt/slides/_rels/slide22.xml.rels><?xml version="1.0" encoding="UTF-8" standalone="yes"?>
<Relationships xmlns="http://schemas.openxmlformats.org/package/2006/relationships"><Relationship Id="rId3" Type="http://schemas.openxmlformats.org/officeDocument/2006/relationships/hyperlink" Target="https://drchatterjee.com/bitesize-reduce-stress-improve-your-sleep-transform-your-life-3-questions-to-ask-yourself-each-evening-dr-rangan-chatterjee/" TargetMode="External"/><Relationship Id="rId2" Type="http://schemas.openxmlformats.org/officeDocument/2006/relationships/notesSlide" Target="../notesSlides/notesSlide19.xml"/><Relationship Id="rId1" Type="http://schemas.openxmlformats.org/officeDocument/2006/relationships/slideLayout" Target="../slideLayouts/slideLayout9.xml"/></Relationships>
</file>

<file path=ppt/slides/_rels/slide23.xml.rels><?xml version="1.0" encoding="UTF-8" standalone="yes"?>
<Relationships xmlns="http://schemas.openxmlformats.org/package/2006/relationships"><Relationship Id="rId3" Type="http://schemas.openxmlformats.org/officeDocument/2006/relationships/hyperlink" Target="https://www.danielgoleman.info/" TargetMode="External"/><Relationship Id="rId2" Type="http://schemas.openxmlformats.org/officeDocument/2006/relationships/notesSlide" Target="../notesSlides/notesSlide20.xml"/><Relationship Id="rId1" Type="http://schemas.openxmlformats.org/officeDocument/2006/relationships/slideLayout" Target="../slideLayouts/slideLayout9.xml"/><Relationship Id="rId5" Type="http://schemas.openxmlformats.org/officeDocument/2006/relationships/hyperlink" Target="https://www.talentsmarteq.com/articles/" TargetMode="External"/><Relationship Id="rId4" Type="http://schemas.openxmlformats.org/officeDocument/2006/relationships/hyperlink" Target="https://danielgolemanemotionalintelligence.com/ei-overview-the-four-domains-and-twelve-competencies/" TargetMode="Externa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EC8E73-0309-4552-AE1C-CE8A6E1A94ED}"/>
              </a:ext>
            </a:extLst>
          </p:cNvPr>
          <p:cNvSpPr>
            <a:spLocks noGrp="1"/>
          </p:cNvSpPr>
          <p:nvPr>
            <p:ph type="ctrTitle"/>
          </p:nvPr>
        </p:nvSpPr>
        <p:spPr>
          <a:xfrm>
            <a:off x="1631625" y="131591"/>
            <a:ext cx="10363200" cy="1470025"/>
          </a:xfrm>
        </p:spPr>
        <p:txBody>
          <a:bodyPr/>
          <a:lstStyle/>
          <a:p>
            <a:r>
              <a:rPr lang="en-GB" dirty="0">
                <a:solidFill>
                  <a:schemeClr val="bg1"/>
                </a:solidFill>
              </a:rPr>
              <a:t>Emotional Intelligence - Introduction</a:t>
            </a:r>
          </a:p>
        </p:txBody>
      </p:sp>
      <p:sp>
        <p:nvSpPr>
          <p:cNvPr id="3" name="Subtitle 2">
            <a:extLst>
              <a:ext uri="{FF2B5EF4-FFF2-40B4-BE49-F238E27FC236}">
                <a16:creationId xmlns:a16="http://schemas.microsoft.com/office/drawing/2014/main" id="{A9791DC8-B1D7-49AC-8778-BF3C3D4BBFBE}"/>
              </a:ext>
            </a:extLst>
          </p:cNvPr>
          <p:cNvSpPr>
            <a:spLocks noGrp="1"/>
          </p:cNvSpPr>
          <p:nvPr>
            <p:ph type="subTitle" idx="1"/>
          </p:nvPr>
        </p:nvSpPr>
        <p:spPr>
          <a:xfrm>
            <a:off x="2321172" y="5542929"/>
            <a:ext cx="8037030" cy="1048569"/>
          </a:xfrm>
        </p:spPr>
        <p:txBody>
          <a:bodyPr/>
          <a:lstStyle/>
          <a:p>
            <a:r>
              <a:rPr lang="en-GB" dirty="0">
                <a:solidFill>
                  <a:schemeClr val="bg1"/>
                </a:solidFill>
              </a:rPr>
              <a:t>Julie Thomas</a:t>
            </a:r>
          </a:p>
          <a:p>
            <a:r>
              <a:rPr lang="en-GB" dirty="0">
                <a:solidFill>
                  <a:schemeClr val="bg1"/>
                </a:solidFill>
              </a:rPr>
              <a:t>Week 1</a:t>
            </a:r>
          </a:p>
        </p:txBody>
      </p:sp>
    </p:spTree>
    <p:extLst>
      <p:ext uri="{BB962C8B-B14F-4D97-AF65-F5344CB8AC3E}">
        <p14:creationId xmlns:p14="http://schemas.microsoft.com/office/powerpoint/2010/main" val="3812126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C51E03-684D-C7B8-2965-675E76A60823}"/>
              </a:ext>
            </a:extLst>
          </p:cNvPr>
          <p:cNvSpPr>
            <a:spLocks noGrp="1"/>
          </p:cNvSpPr>
          <p:nvPr>
            <p:ph type="title"/>
          </p:nvPr>
        </p:nvSpPr>
        <p:spPr>
          <a:xfrm>
            <a:off x="301657" y="1420926"/>
            <a:ext cx="11594969" cy="1325563"/>
          </a:xfrm>
        </p:spPr>
        <p:txBody>
          <a:bodyPr anchor="ctr">
            <a:normAutofit/>
          </a:bodyPr>
          <a:lstStyle/>
          <a:p>
            <a:r>
              <a:rPr lang="en-GB" b="1" dirty="0">
                <a:latin typeface="+mn-lt"/>
              </a:rPr>
              <a:t>Module Aim</a:t>
            </a:r>
          </a:p>
        </p:txBody>
      </p:sp>
      <p:sp>
        <p:nvSpPr>
          <p:cNvPr id="3" name="Content Placeholder 2">
            <a:extLst>
              <a:ext uri="{FF2B5EF4-FFF2-40B4-BE49-F238E27FC236}">
                <a16:creationId xmlns:a16="http://schemas.microsoft.com/office/drawing/2014/main" id="{BD336518-F9A0-FFFF-6B66-91E0BAAC7C30}"/>
              </a:ext>
            </a:extLst>
          </p:cNvPr>
          <p:cNvSpPr>
            <a:spLocks noGrp="1"/>
          </p:cNvSpPr>
          <p:nvPr>
            <p:ph idx="1"/>
          </p:nvPr>
        </p:nvSpPr>
        <p:spPr>
          <a:xfrm>
            <a:off x="301657" y="2881426"/>
            <a:ext cx="11594969" cy="3651349"/>
          </a:xfrm>
        </p:spPr>
        <p:txBody>
          <a:bodyPr>
            <a:normAutofit/>
          </a:bodyPr>
          <a:lstStyle/>
          <a:p>
            <a:pPr marL="0" indent="0">
              <a:buNone/>
            </a:pPr>
            <a:r>
              <a:rPr lang="en-GB" sz="3600" dirty="0"/>
              <a:t>To develop students’ systematic understanding of the importance of emotional intelligence in the workplace and the relationship between emotional intelligence, effective management and business advantage. </a:t>
            </a:r>
          </a:p>
        </p:txBody>
      </p:sp>
    </p:spTree>
    <p:extLst>
      <p:ext uri="{BB962C8B-B14F-4D97-AF65-F5344CB8AC3E}">
        <p14:creationId xmlns:p14="http://schemas.microsoft.com/office/powerpoint/2010/main" val="8943148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ED9348-59A3-715F-B388-9A8D3806844E}"/>
              </a:ext>
            </a:extLst>
          </p:cNvPr>
          <p:cNvSpPr>
            <a:spLocks noGrp="1"/>
          </p:cNvSpPr>
          <p:nvPr>
            <p:ph type="title"/>
          </p:nvPr>
        </p:nvSpPr>
        <p:spPr>
          <a:xfrm>
            <a:off x="609600" y="274638"/>
            <a:ext cx="10972800" cy="947061"/>
          </a:xfrm>
        </p:spPr>
        <p:txBody>
          <a:bodyPr/>
          <a:lstStyle/>
          <a:p>
            <a:r>
              <a:rPr lang="en-GB" b="1" dirty="0">
                <a:latin typeface="+mn-lt"/>
              </a:rPr>
              <a:t>Module Objectives</a:t>
            </a:r>
          </a:p>
        </p:txBody>
      </p:sp>
      <p:sp>
        <p:nvSpPr>
          <p:cNvPr id="3" name="Content Placeholder 2">
            <a:extLst>
              <a:ext uri="{FF2B5EF4-FFF2-40B4-BE49-F238E27FC236}">
                <a16:creationId xmlns:a16="http://schemas.microsoft.com/office/drawing/2014/main" id="{23C2F0D7-57EB-1BB3-72AF-4040D5C3CD90}"/>
              </a:ext>
            </a:extLst>
          </p:cNvPr>
          <p:cNvSpPr>
            <a:spLocks noGrp="1"/>
          </p:cNvSpPr>
          <p:nvPr>
            <p:ph idx="1"/>
          </p:nvPr>
        </p:nvSpPr>
        <p:spPr>
          <a:xfrm>
            <a:off x="609600" y="1417638"/>
            <a:ext cx="10972800" cy="4218663"/>
          </a:xfrm>
        </p:spPr>
        <p:txBody>
          <a:bodyPr>
            <a:normAutofit lnSpcReduction="10000"/>
          </a:bodyPr>
          <a:lstStyle/>
          <a:p>
            <a:pPr marL="0" indent="0">
              <a:buNone/>
            </a:pPr>
            <a:r>
              <a:rPr lang="en-GB" dirty="0"/>
              <a:t>Upon the successful completion of this module, the student should be able to: </a:t>
            </a:r>
          </a:p>
          <a:p>
            <a:pPr marL="0" indent="0">
              <a:buNone/>
            </a:pPr>
            <a:r>
              <a:rPr lang="en-GB" dirty="0"/>
              <a:t>• explore concepts of emotional intelligence and its relevance to the workplace; </a:t>
            </a:r>
          </a:p>
          <a:p>
            <a:pPr marL="0" indent="0">
              <a:buNone/>
            </a:pPr>
            <a:r>
              <a:rPr lang="en-GB" dirty="0"/>
              <a:t>• demonstrate systematic understanding and application of emotional intelligence frameworks; </a:t>
            </a:r>
          </a:p>
          <a:p>
            <a:pPr marL="0" indent="0">
              <a:buNone/>
            </a:pPr>
            <a:r>
              <a:rPr lang="en-GB" dirty="0"/>
              <a:t>• critically appraise the importance of emotional intelligence and mindfulness in the workplace. </a:t>
            </a:r>
          </a:p>
          <a:p>
            <a:pPr marL="0" indent="0">
              <a:buNone/>
            </a:pPr>
            <a:r>
              <a:rPr lang="en-GB" dirty="0"/>
              <a:t>• critically evaluate the links between emotional intelligence, compassionate management, wellbeing and organisational performance.</a:t>
            </a:r>
          </a:p>
        </p:txBody>
      </p:sp>
    </p:spTree>
    <p:extLst>
      <p:ext uri="{BB962C8B-B14F-4D97-AF65-F5344CB8AC3E}">
        <p14:creationId xmlns:p14="http://schemas.microsoft.com/office/powerpoint/2010/main" val="916934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1B772E-55E5-46D8-A154-D4FFAE4D49B4}"/>
              </a:ext>
            </a:extLst>
          </p:cNvPr>
          <p:cNvSpPr>
            <a:spLocks noGrp="1"/>
          </p:cNvSpPr>
          <p:nvPr>
            <p:ph type="title"/>
          </p:nvPr>
        </p:nvSpPr>
        <p:spPr>
          <a:xfrm>
            <a:off x="358219" y="365125"/>
            <a:ext cx="11481847" cy="1325563"/>
          </a:xfrm>
        </p:spPr>
        <p:txBody>
          <a:bodyPr anchor="ctr">
            <a:normAutofit/>
          </a:bodyPr>
          <a:lstStyle/>
          <a:p>
            <a:r>
              <a:rPr lang="en-GB" b="1" dirty="0">
                <a:latin typeface="+mn-lt"/>
              </a:rPr>
              <a:t>Learning Objectives for Today</a:t>
            </a:r>
          </a:p>
        </p:txBody>
      </p:sp>
      <p:graphicFrame>
        <p:nvGraphicFramePr>
          <p:cNvPr id="5" name="Content Placeholder 2">
            <a:extLst>
              <a:ext uri="{FF2B5EF4-FFF2-40B4-BE49-F238E27FC236}">
                <a16:creationId xmlns:a16="http://schemas.microsoft.com/office/drawing/2014/main" id="{F8242582-FDE8-0F09-2482-9004CADCA3A0}"/>
              </a:ext>
            </a:extLst>
          </p:cNvPr>
          <p:cNvGraphicFramePr>
            <a:graphicFrameLocks noGrp="1"/>
          </p:cNvGraphicFramePr>
          <p:nvPr>
            <p:ph idx="1"/>
            <p:extLst>
              <p:ext uri="{D42A27DB-BD31-4B8C-83A1-F6EECF244321}">
                <p14:modId xmlns:p14="http://schemas.microsoft.com/office/powerpoint/2010/main" val="4130596928"/>
              </p:ext>
            </p:extLst>
          </p:nvPr>
        </p:nvGraphicFramePr>
        <p:xfrm>
          <a:off x="609600" y="1600201"/>
          <a:ext cx="10972800" cy="39170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170135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40D11E-4BCD-9407-CF3F-ECF6F5772B24}"/>
              </a:ext>
            </a:extLst>
          </p:cNvPr>
          <p:cNvSpPr>
            <a:spLocks noGrp="1"/>
          </p:cNvSpPr>
          <p:nvPr>
            <p:ph type="title"/>
          </p:nvPr>
        </p:nvSpPr>
        <p:spPr>
          <a:xfrm>
            <a:off x="358219" y="365125"/>
            <a:ext cx="11481847" cy="1325563"/>
          </a:xfrm>
        </p:spPr>
        <p:txBody>
          <a:bodyPr anchor="ctr">
            <a:normAutofit/>
          </a:bodyPr>
          <a:lstStyle/>
          <a:p>
            <a:r>
              <a:rPr lang="en-GB" b="1" dirty="0">
                <a:latin typeface="+mn-lt"/>
              </a:rPr>
              <a:t>Assessment</a:t>
            </a:r>
          </a:p>
        </p:txBody>
      </p:sp>
      <p:graphicFrame>
        <p:nvGraphicFramePr>
          <p:cNvPr id="5" name="Content Placeholder 2">
            <a:extLst>
              <a:ext uri="{FF2B5EF4-FFF2-40B4-BE49-F238E27FC236}">
                <a16:creationId xmlns:a16="http://schemas.microsoft.com/office/drawing/2014/main" id="{33EF2CA7-4628-48AE-2265-A4DF48AFC3DC}"/>
              </a:ext>
            </a:extLst>
          </p:cNvPr>
          <p:cNvGraphicFramePr>
            <a:graphicFrameLocks noGrp="1"/>
          </p:cNvGraphicFramePr>
          <p:nvPr>
            <p:ph idx="1"/>
            <p:extLst>
              <p:ext uri="{D42A27DB-BD31-4B8C-83A1-F6EECF244321}">
                <p14:modId xmlns:p14="http://schemas.microsoft.com/office/powerpoint/2010/main" val="1635009406"/>
              </p:ext>
            </p:extLst>
          </p:nvPr>
        </p:nvGraphicFramePr>
        <p:xfrm>
          <a:off x="609600" y="1600201"/>
          <a:ext cx="10972800" cy="39170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044234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FE04A1-5728-46FC-839D-07E6260B9D6F}"/>
              </a:ext>
            </a:extLst>
          </p:cNvPr>
          <p:cNvSpPr>
            <a:spLocks noGrp="1"/>
          </p:cNvSpPr>
          <p:nvPr>
            <p:ph type="title"/>
          </p:nvPr>
        </p:nvSpPr>
        <p:spPr>
          <a:xfrm>
            <a:off x="358219" y="365125"/>
            <a:ext cx="11481847" cy="579255"/>
          </a:xfrm>
        </p:spPr>
        <p:txBody>
          <a:bodyPr>
            <a:normAutofit fontScale="90000"/>
          </a:bodyPr>
          <a:lstStyle/>
          <a:p>
            <a:r>
              <a:rPr lang="en-GB" b="1" dirty="0">
                <a:latin typeface="+mn-lt"/>
              </a:rPr>
              <a:t>Definition</a:t>
            </a:r>
          </a:p>
        </p:txBody>
      </p:sp>
      <p:sp>
        <p:nvSpPr>
          <p:cNvPr id="3" name="Content Placeholder 2">
            <a:extLst>
              <a:ext uri="{FF2B5EF4-FFF2-40B4-BE49-F238E27FC236}">
                <a16:creationId xmlns:a16="http://schemas.microsoft.com/office/drawing/2014/main" id="{5AB57D58-CDFC-408F-991B-8AA36BA23BE8}"/>
              </a:ext>
            </a:extLst>
          </p:cNvPr>
          <p:cNvSpPr>
            <a:spLocks noGrp="1"/>
          </p:cNvSpPr>
          <p:nvPr>
            <p:ph idx="1"/>
          </p:nvPr>
        </p:nvSpPr>
        <p:spPr>
          <a:xfrm>
            <a:off x="609600" y="1470484"/>
            <a:ext cx="10972800" cy="3917032"/>
          </a:xfrm>
        </p:spPr>
        <p:txBody>
          <a:bodyPr>
            <a:noAutofit/>
          </a:bodyPr>
          <a:lstStyle/>
          <a:p>
            <a:pPr marL="0" indent="0">
              <a:buNone/>
            </a:pPr>
            <a:r>
              <a:rPr lang="en-GB" dirty="0"/>
              <a:t>Emotional intelligence is your ability to recognise and understand emotions in yourself and others, and your ability to use this awareness to manage your behaviour and relationships (Bradberry, 2020)</a:t>
            </a:r>
          </a:p>
          <a:p>
            <a:pPr marL="0" indent="0">
              <a:buNone/>
            </a:pPr>
            <a:r>
              <a:rPr lang="en-GB" dirty="0"/>
              <a:t>Decades of research now point to emotional intelligence as the critical factor that sets star performers apart from the rest of the pack. It is an essential trait for managers and leaders. </a:t>
            </a:r>
          </a:p>
          <a:p>
            <a:pPr marL="0" indent="0">
              <a:buNone/>
            </a:pPr>
            <a:r>
              <a:rPr lang="en-GB" dirty="0"/>
              <a:t>Good news – you can increase your level of emotional intelligence with practise. </a:t>
            </a:r>
          </a:p>
        </p:txBody>
      </p:sp>
    </p:spTree>
    <p:extLst>
      <p:ext uri="{BB962C8B-B14F-4D97-AF65-F5344CB8AC3E}">
        <p14:creationId xmlns:p14="http://schemas.microsoft.com/office/powerpoint/2010/main" val="38243044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51FE29-41DE-43B4-B707-A52BBACA9249}"/>
              </a:ext>
            </a:extLst>
          </p:cNvPr>
          <p:cNvSpPr>
            <a:spLocks noGrp="1"/>
          </p:cNvSpPr>
          <p:nvPr>
            <p:ph type="title"/>
          </p:nvPr>
        </p:nvSpPr>
        <p:spPr>
          <a:xfrm>
            <a:off x="358219" y="365125"/>
            <a:ext cx="11481847" cy="1325563"/>
          </a:xfrm>
        </p:spPr>
        <p:txBody>
          <a:bodyPr anchor="ctr">
            <a:normAutofit/>
          </a:bodyPr>
          <a:lstStyle/>
          <a:p>
            <a:r>
              <a:rPr lang="en-GB" b="1" dirty="0">
                <a:latin typeface="+mn-lt"/>
              </a:rPr>
              <a:t>Quiz</a:t>
            </a:r>
          </a:p>
        </p:txBody>
      </p:sp>
      <p:sp>
        <p:nvSpPr>
          <p:cNvPr id="3" name="Content Placeholder 2">
            <a:extLst>
              <a:ext uri="{FF2B5EF4-FFF2-40B4-BE49-F238E27FC236}">
                <a16:creationId xmlns:a16="http://schemas.microsoft.com/office/drawing/2014/main" id="{065CA6BB-2F72-4033-A08D-A47CB96F785B}"/>
              </a:ext>
            </a:extLst>
          </p:cNvPr>
          <p:cNvSpPr>
            <a:spLocks noGrp="1"/>
          </p:cNvSpPr>
          <p:nvPr>
            <p:ph idx="1"/>
          </p:nvPr>
        </p:nvSpPr>
        <p:spPr>
          <a:xfrm>
            <a:off x="358219" y="1825625"/>
            <a:ext cx="5645673" cy="3575934"/>
          </a:xfrm>
        </p:spPr>
        <p:txBody>
          <a:bodyPr>
            <a:normAutofit/>
          </a:bodyPr>
          <a:lstStyle/>
          <a:p>
            <a:r>
              <a:rPr lang="en-GB" sz="3600" dirty="0">
                <a:hlinkClick r:id="rId3"/>
              </a:rPr>
              <a:t>https://greatergood.berkeley.edu/quizzes/ei_quiz</a:t>
            </a:r>
            <a:endParaRPr lang="en-GB" sz="3600" dirty="0"/>
          </a:p>
          <a:p>
            <a:endParaRPr lang="en-GB" sz="3600" dirty="0"/>
          </a:p>
          <a:p>
            <a:r>
              <a:rPr lang="en-GB" sz="3600" dirty="0"/>
              <a:t>Let’s do this together!</a:t>
            </a:r>
          </a:p>
        </p:txBody>
      </p:sp>
      <p:pic>
        <p:nvPicPr>
          <p:cNvPr id="5" name="Picture 4" descr="Three people wearing glasses smiling and looking at two tablets">
            <a:extLst>
              <a:ext uri="{FF2B5EF4-FFF2-40B4-BE49-F238E27FC236}">
                <a16:creationId xmlns:a16="http://schemas.microsoft.com/office/drawing/2014/main" id="{10B30E13-2640-7ED4-B4F1-77F8A52947B6}"/>
              </a:ext>
            </a:extLst>
          </p:cNvPr>
          <p:cNvPicPr>
            <a:picLocks noChangeAspect="1"/>
          </p:cNvPicPr>
          <p:nvPr/>
        </p:nvPicPr>
        <p:blipFill>
          <a:blip r:embed="rId4">
            <a:extLst>
              <a:ext uri="{28A0092B-C50C-407E-A947-70E740481C1C}">
                <a14:useLocalDpi xmlns:a14="http://schemas.microsoft.com/office/drawing/2010/main" val="0"/>
              </a:ext>
            </a:extLst>
          </a:blip>
          <a:srcRect r="-1" b="5108"/>
          <a:stretch>
            <a:fillRect/>
          </a:stretch>
        </p:blipFill>
        <p:spPr>
          <a:xfrm>
            <a:off x="6096000" y="1349115"/>
            <a:ext cx="5744065" cy="4052444"/>
          </a:xfrm>
          <a:prstGeom prst="rect">
            <a:avLst/>
          </a:prstGeom>
          <a:noFill/>
        </p:spPr>
      </p:pic>
    </p:spTree>
    <p:extLst>
      <p:ext uri="{BB962C8B-B14F-4D97-AF65-F5344CB8AC3E}">
        <p14:creationId xmlns:p14="http://schemas.microsoft.com/office/powerpoint/2010/main" val="14975587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5B2554-D2F8-47D6-AD91-A6725373CD90}"/>
              </a:ext>
            </a:extLst>
          </p:cNvPr>
          <p:cNvSpPr>
            <a:spLocks noGrp="1"/>
          </p:cNvSpPr>
          <p:nvPr>
            <p:ph type="title"/>
          </p:nvPr>
        </p:nvSpPr>
        <p:spPr/>
        <p:txBody>
          <a:bodyPr/>
          <a:lstStyle/>
          <a:p>
            <a:r>
              <a:rPr lang="en-GB" b="1" dirty="0"/>
              <a:t>What managers need</a:t>
            </a:r>
          </a:p>
        </p:txBody>
      </p:sp>
      <p:sp>
        <p:nvSpPr>
          <p:cNvPr id="3" name="Content Placeholder 2">
            <a:extLst>
              <a:ext uri="{FF2B5EF4-FFF2-40B4-BE49-F238E27FC236}">
                <a16:creationId xmlns:a16="http://schemas.microsoft.com/office/drawing/2014/main" id="{EAE8409D-ED03-48F1-85C5-D5C337008663}"/>
              </a:ext>
            </a:extLst>
          </p:cNvPr>
          <p:cNvSpPr>
            <a:spLocks noGrp="1"/>
          </p:cNvSpPr>
          <p:nvPr>
            <p:ph idx="1"/>
          </p:nvPr>
        </p:nvSpPr>
        <p:spPr/>
        <p:txBody>
          <a:bodyPr/>
          <a:lstStyle/>
          <a:p>
            <a:endParaRPr lang="en-GB" dirty="0"/>
          </a:p>
        </p:txBody>
      </p:sp>
      <p:sp>
        <p:nvSpPr>
          <p:cNvPr id="4" name="Flowchart: Connector 3">
            <a:extLst>
              <a:ext uri="{FF2B5EF4-FFF2-40B4-BE49-F238E27FC236}">
                <a16:creationId xmlns:a16="http://schemas.microsoft.com/office/drawing/2014/main" id="{E932B831-D293-4FEC-946C-BE60D4BD5822}"/>
              </a:ext>
            </a:extLst>
          </p:cNvPr>
          <p:cNvSpPr/>
          <p:nvPr/>
        </p:nvSpPr>
        <p:spPr>
          <a:xfrm>
            <a:off x="4232082" y="2241045"/>
            <a:ext cx="1486894" cy="1351722"/>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C5F7587B-8276-4280-9EF3-D38073721673}"/>
              </a:ext>
            </a:extLst>
          </p:cNvPr>
          <p:cNvSpPr txBox="1"/>
          <p:nvPr/>
        </p:nvSpPr>
        <p:spPr>
          <a:xfrm>
            <a:off x="4572000" y="2532186"/>
            <a:ext cx="866692" cy="769441"/>
          </a:xfrm>
          <a:prstGeom prst="rect">
            <a:avLst/>
          </a:prstGeom>
          <a:noFill/>
        </p:spPr>
        <p:txBody>
          <a:bodyPr wrap="square" rtlCol="0">
            <a:spAutoFit/>
          </a:bodyPr>
          <a:lstStyle/>
          <a:p>
            <a:r>
              <a:rPr lang="en-GB" sz="4400" dirty="0"/>
              <a:t>IQ</a:t>
            </a:r>
          </a:p>
        </p:txBody>
      </p:sp>
      <p:sp>
        <p:nvSpPr>
          <p:cNvPr id="6" name="Flowchart: Connector 5">
            <a:extLst>
              <a:ext uri="{FF2B5EF4-FFF2-40B4-BE49-F238E27FC236}">
                <a16:creationId xmlns:a16="http://schemas.microsoft.com/office/drawing/2014/main" id="{7DECB9A0-5012-4A08-9C82-E4156FFF0EC7}"/>
              </a:ext>
            </a:extLst>
          </p:cNvPr>
          <p:cNvSpPr/>
          <p:nvPr/>
        </p:nvSpPr>
        <p:spPr>
          <a:xfrm>
            <a:off x="5510254" y="2241045"/>
            <a:ext cx="1359672" cy="1351722"/>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Flowchart: Connector 6">
            <a:extLst>
              <a:ext uri="{FF2B5EF4-FFF2-40B4-BE49-F238E27FC236}">
                <a16:creationId xmlns:a16="http://schemas.microsoft.com/office/drawing/2014/main" id="{32601517-4E43-4996-9B2F-1E580CB81CFE}"/>
              </a:ext>
            </a:extLst>
          </p:cNvPr>
          <p:cNvSpPr/>
          <p:nvPr/>
        </p:nvSpPr>
        <p:spPr>
          <a:xfrm>
            <a:off x="4933784" y="3186333"/>
            <a:ext cx="1359673" cy="1351721"/>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566F668B-FFD8-4779-AD40-C26A051CE360}"/>
              </a:ext>
            </a:extLst>
          </p:cNvPr>
          <p:cNvSpPr txBox="1"/>
          <p:nvPr/>
        </p:nvSpPr>
        <p:spPr>
          <a:xfrm>
            <a:off x="5780598" y="2532185"/>
            <a:ext cx="946205" cy="769441"/>
          </a:xfrm>
          <a:prstGeom prst="rect">
            <a:avLst/>
          </a:prstGeom>
          <a:noFill/>
        </p:spPr>
        <p:txBody>
          <a:bodyPr wrap="square" rtlCol="0">
            <a:spAutoFit/>
          </a:bodyPr>
          <a:lstStyle/>
          <a:p>
            <a:r>
              <a:rPr lang="en-GB" sz="4400" dirty="0"/>
              <a:t>EQ</a:t>
            </a:r>
          </a:p>
        </p:txBody>
      </p:sp>
      <p:sp>
        <p:nvSpPr>
          <p:cNvPr id="9" name="TextBox 8">
            <a:extLst>
              <a:ext uri="{FF2B5EF4-FFF2-40B4-BE49-F238E27FC236}">
                <a16:creationId xmlns:a16="http://schemas.microsoft.com/office/drawing/2014/main" id="{8EE3BF09-C439-48B7-97C6-09399D9094E4}"/>
              </a:ext>
            </a:extLst>
          </p:cNvPr>
          <p:cNvSpPr txBox="1"/>
          <p:nvPr/>
        </p:nvSpPr>
        <p:spPr>
          <a:xfrm>
            <a:off x="5196179" y="3477472"/>
            <a:ext cx="978009" cy="769441"/>
          </a:xfrm>
          <a:prstGeom prst="rect">
            <a:avLst/>
          </a:prstGeom>
          <a:noFill/>
        </p:spPr>
        <p:txBody>
          <a:bodyPr wrap="square" rtlCol="0">
            <a:spAutoFit/>
          </a:bodyPr>
          <a:lstStyle/>
          <a:p>
            <a:r>
              <a:rPr lang="en-GB" sz="4400" dirty="0"/>
              <a:t>PQ</a:t>
            </a:r>
          </a:p>
        </p:txBody>
      </p:sp>
    </p:spTree>
    <p:extLst>
      <p:ext uri="{BB962C8B-B14F-4D97-AF65-F5344CB8AC3E}">
        <p14:creationId xmlns:p14="http://schemas.microsoft.com/office/powerpoint/2010/main" val="38258440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2FE4A818-39CE-424A-912F-226C5A24F9B5}"/>
              </a:ext>
            </a:extLst>
          </p:cNvPr>
          <p:cNvPicPr>
            <a:picLocks noChangeAspect="1"/>
          </p:cNvPicPr>
          <p:nvPr/>
        </p:nvPicPr>
        <p:blipFill>
          <a:blip r:embed="rId3"/>
          <a:stretch>
            <a:fillRect/>
          </a:stretch>
        </p:blipFill>
        <p:spPr>
          <a:xfrm>
            <a:off x="3194242" y="249382"/>
            <a:ext cx="6496242" cy="6608618"/>
          </a:xfrm>
          <a:prstGeom prst="rect">
            <a:avLst/>
          </a:prstGeom>
        </p:spPr>
      </p:pic>
    </p:spTree>
    <p:extLst>
      <p:ext uri="{BB962C8B-B14F-4D97-AF65-F5344CB8AC3E}">
        <p14:creationId xmlns:p14="http://schemas.microsoft.com/office/powerpoint/2010/main" val="801927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6222FA-4E84-42CF-BE80-6A0DD9992947}"/>
              </a:ext>
            </a:extLst>
          </p:cNvPr>
          <p:cNvSpPr>
            <a:spLocks noGrp="1"/>
          </p:cNvSpPr>
          <p:nvPr>
            <p:ph type="title"/>
          </p:nvPr>
        </p:nvSpPr>
        <p:spPr>
          <a:xfrm>
            <a:off x="609600" y="102637"/>
            <a:ext cx="10972800" cy="569167"/>
          </a:xfrm>
        </p:spPr>
        <p:txBody>
          <a:bodyPr>
            <a:normAutofit fontScale="90000"/>
          </a:bodyPr>
          <a:lstStyle/>
          <a:p>
            <a:r>
              <a:rPr lang="en-GB" b="1" dirty="0"/>
              <a:t>The link between EI and Performance</a:t>
            </a:r>
          </a:p>
        </p:txBody>
      </p:sp>
      <p:sp>
        <p:nvSpPr>
          <p:cNvPr id="3" name="Content Placeholder 2">
            <a:extLst>
              <a:ext uri="{FF2B5EF4-FFF2-40B4-BE49-F238E27FC236}">
                <a16:creationId xmlns:a16="http://schemas.microsoft.com/office/drawing/2014/main" id="{BB40C023-4CB6-4110-9B13-3E418E333C8A}"/>
              </a:ext>
            </a:extLst>
          </p:cNvPr>
          <p:cNvSpPr>
            <a:spLocks noGrp="1"/>
          </p:cNvSpPr>
          <p:nvPr>
            <p:ph idx="1"/>
          </p:nvPr>
        </p:nvSpPr>
        <p:spPr>
          <a:xfrm>
            <a:off x="699796" y="793102"/>
            <a:ext cx="10882604" cy="4724131"/>
          </a:xfrm>
        </p:spPr>
        <p:txBody>
          <a:bodyPr/>
          <a:lstStyle/>
          <a:p>
            <a:pPr marL="0" indent="0">
              <a:buNone/>
            </a:pPr>
            <a:r>
              <a:rPr lang="en-GB" sz="2000" dirty="0"/>
              <a:t>EI is a strong predictor of performance, according to some studies (</a:t>
            </a:r>
            <a:r>
              <a:rPr lang="en-GB" sz="2000" dirty="0" err="1"/>
              <a:t>TalentSmart</a:t>
            </a:r>
            <a:r>
              <a:rPr lang="en-GB" sz="2000" dirty="0"/>
              <a:t>, 2020). </a:t>
            </a:r>
          </a:p>
          <a:p>
            <a:endParaRPr lang="en-GB" dirty="0"/>
          </a:p>
        </p:txBody>
      </p:sp>
      <p:pic>
        <p:nvPicPr>
          <p:cNvPr id="4" name="Picture 3">
            <a:extLst>
              <a:ext uri="{FF2B5EF4-FFF2-40B4-BE49-F238E27FC236}">
                <a16:creationId xmlns:a16="http://schemas.microsoft.com/office/drawing/2014/main" id="{C7400CA7-CB28-4F6F-A06E-A0B545A4390D}"/>
              </a:ext>
            </a:extLst>
          </p:cNvPr>
          <p:cNvPicPr>
            <a:picLocks noChangeAspect="1"/>
          </p:cNvPicPr>
          <p:nvPr/>
        </p:nvPicPr>
        <p:blipFill>
          <a:blip r:embed="rId2"/>
          <a:stretch>
            <a:fillRect/>
          </a:stretch>
        </p:blipFill>
        <p:spPr>
          <a:xfrm>
            <a:off x="1776412" y="1600201"/>
            <a:ext cx="8639175" cy="4067175"/>
          </a:xfrm>
          <a:prstGeom prst="rect">
            <a:avLst/>
          </a:prstGeom>
        </p:spPr>
      </p:pic>
    </p:spTree>
    <p:extLst>
      <p:ext uri="{BB962C8B-B14F-4D97-AF65-F5344CB8AC3E}">
        <p14:creationId xmlns:p14="http://schemas.microsoft.com/office/powerpoint/2010/main" val="17019673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78D13E-4DC4-4A41-8FBF-C8F3AE6B44F9}"/>
              </a:ext>
            </a:extLst>
          </p:cNvPr>
          <p:cNvSpPr>
            <a:spLocks noGrp="1"/>
          </p:cNvSpPr>
          <p:nvPr>
            <p:ph type="title"/>
          </p:nvPr>
        </p:nvSpPr>
        <p:spPr>
          <a:xfrm>
            <a:off x="358219" y="365125"/>
            <a:ext cx="11481847" cy="1325563"/>
          </a:xfrm>
        </p:spPr>
        <p:txBody>
          <a:bodyPr anchor="ctr">
            <a:normAutofit/>
          </a:bodyPr>
          <a:lstStyle/>
          <a:p>
            <a:r>
              <a:rPr lang="en-GB" b="1" dirty="0">
                <a:latin typeface="+mn-lt"/>
              </a:rPr>
              <a:t>Organisational Benefits of EI Training (</a:t>
            </a:r>
            <a:r>
              <a:rPr lang="en-GB" b="1" dirty="0" err="1">
                <a:latin typeface="+mn-lt"/>
              </a:rPr>
              <a:t>TalentSmart</a:t>
            </a:r>
            <a:r>
              <a:rPr lang="en-GB" b="1" dirty="0">
                <a:latin typeface="+mn-lt"/>
              </a:rPr>
              <a:t>, 2016). Improvements in:</a:t>
            </a:r>
          </a:p>
        </p:txBody>
      </p:sp>
      <p:graphicFrame>
        <p:nvGraphicFramePr>
          <p:cNvPr id="5" name="Content Placeholder 2">
            <a:extLst>
              <a:ext uri="{FF2B5EF4-FFF2-40B4-BE49-F238E27FC236}">
                <a16:creationId xmlns:a16="http://schemas.microsoft.com/office/drawing/2014/main" id="{8119AFA0-C75D-5456-188A-C1F691B3FFE9}"/>
              </a:ext>
            </a:extLst>
          </p:cNvPr>
          <p:cNvGraphicFramePr>
            <a:graphicFrameLocks noGrp="1"/>
          </p:cNvGraphicFramePr>
          <p:nvPr>
            <p:ph idx="1"/>
            <p:extLst>
              <p:ext uri="{D42A27DB-BD31-4B8C-83A1-F6EECF244321}">
                <p14:modId xmlns:p14="http://schemas.microsoft.com/office/powerpoint/2010/main" val="3568036462"/>
              </p:ext>
            </p:extLst>
          </p:nvPr>
        </p:nvGraphicFramePr>
        <p:xfrm>
          <a:off x="609600" y="1600201"/>
          <a:ext cx="10972800" cy="39170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958139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57583B-DB02-4675-8F47-28E99AD747BC}"/>
              </a:ext>
            </a:extLst>
          </p:cNvPr>
          <p:cNvSpPr>
            <a:spLocks noGrp="1"/>
          </p:cNvSpPr>
          <p:nvPr>
            <p:ph type="title"/>
          </p:nvPr>
        </p:nvSpPr>
        <p:spPr>
          <a:xfrm>
            <a:off x="358219" y="365125"/>
            <a:ext cx="11481847" cy="1325563"/>
          </a:xfrm>
        </p:spPr>
        <p:txBody>
          <a:bodyPr anchor="ctr">
            <a:normAutofit/>
          </a:bodyPr>
          <a:lstStyle/>
          <a:p>
            <a:r>
              <a:rPr lang="en-GB" b="1" dirty="0">
                <a:latin typeface="+mn-lt"/>
              </a:rPr>
              <a:t>The link between EI and Mental Health</a:t>
            </a:r>
          </a:p>
        </p:txBody>
      </p:sp>
      <p:graphicFrame>
        <p:nvGraphicFramePr>
          <p:cNvPr id="7" name="Content Placeholder 2">
            <a:extLst>
              <a:ext uri="{FF2B5EF4-FFF2-40B4-BE49-F238E27FC236}">
                <a16:creationId xmlns:a16="http://schemas.microsoft.com/office/drawing/2014/main" id="{F8A6574A-F66A-0864-6905-37307F89FB4E}"/>
              </a:ext>
            </a:extLst>
          </p:cNvPr>
          <p:cNvGraphicFramePr>
            <a:graphicFrameLocks noGrp="1"/>
          </p:cNvGraphicFramePr>
          <p:nvPr>
            <p:ph idx="1"/>
            <p:extLst>
              <p:ext uri="{D42A27DB-BD31-4B8C-83A1-F6EECF244321}">
                <p14:modId xmlns:p14="http://schemas.microsoft.com/office/powerpoint/2010/main" val="2678685596"/>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933350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75CF24-6E68-49D2-95BC-703C3C651C29}"/>
              </a:ext>
            </a:extLst>
          </p:cNvPr>
          <p:cNvSpPr>
            <a:spLocks noGrp="1"/>
          </p:cNvSpPr>
          <p:nvPr>
            <p:ph type="title"/>
          </p:nvPr>
        </p:nvSpPr>
        <p:spPr>
          <a:xfrm>
            <a:off x="358219" y="365125"/>
            <a:ext cx="11481847" cy="1325563"/>
          </a:xfrm>
        </p:spPr>
        <p:txBody>
          <a:bodyPr anchor="ctr">
            <a:normAutofit/>
          </a:bodyPr>
          <a:lstStyle/>
          <a:p>
            <a:r>
              <a:rPr lang="en-GB" b="1" dirty="0">
                <a:latin typeface="+mn-lt"/>
              </a:rPr>
              <a:t>EI Frameworks</a:t>
            </a:r>
          </a:p>
        </p:txBody>
      </p:sp>
      <p:graphicFrame>
        <p:nvGraphicFramePr>
          <p:cNvPr id="5" name="Content Placeholder 2">
            <a:extLst>
              <a:ext uri="{FF2B5EF4-FFF2-40B4-BE49-F238E27FC236}">
                <a16:creationId xmlns:a16="http://schemas.microsoft.com/office/drawing/2014/main" id="{24830CDE-7BB1-4CC5-0612-77ACB65953DF}"/>
              </a:ext>
            </a:extLst>
          </p:cNvPr>
          <p:cNvGraphicFramePr>
            <a:graphicFrameLocks noGrp="1"/>
          </p:cNvGraphicFramePr>
          <p:nvPr>
            <p:ph idx="1"/>
            <p:extLst>
              <p:ext uri="{D42A27DB-BD31-4B8C-83A1-F6EECF244321}">
                <p14:modId xmlns:p14="http://schemas.microsoft.com/office/powerpoint/2010/main" val="866672763"/>
              </p:ext>
            </p:extLst>
          </p:nvPr>
        </p:nvGraphicFramePr>
        <p:xfrm>
          <a:off x="609600" y="1270417"/>
          <a:ext cx="10972800" cy="39170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514012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6CCC36A6-E54C-DA86-7FA0-CA1FCAF8C2A5}"/>
              </a:ext>
            </a:extLst>
          </p:cNvPr>
          <p:cNvSpPr>
            <a:spLocks noGrp="1"/>
          </p:cNvSpPr>
          <p:nvPr>
            <p:ph type="title"/>
          </p:nvPr>
        </p:nvSpPr>
        <p:spPr/>
        <p:txBody>
          <a:bodyPr/>
          <a:lstStyle/>
          <a:p>
            <a:r>
              <a:rPr lang="en-US" b="1" dirty="0"/>
              <a:t>Daniel Goleman</a:t>
            </a:r>
          </a:p>
        </p:txBody>
      </p:sp>
      <p:pic>
        <p:nvPicPr>
          <p:cNvPr id="3" name="Picture 2">
            <a:extLst>
              <a:ext uri="{FF2B5EF4-FFF2-40B4-BE49-F238E27FC236}">
                <a16:creationId xmlns:a16="http://schemas.microsoft.com/office/drawing/2014/main" id="{D88C8CD6-E993-84BF-21B7-C7B2AFBCB7DD}"/>
              </a:ext>
            </a:extLst>
          </p:cNvPr>
          <p:cNvPicPr>
            <a:picLocks noChangeAspect="1"/>
          </p:cNvPicPr>
          <p:nvPr/>
        </p:nvPicPr>
        <p:blipFill>
          <a:blip r:embed="rId3"/>
          <a:stretch>
            <a:fillRect/>
          </a:stretch>
        </p:blipFill>
        <p:spPr>
          <a:xfrm>
            <a:off x="609600" y="2283129"/>
            <a:ext cx="10972800" cy="2551176"/>
          </a:xfrm>
          <a:prstGeom prst="rect">
            <a:avLst/>
          </a:prstGeom>
          <a:noFill/>
        </p:spPr>
      </p:pic>
    </p:spTree>
    <p:extLst>
      <p:ext uri="{BB962C8B-B14F-4D97-AF65-F5344CB8AC3E}">
        <p14:creationId xmlns:p14="http://schemas.microsoft.com/office/powerpoint/2010/main" val="2804752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4FC2B6-EB0A-4F28-BA14-2166173F968D}"/>
              </a:ext>
            </a:extLst>
          </p:cNvPr>
          <p:cNvSpPr>
            <a:spLocks noGrp="1"/>
          </p:cNvSpPr>
          <p:nvPr>
            <p:ph type="title"/>
          </p:nvPr>
        </p:nvSpPr>
        <p:spPr>
          <a:xfrm>
            <a:off x="358219" y="365125"/>
            <a:ext cx="11481847" cy="1325563"/>
          </a:xfrm>
        </p:spPr>
        <p:txBody>
          <a:bodyPr anchor="ctr">
            <a:normAutofit/>
          </a:bodyPr>
          <a:lstStyle/>
          <a:p>
            <a:r>
              <a:rPr lang="en-GB" b="1" dirty="0">
                <a:latin typeface="+mn-lt"/>
              </a:rPr>
              <a:t>Daniel Goleman’s 4 Domains of EI</a:t>
            </a:r>
          </a:p>
        </p:txBody>
      </p:sp>
      <p:graphicFrame>
        <p:nvGraphicFramePr>
          <p:cNvPr id="5" name="Content Placeholder 2">
            <a:extLst>
              <a:ext uri="{FF2B5EF4-FFF2-40B4-BE49-F238E27FC236}">
                <a16:creationId xmlns:a16="http://schemas.microsoft.com/office/drawing/2014/main" id="{0DC62695-642B-C2C3-FFDE-4F3FD2564A94}"/>
              </a:ext>
            </a:extLst>
          </p:cNvPr>
          <p:cNvGraphicFramePr>
            <a:graphicFrameLocks noGrp="1"/>
          </p:cNvGraphicFramePr>
          <p:nvPr>
            <p:ph idx="1"/>
            <p:extLst>
              <p:ext uri="{D42A27DB-BD31-4B8C-83A1-F6EECF244321}">
                <p14:modId xmlns:p14="http://schemas.microsoft.com/office/powerpoint/2010/main" val="3823310714"/>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410112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9FF73F-4A80-7286-45A8-1DE41D99AB06}"/>
              </a:ext>
            </a:extLst>
          </p:cNvPr>
          <p:cNvSpPr>
            <a:spLocks noGrp="1"/>
          </p:cNvSpPr>
          <p:nvPr>
            <p:ph type="title"/>
          </p:nvPr>
        </p:nvSpPr>
        <p:spPr>
          <a:xfrm>
            <a:off x="609600" y="274638"/>
            <a:ext cx="10972800" cy="639762"/>
          </a:xfrm>
        </p:spPr>
        <p:txBody>
          <a:bodyPr>
            <a:normAutofit fontScale="90000"/>
          </a:bodyPr>
          <a:lstStyle/>
          <a:p>
            <a:r>
              <a:rPr lang="en-GB" b="1" dirty="0">
                <a:latin typeface="+mn-lt"/>
              </a:rPr>
              <a:t>12 Competencies</a:t>
            </a:r>
          </a:p>
        </p:txBody>
      </p:sp>
      <p:sp>
        <p:nvSpPr>
          <p:cNvPr id="3" name="Content Placeholder 2">
            <a:extLst>
              <a:ext uri="{FF2B5EF4-FFF2-40B4-BE49-F238E27FC236}">
                <a16:creationId xmlns:a16="http://schemas.microsoft.com/office/drawing/2014/main" id="{14C3C08D-1F20-DD4A-836C-785BB93CC244}"/>
              </a:ext>
            </a:extLst>
          </p:cNvPr>
          <p:cNvSpPr>
            <a:spLocks noGrp="1"/>
          </p:cNvSpPr>
          <p:nvPr>
            <p:ph idx="1"/>
          </p:nvPr>
        </p:nvSpPr>
        <p:spPr>
          <a:xfrm>
            <a:off x="609600" y="1244184"/>
            <a:ext cx="10972800" cy="4273049"/>
          </a:xfrm>
        </p:spPr>
        <p:txBody>
          <a:bodyPr>
            <a:normAutofit fontScale="70000" lnSpcReduction="20000"/>
          </a:bodyPr>
          <a:lstStyle/>
          <a:p>
            <a:pPr algn="l" fontAlgn="base">
              <a:buFont typeface="+mj-lt"/>
              <a:buAutoNum type="arabicPeriod"/>
            </a:pPr>
            <a:r>
              <a:rPr lang="en-GB" b="0" i="0" dirty="0">
                <a:solidFill>
                  <a:srgbClr val="333333"/>
                </a:solidFill>
                <a:effectLst/>
                <a:latin typeface="Lato" panose="020F0502020204030203" pitchFamily="34" charset="0"/>
              </a:rPr>
              <a:t>Emotional Self-Awareness</a:t>
            </a:r>
          </a:p>
          <a:p>
            <a:pPr algn="l" fontAlgn="base">
              <a:buFont typeface="+mj-lt"/>
              <a:buAutoNum type="arabicPeriod"/>
            </a:pPr>
            <a:r>
              <a:rPr lang="en-GB" b="0" i="0" dirty="0">
                <a:solidFill>
                  <a:srgbClr val="333333"/>
                </a:solidFill>
                <a:effectLst/>
                <a:latin typeface="Lato" panose="020F0502020204030203" pitchFamily="34" charset="0"/>
              </a:rPr>
              <a:t>Emotional Self-Control</a:t>
            </a:r>
          </a:p>
          <a:p>
            <a:pPr algn="l" fontAlgn="base">
              <a:buFont typeface="+mj-lt"/>
              <a:buAutoNum type="arabicPeriod"/>
            </a:pPr>
            <a:r>
              <a:rPr lang="en-GB" b="0" i="0" dirty="0">
                <a:solidFill>
                  <a:srgbClr val="333333"/>
                </a:solidFill>
                <a:effectLst/>
                <a:latin typeface="Lato" panose="020F0502020204030203" pitchFamily="34" charset="0"/>
              </a:rPr>
              <a:t>Adaptability</a:t>
            </a:r>
          </a:p>
          <a:p>
            <a:pPr algn="l" fontAlgn="base">
              <a:buFont typeface="+mj-lt"/>
              <a:buAutoNum type="arabicPeriod"/>
            </a:pPr>
            <a:r>
              <a:rPr lang="en-GB" b="0" i="0" dirty="0">
                <a:solidFill>
                  <a:srgbClr val="333333"/>
                </a:solidFill>
                <a:effectLst/>
                <a:latin typeface="Lato" panose="020F0502020204030203" pitchFamily="34" charset="0"/>
              </a:rPr>
              <a:t>Achievement Orientation</a:t>
            </a:r>
          </a:p>
          <a:p>
            <a:pPr algn="l" fontAlgn="base">
              <a:buFont typeface="+mj-lt"/>
              <a:buAutoNum type="arabicPeriod"/>
            </a:pPr>
            <a:r>
              <a:rPr lang="en-GB" b="0" i="0" dirty="0">
                <a:solidFill>
                  <a:srgbClr val="333333"/>
                </a:solidFill>
                <a:effectLst/>
                <a:latin typeface="Lato" panose="020F0502020204030203" pitchFamily="34" charset="0"/>
              </a:rPr>
              <a:t>Positive Outlook</a:t>
            </a:r>
          </a:p>
          <a:p>
            <a:pPr algn="l" fontAlgn="base">
              <a:buFont typeface="+mj-lt"/>
              <a:buAutoNum type="arabicPeriod"/>
            </a:pPr>
            <a:r>
              <a:rPr lang="en-GB" b="0" i="0" dirty="0">
                <a:solidFill>
                  <a:srgbClr val="333333"/>
                </a:solidFill>
                <a:effectLst/>
                <a:latin typeface="Lato" panose="020F0502020204030203" pitchFamily="34" charset="0"/>
              </a:rPr>
              <a:t>Empathy</a:t>
            </a:r>
          </a:p>
          <a:p>
            <a:pPr algn="l" fontAlgn="base">
              <a:buFont typeface="+mj-lt"/>
              <a:buAutoNum type="arabicPeriod"/>
            </a:pPr>
            <a:r>
              <a:rPr lang="en-GB" b="0" i="0" dirty="0">
                <a:solidFill>
                  <a:srgbClr val="333333"/>
                </a:solidFill>
                <a:effectLst/>
                <a:latin typeface="Lato" panose="020F0502020204030203" pitchFamily="34" charset="0"/>
              </a:rPr>
              <a:t>Organisational Awareness</a:t>
            </a:r>
          </a:p>
          <a:p>
            <a:pPr algn="l" fontAlgn="base">
              <a:buFont typeface="+mj-lt"/>
              <a:buAutoNum type="arabicPeriod"/>
            </a:pPr>
            <a:r>
              <a:rPr lang="en-GB" b="0" i="0" dirty="0">
                <a:solidFill>
                  <a:srgbClr val="333333"/>
                </a:solidFill>
                <a:effectLst/>
                <a:latin typeface="Lato" panose="020F0502020204030203" pitchFamily="34" charset="0"/>
              </a:rPr>
              <a:t>Influence</a:t>
            </a:r>
          </a:p>
          <a:p>
            <a:pPr algn="l" fontAlgn="base">
              <a:buFont typeface="+mj-lt"/>
              <a:buAutoNum type="arabicPeriod"/>
            </a:pPr>
            <a:r>
              <a:rPr lang="en-GB" b="0" i="0" dirty="0">
                <a:solidFill>
                  <a:srgbClr val="333333"/>
                </a:solidFill>
                <a:effectLst/>
                <a:latin typeface="Lato" panose="020F0502020204030203" pitchFamily="34" charset="0"/>
              </a:rPr>
              <a:t>Coach and Mentor</a:t>
            </a:r>
          </a:p>
          <a:p>
            <a:pPr algn="l" fontAlgn="base">
              <a:buFont typeface="+mj-lt"/>
              <a:buAutoNum type="arabicPeriod"/>
            </a:pPr>
            <a:r>
              <a:rPr lang="en-GB" b="0" i="0" dirty="0">
                <a:solidFill>
                  <a:srgbClr val="333333"/>
                </a:solidFill>
                <a:effectLst/>
                <a:latin typeface="Lato" panose="020F0502020204030203" pitchFamily="34" charset="0"/>
              </a:rPr>
              <a:t>Conflict Management</a:t>
            </a:r>
          </a:p>
          <a:p>
            <a:pPr algn="l" fontAlgn="base">
              <a:buFont typeface="+mj-lt"/>
              <a:buAutoNum type="arabicPeriod"/>
            </a:pPr>
            <a:r>
              <a:rPr lang="en-GB" b="0" i="0" dirty="0">
                <a:solidFill>
                  <a:srgbClr val="333333"/>
                </a:solidFill>
                <a:effectLst/>
                <a:latin typeface="Lato" panose="020F0502020204030203" pitchFamily="34" charset="0"/>
              </a:rPr>
              <a:t>Teamwork</a:t>
            </a:r>
          </a:p>
          <a:p>
            <a:pPr algn="l" fontAlgn="base">
              <a:buFont typeface="+mj-lt"/>
              <a:buAutoNum type="arabicPeriod"/>
            </a:pPr>
            <a:r>
              <a:rPr lang="en-GB" b="0" i="0" dirty="0">
                <a:solidFill>
                  <a:srgbClr val="333333"/>
                </a:solidFill>
                <a:effectLst/>
                <a:latin typeface="Lato" panose="020F0502020204030203" pitchFamily="34" charset="0"/>
              </a:rPr>
              <a:t>Inspirational Leadership</a:t>
            </a:r>
          </a:p>
          <a:p>
            <a:endParaRPr lang="en-GB" dirty="0"/>
          </a:p>
        </p:txBody>
      </p:sp>
      <p:sp>
        <p:nvSpPr>
          <p:cNvPr id="4" name="TextBox 3">
            <a:extLst>
              <a:ext uri="{FF2B5EF4-FFF2-40B4-BE49-F238E27FC236}">
                <a16:creationId xmlns:a16="http://schemas.microsoft.com/office/drawing/2014/main" id="{E2F28EA3-FA44-F5D1-E1C6-58065511CE3F}"/>
              </a:ext>
            </a:extLst>
          </p:cNvPr>
          <p:cNvSpPr txBox="1"/>
          <p:nvPr/>
        </p:nvSpPr>
        <p:spPr>
          <a:xfrm>
            <a:off x="6096000" y="1244184"/>
            <a:ext cx="5641298" cy="2246769"/>
          </a:xfrm>
          <a:prstGeom prst="rect">
            <a:avLst/>
          </a:prstGeom>
          <a:noFill/>
          <a:ln>
            <a:solidFill>
              <a:schemeClr val="tx1"/>
            </a:solidFill>
          </a:ln>
        </p:spPr>
        <p:txBody>
          <a:bodyPr wrap="square" rtlCol="0">
            <a:spAutoFit/>
          </a:bodyPr>
          <a:lstStyle/>
          <a:p>
            <a:r>
              <a:rPr lang="en-GB" sz="2000" b="0" i="0" dirty="0">
                <a:solidFill>
                  <a:srgbClr val="333333"/>
                </a:solidFill>
                <a:effectLst/>
              </a:rPr>
              <a:t>Daniel Goleman and Richard Boyatzis analysed the internal competency models of dozens of organisations to identify ‘Distinguishing Competencies’ common to all (those competencies that distinguish high performers fro</a:t>
            </a:r>
            <a:r>
              <a:rPr lang="en-GB" sz="2000" dirty="0">
                <a:solidFill>
                  <a:srgbClr val="333333"/>
                </a:solidFill>
              </a:rPr>
              <a:t>m the rest)</a:t>
            </a:r>
            <a:r>
              <a:rPr lang="en-GB" sz="2000" b="0" i="0" dirty="0">
                <a:solidFill>
                  <a:srgbClr val="333333"/>
                </a:solidFill>
                <a:effectLst/>
              </a:rPr>
              <a:t> and built their model of Emotional Intelligence from that data</a:t>
            </a:r>
            <a:r>
              <a:rPr lang="en-GB" b="0" i="0" dirty="0">
                <a:solidFill>
                  <a:srgbClr val="333333"/>
                </a:solidFill>
                <a:effectLst/>
                <a:latin typeface="Lato" panose="020F0502020204030203" pitchFamily="34" charset="0"/>
              </a:rPr>
              <a:t>.</a:t>
            </a:r>
            <a:endParaRPr lang="en-GB" dirty="0"/>
          </a:p>
        </p:txBody>
      </p:sp>
      <p:sp>
        <p:nvSpPr>
          <p:cNvPr id="5" name="TextBox 4">
            <a:extLst>
              <a:ext uri="{FF2B5EF4-FFF2-40B4-BE49-F238E27FC236}">
                <a16:creationId xmlns:a16="http://schemas.microsoft.com/office/drawing/2014/main" id="{74ACDE9B-076D-337B-5F82-1278F3689B3B}"/>
              </a:ext>
            </a:extLst>
          </p:cNvPr>
          <p:cNvSpPr txBox="1"/>
          <p:nvPr/>
        </p:nvSpPr>
        <p:spPr>
          <a:xfrm>
            <a:off x="6096000" y="3957403"/>
            <a:ext cx="5641298" cy="1200329"/>
          </a:xfrm>
          <a:prstGeom prst="rect">
            <a:avLst/>
          </a:prstGeom>
          <a:noFill/>
          <a:ln>
            <a:solidFill>
              <a:schemeClr val="tx1"/>
            </a:solidFill>
          </a:ln>
        </p:spPr>
        <p:txBody>
          <a:bodyPr wrap="square" rtlCol="0">
            <a:spAutoFit/>
          </a:bodyPr>
          <a:lstStyle/>
          <a:p>
            <a:r>
              <a:rPr lang="en-GB" dirty="0">
                <a:hlinkClick r:id="rId3"/>
              </a:rPr>
              <a:t>https://danielgolemanemotionalintelligence.com/ei-overview-the-four-domains-and-twelve-competencies/</a:t>
            </a:r>
            <a:endParaRPr lang="en-GB" dirty="0"/>
          </a:p>
          <a:p>
            <a:endParaRPr lang="en-GB" dirty="0"/>
          </a:p>
        </p:txBody>
      </p:sp>
    </p:spTree>
    <p:extLst>
      <p:ext uri="{BB962C8B-B14F-4D97-AF65-F5344CB8AC3E}">
        <p14:creationId xmlns:p14="http://schemas.microsoft.com/office/powerpoint/2010/main" val="332583835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42463-040D-3DE0-9956-116388D31134}"/>
              </a:ext>
            </a:extLst>
          </p:cNvPr>
          <p:cNvSpPr>
            <a:spLocks noGrp="1"/>
          </p:cNvSpPr>
          <p:nvPr>
            <p:ph type="title"/>
          </p:nvPr>
        </p:nvSpPr>
        <p:spPr/>
        <p:txBody>
          <a:bodyPr/>
          <a:lstStyle/>
          <a:p>
            <a:r>
              <a:rPr lang="en-GB" b="1" dirty="0">
                <a:latin typeface="+mn-lt"/>
              </a:rPr>
              <a:t>Activity</a:t>
            </a:r>
          </a:p>
        </p:txBody>
      </p:sp>
      <p:sp>
        <p:nvSpPr>
          <p:cNvPr id="3" name="Content Placeholder 2">
            <a:extLst>
              <a:ext uri="{FF2B5EF4-FFF2-40B4-BE49-F238E27FC236}">
                <a16:creationId xmlns:a16="http://schemas.microsoft.com/office/drawing/2014/main" id="{E941F61B-8DF0-F018-1183-52F1AD6D88F3}"/>
              </a:ext>
            </a:extLst>
          </p:cNvPr>
          <p:cNvSpPr>
            <a:spLocks noGrp="1"/>
          </p:cNvSpPr>
          <p:nvPr>
            <p:ph idx="1"/>
          </p:nvPr>
        </p:nvSpPr>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3000" b="0" i="0" u="none" strike="noStrike" kern="1200" cap="none" spc="0" normalizeH="0" baseline="0" noProof="0" dirty="0">
                <a:ln>
                  <a:noFill/>
                </a:ln>
                <a:solidFill>
                  <a:prstClr val="black"/>
                </a:solidFill>
                <a:effectLst/>
                <a:uLnTx/>
                <a:uFillTx/>
                <a:latin typeface="Myriad Pro"/>
                <a:ea typeface="+mn-ea"/>
                <a:cs typeface="+mn-cs"/>
              </a:rPr>
              <a:t>Bearing in mind that Emotional intelligence is the foundation for critical skills such as </a:t>
            </a:r>
            <a:r>
              <a:rPr kumimoji="0" lang="en-GB" sz="3000" b="0" i="1" u="none" strike="noStrike" kern="1200" cap="none" spc="0" normalizeH="0" baseline="0" noProof="0" dirty="0">
                <a:ln>
                  <a:noFill/>
                </a:ln>
                <a:solidFill>
                  <a:prstClr val="black"/>
                </a:solidFill>
                <a:effectLst/>
                <a:uLnTx/>
                <a:uFillTx/>
                <a:latin typeface="Myriad Pro"/>
                <a:ea typeface="+mn-ea"/>
                <a:cs typeface="+mn-cs"/>
              </a:rPr>
              <a:t>decision-making, stress and change tolerance, trust, accountability, anger management, assertiveness, presentation skills, social skills, customer service, communication and time management – </a:t>
            </a:r>
            <a:r>
              <a:rPr kumimoji="0" lang="en-GB" sz="3200" b="0" u="none" strike="noStrike" kern="1200" cap="none" spc="0" normalizeH="0" baseline="0" noProof="0" dirty="0">
                <a:ln>
                  <a:noFill/>
                </a:ln>
                <a:solidFill>
                  <a:prstClr val="black"/>
                </a:solidFill>
                <a:effectLst/>
                <a:uLnTx/>
                <a:uFillTx/>
                <a:ea typeface="+mn-ea"/>
                <a:cs typeface="+mn-cs"/>
              </a:rPr>
              <a:t>how relevant are</a:t>
            </a:r>
            <a:r>
              <a:rPr lang="en-GB" sz="3200" dirty="0"/>
              <a:t> Daniel Goleman’s competencies to your current job role?</a:t>
            </a:r>
          </a:p>
        </p:txBody>
      </p:sp>
    </p:spTree>
    <p:extLst>
      <p:ext uri="{BB962C8B-B14F-4D97-AF65-F5344CB8AC3E}">
        <p14:creationId xmlns:p14="http://schemas.microsoft.com/office/powerpoint/2010/main" val="199067296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D78376-B140-4C76-8446-E371F90D7D4E}"/>
              </a:ext>
            </a:extLst>
          </p:cNvPr>
          <p:cNvSpPr>
            <a:spLocks noGrp="1"/>
          </p:cNvSpPr>
          <p:nvPr>
            <p:ph type="title"/>
          </p:nvPr>
        </p:nvSpPr>
        <p:spPr>
          <a:xfrm>
            <a:off x="251927" y="274638"/>
            <a:ext cx="11784563" cy="1143000"/>
          </a:xfrm>
        </p:spPr>
        <p:txBody>
          <a:bodyPr>
            <a:normAutofit/>
          </a:bodyPr>
          <a:lstStyle/>
          <a:p>
            <a:r>
              <a:rPr lang="en-GB" sz="3200" dirty="0"/>
              <a:t> </a:t>
            </a:r>
            <a:r>
              <a:rPr lang="en-GB" sz="3200" b="1" dirty="0" err="1"/>
              <a:t>TalentSmarteq</a:t>
            </a:r>
            <a:r>
              <a:rPr lang="en-GB" sz="3200" b="1" dirty="0"/>
              <a:t> and the work of Travis Bradberry</a:t>
            </a:r>
          </a:p>
        </p:txBody>
      </p:sp>
      <p:pic>
        <p:nvPicPr>
          <p:cNvPr id="4" name="Content Placeholder 3">
            <a:extLst>
              <a:ext uri="{FF2B5EF4-FFF2-40B4-BE49-F238E27FC236}">
                <a16:creationId xmlns:a16="http://schemas.microsoft.com/office/drawing/2014/main" id="{1DAB5DDE-6DB8-4608-B642-D1BCC0CDA8FD}"/>
              </a:ext>
            </a:extLst>
          </p:cNvPr>
          <p:cNvPicPr>
            <a:picLocks noGrp="1" noChangeAspect="1"/>
          </p:cNvPicPr>
          <p:nvPr>
            <p:ph idx="1"/>
          </p:nvPr>
        </p:nvPicPr>
        <p:blipFill>
          <a:blip r:embed="rId3"/>
          <a:stretch>
            <a:fillRect/>
          </a:stretch>
        </p:blipFill>
        <p:spPr>
          <a:xfrm>
            <a:off x="3055776" y="1244551"/>
            <a:ext cx="6176864" cy="4368898"/>
          </a:xfrm>
          <a:prstGeom prst="rect">
            <a:avLst/>
          </a:prstGeom>
        </p:spPr>
      </p:pic>
    </p:spTree>
    <p:extLst>
      <p:ext uri="{BB962C8B-B14F-4D97-AF65-F5344CB8AC3E}">
        <p14:creationId xmlns:p14="http://schemas.microsoft.com/office/powerpoint/2010/main" val="277225103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DFF5E47E-9358-4376-89EB-78D7B6C1F8FE}"/>
              </a:ext>
            </a:extLst>
          </p:cNvPr>
          <p:cNvPicPr>
            <a:picLocks noGrp="1" noChangeAspect="1"/>
          </p:cNvPicPr>
          <p:nvPr>
            <p:ph idx="1"/>
          </p:nvPr>
        </p:nvPicPr>
        <p:blipFill>
          <a:blip r:embed="rId2"/>
          <a:stretch>
            <a:fillRect/>
          </a:stretch>
        </p:blipFill>
        <p:spPr>
          <a:xfrm>
            <a:off x="2452255" y="313749"/>
            <a:ext cx="6816436" cy="5241925"/>
          </a:xfrm>
          <a:prstGeom prst="rect">
            <a:avLst/>
          </a:prstGeom>
        </p:spPr>
      </p:pic>
    </p:spTree>
    <p:extLst>
      <p:ext uri="{BB962C8B-B14F-4D97-AF65-F5344CB8AC3E}">
        <p14:creationId xmlns:p14="http://schemas.microsoft.com/office/powerpoint/2010/main" val="13188185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DFBA116-8206-4D6E-917C-43606FEE129A}"/>
              </a:ext>
            </a:extLst>
          </p:cNvPr>
          <p:cNvPicPr>
            <a:picLocks noChangeAspect="1"/>
          </p:cNvPicPr>
          <p:nvPr/>
        </p:nvPicPr>
        <p:blipFill>
          <a:blip r:embed="rId3"/>
          <a:stretch>
            <a:fillRect/>
          </a:stretch>
        </p:blipFill>
        <p:spPr>
          <a:xfrm>
            <a:off x="2640709" y="0"/>
            <a:ext cx="7126745" cy="6825036"/>
          </a:xfrm>
          <a:prstGeom prst="rect">
            <a:avLst/>
          </a:prstGeom>
        </p:spPr>
      </p:pic>
    </p:spTree>
    <p:extLst>
      <p:ext uri="{BB962C8B-B14F-4D97-AF65-F5344CB8AC3E}">
        <p14:creationId xmlns:p14="http://schemas.microsoft.com/office/powerpoint/2010/main" val="261441301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C43754-B832-CF4B-A631-2191794CE9DE}"/>
              </a:ext>
            </a:extLst>
          </p:cNvPr>
          <p:cNvSpPr>
            <a:spLocks noGrp="1"/>
          </p:cNvSpPr>
          <p:nvPr>
            <p:ph type="title"/>
          </p:nvPr>
        </p:nvSpPr>
        <p:spPr>
          <a:xfrm>
            <a:off x="609600" y="274638"/>
            <a:ext cx="10972800" cy="729703"/>
          </a:xfrm>
        </p:spPr>
        <p:txBody>
          <a:bodyPr>
            <a:normAutofit/>
          </a:bodyPr>
          <a:lstStyle/>
          <a:p>
            <a:r>
              <a:rPr lang="en-GB" b="1" dirty="0">
                <a:latin typeface="+mn-lt"/>
              </a:rPr>
              <a:t>How to Improve Self-Awareness</a:t>
            </a:r>
          </a:p>
        </p:txBody>
      </p:sp>
      <p:sp>
        <p:nvSpPr>
          <p:cNvPr id="3" name="Content Placeholder 2">
            <a:extLst>
              <a:ext uri="{FF2B5EF4-FFF2-40B4-BE49-F238E27FC236}">
                <a16:creationId xmlns:a16="http://schemas.microsoft.com/office/drawing/2014/main" id="{BE7C46A1-8642-F7CB-63DB-92C428DBFB0D}"/>
              </a:ext>
            </a:extLst>
          </p:cNvPr>
          <p:cNvSpPr>
            <a:spLocks noGrp="1"/>
          </p:cNvSpPr>
          <p:nvPr>
            <p:ph idx="1"/>
          </p:nvPr>
        </p:nvSpPr>
        <p:spPr>
          <a:xfrm>
            <a:off x="609600" y="1417638"/>
            <a:ext cx="10972800" cy="4099595"/>
          </a:xfrm>
        </p:spPr>
        <p:txBody>
          <a:bodyPr>
            <a:normAutofit fontScale="85000" lnSpcReduction="20000"/>
          </a:bodyPr>
          <a:lstStyle/>
          <a:p>
            <a:pPr algn="l" fontAlgn="base">
              <a:buFont typeface="Arial" panose="020B0604020202020204" pitchFamily="34" charset="0"/>
              <a:buChar char="•"/>
            </a:pPr>
            <a:r>
              <a:rPr lang="en-GB" b="0" i="0" dirty="0">
                <a:effectLst/>
              </a:rPr>
              <a:t>Recognise all emotions as neutral, not good or bad</a:t>
            </a:r>
          </a:p>
          <a:p>
            <a:pPr algn="l" fontAlgn="base">
              <a:buFont typeface="Arial" panose="020B0604020202020204" pitchFamily="34" charset="0"/>
              <a:buChar char="•"/>
            </a:pPr>
            <a:r>
              <a:rPr lang="en-GB" b="0" i="0" dirty="0">
                <a:effectLst/>
              </a:rPr>
              <a:t>Observe the effects of your emotions</a:t>
            </a:r>
          </a:p>
          <a:p>
            <a:pPr algn="l" fontAlgn="base">
              <a:buFont typeface="Arial" panose="020B0604020202020204" pitchFamily="34" charset="0"/>
              <a:buChar char="•"/>
            </a:pPr>
            <a:r>
              <a:rPr lang="en-GB" b="0" i="0" dirty="0">
                <a:effectLst/>
              </a:rPr>
              <a:t>Lean into the discomfort of emotions</a:t>
            </a:r>
          </a:p>
          <a:p>
            <a:pPr algn="l" fontAlgn="base">
              <a:buFont typeface="Arial" panose="020B0604020202020204" pitchFamily="34" charset="0"/>
              <a:buChar char="•"/>
            </a:pPr>
            <a:r>
              <a:rPr lang="en-GB" b="0" i="0" dirty="0">
                <a:effectLst/>
              </a:rPr>
              <a:t>Allow yourself to physically feel your emotions</a:t>
            </a:r>
          </a:p>
          <a:p>
            <a:pPr algn="l" fontAlgn="base">
              <a:buFont typeface="Arial" panose="020B0604020202020204" pitchFamily="34" charset="0"/>
              <a:buChar char="•"/>
            </a:pPr>
            <a:r>
              <a:rPr lang="en-GB" b="0" i="0" dirty="0">
                <a:effectLst/>
              </a:rPr>
              <a:t>Observe your emotions and what triggers them</a:t>
            </a:r>
          </a:p>
          <a:p>
            <a:pPr algn="l" fontAlgn="base">
              <a:buFont typeface="Arial" panose="020B0604020202020204" pitchFamily="34" charset="0"/>
              <a:buChar char="•"/>
            </a:pPr>
            <a:r>
              <a:rPr lang="en-GB" b="1" i="0" dirty="0">
                <a:effectLst/>
              </a:rPr>
              <a:t>Journal about your emotions</a:t>
            </a:r>
          </a:p>
          <a:p>
            <a:pPr algn="l" fontAlgn="base">
              <a:buFont typeface="Arial" panose="020B0604020202020204" pitchFamily="34" charset="0"/>
              <a:buChar char="•"/>
            </a:pPr>
            <a:r>
              <a:rPr lang="en-GB" b="0" i="0" dirty="0">
                <a:effectLst/>
              </a:rPr>
              <a:t>Investigate why you react the way you do in various situations</a:t>
            </a:r>
          </a:p>
          <a:p>
            <a:pPr algn="l" fontAlgn="base">
              <a:buFont typeface="Arial" panose="020B0604020202020204" pitchFamily="34" charset="0"/>
              <a:buChar char="•"/>
            </a:pPr>
            <a:r>
              <a:rPr lang="en-GB" b="0" i="0" dirty="0">
                <a:effectLst/>
              </a:rPr>
              <a:t>Notice how your emotions and moods are perceived by others</a:t>
            </a:r>
          </a:p>
          <a:p>
            <a:pPr algn="l" fontAlgn="base">
              <a:buFont typeface="Arial" panose="020B0604020202020204" pitchFamily="34" charset="0"/>
              <a:buChar char="•"/>
            </a:pPr>
            <a:r>
              <a:rPr lang="en-GB" b="0" i="0" dirty="0">
                <a:effectLst/>
              </a:rPr>
              <a:t>Ask others for feedback about your emotions and reactions</a:t>
            </a:r>
          </a:p>
          <a:p>
            <a:pPr algn="l" fontAlgn="base">
              <a:buFont typeface="Arial" panose="020B0604020202020204" pitchFamily="34" charset="0"/>
              <a:buChar char="•"/>
            </a:pPr>
            <a:r>
              <a:rPr lang="en-GB" b="0" i="0" dirty="0">
                <a:effectLst/>
              </a:rPr>
              <a:t>Learn how you respond to stress (</a:t>
            </a:r>
            <a:r>
              <a:rPr lang="en-GB" b="0" i="0" dirty="0" err="1">
                <a:effectLst/>
              </a:rPr>
              <a:t>TalentsmartEQ</a:t>
            </a:r>
            <a:r>
              <a:rPr lang="en-GB" b="0" i="0" dirty="0">
                <a:effectLst/>
              </a:rPr>
              <a:t>, 2024). </a:t>
            </a:r>
          </a:p>
          <a:p>
            <a:endParaRPr lang="en-GB" dirty="0"/>
          </a:p>
        </p:txBody>
      </p:sp>
    </p:spTree>
    <p:extLst>
      <p:ext uri="{BB962C8B-B14F-4D97-AF65-F5344CB8AC3E}">
        <p14:creationId xmlns:p14="http://schemas.microsoft.com/office/powerpoint/2010/main" val="359543414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B20F61-1753-0877-EB4C-AD3DD137C676}"/>
              </a:ext>
            </a:extLst>
          </p:cNvPr>
          <p:cNvSpPr>
            <a:spLocks noGrp="1"/>
          </p:cNvSpPr>
          <p:nvPr>
            <p:ph type="title"/>
          </p:nvPr>
        </p:nvSpPr>
        <p:spPr>
          <a:xfrm>
            <a:off x="609600" y="274638"/>
            <a:ext cx="10972800" cy="669742"/>
          </a:xfrm>
        </p:spPr>
        <p:txBody>
          <a:bodyPr>
            <a:normAutofit fontScale="90000"/>
          </a:bodyPr>
          <a:lstStyle/>
          <a:p>
            <a:r>
              <a:rPr lang="en-GB" b="1" dirty="0">
                <a:latin typeface="+mn-lt"/>
              </a:rPr>
              <a:t>Journal </a:t>
            </a:r>
          </a:p>
        </p:txBody>
      </p:sp>
      <p:sp>
        <p:nvSpPr>
          <p:cNvPr id="3" name="Content Placeholder 2">
            <a:extLst>
              <a:ext uri="{FF2B5EF4-FFF2-40B4-BE49-F238E27FC236}">
                <a16:creationId xmlns:a16="http://schemas.microsoft.com/office/drawing/2014/main" id="{2410EB83-7C0F-467E-087A-F6C5565974F1}"/>
              </a:ext>
            </a:extLst>
          </p:cNvPr>
          <p:cNvSpPr>
            <a:spLocks noGrp="1"/>
          </p:cNvSpPr>
          <p:nvPr>
            <p:ph idx="1"/>
          </p:nvPr>
        </p:nvSpPr>
        <p:spPr>
          <a:xfrm>
            <a:off x="609600" y="1229193"/>
            <a:ext cx="10972800" cy="4288040"/>
          </a:xfrm>
        </p:spPr>
        <p:txBody>
          <a:bodyPr>
            <a:normAutofit/>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b="0" i="0" u="none" strike="noStrike" kern="1200" cap="none" spc="0" normalizeH="0" baseline="0" noProof="0" dirty="0">
                <a:ln>
                  <a:noFill/>
                </a:ln>
                <a:solidFill>
                  <a:prstClr val="black"/>
                </a:solidFill>
                <a:effectLst/>
                <a:uLnTx/>
                <a:uFillTx/>
                <a:latin typeface="Myriad Pro"/>
                <a:ea typeface="+mn-ea"/>
                <a:cs typeface="+mn-cs"/>
              </a:rPr>
              <a:t>Answer 3 key questions every evening:</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b="1" i="0" u="none" strike="noStrike" kern="1200" cap="none" spc="0" normalizeH="0" baseline="0" noProof="0" dirty="0">
                <a:ln>
                  <a:noFill/>
                </a:ln>
                <a:solidFill>
                  <a:prstClr val="black"/>
                </a:solidFill>
                <a:effectLst/>
                <a:uLnTx/>
                <a:uFillTx/>
                <a:latin typeface="Myriad Pro"/>
                <a:ea typeface="+mn-ea"/>
                <a:cs typeface="+mn-cs"/>
              </a:rPr>
              <a:t>What went well today?</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b="1" i="0" u="none" strike="noStrike" kern="1200" cap="none" spc="0" normalizeH="0" baseline="0" noProof="0" dirty="0">
                <a:ln>
                  <a:noFill/>
                </a:ln>
                <a:solidFill>
                  <a:prstClr val="black"/>
                </a:solidFill>
                <a:effectLst/>
                <a:uLnTx/>
                <a:uFillTx/>
                <a:latin typeface="Myriad Pro"/>
                <a:ea typeface="+mn-ea"/>
                <a:cs typeface="+mn-cs"/>
              </a:rPr>
              <a:t>What can I do differently tomorrow?</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b="1" i="0" u="none" strike="noStrike" kern="1200" cap="none" spc="0" normalizeH="0" baseline="0" noProof="0" dirty="0">
                <a:ln>
                  <a:noFill/>
                </a:ln>
                <a:solidFill>
                  <a:prstClr val="black"/>
                </a:solidFill>
                <a:effectLst/>
                <a:uLnTx/>
                <a:uFillTx/>
                <a:latin typeface="Myriad Pro"/>
                <a:ea typeface="+mn-ea"/>
                <a:cs typeface="+mn-cs"/>
              </a:rPr>
              <a:t>What did I do for someone else today?</a:t>
            </a:r>
          </a:p>
          <a:p>
            <a:pPr marL="0" marR="0" lvl="0" indent="0" algn="l" defTabSz="914400" rtl="0" eaLnBrk="1" fontAlgn="auto" latinLnBrk="0" hangingPunct="1">
              <a:lnSpc>
                <a:spcPct val="100000"/>
              </a:lnSpc>
              <a:spcBef>
                <a:spcPct val="20000"/>
              </a:spcBef>
              <a:spcAft>
                <a:spcPts val="0"/>
              </a:spcAft>
              <a:buClrTx/>
              <a:buSzTx/>
              <a:buNone/>
              <a:tabLst/>
              <a:defRPr/>
            </a:pPr>
            <a:endParaRPr kumimoji="0" lang="en-GB"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b="0" i="0" u="none" strike="noStrike" kern="1200" cap="none" spc="0" normalizeH="0" baseline="0" noProof="0" dirty="0">
                <a:ln>
                  <a:noFill/>
                </a:ln>
                <a:solidFill>
                  <a:prstClr val="black"/>
                </a:solidFill>
                <a:effectLst/>
                <a:uLnTx/>
                <a:uFillTx/>
                <a:latin typeface="Myriad Pro"/>
                <a:ea typeface="+mn-ea"/>
                <a:cs typeface="+mn-cs"/>
                <a:hlinkClick r:id="rId3"/>
              </a:rPr>
              <a:t>The Power of Journalling with Dr Rangan Chatterjee / Feel Better, Live More Podcast</a:t>
            </a:r>
            <a:endParaRPr kumimoji="0" lang="en-GB" b="0" i="0" u="none" strike="noStrike" kern="1200" cap="none" spc="0" normalizeH="0" baseline="0" noProof="0" dirty="0">
              <a:ln>
                <a:noFill/>
              </a:ln>
              <a:solidFill>
                <a:prstClr val="black"/>
              </a:solidFill>
              <a:effectLst/>
              <a:uLnTx/>
              <a:uFillTx/>
              <a:latin typeface="Myriad Pro"/>
              <a:ea typeface="+mn-ea"/>
              <a:cs typeface="+mn-cs"/>
            </a:endParaRPr>
          </a:p>
          <a:p>
            <a:pPr marL="0" indent="0">
              <a:buNone/>
            </a:pPr>
            <a:endParaRPr lang="en-GB" dirty="0"/>
          </a:p>
        </p:txBody>
      </p:sp>
    </p:spTree>
    <p:extLst>
      <p:ext uri="{BB962C8B-B14F-4D97-AF65-F5344CB8AC3E}">
        <p14:creationId xmlns:p14="http://schemas.microsoft.com/office/powerpoint/2010/main" val="130248936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2EEF1D-412F-0899-1562-BD0D3C870C3C}"/>
              </a:ext>
            </a:extLst>
          </p:cNvPr>
          <p:cNvSpPr>
            <a:spLocks noGrp="1"/>
          </p:cNvSpPr>
          <p:nvPr>
            <p:ph type="title"/>
          </p:nvPr>
        </p:nvSpPr>
        <p:spPr/>
        <p:txBody>
          <a:bodyPr/>
          <a:lstStyle/>
          <a:p>
            <a:r>
              <a:rPr lang="en-GB" b="1" dirty="0"/>
              <a:t>Sources</a:t>
            </a:r>
          </a:p>
        </p:txBody>
      </p:sp>
      <p:sp>
        <p:nvSpPr>
          <p:cNvPr id="3" name="Content Placeholder 2">
            <a:extLst>
              <a:ext uri="{FF2B5EF4-FFF2-40B4-BE49-F238E27FC236}">
                <a16:creationId xmlns:a16="http://schemas.microsoft.com/office/drawing/2014/main" id="{4DA7F98A-DB6F-1DFC-49DA-A810DE7BD8D0}"/>
              </a:ext>
            </a:extLst>
          </p:cNvPr>
          <p:cNvSpPr>
            <a:spLocks noGrp="1"/>
          </p:cNvSpPr>
          <p:nvPr>
            <p:ph idx="1"/>
          </p:nvPr>
        </p:nvSpPr>
        <p:spPr/>
        <p:txBody>
          <a:bodyPr/>
          <a:lstStyle/>
          <a:p>
            <a:r>
              <a:rPr lang="en-GB" dirty="0">
                <a:hlinkClick r:id="rId3"/>
              </a:rPr>
              <a:t>https://www.danielgoleman.info/</a:t>
            </a:r>
            <a:endParaRPr lang="en-GB" dirty="0"/>
          </a:p>
          <a:p>
            <a:r>
              <a:rPr lang="en-GB" dirty="0"/>
              <a:t>Daniel Goleman’s newsletter and LinkedIn page</a:t>
            </a:r>
          </a:p>
          <a:p>
            <a:r>
              <a:rPr lang="en-GB" dirty="0">
                <a:hlinkClick r:id="rId4"/>
              </a:rPr>
              <a:t>https://danielgolemanemotionalintelligence.com/ei-overview-the-four-domains-and-twelve-competencies/</a:t>
            </a:r>
            <a:endParaRPr lang="en-GB" dirty="0"/>
          </a:p>
          <a:p>
            <a:r>
              <a:rPr lang="en-GB" dirty="0">
                <a:hlinkClick r:id="rId5"/>
              </a:rPr>
              <a:t>https://www.talentsmarteq.com/articles/</a:t>
            </a:r>
            <a:endParaRPr lang="en-GB" dirty="0"/>
          </a:p>
          <a:p>
            <a:endParaRPr lang="en-GB" dirty="0"/>
          </a:p>
          <a:p>
            <a:pPr marL="0" indent="0">
              <a:buNone/>
            </a:pPr>
            <a:endParaRPr lang="en-GB" dirty="0"/>
          </a:p>
        </p:txBody>
      </p:sp>
    </p:spTree>
    <p:extLst>
      <p:ext uri="{BB962C8B-B14F-4D97-AF65-F5344CB8AC3E}">
        <p14:creationId xmlns:p14="http://schemas.microsoft.com/office/powerpoint/2010/main" val="117492922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52EC28-51EA-A070-82EF-EC67A2644839}"/>
              </a:ext>
            </a:extLst>
          </p:cNvPr>
          <p:cNvSpPr>
            <a:spLocks noGrp="1"/>
          </p:cNvSpPr>
          <p:nvPr>
            <p:ph type="title"/>
          </p:nvPr>
        </p:nvSpPr>
        <p:spPr/>
        <p:txBody>
          <a:bodyPr/>
          <a:lstStyle/>
          <a:p>
            <a:r>
              <a:rPr lang="en-GB" b="1" dirty="0">
                <a:latin typeface="+mn-lt"/>
              </a:rPr>
              <a:t>What we have learnt</a:t>
            </a:r>
          </a:p>
        </p:txBody>
      </p:sp>
      <p:sp>
        <p:nvSpPr>
          <p:cNvPr id="3" name="Content Placeholder 2">
            <a:extLst>
              <a:ext uri="{FF2B5EF4-FFF2-40B4-BE49-F238E27FC236}">
                <a16:creationId xmlns:a16="http://schemas.microsoft.com/office/drawing/2014/main" id="{AE7C1C6F-DBAD-9F97-AEFC-1570CAB43E2B}"/>
              </a:ext>
            </a:extLst>
          </p:cNvPr>
          <p:cNvSpPr>
            <a:spLocks noGrp="1"/>
          </p:cNvSpPr>
          <p:nvPr>
            <p:ph idx="1"/>
          </p:nvPr>
        </p:nvSpPr>
        <p:spPr/>
        <p:txBody>
          <a:bodyPr/>
          <a:lstStyle/>
          <a:p>
            <a:r>
              <a:rPr lang="en-GB" dirty="0"/>
              <a:t>Emotional intelligence is a critical skill for managers</a:t>
            </a:r>
          </a:p>
          <a:p>
            <a:r>
              <a:rPr lang="en-GB" dirty="0"/>
              <a:t>It forms the basis of many other skills</a:t>
            </a:r>
          </a:p>
          <a:p>
            <a:r>
              <a:rPr lang="en-GB" dirty="0"/>
              <a:t>It can be developed!</a:t>
            </a:r>
          </a:p>
          <a:p>
            <a:r>
              <a:rPr lang="en-GB" dirty="0"/>
              <a:t>Goleman is a leading name in the field</a:t>
            </a:r>
          </a:p>
          <a:p>
            <a:r>
              <a:rPr lang="en-GB" dirty="0"/>
              <a:t>Self awareness is the foundation of other EI domains</a:t>
            </a:r>
          </a:p>
          <a:p>
            <a:r>
              <a:rPr lang="en-GB" dirty="0"/>
              <a:t>Journalling can be a good way of developing self-awareness</a:t>
            </a:r>
          </a:p>
        </p:txBody>
      </p:sp>
    </p:spTree>
    <p:extLst>
      <p:ext uri="{BB962C8B-B14F-4D97-AF65-F5344CB8AC3E}">
        <p14:creationId xmlns:p14="http://schemas.microsoft.com/office/powerpoint/2010/main" val="1203741076"/>
      </p:ext>
    </p:extLst>
  </p:cSld>
  <p:clrMapOvr>
    <a:masterClrMapping/>
  </p:clrMapOvr>
</p:sld>
</file>

<file path=ppt/theme/theme1.xml><?xml version="1.0" encoding="utf-8"?>
<a:theme xmlns:a="http://schemas.openxmlformats.org/drawingml/2006/main" name="Theme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8BC233C5-51EC-479D-9954-BB2F19622AD4}" vid="{1AF3CB73-3F68-4CB4-A7F5-70C4C3B8968D}"/>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Theme1</Template>
  <TotalTime>1080</TotalTime>
  <Words>1249</Words>
  <Application>Microsoft Office PowerPoint</Application>
  <PresentationFormat>Widescreen</PresentationFormat>
  <Paragraphs>169</Paragraphs>
  <Slides>24</Slides>
  <Notes>21</Notes>
  <HiddenSlides>0</HiddenSlides>
  <MMClips>0</MMClips>
  <ScaleCrop>false</ScaleCrop>
  <HeadingPairs>
    <vt:vector size="6" baseType="variant">
      <vt:variant>
        <vt:lpstr>Fonts Used</vt:lpstr>
      </vt:variant>
      <vt:variant>
        <vt:i4>5</vt:i4>
      </vt:variant>
      <vt:variant>
        <vt:lpstr>Theme</vt:lpstr>
      </vt:variant>
      <vt:variant>
        <vt:i4>3</vt:i4>
      </vt:variant>
      <vt:variant>
        <vt:lpstr>Slide Titles</vt:lpstr>
      </vt:variant>
      <vt:variant>
        <vt:i4>24</vt:i4>
      </vt:variant>
    </vt:vector>
  </HeadingPairs>
  <TitlesOfParts>
    <vt:vector size="32" baseType="lpstr">
      <vt:lpstr>Arial</vt:lpstr>
      <vt:lpstr>Calibri</vt:lpstr>
      <vt:lpstr>Calibri Light</vt:lpstr>
      <vt:lpstr>Lato</vt:lpstr>
      <vt:lpstr>Myriad Pro</vt:lpstr>
      <vt:lpstr>Theme1</vt:lpstr>
      <vt:lpstr>UWTSD Text 2</vt:lpstr>
      <vt:lpstr>UWTSD Logo Variations place image in Background</vt:lpstr>
      <vt:lpstr>Emotional Intelligence - Introduction</vt:lpstr>
      <vt:lpstr>Module Aim</vt:lpstr>
      <vt:lpstr>Module Objectives</vt:lpstr>
      <vt:lpstr>Learning Objectives for Today</vt:lpstr>
      <vt:lpstr>Assessment</vt:lpstr>
      <vt:lpstr>Definition</vt:lpstr>
      <vt:lpstr>Quiz</vt:lpstr>
      <vt:lpstr>What managers need</vt:lpstr>
      <vt:lpstr>PowerPoint Presentation</vt:lpstr>
      <vt:lpstr>The link between EI and Performance</vt:lpstr>
      <vt:lpstr>Organisational Benefits of EI Training (TalentSmart, 2016). Improvements in:</vt:lpstr>
      <vt:lpstr>The link between EI and Mental Health</vt:lpstr>
      <vt:lpstr>EI Frameworks</vt:lpstr>
      <vt:lpstr>Daniel Goleman</vt:lpstr>
      <vt:lpstr>Daniel Goleman’s 4 Domains of EI</vt:lpstr>
      <vt:lpstr>12 Competencies</vt:lpstr>
      <vt:lpstr>Activity</vt:lpstr>
      <vt:lpstr> TalentSmarteq and the work of Travis Bradberry</vt:lpstr>
      <vt:lpstr>PowerPoint Presentation</vt:lpstr>
      <vt:lpstr>PowerPoint Presentation</vt:lpstr>
      <vt:lpstr>How to Improve Self-Awareness</vt:lpstr>
      <vt:lpstr>Journal </vt:lpstr>
      <vt:lpstr>Sources</vt:lpstr>
      <vt:lpstr>What we have learnt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Julie Thomas</dc:creator>
  <cp:lastModifiedBy>Julie Thomas</cp:lastModifiedBy>
  <cp:revision>28</cp:revision>
  <dcterms:created xsi:type="dcterms:W3CDTF">2020-04-22T12:24:18Z</dcterms:created>
  <dcterms:modified xsi:type="dcterms:W3CDTF">2026-04-15T14:44:34Z</dcterms:modified>
</cp:coreProperties>
</file>