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03039-1AA0-403C-83B8-1FC27DBB692F}" type="datetimeFigureOut">
              <a:rPr lang="en-US" smtClean="0"/>
              <a:pPr/>
              <a:t>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2 (2000 words)- Guidance Slides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Title- A Reflective Account</a:t>
            </a:r>
          </a:p>
          <a:p>
            <a:r>
              <a:rPr lang="en-GB" dirty="0"/>
              <a:t>Written by-……………</a:t>
            </a:r>
          </a:p>
          <a:p>
            <a:r>
              <a:rPr lang="en-GB" dirty="0"/>
              <a:t>Submission Date 27/4/18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assignment should be presented in essay format.</a:t>
            </a:r>
          </a:p>
          <a:p>
            <a:r>
              <a:rPr lang="en-GB" sz="2800" dirty="0"/>
              <a:t>You should structure the assignment using the following headings:</a:t>
            </a:r>
          </a:p>
          <a:p>
            <a:r>
              <a:rPr lang="en-GB" sz="2800" dirty="0"/>
              <a:t>Introduction</a:t>
            </a:r>
          </a:p>
          <a:p>
            <a:r>
              <a:rPr lang="en-GB" sz="2800" dirty="0"/>
              <a:t>Main body of essay</a:t>
            </a:r>
          </a:p>
          <a:p>
            <a:r>
              <a:rPr lang="en-GB" sz="2800" dirty="0"/>
              <a:t>Conclusion</a:t>
            </a:r>
          </a:p>
          <a:p>
            <a:r>
              <a:rPr lang="en-GB" sz="2800" dirty="0"/>
              <a:t>Recommendations</a:t>
            </a:r>
          </a:p>
          <a:p>
            <a:r>
              <a:rPr lang="en-GB" sz="2800" dirty="0"/>
              <a:t>Reference List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Do not write a report !!!!</a:t>
            </a:r>
          </a:p>
          <a:p>
            <a:r>
              <a:rPr lang="en-GB" sz="2800" dirty="0"/>
              <a:t>You do not need to include an Executive Summary, Contents Page, Terms of Reference , Procedure and Findings.</a:t>
            </a:r>
          </a:p>
          <a:p>
            <a:r>
              <a:rPr lang="en-GB" sz="2800" dirty="0"/>
              <a:t>You do still need to include a reference list as you will need to support your discussion in the introduction and  main body of the work with quotes that are referenced and paraphrasing that is referenced.</a:t>
            </a:r>
          </a:p>
          <a:p>
            <a:r>
              <a:rPr lang="en-GB" sz="2800" dirty="0"/>
              <a:t>Please re-read your notes on referencing and paraphrasing to ensure you cite these correctly.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this is a reflective essay you can use 1</a:t>
            </a:r>
            <a:r>
              <a:rPr lang="en-GB" baseline="30000" dirty="0"/>
              <a:t>st</a:t>
            </a:r>
            <a:r>
              <a:rPr lang="en-GB" dirty="0"/>
              <a:t> and 2</a:t>
            </a:r>
            <a:r>
              <a:rPr lang="en-GB" baseline="30000" dirty="0"/>
              <a:t>nd</a:t>
            </a:r>
            <a:r>
              <a:rPr lang="en-GB" dirty="0"/>
              <a:t> person terms- I, we, their etc.</a:t>
            </a:r>
          </a:p>
          <a:p>
            <a:r>
              <a:rPr lang="en-GB" dirty="0"/>
              <a:t>The structure should follow the example of an essay placed on </a:t>
            </a:r>
            <a:r>
              <a:rPr lang="en-GB" dirty="0" err="1"/>
              <a:t>moodle</a:t>
            </a:r>
            <a:r>
              <a:rPr lang="en-GB" dirty="0"/>
              <a:t>.</a:t>
            </a:r>
          </a:p>
          <a:p>
            <a:r>
              <a:rPr lang="en-GB" dirty="0"/>
              <a:t>You need to remember that  every time you change the point or focus of what you are writing you need to use a new paragraph and use a sub-heading.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Introduction/Main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 your essay with an introduction.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Paragraph- In this paragraph provide an overview based on your information- where you work, what your job is, what you do.</a:t>
            </a:r>
          </a:p>
          <a:p>
            <a:r>
              <a:rPr lang="en-GB" dirty="0"/>
              <a:t> 2</a:t>
            </a:r>
            <a:r>
              <a:rPr lang="en-GB" baseline="30000" dirty="0"/>
              <a:t>nd</a:t>
            </a:r>
            <a:r>
              <a:rPr lang="en-GB" dirty="0"/>
              <a:t> Paragraph- Explain what is meant by reflection and why it is important to reflect on your work.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B57BF-3A16-484E-AF3F-5F459B323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F77FD-D82F-465C-8A8A-C582DD4AA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Paragraph- Describe and discuss the ‘Kolb’ model of reflection. Outline the benefits of using this model </a:t>
            </a:r>
            <a:r>
              <a:rPr lang="en-GB" dirty="0" err="1"/>
              <a:t>e.g</a:t>
            </a:r>
            <a:r>
              <a:rPr lang="en-GB" dirty="0"/>
              <a:t> use examples from your own employment.</a:t>
            </a:r>
          </a:p>
        </p:txBody>
      </p:sp>
    </p:spTree>
    <p:extLst>
      <p:ext uri="{BB962C8B-B14F-4D97-AF65-F5344CB8AC3E}">
        <p14:creationId xmlns:p14="http://schemas.microsoft.com/office/powerpoint/2010/main" val="3529249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 Paragraph- Discuss the parts of the course that you found easy/enjoyable.  Explain why and also try and provide an example.</a:t>
            </a:r>
          </a:p>
          <a:p>
            <a:r>
              <a:rPr lang="en-GB" dirty="0"/>
              <a:t>You need to use the list from the assignment to help with this </a:t>
            </a:r>
            <a:r>
              <a:rPr lang="en-GB" dirty="0" err="1"/>
              <a:t>i.e</a:t>
            </a:r>
            <a:r>
              <a:rPr lang="en-GB" dirty="0"/>
              <a:t> why did you like undertaking secondary research methods, academic writing etc.</a:t>
            </a:r>
          </a:p>
          <a:p>
            <a:r>
              <a:rPr lang="en-GB" dirty="0"/>
              <a:t>Remember to support this discussion with academic quotations or paraphrasing.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Paragraph- Discuss the parts of the course you did not enjoy or struggled with.</a:t>
            </a:r>
          </a:p>
          <a:p>
            <a:r>
              <a:rPr lang="en-GB" dirty="0"/>
              <a:t>Explain why and give an example.</a:t>
            </a:r>
          </a:p>
          <a:p>
            <a:r>
              <a:rPr lang="en-GB" dirty="0"/>
              <a:t>Again use the assignment which contains the list of topics.</a:t>
            </a:r>
          </a:p>
          <a:p>
            <a:r>
              <a:rPr lang="en-GB" dirty="0"/>
              <a:t>What you may have struggled with e.g. presentation.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Conclusion-6</a:t>
            </a:r>
            <a:r>
              <a:rPr lang="en-GB" baseline="30000" dirty="0"/>
              <a:t>th</a:t>
            </a:r>
            <a:r>
              <a:rPr lang="en-GB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Based on your discussion in paragraphs 1, 2,3 ,4 and 5 write a conclusion to the essay.</a:t>
            </a:r>
          </a:p>
          <a:p>
            <a:r>
              <a:rPr lang="en-GB" sz="2400" dirty="0"/>
              <a:t>Under the heading conclusion discuss briefly what were your main strengths and weaknesses.</a:t>
            </a:r>
          </a:p>
          <a:p>
            <a:r>
              <a:rPr lang="en-GB" sz="2400" dirty="0"/>
              <a:t>Try to link this to your introduction paragraph- why these strengths/weaknesses help/hinder your current job. </a:t>
            </a:r>
          </a:p>
          <a:p>
            <a:r>
              <a:rPr lang="en-GB" sz="2400" dirty="0"/>
              <a:t>What skills areas do you need to improve- remember only discuss skills areas included in the main body- do not discuss skills already covered in assignment 1- Networking etc.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Recommendations- 7</a:t>
            </a:r>
            <a:r>
              <a:rPr lang="en-GB" baseline="30000"/>
              <a:t>th</a:t>
            </a:r>
            <a:r>
              <a:rPr lang="en-GB"/>
              <a:t> </a:t>
            </a:r>
            <a:r>
              <a:rPr lang="en-GB" dirty="0"/>
              <a:t>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recommendations which detail what skills you will aim to improve and how you will achieve this.</a:t>
            </a:r>
          </a:p>
          <a:p>
            <a:r>
              <a:rPr lang="en-GB" dirty="0"/>
              <a:t>Remember only recommend improvements on areas discussed in the introduction, main body and conclusion to the essay.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518</Words>
  <Application>Microsoft Office PowerPoint</Application>
  <PresentationFormat>On-screen Show (4:3)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Assignment 2 (2000 words)- Guidance Slides</vt:lpstr>
      <vt:lpstr>PowerPoint Presentation</vt:lpstr>
      <vt:lpstr>PowerPoint Presentation</vt:lpstr>
      <vt:lpstr>PowerPoint Presentation</vt:lpstr>
      <vt:lpstr>Introduction/Main Body</vt:lpstr>
      <vt:lpstr>Kolb Model</vt:lpstr>
      <vt:lpstr>Main Body</vt:lpstr>
      <vt:lpstr>PowerPoint Presentation</vt:lpstr>
      <vt:lpstr>Conclusion-6th Paragraph</vt:lpstr>
      <vt:lpstr>Recommendations- 7th Paragraph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Guidance Slides</dc:title>
  <dc:creator>0wner</dc:creator>
  <cp:lastModifiedBy>Maria Heffernan</cp:lastModifiedBy>
  <cp:revision>16</cp:revision>
  <dcterms:created xsi:type="dcterms:W3CDTF">2017-12-11T13:24:03Z</dcterms:created>
  <dcterms:modified xsi:type="dcterms:W3CDTF">2018-03-11T12:47:17Z</dcterms:modified>
</cp:coreProperties>
</file>