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034" r:id="rId1"/>
  </p:sldMasterIdLst>
  <p:sldIdLst>
    <p:sldId id="256" r:id="rId2"/>
    <p:sldId id="257" r:id="rId3"/>
    <p:sldId id="259" r:id="rId4"/>
    <p:sldId id="260" r:id="rId5"/>
    <p:sldId id="258"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4B9185-9E8F-11BE-1854-F449F02DCB2B}" v="88" dt="2019-11-01T09:36:14.407"/>
    <p1510:client id="{2FF56201-640E-5467-9D65-7401B6216A9D}" v="2391" dt="2019-11-03T21:15:38.779"/>
    <p1510:client id="{31454C55-DA11-EEA2-0DF0-C6F9FB18684B}" v="2168" dt="2019-10-31T09:46:04.609"/>
    <p1510:client id="{5E40BBE9-681C-5817-B655-E3D4B9CADDFF}" v="36" dt="2019-11-01T16:03:48.867"/>
    <p1510:client id="{7249DF57-89FE-9C81-3FA1-F1114449F7D2}" v="1099" dt="2019-10-30T12:41:53.202"/>
    <p1510:client id="{A17273D7-C8D1-CE57-0171-42CC63C4F258}" v="2379" dt="2019-10-23T11:14:05.767"/>
    <p1510:client id="{FC3FC055-1AD1-1E19-FD00-B33F2C87955C}" v="31" dt="2019-11-03T21:18:35.7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ctoria Woodward (1808417)" userId="S::1808417@student.uwtsd.ac.uk::6975173d-79fe-412e-aba0-9d222ce5a6a5" providerId="AD" clId="Web-{7249DF57-89FE-9C81-3FA1-F1114449F7D2}"/>
    <pc:docChg chg="addSld modSld addMainMaster delMainMaster">
      <pc:chgData name="Victoria Woodward (1808417)" userId="S::1808417@student.uwtsd.ac.uk::6975173d-79fe-412e-aba0-9d222ce5a6a5" providerId="AD" clId="Web-{7249DF57-89FE-9C81-3FA1-F1114449F7D2}" dt="2019-10-30T12:41:53.202" v="1076"/>
      <pc:docMkLst>
        <pc:docMk/>
      </pc:docMkLst>
      <pc:sldChg chg="modSp mod modClrScheme chgLayout">
        <pc:chgData name="Victoria Woodward (1808417)" userId="S::1808417@student.uwtsd.ac.uk::6975173d-79fe-412e-aba0-9d222ce5a6a5" providerId="AD" clId="Web-{7249DF57-89FE-9C81-3FA1-F1114449F7D2}" dt="2019-10-30T12:11:49.882" v="650"/>
        <pc:sldMkLst>
          <pc:docMk/>
          <pc:sldMk cId="1627197603" sldId="256"/>
        </pc:sldMkLst>
        <pc:spChg chg="mod ord">
          <ac:chgData name="Victoria Woodward (1808417)" userId="S::1808417@student.uwtsd.ac.uk::6975173d-79fe-412e-aba0-9d222ce5a6a5" providerId="AD" clId="Web-{7249DF57-89FE-9C81-3FA1-F1114449F7D2}" dt="2019-10-30T12:11:49.882" v="650"/>
          <ac:spMkLst>
            <pc:docMk/>
            <pc:sldMk cId="1627197603" sldId="256"/>
            <ac:spMk id="2" creationId="{00000000-0000-0000-0000-000000000000}"/>
          </ac:spMkLst>
        </pc:spChg>
        <pc:spChg chg="mod ord">
          <ac:chgData name="Victoria Woodward (1808417)" userId="S::1808417@student.uwtsd.ac.uk::6975173d-79fe-412e-aba0-9d222ce5a6a5" providerId="AD" clId="Web-{7249DF57-89FE-9C81-3FA1-F1114449F7D2}" dt="2019-10-30T12:11:49.882" v="650"/>
          <ac:spMkLst>
            <pc:docMk/>
            <pc:sldMk cId="1627197603" sldId="256"/>
            <ac:spMk id="3" creationId="{00000000-0000-0000-0000-000000000000}"/>
          </ac:spMkLst>
        </pc:spChg>
      </pc:sldChg>
      <pc:sldChg chg="modSp mod modClrScheme chgLayout">
        <pc:chgData name="Victoria Woodward (1808417)" userId="S::1808417@student.uwtsd.ac.uk::6975173d-79fe-412e-aba0-9d222ce5a6a5" providerId="AD" clId="Web-{7249DF57-89FE-9C81-3FA1-F1114449F7D2}" dt="2019-10-30T12:13:06.382" v="692" actId="20577"/>
        <pc:sldMkLst>
          <pc:docMk/>
          <pc:sldMk cId="4260733552" sldId="257"/>
        </pc:sldMkLst>
        <pc:spChg chg="mod">
          <ac:chgData name="Victoria Woodward (1808417)" userId="S::1808417@student.uwtsd.ac.uk::6975173d-79fe-412e-aba0-9d222ce5a6a5" providerId="AD" clId="Web-{7249DF57-89FE-9C81-3FA1-F1114449F7D2}" dt="2019-10-30T12:13:06.382" v="692" actId="20577"/>
          <ac:spMkLst>
            <pc:docMk/>
            <pc:sldMk cId="4260733552" sldId="257"/>
            <ac:spMk id="5" creationId="{EE5C284F-A641-4B8F-8773-FF82AC92EB4F}"/>
          </ac:spMkLst>
        </pc:spChg>
      </pc:sldChg>
      <pc:sldChg chg="addSp delSp modSp mod modClrScheme chgLayout">
        <pc:chgData name="Victoria Woodward (1808417)" userId="S::1808417@student.uwtsd.ac.uk::6975173d-79fe-412e-aba0-9d222ce5a6a5" providerId="AD" clId="Web-{7249DF57-89FE-9C81-3FA1-F1114449F7D2}" dt="2019-10-30T12:37:44.469" v="992" actId="20577"/>
        <pc:sldMkLst>
          <pc:docMk/>
          <pc:sldMk cId="3880925894" sldId="258"/>
        </pc:sldMkLst>
        <pc:spChg chg="mod ord">
          <ac:chgData name="Victoria Woodward (1808417)" userId="S::1808417@student.uwtsd.ac.uk::6975173d-79fe-412e-aba0-9d222ce5a6a5" providerId="AD" clId="Web-{7249DF57-89FE-9C81-3FA1-F1114449F7D2}" dt="2019-10-30T12:11:49.882" v="650"/>
          <ac:spMkLst>
            <pc:docMk/>
            <pc:sldMk cId="3880925894" sldId="258"/>
            <ac:spMk id="2" creationId="{AFAECF7D-E74A-4345-A78B-4B63BD83D4F8}"/>
          </ac:spMkLst>
        </pc:spChg>
        <pc:spChg chg="mod">
          <ac:chgData name="Victoria Woodward (1808417)" userId="S::1808417@student.uwtsd.ac.uk::6975173d-79fe-412e-aba0-9d222ce5a6a5" providerId="AD" clId="Web-{7249DF57-89FE-9C81-3FA1-F1114449F7D2}" dt="2019-10-30T12:37:44.469" v="992" actId="20577"/>
          <ac:spMkLst>
            <pc:docMk/>
            <pc:sldMk cId="3880925894" sldId="258"/>
            <ac:spMk id="3" creationId="{FE3F7AA4-E4D3-44AC-A5C5-24653C2BB11D}"/>
          </ac:spMkLst>
        </pc:spChg>
        <pc:picChg chg="add del mod">
          <ac:chgData name="Victoria Woodward (1808417)" userId="S::1808417@student.uwtsd.ac.uk::6975173d-79fe-412e-aba0-9d222ce5a6a5" providerId="AD" clId="Web-{7249DF57-89FE-9C81-3FA1-F1114449F7D2}" dt="2019-10-30T11:18:15.680" v="136"/>
          <ac:picMkLst>
            <pc:docMk/>
            <pc:sldMk cId="3880925894" sldId="258"/>
            <ac:picMk id="4" creationId="{3265B29D-3046-4D7F-804E-712B6719945D}"/>
          </ac:picMkLst>
        </pc:picChg>
      </pc:sldChg>
      <pc:sldChg chg="addSp delSp modSp mod modClrScheme chgLayout">
        <pc:chgData name="Victoria Woodward (1808417)" userId="S::1808417@student.uwtsd.ac.uk::6975173d-79fe-412e-aba0-9d222ce5a6a5" providerId="AD" clId="Web-{7249DF57-89FE-9C81-3FA1-F1114449F7D2}" dt="2019-10-30T12:41:38.546" v="1075" actId="1076"/>
        <pc:sldMkLst>
          <pc:docMk/>
          <pc:sldMk cId="1573180007" sldId="259"/>
        </pc:sldMkLst>
        <pc:spChg chg="mod ord">
          <ac:chgData name="Victoria Woodward (1808417)" userId="S::1808417@student.uwtsd.ac.uk::6975173d-79fe-412e-aba0-9d222ce5a6a5" providerId="AD" clId="Web-{7249DF57-89FE-9C81-3FA1-F1114449F7D2}" dt="2019-10-30T12:11:49.882" v="650"/>
          <ac:spMkLst>
            <pc:docMk/>
            <pc:sldMk cId="1573180007" sldId="259"/>
            <ac:spMk id="2" creationId="{931A53F4-7DF5-441C-8393-2205B93FA6EF}"/>
          </ac:spMkLst>
        </pc:spChg>
        <pc:spChg chg="mod ord">
          <ac:chgData name="Victoria Woodward (1808417)" userId="S::1808417@student.uwtsd.ac.uk::6975173d-79fe-412e-aba0-9d222ce5a6a5" providerId="AD" clId="Web-{7249DF57-89FE-9C81-3FA1-F1114449F7D2}" dt="2019-10-30T12:11:49.882" v="650"/>
          <ac:spMkLst>
            <pc:docMk/>
            <pc:sldMk cId="1573180007" sldId="259"/>
            <ac:spMk id="3" creationId="{5ABE2084-021E-4F0C-8008-0B3D093194A3}"/>
          </ac:spMkLst>
        </pc:spChg>
        <pc:spChg chg="mod ord">
          <ac:chgData name="Victoria Woodward (1808417)" userId="S::1808417@student.uwtsd.ac.uk::6975173d-79fe-412e-aba0-9d222ce5a6a5" providerId="AD" clId="Web-{7249DF57-89FE-9C81-3FA1-F1114449F7D2}" dt="2019-10-30T12:11:49.882" v="650"/>
          <ac:spMkLst>
            <pc:docMk/>
            <pc:sldMk cId="1573180007" sldId="259"/>
            <ac:spMk id="4" creationId="{E1C5307B-BC51-4227-AE43-ACDFBC3483D8}"/>
          </ac:spMkLst>
        </pc:spChg>
        <pc:spChg chg="mod">
          <ac:chgData name="Victoria Woodward (1808417)" userId="S::1808417@student.uwtsd.ac.uk::6975173d-79fe-412e-aba0-9d222ce5a6a5" providerId="AD" clId="Web-{7249DF57-89FE-9C81-3FA1-F1114449F7D2}" dt="2019-10-30T11:56:29.528" v="487" actId="14100"/>
          <ac:spMkLst>
            <pc:docMk/>
            <pc:sldMk cId="1573180007" sldId="259"/>
            <ac:spMk id="5" creationId="{BE03F35F-06E2-4822-9AE1-9258084D08C0}"/>
          </ac:spMkLst>
        </pc:spChg>
        <pc:spChg chg="mod">
          <ac:chgData name="Victoria Woodward (1808417)" userId="S::1808417@student.uwtsd.ac.uk::6975173d-79fe-412e-aba0-9d222ce5a6a5" providerId="AD" clId="Web-{7249DF57-89FE-9C81-3FA1-F1114449F7D2}" dt="2019-10-30T12:39:28.718" v="1045" actId="20577"/>
          <ac:spMkLst>
            <pc:docMk/>
            <pc:sldMk cId="1573180007" sldId="259"/>
            <ac:spMk id="8" creationId="{D507E054-1C34-473D-908B-EC24B08A26FE}"/>
          </ac:spMkLst>
        </pc:spChg>
        <pc:spChg chg="add mod">
          <ac:chgData name="Victoria Woodward (1808417)" userId="S::1808417@student.uwtsd.ac.uk::6975173d-79fe-412e-aba0-9d222ce5a6a5" providerId="AD" clId="Web-{7249DF57-89FE-9C81-3FA1-F1114449F7D2}" dt="2019-10-30T11:16:07.571" v="121" actId="20577"/>
          <ac:spMkLst>
            <pc:docMk/>
            <pc:sldMk cId="1573180007" sldId="259"/>
            <ac:spMk id="10" creationId="{AB950771-994D-40A6-9E92-C0C256E3A258}"/>
          </ac:spMkLst>
        </pc:spChg>
        <pc:spChg chg="add mod">
          <ac:chgData name="Victoria Woodward (1808417)" userId="S::1808417@student.uwtsd.ac.uk::6975173d-79fe-412e-aba0-9d222ce5a6a5" providerId="AD" clId="Web-{7249DF57-89FE-9C81-3FA1-F1114449F7D2}" dt="2019-10-30T12:41:33.139" v="1074" actId="14100"/>
          <ac:spMkLst>
            <pc:docMk/>
            <pc:sldMk cId="1573180007" sldId="259"/>
            <ac:spMk id="11" creationId="{E373EEA2-E099-41AB-83BB-D5804A6CD5C2}"/>
          </ac:spMkLst>
        </pc:spChg>
        <pc:spChg chg="add mod">
          <ac:chgData name="Victoria Woodward (1808417)" userId="S::1808417@student.uwtsd.ac.uk::6975173d-79fe-412e-aba0-9d222ce5a6a5" providerId="AD" clId="Web-{7249DF57-89FE-9C81-3FA1-F1114449F7D2}" dt="2019-10-30T12:40:34.593" v="1062" actId="20577"/>
          <ac:spMkLst>
            <pc:docMk/>
            <pc:sldMk cId="1573180007" sldId="259"/>
            <ac:spMk id="14" creationId="{50F07832-918B-4924-802B-0BEB5F13B9C2}"/>
          </ac:spMkLst>
        </pc:spChg>
        <pc:picChg chg="del">
          <ac:chgData name="Victoria Woodward (1808417)" userId="S::1808417@student.uwtsd.ac.uk::6975173d-79fe-412e-aba0-9d222ce5a6a5" providerId="AD" clId="Web-{7249DF57-89FE-9C81-3FA1-F1114449F7D2}" dt="2019-10-30T10:54:12.765" v="38"/>
          <ac:picMkLst>
            <pc:docMk/>
            <pc:sldMk cId="1573180007" sldId="259"/>
            <ac:picMk id="6" creationId="{0ECF27EA-12EC-45DB-81CE-E5482FC9F6B2}"/>
          </ac:picMkLst>
        </pc:picChg>
        <pc:picChg chg="add mod">
          <ac:chgData name="Victoria Woodward (1808417)" userId="S::1808417@student.uwtsd.ac.uk::6975173d-79fe-412e-aba0-9d222ce5a6a5" providerId="AD" clId="Web-{7249DF57-89FE-9C81-3FA1-F1114449F7D2}" dt="2019-10-30T12:40:58.546" v="1065" actId="1076"/>
          <ac:picMkLst>
            <pc:docMk/>
            <pc:sldMk cId="1573180007" sldId="259"/>
            <ac:picMk id="7" creationId="{C563A77B-AF8B-4171-A3D4-398AB8CE79AC}"/>
          </ac:picMkLst>
        </pc:picChg>
        <pc:picChg chg="add del mod">
          <ac:chgData name="Victoria Woodward (1808417)" userId="S::1808417@student.uwtsd.ac.uk::6975173d-79fe-412e-aba0-9d222ce5a6a5" providerId="AD" clId="Web-{7249DF57-89FE-9C81-3FA1-F1114449F7D2}" dt="2019-10-30T12:34:59.969" v="870"/>
          <ac:picMkLst>
            <pc:docMk/>
            <pc:sldMk cId="1573180007" sldId="259"/>
            <ac:picMk id="12" creationId="{56ED789C-24E7-42D2-B329-C458861AE4CD}"/>
          </ac:picMkLst>
        </pc:picChg>
        <pc:picChg chg="add mod">
          <ac:chgData name="Victoria Woodward (1808417)" userId="S::1808417@student.uwtsd.ac.uk::6975173d-79fe-412e-aba0-9d222ce5a6a5" providerId="AD" clId="Web-{7249DF57-89FE-9C81-3FA1-F1114449F7D2}" dt="2019-10-30T12:41:38.546" v="1075" actId="1076"/>
          <ac:picMkLst>
            <pc:docMk/>
            <pc:sldMk cId="1573180007" sldId="259"/>
            <ac:picMk id="16" creationId="{B6C4B709-E2EF-4436-8CAD-78ABCB00DAE3}"/>
          </ac:picMkLst>
        </pc:picChg>
      </pc:sldChg>
      <pc:sldChg chg="addSp delSp modSp new">
        <pc:chgData name="Victoria Woodward (1808417)" userId="S::1808417@student.uwtsd.ac.uk::6975173d-79fe-412e-aba0-9d222ce5a6a5" providerId="AD" clId="Web-{7249DF57-89FE-9C81-3FA1-F1114449F7D2}" dt="2019-10-30T12:41:53.202" v="1076"/>
        <pc:sldMkLst>
          <pc:docMk/>
          <pc:sldMk cId="4252365719" sldId="260"/>
        </pc:sldMkLst>
        <pc:spChg chg="add mod">
          <ac:chgData name="Victoria Woodward (1808417)" userId="S::1808417@student.uwtsd.ac.uk::6975173d-79fe-412e-aba0-9d222ce5a6a5" providerId="AD" clId="Web-{7249DF57-89FE-9C81-3FA1-F1114449F7D2}" dt="2019-10-30T12:27:55.175" v="783" actId="20577"/>
          <ac:spMkLst>
            <pc:docMk/>
            <pc:sldMk cId="4252365719" sldId="260"/>
            <ac:spMk id="4" creationId="{A74F3638-FC64-4960-887F-38704691749E}"/>
          </ac:spMkLst>
        </pc:spChg>
        <pc:picChg chg="add del mod">
          <ac:chgData name="Victoria Woodward (1808417)" userId="S::1808417@student.uwtsd.ac.uk::6975173d-79fe-412e-aba0-9d222ce5a6a5" providerId="AD" clId="Web-{7249DF57-89FE-9C81-3FA1-F1114449F7D2}" dt="2019-10-30T12:26:42.691" v="743"/>
          <ac:picMkLst>
            <pc:docMk/>
            <pc:sldMk cId="4252365719" sldId="260"/>
            <ac:picMk id="2" creationId="{5E9E4146-BF16-4006-8E82-5439014B8EEC}"/>
          </ac:picMkLst>
        </pc:picChg>
        <pc:picChg chg="add del mod">
          <ac:chgData name="Victoria Woodward (1808417)" userId="S::1808417@student.uwtsd.ac.uk::6975173d-79fe-412e-aba0-9d222ce5a6a5" providerId="AD" clId="Web-{7249DF57-89FE-9C81-3FA1-F1114449F7D2}" dt="2019-10-30T12:41:53.202" v="1076"/>
          <ac:picMkLst>
            <pc:docMk/>
            <pc:sldMk cId="4252365719" sldId="260"/>
            <ac:picMk id="6" creationId="{FF0A6C8A-39BE-4F2F-8BAB-C8BA1622911E}"/>
          </ac:picMkLst>
        </pc:picChg>
      </pc:sldChg>
      <pc:sldMasterChg chg="del delSldLayout">
        <pc:chgData name="Victoria Woodward (1808417)" userId="S::1808417@student.uwtsd.ac.uk::6975173d-79fe-412e-aba0-9d222ce5a6a5" providerId="AD" clId="Web-{7249DF57-89FE-9C81-3FA1-F1114449F7D2}" dt="2019-10-30T12:06:47.212" v="618"/>
        <pc:sldMasterMkLst>
          <pc:docMk/>
          <pc:sldMasterMk cId="2745421586" sldId="2147483804"/>
        </pc:sldMasterMkLst>
        <pc:sldLayoutChg chg="del">
          <pc:chgData name="Victoria Woodward (1808417)" userId="S::1808417@student.uwtsd.ac.uk::6975173d-79fe-412e-aba0-9d222ce5a6a5" providerId="AD" clId="Web-{7249DF57-89FE-9C81-3FA1-F1114449F7D2}" dt="2019-10-30T12:06:47.212" v="618"/>
          <pc:sldLayoutMkLst>
            <pc:docMk/>
            <pc:sldMasterMk cId="2745421586" sldId="2147483804"/>
            <pc:sldLayoutMk cId="1497144657" sldId="2147483805"/>
          </pc:sldLayoutMkLst>
        </pc:sldLayoutChg>
        <pc:sldLayoutChg chg="del">
          <pc:chgData name="Victoria Woodward (1808417)" userId="S::1808417@student.uwtsd.ac.uk::6975173d-79fe-412e-aba0-9d222ce5a6a5" providerId="AD" clId="Web-{7249DF57-89FE-9C81-3FA1-F1114449F7D2}" dt="2019-10-30T12:06:47.212" v="618"/>
          <pc:sldLayoutMkLst>
            <pc:docMk/>
            <pc:sldMasterMk cId="2745421586" sldId="2147483804"/>
            <pc:sldLayoutMk cId="812733675" sldId="2147483806"/>
          </pc:sldLayoutMkLst>
        </pc:sldLayoutChg>
        <pc:sldLayoutChg chg="del">
          <pc:chgData name="Victoria Woodward (1808417)" userId="S::1808417@student.uwtsd.ac.uk::6975173d-79fe-412e-aba0-9d222ce5a6a5" providerId="AD" clId="Web-{7249DF57-89FE-9C81-3FA1-F1114449F7D2}" dt="2019-10-30T12:06:47.212" v="618"/>
          <pc:sldLayoutMkLst>
            <pc:docMk/>
            <pc:sldMasterMk cId="2745421586" sldId="2147483804"/>
            <pc:sldLayoutMk cId="3672157397" sldId="2147483807"/>
          </pc:sldLayoutMkLst>
        </pc:sldLayoutChg>
        <pc:sldLayoutChg chg="del">
          <pc:chgData name="Victoria Woodward (1808417)" userId="S::1808417@student.uwtsd.ac.uk::6975173d-79fe-412e-aba0-9d222ce5a6a5" providerId="AD" clId="Web-{7249DF57-89FE-9C81-3FA1-F1114449F7D2}" dt="2019-10-30T12:06:47.212" v="618"/>
          <pc:sldLayoutMkLst>
            <pc:docMk/>
            <pc:sldMasterMk cId="2745421586" sldId="2147483804"/>
            <pc:sldLayoutMk cId="3014606164" sldId="2147483808"/>
          </pc:sldLayoutMkLst>
        </pc:sldLayoutChg>
        <pc:sldLayoutChg chg="del">
          <pc:chgData name="Victoria Woodward (1808417)" userId="S::1808417@student.uwtsd.ac.uk::6975173d-79fe-412e-aba0-9d222ce5a6a5" providerId="AD" clId="Web-{7249DF57-89FE-9C81-3FA1-F1114449F7D2}" dt="2019-10-30T12:06:47.212" v="618"/>
          <pc:sldLayoutMkLst>
            <pc:docMk/>
            <pc:sldMasterMk cId="2745421586" sldId="2147483804"/>
            <pc:sldLayoutMk cId="4002038941" sldId="2147483809"/>
          </pc:sldLayoutMkLst>
        </pc:sldLayoutChg>
        <pc:sldLayoutChg chg="del">
          <pc:chgData name="Victoria Woodward (1808417)" userId="S::1808417@student.uwtsd.ac.uk::6975173d-79fe-412e-aba0-9d222ce5a6a5" providerId="AD" clId="Web-{7249DF57-89FE-9C81-3FA1-F1114449F7D2}" dt="2019-10-30T12:06:47.212" v="618"/>
          <pc:sldLayoutMkLst>
            <pc:docMk/>
            <pc:sldMasterMk cId="2745421586" sldId="2147483804"/>
            <pc:sldLayoutMk cId="1034274888" sldId="2147483810"/>
          </pc:sldLayoutMkLst>
        </pc:sldLayoutChg>
        <pc:sldLayoutChg chg="del">
          <pc:chgData name="Victoria Woodward (1808417)" userId="S::1808417@student.uwtsd.ac.uk::6975173d-79fe-412e-aba0-9d222ce5a6a5" providerId="AD" clId="Web-{7249DF57-89FE-9C81-3FA1-F1114449F7D2}" dt="2019-10-30T12:06:47.212" v="618"/>
          <pc:sldLayoutMkLst>
            <pc:docMk/>
            <pc:sldMasterMk cId="2745421586" sldId="2147483804"/>
            <pc:sldLayoutMk cId="4171390460" sldId="2147483811"/>
          </pc:sldLayoutMkLst>
        </pc:sldLayoutChg>
        <pc:sldLayoutChg chg="del">
          <pc:chgData name="Victoria Woodward (1808417)" userId="S::1808417@student.uwtsd.ac.uk::6975173d-79fe-412e-aba0-9d222ce5a6a5" providerId="AD" clId="Web-{7249DF57-89FE-9C81-3FA1-F1114449F7D2}" dt="2019-10-30T12:06:47.212" v="618"/>
          <pc:sldLayoutMkLst>
            <pc:docMk/>
            <pc:sldMasterMk cId="2745421586" sldId="2147483804"/>
            <pc:sldLayoutMk cId="3226215557" sldId="2147483812"/>
          </pc:sldLayoutMkLst>
        </pc:sldLayoutChg>
        <pc:sldLayoutChg chg="del">
          <pc:chgData name="Victoria Woodward (1808417)" userId="S::1808417@student.uwtsd.ac.uk::6975173d-79fe-412e-aba0-9d222ce5a6a5" providerId="AD" clId="Web-{7249DF57-89FE-9C81-3FA1-F1114449F7D2}" dt="2019-10-30T12:06:47.212" v="618"/>
          <pc:sldLayoutMkLst>
            <pc:docMk/>
            <pc:sldMasterMk cId="2745421586" sldId="2147483804"/>
            <pc:sldLayoutMk cId="2762983333" sldId="2147483813"/>
          </pc:sldLayoutMkLst>
        </pc:sldLayoutChg>
        <pc:sldLayoutChg chg="del">
          <pc:chgData name="Victoria Woodward (1808417)" userId="S::1808417@student.uwtsd.ac.uk::6975173d-79fe-412e-aba0-9d222ce5a6a5" providerId="AD" clId="Web-{7249DF57-89FE-9C81-3FA1-F1114449F7D2}" dt="2019-10-30T12:06:47.212" v="618"/>
          <pc:sldLayoutMkLst>
            <pc:docMk/>
            <pc:sldMasterMk cId="2745421586" sldId="2147483804"/>
            <pc:sldLayoutMk cId="4126924669" sldId="2147483814"/>
          </pc:sldLayoutMkLst>
        </pc:sldLayoutChg>
        <pc:sldLayoutChg chg="del">
          <pc:chgData name="Victoria Woodward (1808417)" userId="S::1808417@student.uwtsd.ac.uk::6975173d-79fe-412e-aba0-9d222ce5a6a5" providerId="AD" clId="Web-{7249DF57-89FE-9C81-3FA1-F1114449F7D2}" dt="2019-10-30T12:06:47.212" v="618"/>
          <pc:sldLayoutMkLst>
            <pc:docMk/>
            <pc:sldMasterMk cId="2745421586" sldId="2147483804"/>
            <pc:sldLayoutMk cId="2754866318" sldId="2147483815"/>
          </pc:sldLayoutMkLst>
        </pc:sldLayoutChg>
      </pc:sldMasterChg>
      <pc:sldMasterChg chg="add del addSldLayout delSldLayout modSldLayout">
        <pc:chgData name="Victoria Woodward (1808417)" userId="S::1808417@student.uwtsd.ac.uk::6975173d-79fe-412e-aba0-9d222ce5a6a5" providerId="AD" clId="Web-{7249DF57-89FE-9C81-3FA1-F1114449F7D2}" dt="2019-10-30T12:06:50.665" v="619"/>
        <pc:sldMasterMkLst>
          <pc:docMk/>
          <pc:sldMasterMk cId="429035703" sldId="2147483816"/>
        </pc:sldMasterMkLst>
        <pc:sldLayoutChg chg="add del mod replId">
          <pc:chgData name="Victoria Woodward (1808417)" userId="S::1808417@student.uwtsd.ac.uk::6975173d-79fe-412e-aba0-9d222ce5a6a5" providerId="AD" clId="Web-{7249DF57-89FE-9C81-3FA1-F1114449F7D2}" dt="2019-10-30T12:06:50.665" v="619"/>
          <pc:sldLayoutMkLst>
            <pc:docMk/>
            <pc:sldMasterMk cId="429035703" sldId="2147483816"/>
            <pc:sldLayoutMk cId="3278856743" sldId="2147483817"/>
          </pc:sldLayoutMkLst>
        </pc:sldLayoutChg>
        <pc:sldLayoutChg chg="add del mod replId">
          <pc:chgData name="Victoria Woodward (1808417)" userId="S::1808417@student.uwtsd.ac.uk::6975173d-79fe-412e-aba0-9d222ce5a6a5" providerId="AD" clId="Web-{7249DF57-89FE-9C81-3FA1-F1114449F7D2}" dt="2019-10-30T12:06:50.665" v="619"/>
          <pc:sldLayoutMkLst>
            <pc:docMk/>
            <pc:sldMasterMk cId="429035703" sldId="2147483816"/>
            <pc:sldLayoutMk cId="3203103490" sldId="2147483818"/>
          </pc:sldLayoutMkLst>
        </pc:sldLayoutChg>
        <pc:sldLayoutChg chg="add del mod replId">
          <pc:chgData name="Victoria Woodward (1808417)" userId="S::1808417@student.uwtsd.ac.uk::6975173d-79fe-412e-aba0-9d222ce5a6a5" providerId="AD" clId="Web-{7249DF57-89FE-9C81-3FA1-F1114449F7D2}" dt="2019-10-30T12:06:50.665" v="619"/>
          <pc:sldLayoutMkLst>
            <pc:docMk/>
            <pc:sldMasterMk cId="429035703" sldId="2147483816"/>
            <pc:sldLayoutMk cId="4035993210" sldId="2147483819"/>
          </pc:sldLayoutMkLst>
        </pc:sldLayoutChg>
        <pc:sldLayoutChg chg="add del mod replId">
          <pc:chgData name="Victoria Woodward (1808417)" userId="S::1808417@student.uwtsd.ac.uk::6975173d-79fe-412e-aba0-9d222ce5a6a5" providerId="AD" clId="Web-{7249DF57-89FE-9C81-3FA1-F1114449F7D2}" dt="2019-10-30T12:06:50.665" v="619"/>
          <pc:sldLayoutMkLst>
            <pc:docMk/>
            <pc:sldMasterMk cId="429035703" sldId="2147483816"/>
            <pc:sldLayoutMk cId="150342368" sldId="2147483820"/>
          </pc:sldLayoutMkLst>
        </pc:sldLayoutChg>
        <pc:sldLayoutChg chg="add del mod replId">
          <pc:chgData name="Victoria Woodward (1808417)" userId="S::1808417@student.uwtsd.ac.uk::6975173d-79fe-412e-aba0-9d222ce5a6a5" providerId="AD" clId="Web-{7249DF57-89FE-9C81-3FA1-F1114449F7D2}" dt="2019-10-30T12:06:50.665" v="619"/>
          <pc:sldLayoutMkLst>
            <pc:docMk/>
            <pc:sldMasterMk cId="429035703" sldId="2147483816"/>
            <pc:sldLayoutMk cId="18090738" sldId="2147483821"/>
          </pc:sldLayoutMkLst>
        </pc:sldLayoutChg>
        <pc:sldLayoutChg chg="add del mod replId">
          <pc:chgData name="Victoria Woodward (1808417)" userId="S::1808417@student.uwtsd.ac.uk::6975173d-79fe-412e-aba0-9d222ce5a6a5" providerId="AD" clId="Web-{7249DF57-89FE-9C81-3FA1-F1114449F7D2}" dt="2019-10-30T12:06:50.665" v="619"/>
          <pc:sldLayoutMkLst>
            <pc:docMk/>
            <pc:sldMasterMk cId="429035703" sldId="2147483816"/>
            <pc:sldLayoutMk cId="2291585740" sldId="2147483822"/>
          </pc:sldLayoutMkLst>
        </pc:sldLayoutChg>
        <pc:sldLayoutChg chg="add del mod replId">
          <pc:chgData name="Victoria Woodward (1808417)" userId="S::1808417@student.uwtsd.ac.uk::6975173d-79fe-412e-aba0-9d222ce5a6a5" providerId="AD" clId="Web-{7249DF57-89FE-9C81-3FA1-F1114449F7D2}" dt="2019-10-30T12:06:50.665" v="619"/>
          <pc:sldLayoutMkLst>
            <pc:docMk/>
            <pc:sldMasterMk cId="429035703" sldId="2147483816"/>
            <pc:sldLayoutMk cId="1173309118" sldId="2147483823"/>
          </pc:sldLayoutMkLst>
        </pc:sldLayoutChg>
        <pc:sldLayoutChg chg="add del mod replId">
          <pc:chgData name="Victoria Woodward (1808417)" userId="S::1808417@student.uwtsd.ac.uk::6975173d-79fe-412e-aba0-9d222ce5a6a5" providerId="AD" clId="Web-{7249DF57-89FE-9C81-3FA1-F1114449F7D2}" dt="2019-10-30T12:06:50.665" v="619"/>
          <pc:sldLayoutMkLst>
            <pc:docMk/>
            <pc:sldMasterMk cId="429035703" sldId="2147483816"/>
            <pc:sldLayoutMk cId="2625852758" sldId="2147483824"/>
          </pc:sldLayoutMkLst>
        </pc:sldLayoutChg>
        <pc:sldLayoutChg chg="add del mod replId">
          <pc:chgData name="Victoria Woodward (1808417)" userId="S::1808417@student.uwtsd.ac.uk::6975173d-79fe-412e-aba0-9d222ce5a6a5" providerId="AD" clId="Web-{7249DF57-89FE-9C81-3FA1-F1114449F7D2}" dt="2019-10-30T12:06:50.665" v="619"/>
          <pc:sldLayoutMkLst>
            <pc:docMk/>
            <pc:sldMasterMk cId="429035703" sldId="2147483816"/>
            <pc:sldLayoutMk cId="3516714710" sldId="2147483825"/>
          </pc:sldLayoutMkLst>
        </pc:sldLayoutChg>
        <pc:sldLayoutChg chg="add del mod replId">
          <pc:chgData name="Victoria Woodward (1808417)" userId="S::1808417@student.uwtsd.ac.uk::6975173d-79fe-412e-aba0-9d222ce5a6a5" providerId="AD" clId="Web-{7249DF57-89FE-9C81-3FA1-F1114449F7D2}" dt="2019-10-30T12:06:50.665" v="619"/>
          <pc:sldLayoutMkLst>
            <pc:docMk/>
            <pc:sldMasterMk cId="429035703" sldId="2147483816"/>
            <pc:sldLayoutMk cId="1374022857" sldId="2147483826"/>
          </pc:sldLayoutMkLst>
        </pc:sldLayoutChg>
        <pc:sldLayoutChg chg="add del mod replId">
          <pc:chgData name="Victoria Woodward (1808417)" userId="S::1808417@student.uwtsd.ac.uk::6975173d-79fe-412e-aba0-9d222ce5a6a5" providerId="AD" clId="Web-{7249DF57-89FE-9C81-3FA1-F1114449F7D2}" dt="2019-10-30T12:06:50.665" v="619"/>
          <pc:sldLayoutMkLst>
            <pc:docMk/>
            <pc:sldMasterMk cId="429035703" sldId="2147483816"/>
            <pc:sldLayoutMk cId="4215942580" sldId="2147483827"/>
          </pc:sldLayoutMkLst>
        </pc:sldLayoutChg>
      </pc:sldMasterChg>
      <pc:sldMasterChg chg="add del addSldLayout delSldLayout modSldLayout">
        <pc:chgData name="Victoria Woodward (1808417)" userId="S::1808417@student.uwtsd.ac.uk::6975173d-79fe-412e-aba0-9d222ce5a6a5" providerId="AD" clId="Web-{7249DF57-89FE-9C81-3FA1-F1114449F7D2}" dt="2019-10-30T12:06:55.587" v="620"/>
        <pc:sldMasterMkLst>
          <pc:docMk/>
          <pc:sldMasterMk cId="1147039145" sldId="2147483828"/>
        </pc:sldMasterMkLst>
        <pc:sldLayoutChg chg="add del mod replId">
          <pc:chgData name="Victoria Woodward (1808417)" userId="S::1808417@student.uwtsd.ac.uk::6975173d-79fe-412e-aba0-9d222ce5a6a5" providerId="AD" clId="Web-{7249DF57-89FE-9C81-3FA1-F1114449F7D2}" dt="2019-10-30T12:06:55.587" v="620"/>
          <pc:sldLayoutMkLst>
            <pc:docMk/>
            <pc:sldMasterMk cId="1147039145" sldId="2147483828"/>
            <pc:sldLayoutMk cId="2417877522" sldId="2147483829"/>
          </pc:sldLayoutMkLst>
        </pc:sldLayoutChg>
        <pc:sldLayoutChg chg="add del mod replId">
          <pc:chgData name="Victoria Woodward (1808417)" userId="S::1808417@student.uwtsd.ac.uk::6975173d-79fe-412e-aba0-9d222ce5a6a5" providerId="AD" clId="Web-{7249DF57-89FE-9C81-3FA1-F1114449F7D2}" dt="2019-10-30T12:06:55.587" v="620"/>
          <pc:sldLayoutMkLst>
            <pc:docMk/>
            <pc:sldMasterMk cId="1147039145" sldId="2147483828"/>
            <pc:sldLayoutMk cId="1984288993" sldId="2147483830"/>
          </pc:sldLayoutMkLst>
        </pc:sldLayoutChg>
        <pc:sldLayoutChg chg="add del mod replId">
          <pc:chgData name="Victoria Woodward (1808417)" userId="S::1808417@student.uwtsd.ac.uk::6975173d-79fe-412e-aba0-9d222ce5a6a5" providerId="AD" clId="Web-{7249DF57-89FE-9C81-3FA1-F1114449F7D2}" dt="2019-10-30T12:06:55.587" v="620"/>
          <pc:sldLayoutMkLst>
            <pc:docMk/>
            <pc:sldMasterMk cId="1147039145" sldId="2147483828"/>
            <pc:sldLayoutMk cId="3543827545" sldId="2147483831"/>
          </pc:sldLayoutMkLst>
        </pc:sldLayoutChg>
        <pc:sldLayoutChg chg="add del mod replId">
          <pc:chgData name="Victoria Woodward (1808417)" userId="S::1808417@student.uwtsd.ac.uk::6975173d-79fe-412e-aba0-9d222ce5a6a5" providerId="AD" clId="Web-{7249DF57-89FE-9C81-3FA1-F1114449F7D2}" dt="2019-10-30T12:06:55.587" v="620"/>
          <pc:sldLayoutMkLst>
            <pc:docMk/>
            <pc:sldMasterMk cId="1147039145" sldId="2147483828"/>
            <pc:sldLayoutMk cId="599402101" sldId="2147483832"/>
          </pc:sldLayoutMkLst>
        </pc:sldLayoutChg>
        <pc:sldLayoutChg chg="add del mod replId">
          <pc:chgData name="Victoria Woodward (1808417)" userId="S::1808417@student.uwtsd.ac.uk::6975173d-79fe-412e-aba0-9d222ce5a6a5" providerId="AD" clId="Web-{7249DF57-89FE-9C81-3FA1-F1114449F7D2}" dt="2019-10-30T12:06:55.587" v="620"/>
          <pc:sldLayoutMkLst>
            <pc:docMk/>
            <pc:sldMasterMk cId="1147039145" sldId="2147483828"/>
            <pc:sldLayoutMk cId="3799651896" sldId="2147483833"/>
          </pc:sldLayoutMkLst>
        </pc:sldLayoutChg>
        <pc:sldLayoutChg chg="add del mod replId">
          <pc:chgData name="Victoria Woodward (1808417)" userId="S::1808417@student.uwtsd.ac.uk::6975173d-79fe-412e-aba0-9d222ce5a6a5" providerId="AD" clId="Web-{7249DF57-89FE-9C81-3FA1-F1114449F7D2}" dt="2019-10-30T12:06:55.587" v="620"/>
          <pc:sldLayoutMkLst>
            <pc:docMk/>
            <pc:sldMasterMk cId="1147039145" sldId="2147483828"/>
            <pc:sldLayoutMk cId="3523401631" sldId="2147483834"/>
          </pc:sldLayoutMkLst>
        </pc:sldLayoutChg>
        <pc:sldLayoutChg chg="add del mod replId">
          <pc:chgData name="Victoria Woodward (1808417)" userId="S::1808417@student.uwtsd.ac.uk::6975173d-79fe-412e-aba0-9d222ce5a6a5" providerId="AD" clId="Web-{7249DF57-89FE-9C81-3FA1-F1114449F7D2}" dt="2019-10-30T12:06:55.587" v="620"/>
          <pc:sldLayoutMkLst>
            <pc:docMk/>
            <pc:sldMasterMk cId="1147039145" sldId="2147483828"/>
            <pc:sldLayoutMk cId="104542921" sldId="2147483835"/>
          </pc:sldLayoutMkLst>
        </pc:sldLayoutChg>
        <pc:sldLayoutChg chg="add del mod replId">
          <pc:chgData name="Victoria Woodward (1808417)" userId="S::1808417@student.uwtsd.ac.uk::6975173d-79fe-412e-aba0-9d222ce5a6a5" providerId="AD" clId="Web-{7249DF57-89FE-9C81-3FA1-F1114449F7D2}" dt="2019-10-30T12:06:55.587" v="620"/>
          <pc:sldLayoutMkLst>
            <pc:docMk/>
            <pc:sldMasterMk cId="1147039145" sldId="2147483828"/>
            <pc:sldLayoutMk cId="1788463624" sldId="2147483836"/>
          </pc:sldLayoutMkLst>
        </pc:sldLayoutChg>
        <pc:sldLayoutChg chg="add del mod replId">
          <pc:chgData name="Victoria Woodward (1808417)" userId="S::1808417@student.uwtsd.ac.uk::6975173d-79fe-412e-aba0-9d222ce5a6a5" providerId="AD" clId="Web-{7249DF57-89FE-9C81-3FA1-F1114449F7D2}" dt="2019-10-30T12:06:55.587" v="620"/>
          <pc:sldLayoutMkLst>
            <pc:docMk/>
            <pc:sldMasterMk cId="1147039145" sldId="2147483828"/>
            <pc:sldLayoutMk cId="782973602" sldId="2147483837"/>
          </pc:sldLayoutMkLst>
        </pc:sldLayoutChg>
        <pc:sldLayoutChg chg="add del mod replId">
          <pc:chgData name="Victoria Woodward (1808417)" userId="S::1808417@student.uwtsd.ac.uk::6975173d-79fe-412e-aba0-9d222ce5a6a5" providerId="AD" clId="Web-{7249DF57-89FE-9C81-3FA1-F1114449F7D2}" dt="2019-10-30T12:06:55.587" v="620"/>
          <pc:sldLayoutMkLst>
            <pc:docMk/>
            <pc:sldMasterMk cId="1147039145" sldId="2147483828"/>
            <pc:sldLayoutMk cId="2586064253" sldId="2147483838"/>
          </pc:sldLayoutMkLst>
        </pc:sldLayoutChg>
        <pc:sldLayoutChg chg="add del mod replId">
          <pc:chgData name="Victoria Woodward (1808417)" userId="S::1808417@student.uwtsd.ac.uk::6975173d-79fe-412e-aba0-9d222ce5a6a5" providerId="AD" clId="Web-{7249DF57-89FE-9C81-3FA1-F1114449F7D2}" dt="2019-10-30T12:06:55.587" v="620"/>
          <pc:sldLayoutMkLst>
            <pc:docMk/>
            <pc:sldMasterMk cId="1147039145" sldId="2147483828"/>
            <pc:sldLayoutMk cId="3406526909" sldId="2147483839"/>
          </pc:sldLayoutMkLst>
        </pc:sldLayoutChg>
      </pc:sldMasterChg>
      <pc:sldMasterChg chg="add del addSldLayout delSldLayout modSldLayout">
        <pc:chgData name="Victoria Woodward (1808417)" userId="S::1808417@student.uwtsd.ac.uk::6975173d-79fe-412e-aba0-9d222ce5a6a5" providerId="AD" clId="Web-{7249DF57-89FE-9C81-3FA1-F1114449F7D2}" dt="2019-10-30T12:07:03.321" v="621"/>
        <pc:sldMasterMkLst>
          <pc:docMk/>
          <pc:sldMasterMk cId="1680773291" sldId="2147483840"/>
        </pc:sldMasterMkLst>
        <pc:sldLayoutChg chg="add del mod replId">
          <pc:chgData name="Victoria Woodward (1808417)" userId="S::1808417@student.uwtsd.ac.uk::6975173d-79fe-412e-aba0-9d222ce5a6a5" providerId="AD" clId="Web-{7249DF57-89FE-9C81-3FA1-F1114449F7D2}" dt="2019-10-30T12:07:03.321" v="621"/>
          <pc:sldLayoutMkLst>
            <pc:docMk/>
            <pc:sldMasterMk cId="1680773291" sldId="2147483840"/>
            <pc:sldLayoutMk cId="919476462" sldId="2147483841"/>
          </pc:sldLayoutMkLst>
        </pc:sldLayoutChg>
        <pc:sldLayoutChg chg="add del mod replId">
          <pc:chgData name="Victoria Woodward (1808417)" userId="S::1808417@student.uwtsd.ac.uk::6975173d-79fe-412e-aba0-9d222ce5a6a5" providerId="AD" clId="Web-{7249DF57-89FE-9C81-3FA1-F1114449F7D2}" dt="2019-10-30T12:07:03.321" v="621"/>
          <pc:sldLayoutMkLst>
            <pc:docMk/>
            <pc:sldMasterMk cId="1680773291" sldId="2147483840"/>
            <pc:sldLayoutMk cId="3189273548" sldId="2147483842"/>
          </pc:sldLayoutMkLst>
        </pc:sldLayoutChg>
        <pc:sldLayoutChg chg="add del mod replId">
          <pc:chgData name="Victoria Woodward (1808417)" userId="S::1808417@student.uwtsd.ac.uk::6975173d-79fe-412e-aba0-9d222ce5a6a5" providerId="AD" clId="Web-{7249DF57-89FE-9C81-3FA1-F1114449F7D2}" dt="2019-10-30T12:07:03.321" v="621"/>
          <pc:sldLayoutMkLst>
            <pc:docMk/>
            <pc:sldMasterMk cId="1680773291" sldId="2147483840"/>
            <pc:sldLayoutMk cId="3766463839" sldId="2147483843"/>
          </pc:sldLayoutMkLst>
        </pc:sldLayoutChg>
        <pc:sldLayoutChg chg="add del mod replId">
          <pc:chgData name="Victoria Woodward (1808417)" userId="S::1808417@student.uwtsd.ac.uk::6975173d-79fe-412e-aba0-9d222ce5a6a5" providerId="AD" clId="Web-{7249DF57-89FE-9C81-3FA1-F1114449F7D2}" dt="2019-10-30T12:07:03.321" v="621"/>
          <pc:sldLayoutMkLst>
            <pc:docMk/>
            <pc:sldMasterMk cId="1680773291" sldId="2147483840"/>
            <pc:sldLayoutMk cId="586467143" sldId="2147483844"/>
          </pc:sldLayoutMkLst>
        </pc:sldLayoutChg>
        <pc:sldLayoutChg chg="add del mod replId">
          <pc:chgData name="Victoria Woodward (1808417)" userId="S::1808417@student.uwtsd.ac.uk::6975173d-79fe-412e-aba0-9d222ce5a6a5" providerId="AD" clId="Web-{7249DF57-89FE-9C81-3FA1-F1114449F7D2}" dt="2019-10-30T12:07:03.321" v="621"/>
          <pc:sldLayoutMkLst>
            <pc:docMk/>
            <pc:sldMasterMk cId="1680773291" sldId="2147483840"/>
            <pc:sldLayoutMk cId="1098019284" sldId="2147483845"/>
          </pc:sldLayoutMkLst>
        </pc:sldLayoutChg>
        <pc:sldLayoutChg chg="add del mod replId">
          <pc:chgData name="Victoria Woodward (1808417)" userId="S::1808417@student.uwtsd.ac.uk::6975173d-79fe-412e-aba0-9d222ce5a6a5" providerId="AD" clId="Web-{7249DF57-89FE-9C81-3FA1-F1114449F7D2}" dt="2019-10-30T12:07:03.321" v="621"/>
          <pc:sldLayoutMkLst>
            <pc:docMk/>
            <pc:sldMasterMk cId="1680773291" sldId="2147483840"/>
            <pc:sldLayoutMk cId="2887442385" sldId="2147483846"/>
          </pc:sldLayoutMkLst>
        </pc:sldLayoutChg>
        <pc:sldLayoutChg chg="add del mod replId">
          <pc:chgData name="Victoria Woodward (1808417)" userId="S::1808417@student.uwtsd.ac.uk::6975173d-79fe-412e-aba0-9d222ce5a6a5" providerId="AD" clId="Web-{7249DF57-89FE-9C81-3FA1-F1114449F7D2}" dt="2019-10-30T12:07:03.321" v="621"/>
          <pc:sldLayoutMkLst>
            <pc:docMk/>
            <pc:sldMasterMk cId="1680773291" sldId="2147483840"/>
            <pc:sldLayoutMk cId="2928430193" sldId="2147483847"/>
          </pc:sldLayoutMkLst>
        </pc:sldLayoutChg>
        <pc:sldLayoutChg chg="add del mod replId">
          <pc:chgData name="Victoria Woodward (1808417)" userId="S::1808417@student.uwtsd.ac.uk::6975173d-79fe-412e-aba0-9d222ce5a6a5" providerId="AD" clId="Web-{7249DF57-89FE-9C81-3FA1-F1114449F7D2}" dt="2019-10-30T12:07:03.321" v="621"/>
          <pc:sldLayoutMkLst>
            <pc:docMk/>
            <pc:sldMasterMk cId="1680773291" sldId="2147483840"/>
            <pc:sldLayoutMk cId="821298756" sldId="2147483848"/>
          </pc:sldLayoutMkLst>
        </pc:sldLayoutChg>
        <pc:sldLayoutChg chg="add del mod replId">
          <pc:chgData name="Victoria Woodward (1808417)" userId="S::1808417@student.uwtsd.ac.uk::6975173d-79fe-412e-aba0-9d222ce5a6a5" providerId="AD" clId="Web-{7249DF57-89FE-9C81-3FA1-F1114449F7D2}" dt="2019-10-30T12:07:03.321" v="621"/>
          <pc:sldLayoutMkLst>
            <pc:docMk/>
            <pc:sldMasterMk cId="1680773291" sldId="2147483840"/>
            <pc:sldLayoutMk cId="2458853872" sldId="2147483849"/>
          </pc:sldLayoutMkLst>
        </pc:sldLayoutChg>
        <pc:sldLayoutChg chg="add del mod replId">
          <pc:chgData name="Victoria Woodward (1808417)" userId="S::1808417@student.uwtsd.ac.uk::6975173d-79fe-412e-aba0-9d222ce5a6a5" providerId="AD" clId="Web-{7249DF57-89FE-9C81-3FA1-F1114449F7D2}" dt="2019-10-30T12:07:03.321" v="621"/>
          <pc:sldLayoutMkLst>
            <pc:docMk/>
            <pc:sldMasterMk cId="1680773291" sldId="2147483840"/>
            <pc:sldLayoutMk cId="1681174641" sldId="2147483850"/>
          </pc:sldLayoutMkLst>
        </pc:sldLayoutChg>
        <pc:sldLayoutChg chg="add del mod replId">
          <pc:chgData name="Victoria Woodward (1808417)" userId="S::1808417@student.uwtsd.ac.uk::6975173d-79fe-412e-aba0-9d222ce5a6a5" providerId="AD" clId="Web-{7249DF57-89FE-9C81-3FA1-F1114449F7D2}" dt="2019-10-30T12:07:03.321" v="621"/>
          <pc:sldLayoutMkLst>
            <pc:docMk/>
            <pc:sldMasterMk cId="1680773291" sldId="2147483840"/>
            <pc:sldLayoutMk cId="34282919" sldId="2147483851"/>
          </pc:sldLayoutMkLst>
        </pc:sldLayoutChg>
      </pc:sldMasterChg>
      <pc:sldMasterChg chg="add del addSldLayout delSldLayout modSldLayout">
        <pc:chgData name="Victoria Woodward (1808417)" userId="S::1808417@student.uwtsd.ac.uk::6975173d-79fe-412e-aba0-9d222ce5a6a5" providerId="AD" clId="Web-{7249DF57-89FE-9C81-3FA1-F1114449F7D2}" dt="2019-10-30T12:07:22.509" v="622"/>
        <pc:sldMasterMkLst>
          <pc:docMk/>
          <pc:sldMasterMk cId="1252439975" sldId="2147483852"/>
        </pc:sldMasterMkLst>
        <pc:sldLayoutChg chg="add del mod replId">
          <pc:chgData name="Victoria Woodward (1808417)" userId="S::1808417@student.uwtsd.ac.uk::6975173d-79fe-412e-aba0-9d222ce5a6a5" providerId="AD" clId="Web-{7249DF57-89FE-9C81-3FA1-F1114449F7D2}" dt="2019-10-30T12:07:22.509" v="622"/>
          <pc:sldLayoutMkLst>
            <pc:docMk/>
            <pc:sldMasterMk cId="1252439975" sldId="2147483852"/>
            <pc:sldLayoutMk cId="1842471275" sldId="2147483853"/>
          </pc:sldLayoutMkLst>
        </pc:sldLayoutChg>
        <pc:sldLayoutChg chg="add del mod replId">
          <pc:chgData name="Victoria Woodward (1808417)" userId="S::1808417@student.uwtsd.ac.uk::6975173d-79fe-412e-aba0-9d222ce5a6a5" providerId="AD" clId="Web-{7249DF57-89FE-9C81-3FA1-F1114449F7D2}" dt="2019-10-30T12:07:22.509" v="622"/>
          <pc:sldLayoutMkLst>
            <pc:docMk/>
            <pc:sldMasterMk cId="1252439975" sldId="2147483852"/>
            <pc:sldLayoutMk cId="1189318902" sldId="2147483854"/>
          </pc:sldLayoutMkLst>
        </pc:sldLayoutChg>
        <pc:sldLayoutChg chg="add del mod replId">
          <pc:chgData name="Victoria Woodward (1808417)" userId="S::1808417@student.uwtsd.ac.uk::6975173d-79fe-412e-aba0-9d222ce5a6a5" providerId="AD" clId="Web-{7249DF57-89FE-9C81-3FA1-F1114449F7D2}" dt="2019-10-30T12:07:22.509" v="622"/>
          <pc:sldLayoutMkLst>
            <pc:docMk/>
            <pc:sldMasterMk cId="1252439975" sldId="2147483852"/>
            <pc:sldLayoutMk cId="2272102023" sldId="2147483855"/>
          </pc:sldLayoutMkLst>
        </pc:sldLayoutChg>
        <pc:sldLayoutChg chg="add del mod replId">
          <pc:chgData name="Victoria Woodward (1808417)" userId="S::1808417@student.uwtsd.ac.uk::6975173d-79fe-412e-aba0-9d222ce5a6a5" providerId="AD" clId="Web-{7249DF57-89FE-9C81-3FA1-F1114449F7D2}" dt="2019-10-30T12:07:22.509" v="622"/>
          <pc:sldLayoutMkLst>
            <pc:docMk/>
            <pc:sldMasterMk cId="1252439975" sldId="2147483852"/>
            <pc:sldLayoutMk cId="2213687702" sldId="2147483856"/>
          </pc:sldLayoutMkLst>
        </pc:sldLayoutChg>
        <pc:sldLayoutChg chg="add del mod replId">
          <pc:chgData name="Victoria Woodward (1808417)" userId="S::1808417@student.uwtsd.ac.uk::6975173d-79fe-412e-aba0-9d222ce5a6a5" providerId="AD" clId="Web-{7249DF57-89FE-9C81-3FA1-F1114449F7D2}" dt="2019-10-30T12:07:22.509" v="622"/>
          <pc:sldLayoutMkLst>
            <pc:docMk/>
            <pc:sldMasterMk cId="1252439975" sldId="2147483852"/>
            <pc:sldLayoutMk cId="3283319936" sldId="2147483857"/>
          </pc:sldLayoutMkLst>
        </pc:sldLayoutChg>
        <pc:sldLayoutChg chg="add del mod replId">
          <pc:chgData name="Victoria Woodward (1808417)" userId="S::1808417@student.uwtsd.ac.uk::6975173d-79fe-412e-aba0-9d222ce5a6a5" providerId="AD" clId="Web-{7249DF57-89FE-9C81-3FA1-F1114449F7D2}" dt="2019-10-30T12:07:22.509" v="622"/>
          <pc:sldLayoutMkLst>
            <pc:docMk/>
            <pc:sldMasterMk cId="1252439975" sldId="2147483852"/>
            <pc:sldLayoutMk cId="3490370868" sldId="2147483858"/>
          </pc:sldLayoutMkLst>
        </pc:sldLayoutChg>
        <pc:sldLayoutChg chg="add del mod replId">
          <pc:chgData name="Victoria Woodward (1808417)" userId="S::1808417@student.uwtsd.ac.uk::6975173d-79fe-412e-aba0-9d222ce5a6a5" providerId="AD" clId="Web-{7249DF57-89FE-9C81-3FA1-F1114449F7D2}" dt="2019-10-30T12:07:22.509" v="622"/>
          <pc:sldLayoutMkLst>
            <pc:docMk/>
            <pc:sldMasterMk cId="1252439975" sldId="2147483852"/>
            <pc:sldLayoutMk cId="2162904239" sldId="2147483859"/>
          </pc:sldLayoutMkLst>
        </pc:sldLayoutChg>
        <pc:sldLayoutChg chg="add del mod replId">
          <pc:chgData name="Victoria Woodward (1808417)" userId="S::1808417@student.uwtsd.ac.uk::6975173d-79fe-412e-aba0-9d222ce5a6a5" providerId="AD" clId="Web-{7249DF57-89FE-9C81-3FA1-F1114449F7D2}" dt="2019-10-30T12:07:22.509" v="622"/>
          <pc:sldLayoutMkLst>
            <pc:docMk/>
            <pc:sldMasterMk cId="1252439975" sldId="2147483852"/>
            <pc:sldLayoutMk cId="2673857091" sldId="2147483860"/>
          </pc:sldLayoutMkLst>
        </pc:sldLayoutChg>
        <pc:sldLayoutChg chg="add del mod replId">
          <pc:chgData name="Victoria Woodward (1808417)" userId="S::1808417@student.uwtsd.ac.uk::6975173d-79fe-412e-aba0-9d222ce5a6a5" providerId="AD" clId="Web-{7249DF57-89FE-9C81-3FA1-F1114449F7D2}" dt="2019-10-30T12:07:22.509" v="622"/>
          <pc:sldLayoutMkLst>
            <pc:docMk/>
            <pc:sldMasterMk cId="1252439975" sldId="2147483852"/>
            <pc:sldLayoutMk cId="1156491566" sldId="2147483861"/>
          </pc:sldLayoutMkLst>
        </pc:sldLayoutChg>
        <pc:sldLayoutChg chg="add del mod replId">
          <pc:chgData name="Victoria Woodward (1808417)" userId="S::1808417@student.uwtsd.ac.uk::6975173d-79fe-412e-aba0-9d222ce5a6a5" providerId="AD" clId="Web-{7249DF57-89FE-9C81-3FA1-F1114449F7D2}" dt="2019-10-30T12:07:22.509" v="622"/>
          <pc:sldLayoutMkLst>
            <pc:docMk/>
            <pc:sldMasterMk cId="1252439975" sldId="2147483852"/>
            <pc:sldLayoutMk cId="3196922666" sldId="2147483862"/>
          </pc:sldLayoutMkLst>
        </pc:sldLayoutChg>
        <pc:sldLayoutChg chg="add del mod replId">
          <pc:chgData name="Victoria Woodward (1808417)" userId="S::1808417@student.uwtsd.ac.uk::6975173d-79fe-412e-aba0-9d222ce5a6a5" providerId="AD" clId="Web-{7249DF57-89FE-9C81-3FA1-F1114449F7D2}" dt="2019-10-30T12:07:22.509" v="622"/>
          <pc:sldLayoutMkLst>
            <pc:docMk/>
            <pc:sldMasterMk cId="1252439975" sldId="2147483852"/>
            <pc:sldLayoutMk cId="108784223" sldId="2147483863"/>
          </pc:sldLayoutMkLst>
        </pc:sldLayoutChg>
      </pc:sldMasterChg>
      <pc:sldMasterChg chg="add del addSldLayout delSldLayout modSldLayout">
        <pc:chgData name="Victoria Woodward (1808417)" userId="S::1808417@student.uwtsd.ac.uk::6975173d-79fe-412e-aba0-9d222ce5a6a5" providerId="AD" clId="Web-{7249DF57-89FE-9C81-3FA1-F1114449F7D2}" dt="2019-10-30T12:07:32.556" v="623"/>
        <pc:sldMasterMkLst>
          <pc:docMk/>
          <pc:sldMasterMk cId="1825581463" sldId="2147483864"/>
        </pc:sldMasterMkLst>
        <pc:sldLayoutChg chg="add del mod replId">
          <pc:chgData name="Victoria Woodward (1808417)" userId="S::1808417@student.uwtsd.ac.uk::6975173d-79fe-412e-aba0-9d222ce5a6a5" providerId="AD" clId="Web-{7249DF57-89FE-9C81-3FA1-F1114449F7D2}" dt="2019-10-30T12:07:32.556" v="623"/>
          <pc:sldLayoutMkLst>
            <pc:docMk/>
            <pc:sldMasterMk cId="1825581463" sldId="2147483864"/>
            <pc:sldLayoutMk cId="3844086112" sldId="2147483865"/>
          </pc:sldLayoutMkLst>
        </pc:sldLayoutChg>
        <pc:sldLayoutChg chg="add del mod replId">
          <pc:chgData name="Victoria Woodward (1808417)" userId="S::1808417@student.uwtsd.ac.uk::6975173d-79fe-412e-aba0-9d222ce5a6a5" providerId="AD" clId="Web-{7249DF57-89FE-9C81-3FA1-F1114449F7D2}" dt="2019-10-30T12:07:32.556" v="623"/>
          <pc:sldLayoutMkLst>
            <pc:docMk/>
            <pc:sldMasterMk cId="1825581463" sldId="2147483864"/>
            <pc:sldLayoutMk cId="3181184468" sldId="2147483866"/>
          </pc:sldLayoutMkLst>
        </pc:sldLayoutChg>
        <pc:sldLayoutChg chg="add del mod replId">
          <pc:chgData name="Victoria Woodward (1808417)" userId="S::1808417@student.uwtsd.ac.uk::6975173d-79fe-412e-aba0-9d222ce5a6a5" providerId="AD" clId="Web-{7249DF57-89FE-9C81-3FA1-F1114449F7D2}" dt="2019-10-30T12:07:32.556" v="623"/>
          <pc:sldLayoutMkLst>
            <pc:docMk/>
            <pc:sldMasterMk cId="1825581463" sldId="2147483864"/>
            <pc:sldLayoutMk cId="2028575801" sldId="2147483867"/>
          </pc:sldLayoutMkLst>
        </pc:sldLayoutChg>
        <pc:sldLayoutChg chg="add del mod replId">
          <pc:chgData name="Victoria Woodward (1808417)" userId="S::1808417@student.uwtsd.ac.uk::6975173d-79fe-412e-aba0-9d222ce5a6a5" providerId="AD" clId="Web-{7249DF57-89FE-9C81-3FA1-F1114449F7D2}" dt="2019-10-30T12:07:32.556" v="623"/>
          <pc:sldLayoutMkLst>
            <pc:docMk/>
            <pc:sldMasterMk cId="1825581463" sldId="2147483864"/>
            <pc:sldLayoutMk cId="4195368212" sldId="2147483868"/>
          </pc:sldLayoutMkLst>
        </pc:sldLayoutChg>
        <pc:sldLayoutChg chg="add del mod replId">
          <pc:chgData name="Victoria Woodward (1808417)" userId="S::1808417@student.uwtsd.ac.uk::6975173d-79fe-412e-aba0-9d222ce5a6a5" providerId="AD" clId="Web-{7249DF57-89FE-9C81-3FA1-F1114449F7D2}" dt="2019-10-30T12:07:32.556" v="623"/>
          <pc:sldLayoutMkLst>
            <pc:docMk/>
            <pc:sldMasterMk cId="1825581463" sldId="2147483864"/>
            <pc:sldLayoutMk cId="1696643322" sldId="2147483869"/>
          </pc:sldLayoutMkLst>
        </pc:sldLayoutChg>
        <pc:sldLayoutChg chg="add del mod replId">
          <pc:chgData name="Victoria Woodward (1808417)" userId="S::1808417@student.uwtsd.ac.uk::6975173d-79fe-412e-aba0-9d222ce5a6a5" providerId="AD" clId="Web-{7249DF57-89FE-9C81-3FA1-F1114449F7D2}" dt="2019-10-30T12:07:32.556" v="623"/>
          <pc:sldLayoutMkLst>
            <pc:docMk/>
            <pc:sldMasterMk cId="1825581463" sldId="2147483864"/>
            <pc:sldLayoutMk cId="3988646365" sldId="2147483870"/>
          </pc:sldLayoutMkLst>
        </pc:sldLayoutChg>
        <pc:sldLayoutChg chg="add del mod replId">
          <pc:chgData name="Victoria Woodward (1808417)" userId="S::1808417@student.uwtsd.ac.uk::6975173d-79fe-412e-aba0-9d222ce5a6a5" providerId="AD" clId="Web-{7249DF57-89FE-9C81-3FA1-F1114449F7D2}" dt="2019-10-30T12:07:32.556" v="623"/>
          <pc:sldLayoutMkLst>
            <pc:docMk/>
            <pc:sldMasterMk cId="1825581463" sldId="2147483864"/>
            <pc:sldLayoutMk cId="61417781" sldId="2147483871"/>
          </pc:sldLayoutMkLst>
        </pc:sldLayoutChg>
        <pc:sldLayoutChg chg="add del mod replId">
          <pc:chgData name="Victoria Woodward (1808417)" userId="S::1808417@student.uwtsd.ac.uk::6975173d-79fe-412e-aba0-9d222ce5a6a5" providerId="AD" clId="Web-{7249DF57-89FE-9C81-3FA1-F1114449F7D2}" dt="2019-10-30T12:07:32.556" v="623"/>
          <pc:sldLayoutMkLst>
            <pc:docMk/>
            <pc:sldMasterMk cId="1825581463" sldId="2147483864"/>
            <pc:sldLayoutMk cId="1613855069" sldId="2147483872"/>
          </pc:sldLayoutMkLst>
        </pc:sldLayoutChg>
        <pc:sldLayoutChg chg="add del mod replId">
          <pc:chgData name="Victoria Woodward (1808417)" userId="S::1808417@student.uwtsd.ac.uk::6975173d-79fe-412e-aba0-9d222ce5a6a5" providerId="AD" clId="Web-{7249DF57-89FE-9C81-3FA1-F1114449F7D2}" dt="2019-10-30T12:07:32.556" v="623"/>
          <pc:sldLayoutMkLst>
            <pc:docMk/>
            <pc:sldMasterMk cId="1825581463" sldId="2147483864"/>
            <pc:sldLayoutMk cId="263451990" sldId="2147483873"/>
          </pc:sldLayoutMkLst>
        </pc:sldLayoutChg>
        <pc:sldLayoutChg chg="add del mod replId">
          <pc:chgData name="Victoria Woodward (1808417)" userId="S::1808417@student.uwtsd.ac.uk::6975173d-79fe-412e-aba0-9d222ce5a6a5" providerId="AD" clId="Web-{7249DF57-89FE-9C81-3FA1-F1114449F7D2}" dt="2019-10-30T12:07:32.556" v="623"/>
          <pc:sldLayoutMkLst>
            <pc:docMk/>
            <pc:sldMasterMk cId="1825581463" sldId="2147483864"/>
            <pc:sldLayoutMk cId="4119914156" sldId="2147483874"/>
          </pc:sldLayoutMkLst>
        </pc:sldLayoutChg>
        <pc:sldLayoutChg chg="add del mod replId">
          <pc:chgData name="Victoria Woodward (1808417)" userId="S::1808417@student.uwtsd.ac.uk::6975173d-79fe-412e-aba0-9d222ce5a6a5" providerId="AD" clId="Web-{7249DF57-89FE-9C81-3FA1-F1114449F7D2}" dt="2019-10-30T12:07:32.556" v="623"/>
          <pc:sldLayoutMkLst>
            <pc:docMk/>
            <pc:sldMasterMk cId="1825581463" sldId="2147483864"/>
            <pc:sldLayoutMk cId="1563229878" sldId="2147483875"/>
          </pc:sldLayoutMkLst>
        </pc:sldLayoutChg>
        <pc:sldLayoutChg chg="add del mod replId">
          <pc:chgData name="Victoria Woodward (1808417)" userId="S::1808417@student.uwtsd.ac.uk::6975173d-79fe-412e-aba0-9d222ce5a6a5" providerId="AD" clId="Web-{7249DF57-89FE-9C81-3FA1-F1114449F7D2}" dt="2019-10-30T12:07:32.556" v="623"/>
          <pc:sldLayoutMkLst>
            <pc:docMk/>
            <pc:sldMasterMk cId="1825581463" sldId="2147483864"/>
            <pc:sldLayoutMk cId="4153160376" sldId="2147483876"/>
          </pc:sldLayoutMkLst>
        </pc:sldLayoutChg>
        <pc:sldLayoutChg chg="add del mod replId">
          <pc:chgData name="Victoria Woodward (1808417)" userId="S::1808417@student.uwtsd.ac.uk::6975173d-79fe-412e-aba0-9d222ce5a6a5" providerId="AD" clId="Web-{7249DF57-89FE-9C81-3FA1-F1114449F7D2}" dt="2019-10-30T12:07:32.556" v="623"/>
          <pc:sldLayoutMkLst>
            <pc:docMk/>
            <pc:sldMasterMk cId="1825581463" sldId="2147483864"/>
            <pc:sldLayoutMk cId="3539322240" sldId="2147483877"/>
          </pc:sldLayoutMkLst>
        </pc:sldLayoutChg>
        <pc:sldLayoutChg chg="add del mod replId">
          <pc:chgData name="Victoria Woodward (1808417)" userId="S::1808417@student.uwtsd.ac.uk::6975173d-79fe-412e-aba0-9d222ce5a6a5" providerId="AD" clId="Web-{7249DF57-89FE-9C81-3FA1-F1114449F7D2}" dt="2019-10-30T12:07:32.556" v="623"/>
          <pc:sldLayoutMkLst>
            <pc:docMk/>
            <pc:sldMasterMk cId="1825581463" sldId="2147483864"/>
            <pc:sldLayoutMk cId="428673662" sldId="2147483878"/>
          </pc:sldLayoutMkLst>
        </pc:sldLayoutChg>
        <pc:sldLayoutChg chg="add del mod replId">
          <pc:chgData name="Victoria Woodward (1808417)" userId="S::1808417@student.uwtsd.ac.uk::6975173d-79fe-412e-aba0-9d222ce5a6a5" providerId="AD" clId="Web-{7249DF57-89FE-9C81-3FA1-F1114449F7D2}" dt="2019-10-30T12:07:32.556" v="623"/>
          <pc:sldLayoutMkLst>
            <pc:docMk/>
            <pc:sldMasterMk cId="1825581463" sldId="2147483864"/>
            <pc:sldLayoutMk cId="2424608974" sldId="2147483879"/>
          </pc:sldLayoutMkLst>
        </pc:sldLayoutChg>
        <pc:sldLayoutChg chg="add del mod replId">
          <pc:chgData name="Victoria Woodward (1808417)" userId="S::1808417@student.uwtsd.ac.uk::6975173d-79fe-412e-aba0-9d222ce5a6a5" providerId="AD" clId="Web-{7249DF57-89FE-9C81-3FA1-F1114449F7D2}" dt="2019-10-30T12:07:32.556" v="623"/>
          <pc:sldLayoutMkLst>
            <pc:docMk/>
            <pc:sldMasterMk cId="1825581463" sldId="2147483864"/>
            <pc:sldLayoutMk cId="3040088823" sldId="2147483880"/>
          </pc:sldLayoutMkLst>
        </pc:sldLayoutChg>
        <pc:sldLayoutChg chg="add del mod replId">
          <pc:chgData name="Victoria Woodward (1808417)" userId="S::1808417@student.uwtsd.ac.uk::6975173d-79fe-412e-aba0-9d222ce5a6a5" providerId="AD" clId="Web-{7249DF57-89FE-9C81-3FA1-F1114449F7D2}" dt="2019-10-30T12:07:32.556" v="623"/>
          <pc:sldLayoutMkLst>
            <pc:docMk/>
            <pc:sldMasterMk cId="1825581463" sldId="2147483864"/>
            <pc:sldLayoutMk cId="2497137916" sldId="2147483881"/>
          </pc:sldLayoutMkLst>
        </pc:sldLayoutChg>
      </pc:sldMasterChg>
      <pc:sldMasterChg chg="add del addSldLayout delSldLayout modSldLayout">
        <pc:chgData name="Victoria Woodward (1808417)" userId="S::1808417@student.uwtsd.ac.uk::6975173d-79fe-412e-aba0-9d222ce5a6a5" providerId="AD" clId="Web-{7249DF57-89FE-9C81-3FA1-F1114449F7D2}" dt="2019-10-30T12:08:50.008" v="640"/>
        <pc:sldMasterMkLst>
          <pc:docMk/>
          <pc:sldMasterMk cId="2176661040" sldId="2147483882"/>
        </pc:sldMasterMkLst>
        <pc:sldLayoutChg chg="add del mod replId">
          <pc:chgData name="Victoria Woodward (1808417)" userId="S::1808417@student.uwtsd.ac.uk::6975173d-79fe-412e-aba0-9d222ce5a6a5" providerId="AD" clId="Web-{7249DF57-89FE-9C81-3FA1-F1114449F7D2}" dt="2019-10-30T12:08:50.008" v="640"/>
          <pc:sldLayoutMkLst>
            <pc:docMk/>
            <pc:sldMasterMk cId="2176661040" sldId="2147483882"/>
            <pc:sldLayoutMk cId="4015494917" sldId="2147483883"/>
          </pc:sldLayoutMkLst>
        </pc:sldLayoutChg>
        <pc:sldLayoutChg chg="add del mod replId">
          <pc:chgData name="Victoria Woodward (1808417)" userId="S::1808417@student.uwtsd.ac.uk::6975173d-79fe-412e-aba0-9d222ce5a6a5" providerId="AD" clId="Web-{7249DF57-89FE-9C81-3FA1-F1114449F7D2}" dt="2019-10-30T12:08:50.008" v="640"/>
          <pc:sldLayoutMkLst>
            <pc:docMk/>
            <pc:sldMasterMk cId="2176661040" sldId="2147483882"/>
            <pc:sldLayoutMk cId="1150805299" sldId="2147483884"/>
          </pc:sldLayoutMkLst>
        </pc:sldLayoutChg>
        <pc:sldLayoutChg chg="add del mod replId">
          <pc:chgData name="Victoria Woodward (1808417)" userId="S::1808417@student.uwtsd.ac.uk::6975173d-79fe-412e-aba0-9d222ce5a6a5" providerId="AD" clId="Web-{7249DF57-89FE-9C81-3FA1-F1114449F7D2}" dt="2019-10-30T12:08:50.008" v="640"/>
          <pc:sldLayoutMkLst>
            <pc:docMk/>
            <pc:sldMasterMk cId="2176661040" sldId="2147483882"/>
            <pc:sldLayoutMk cId="4100685494" sldId="2147483885"/>
          </pc:sldLayoutMkLst>
        </pc:sldLayoutChg>
        <pc:sldLayoutChg chg="add del mod replId">
          <pc:chgData name="Victoria Woodward (1808417)" userId="S::1808417@student.uwtsd.ac.uk::6975173d-79fe-412e-aba0-9d222ce5a6a5" providerId="AD" clId="Web-{7249DF57-89FE-9C81-3FA1-F1114449F7D2}" dt="2019-10-30T12:08:50.008" v="640"/>
          <pc:sldLayoutMkLst>
            <pc:docMk/>
            <pc:sldMasterMk cId="2176661040" sldId="2147483882"/>
            <pc:sldLayoutMk cId="835471797" sldId="2147483886"/>
          </pc:sldLayoutMkLst>
        </pc:sldLayoutChg>
        <pc:sldLayoutChg chg="add del mod replId">
          <pc:chgData name="Victoria Woodward (1808417)" userId="S::1808417@student.uwtsd.ac.uk::6975173d-79fe-412e-aba0-9d222ce5a6a5" providerId="AD" clId="Web-{7249DF57-89FE-9C81-3FA1-F1114449F7D2}" dt="2019-10-30T12:08:50.008" v="640"/>
          <pc:sldLayoutMkLst>
            <pc:docMk/>
            <pc:sldMasterMk cId="2176661040" sldId="2147483882"/>
            <pc:sldLayoutMk cId="3023056545" sldId="2147483887"/>
          </pc:sldLayoutMkLst>
        </pc:sldLayoutChg>
        <pc:sldLayoutChg chg="add del mod replId">
          <pc:chgData name="Victoria Woodward (1808417)" userId="S::1808417@student.uwtsd.ac.uk::6975173d-79fe-412e-aba0-9d222ce5a6a5" providerId="AD" clId="Web-{7249DF57-89FE-9C81-3FA1-F1114449F7D2}" dt="2019-10-30T12:08:50.008" v="640"/>
          <pc:sldLayoutMkLst>
            <pc:docMk/>
            <pc:sldMasterMk cId="2176661040" sldId="2147483882"/>
            <pc:sldLayoutMk cId="3525806732" sldId="2147483888"/>
          </pc:sldLayoutMkLst>
        </pc:sldLayoutChg>
        <pc:sldLayoutChg chg="add del mod replId">
          <pc:chgData name="Victoria Woodward (1808417)" userId="S::1808417@student.uwtsd.ac.uk::6975173d-79fe-412e-aba0-9d222ce5a6a5" providerId="AD" clId="Web-{7249DF57-89FE-9C81-3FA1-F1114449F7D2}" dt="2019-10-30T12:08:50.008" v="640"/>
          <pc:sldLayoutMkLst>
            <pc:docMk/>
            <pc:sldMasterMk cId="2176661040" sldId="2147483882"/>
            <pc:sldLayoutMk cId="1472525046" sldId="2147483889"/>
          </pc:sldLayoutMkLst>
        </pc:sldLayoutChg>
        <pc:sldLayoutChg chg="add del mod replId">
          <pc:chgData name="Victoria Woodward (1808417)" userId="S::1808417@student.uwtsd.ac.uk::6975173d-79fe-412e-aba0-9d222ce5a6a5" providerId="AD" clId="Web-{7249DF57-89FE-9C81-3FA1-F1114449F7D2}" dt="2019-10-30T12:08:50.008" v="640"/>
          <pc:sldLayoutMkLst>
            <pc:docMk/>
            <pc:sldMasterMk cId="2176661040" sldId="2147483882"/>
            <pc:sldLayoutMk cId="2993553129" sldId="2147483890"/>
          </pc:sldLayoutMkLst>
        </pc:sldLayoutChg>
        <pc:sldLayoutChg chg="add del mod replId">
          <pc:chgData name="Victoria Woodward (1808417)" userId="S::1808417@student.uwtsd.ac.uk::6975173d-79fe-412e-aba0-9d222ce5a6a5" providerId="AD" clId="Web-{7249DF57-89FE-9C81-3FA1-F1114449F7D2}" dt="2019-10-30T12:08:50.008" v="640"/>
          <pc:sldLayoutMkLst>
            <pc:docMk/>
            <pc:sldMasterMk cId="2176661040" sldId="2147483882"/>
            <pc:sldLayoutMk cId="366304591" sldId="2147483891"/>
          </pc:sldLayoutMkLst>
        </pc:sldLayoutChg>
        <pc:sldLayoutChg chg="add del mod replId">
          <pc:chgData name="Victoria Woodward (1808417)" userId="S::1808417@student.uwtsd.ac.uk::6975173d-79fe-412e-aba0-9d222ce5a6a5" providerId="AD" clId="Web-{7249DF57-89FE-9C81-3FA1-F1114449F7D2}" dt="2019-10-30T12:08:50.008" v="640"/>
          <pc:sldLayoutMkLst>
            <pc:docMk/>
            <pc:sldMasterMk cId="2176661040" sldId="2147483882"/>
            <pc:sldLayoutMk cId="612416528" sldId="2147483892"/>
          </pc:sldLayoutMkLst>
        </pc:sldLayoutChg>
        <pc:sldLayoutChg chg="add del mod replId">
          <pc:chgData name="Victoria Woodward (1808417)" userId="S::1808417@student.uwtsd.ac.uk::6975173d-79fe-412e-aba0-9d222ce5a6a5" providerId="AD" clId="Web-{7249DF57-89FE-9C81-3FA1-F1114449F7D2}" dt="2019-10-30T12:08:50.008" v="640"/>
          <pc:sldLayoutMkLst>
            <pc:docMk/>
            <pc:sldMasterMk cId="2176661040" sldId="2147483882"/>
            <pc:sldLayoutMk cId="977281299" sldId="2147483893"/>
          </pc:sldLayoutMkLst>
        </pc:sldLayoutChg>
      </pc:sldMasterChg>
      <pc:sldMasterChg chg="add del addSldLayout delSldLayout modSldLayout">
        <pc:chgData name="Victoria Woodward (1808417)" userId="S::1808417@student.uwtsd.ac.uk::6975173d-79fe-412e-aba0-9d222ce5a6a5" providerId="AD" clId="Web-{7249DF57-89FE-9C81-3FA1-F1114449F7D2}" dt="2019-10-30T12:08:58.071" v="641"/>
        <pc:sldMasterMkLst>
          <pc:docMk/>
          <pc:sldMasterMk cId="1516395802" sldId="2147483894"/>
        </pc:sldMasterMkLst>
        <pc:sldLayoutChg chg="add del mod replId">
          <pc:chgData name="Victoria Woodward (1808417)" userId="S::1808417@student.uwtsd.ac.uk::6975173d-79fe-412e-aba0-9d222ce5a6a5" providerId="AD" clId="Web-{7249DF57-89FE-9C81-3FA1-F1114449F7D2}" dt="2019-10-30T12:08:58.071" v="641"/>
          <pc:sldLayoutMkLst>
            <pc:docMk/>
            <pc:sldMasterMk cId="1516395802" sldId="2147483894"/>
            <pc:sldLayoutMk cId="4057020133" sldId="2147483895"/>
          </pc:sldLayoutMkLst>
        </pc:sldLayoutChg>
        <pc:sldLayoutChg chg="add del mod replId">
          <pc:chgData name="Victoria Woodward (1808417)" userId="S::1808417@student.uwtsd.ac.uk::6975173d-79fe-412e-aba0-9d222ce5a6a5" providerId="AD" clId="Web-{7249DF57-89FE-9C81-3FA1-F1114449F7D2}" dt="2019-10-30T12:08:58.071" v="641"/>
          <pc:sldLayoutMkLst>
            <pc:docMk/>
            <pc:sldMasterMk cId="1516395802" sldId="2147483894"/>
            <pc:sldLayoutMk cId="2563384316" sldId="2147483896"/>
          </pc:sldLayoutMkLst>
        </pc:sldLayoutChg>
        <pc:sldLayoutChg chg="add del mod replId">
          <pc:chgData name="Victoria Woodward (1808417)" userId="S::1808417@student.uwtsd.ac.uk::6975173d-79fe-412e-aba0-9d222ce5a6a5" providerId="AD" clId="Web-{7249DF57-89FE-9C81-3FA1-F1114449F7D2}" dt="2019-10-30T12:08:58.071" v="641"/>
          <pc:sldLayoutMkLst>
            <pc:docMk/>
            <pc:sldMasterMk cId="1516395802" sldId="2147483894"/>
            <pc:sldLayoutMk cId="3760370863" sldId="2147483897"/>
          </pc:sldLayoutMkLst>
        </pc:sldLayoutChg>
        <pc:sldLayoutChg chg="add del mod replId">
          <pc:chgData name="Victoria Woodward (1808417)" userId="S::1808417@student.uwtsd.ac.uk::6975173d-79fe-412e-aba0-9d222ce5a6a5" providerId="AD" clId="Web-{7249DF57-89FE-9C81-3FA1-F1114449F7D2}" dt="2019-10-30T12:08:58.071" v="641"/>
          <pc:sldLayoutMkLst>
            <pc:docMk/>
            <pc:sldMasterMk cId="1516395802" sldId="2147483894"/>
            <pc:sldLayoutMk cId="3733997054" sldId="2147483898"/>
          </pc:sldLayoutMkLst>
        </pc:sldLayoutChg>
        <pc:sldLayoutChg chg="add del mod replId">
          <pc:chgData name="Victoria Woodward (1808417)" userId="S::1808417@student.uwtsd.ac.uk::6975173d-79fe-412e-aba0-9d222ce5a6a5" providerId="AD" clId="Web-{7249DF57-89FE-9C81-3FA1-F1114449F7D2}" dt="2019-10-30T12:08:58.071" v="641"/>
          <pc:sldLayoutMkLst>
            <pc:docMk/>
            <pc:sldMasterMk cId="1516395802" sldId="2147483894"/>
            <pc:sldLayoutMk cId="4116001164" sldId="2147483899"/>
          </pc:sldLayoutMkLst>
        </pc:sldLayoutChg>
        <pc:sldLayoutChg chg="add del mod replId">
          <pc:chgData name="Victoria Woodward (1808417)" userId="S::1808417@student.uwtsd.ac.uk::6975173d-79fe-412e-aba0-9d222ce5a6a5" providerId="AD" clId="Web-{7249DF57-89FE-9C81-3FA1-F1114449F7D2}" dt="2019-10-30T12:08:58.071" v="641"/>
          <pc:sldLayoutMkLst>
            <pc:docMk/>
            <pc:sldMasterMk cId="1516395802" sldId="2147483894"/>
            <pc:sldLayoutMk cId="1231828255" sldId="2147483900"/>
          </pc:sldLayoutMkLst>
        </pc:sldLayoutChg>
        <pc:sldLayoutChg chg="add del mod replId">
          <pc:chgData name="Victoria Woodward (1808417)" userId="S::1808417@student.uwtsd.ac.uk::6975173d-79fe-412e-aba0-9d222ce5a6a5" providerId="AD" clId="Web-{7249DF57-89FE-9C81-3FA1-F1114449F7D2}" dt="2019-10-30T12:08:58.071" v="641"/>
          <pc:sldLayoutMkLst>
            <pc:docMk/>
            <pc:sldMasterMk cId="1516395802" sldId="2147483894"/>
            <pc:sldLayoutMk cId="1756114669" sldId="2147483901"/>
          </pc:sldLayoutMkLst>
        </pc:sldLayoutChg>
        <pc:sldLayoutChg chg="add del mod replId">
          <pc:chgData name="Victoria Woodward (1808417)" userId="S::1808417@student.uwtsd.ac.uk::6975173d-79fe-412e-aba0-9d222ce5a6a5" providerId="AD" clId="Web-{7249DF57-89FE-9C81-3FA1-F1114449F7D2}" dt="2019-10-30T12:08:58.071" v="641"/>
          <pc:sldLayoutMkLst>
            <pc:docMk/>
            <pc:sldMasterMk cId="1516395802" sldId="2147483894"/>
            <pc:sldLayoutMk cId="3501735075" sldId="2147483902"/>
          </pc:sldLayoutMkLst>
        </pc:sldLayoutChg>
        <pc:sldLayoutChg chg="add del mod replId">
          <pc:chgData name="Victoria Woodward (1808417)" userId="S::1808417@student.uwtsd.ac.uk::6975173d-79fe-412e-aba0-9d222ce5a6a5" providerId="AD" clId="Web-{7249DF57-89FE-9C81-3FA1-F1114449F7D2}" dt="2019-10-30T12:08:58.071" v="641"/>
          <pc:sldLayoutMkLst>
            <pc:docMk/>
            <pc:sldMasterMk cId="1516395802" sldId="2147483894"/>
            <pc:sldLayoutMk cId="3083032628" sldId="2147483903"/>
          </pc:sldLayoutMkLst>
        </pc:sldLayoutChg>
        <pc:sldLayoutChg chg="add del mod replId">
          <pc:chgData name="Victoria Woodward (1808417)" userId="S::1808417@student.uwtsd.ac.uk::6975173d-79fe-412e-aba0-9d222ce5a6a5" providerId="AD" clId="Web-{7249DF57-89FE-9C81-3FA1-F1114449F7D2}" dt="2019-10-30T12:08:58.071" v="641"/>
          <pc:sldLayoutMkLst>
            <pc:docMk/>
            <pc:sldMasterMk cId="1516395802" sldId="2147483894"/>
            <pc:sldLayoutMk cId="1075908003" sldId="2147483904"/>
          </pc:sldLayoutMkLst>
        </pc:sldLayoutChg>
        <pc:sldLayoutChg chg="add del mod replId">
          <pc:chgData name="Victoria Woodward (1808417)" userId="S::1808417@student.uwtsd.ac.uk::6975173d-79fe-412e-aba0-9d222ce5a6a5" providerId="AD" clId="Web-{7249DF57-89FE-9C81-3FA1-F1114449F7D2}" dt="2019-10-30T12:08:58.071" v="641"/>
          <pc:sldLayoutMkLst>
            <pc:docMk/>
            <pc:sldMasterMk cId="1516395802" sldId="2147483894"/>
            <pc:sldLayoutMk cId="1752311614" sldId="2147483905"/>
          </pc:sldLayoutMkLst>
        </pc:sldLayoutChg>
        <pc:sldLayoutChg chg="add del mod replId">
          <pc:chgData name="Victoria Woodward (1808417)" userId="S::1808417@student.uwtsd.ac.uk::6975173d-79fe-412e-aba0-9d222ce5a6a5" providerId="AD" clId="Web-{7249DF57-89FE-9C81-3FA1-F1114449F7D2}" dt="2019-10-30T12:08:58.071" v="641"/>
          <pc:sldLayoutMkLst>
            <pc:docMk/>
            <pc:sldMasterMk cId="1516395802" sldId="2147483894"/>
            <pc:sldLayoutMk cId="1096732666" sldId="2147483906"/>
          </pc:sldLayoutMkLst>
        </pc:sldLayoutChg>
        <pc:sldLayoutChg chg="add del mod replId">
          <pc:chgData name="Victoria Woodward (1808417)" userId="S::1808417@student.uwtsd.ac.uk::6975173d-79fe-412e-aba0-9d222ce5a6a5" providerId="AD" clId="Web-{7249DF57-89FE-9C81-3FA1-F1114449F7D2}" dt="2019-10-30T12:08:58.071" v="641"/>
          <pc:sldLayoutMkLst>
            <pc:docMk/>
            <pc:sldMasterMk cId="1516395802" sldId="2147483894"/>
            <pc:sldLayoutMk cId="2347918323" sldId="2147483907"/>
          </pc:sldLayoutMkLst>
        </pc:sldLayoutChg>
        <pc:sldLayoutChg chg="add del mod replId">
          <pc:chgData name="Victoria Woodward (1808417)" userId="S::1808417@student.uwtsd.ac.uk::6975173d-79fe-412e-aba0-9d222ce5a6a5" providerId="AD" clId="Web-{7249DF57-89FE-9C81-3FA1-F1114449F7D2}" dt="2019-10-30T12:08:58.071" v="641"/>
          <pc:sldLayoutMkLst>
            <pc:docMk/>
            <pc:sldMasterMk cId="1516395802" sldId="2147483894"/>
            <pc:sldLayoutMk cId="1519527718" sldId="2147483908"/>
          </pc:sldLayoutMkLst>
        </pc:sldLayoutChg>
        <pc:sldLayoutChg chg="add del mod replId">
          <pc:chgData name="Victoria Woodward (1808417)" userId="S::1808417@student.uwtsd.ac.uk::6975173d-79fe-412e-aba0-9d222ce5a6a5" providerId="AD" clId="Web-{7249DF57-89FE-9C81-3FA1-F1114449F7D2}" dt="2019-10-30T12:08:58.071" v="641"/>
          <pc:sldLayoutMkLst>
            <pc:docMk/>
            <pc:sldMasterMk cId="1516395802" sldId="2147483894"/>
            <pc:sldLayoutMk cId="253053573" sldId="2147483909"/>
          </pc:sldLayoutMkLst>
        </pc:sldLayoutChg>
        <pc:sldLayoutChg chg="add del mod replId">
          <pc:chgData name="Victoria Woodward (1808417)" userId="S::1808417@student.uwtsd.ac.uk::6975173d-79fe-412e-aba0-9d222ce5a6a5" providerId="AD" clId="Web-{7249DF57-89FE-9C81-3FA1-F1114449F7D2}" dt="2019-10-30T12:08:58.071" v="641"/>
          <pc:sldLayoutMkLst>
            <pc:docMk/>
            <pc:sldMasterMk cId="1516395802" sldId="2147483894"/>
            <pc:sldLayoutMk cId="3364314266" sldId="2147483910"/>
          </pc:sldLayoutMkLst>
        </pc:sldLayoutChg>
        <pc:sldLayoutChg chg="add del mod replId">
          <pc:chgData name="Victoria Woodward (1808417)" userId="S::1808417@student.uwtsd.ac.uk::6975173d-79fe-412e-aba0-9d222ce5a6a5" providerId="AD" clId="Web-{7249DF57-89FE-9C81-3FA1-F1114449F7D2}" dt="2019-10-30T12:08:58.071" v="641"/>
          <pc:sldLayoutMkLst>
            <pc:docMk/>
            <pc:sldMasterMk cId="1516395802" sldId="2147483894"/>
            <pc:sldLayoutMk cId="2554148360" sldId="2147483911"/>
          </pc:sldLayoutMkLst>
        </pc:sldLayoutChg>
      </pc:sldMasterChg>
      <pc:sldMasterChg chg="add del addSldLayout delSldLayout modSldLayout">
        <pc:chgData name="Victoria Woodward (1808417)" userId="S::1808417@student.uwtsd.ac.uk::6975173d-79fe-412e-aba0-9d222ce5a6a5" providerId="AD" clId="Web-{7249DF57-89FE-9C81-3FA1-F1114449F7D2}" dt="2019-10-30T12:09:05.977" v="642"/>
        <pc:sldMasterMkLst>
          <pc:docMk/>
          <pc:sldMasterMk cId="284264251" sldId="2147483912"/>
        </pc:sldMasterMkLst>
        <pc:sldLayoutChg chg="add del mod replId">
          <pc:chgData name="Victoria Woodward (1808417)" userId="S::1808417@student.uwtsd.ac.uk::6975173d-79fe-412e-aba0-9d222ce5a6a5" providerId="AD" clId="Web-{7249DF57-89FE-9C81-3FA1-F1114449F7D2}" dt="2019-10-30T12:09:05.977" v="642"/>
          <pc:sldLayoutMkLst>
            <pc:docMk/>
            <pc:sldMasterMk cId="284264251" sldId="2147483912"/>
            <pc:sldLayoutMk cId="3436453849" sldId="2147483913"/>
          </pc:sldLayoutMkLst>
        </pc:sldLayoutChg>
        <pc:sldLayoutChg chg="add del mod replId">
          <pc:chgData name="Victoria Woodward (1808417)" userId="S::1808417@student.uwtsd.ac.uk::6975173d-79fe-412e-aba0-9d222ce5a6a5" providerId="AD" clId="Web-{7249DF57-89FE-9C81-3FA1-F1114449F7D2}" dt="2019-10-30T12:09:05.977" v="642"/>
          <pc:sldLayoutMkLst>
            <pc:docMk/>
            <pc:sldMasterMk cId="284264251" sldId="2147483912"/>
            <pc:sldLayoutMk cId="2495402464" sldId="2147483914"/>
          </pc:sldLayoutMkLst>
        </pc:sldLayoutChg>
        <pc:sldLayoutChg chg="add del mod replId">
          <pc:chgData name="Victoria Woodward (1808417)" userId="S::1808417@student.uwtsd.ac.uk::6975173d-79fe-412e-aba0-9d222ce5a6a5" providerId="AD" clId="Web-{7249DF57-89FE-9C81-3FA1-F1114449F7D2}" dt="2019-10-30T12:09:05.977" v="642"/>
          <pc:sldLayoutMkLst>
            <pc:docMk/>
            <pc:sldMasterMk cId="284264251" sldId="2147483912"/>
            <pc:sldLayoutMk cId="337054950" sldId="2147483915"/>
          </pc:sldLayoutMkLst>
        </pc:sldLayoutChg>
        <pc:sldLayoutChg chg="add del mod replId">
          <pc:chgData name="Victoria Woodward (1808417)" userId="S::1808417@student.uwtsd.ac.uk::6975173d-79fe-412e-aba0-9d222ce5a6a5" providerId="AD" clId="Web-{7249DF57-89FE-9C81-3FA1-F1114449F7D2}" dt="2019-10-30T12:09:05.977" v="642"/>
          <pc:sldLayoutMkLst>
            <pc:docMk/>
            <pc:sldMasterMk cId="284264251" sldId="2147483912"/>
            <pc:sldLayoutMk cId="1678292684" sldId="2147483916"/>
          </pc:sldLayoutMkLst>
        </pc:sldLayoutChg>
        <pc:sldLayoutChg chg="add del mod replId">
          <pc:chgData name="Victoria Woodward (1808417)" userId="S::1808417@student.uwtsd.ac.uk::6975173d-79fe-412e-aba0-9d222ce5a6a5" providerId="AD" clId="Web-{7249DF57-89FE-9C81-3FA1-F1114449F7D2}" dt="2019-10-30T12:09:05.977" v="642"/>
          <pc:sldLayoutMkLst>
            <pc:docMk/>
            <pc:sldMasterMk cId="284264251" sldId="2147483912"/>
            <pc:sldLayoutMk cId="3110064690" sldId="2147483917"/>
          </pc:sldLayoutMkLst>
        </pc:sldLayoutChg>
        <pc:sldLayoutChg chg="add del mod replId">
          <pc:chgData name="Victoria Woodward (1808417)" userId="S::1808417@student.uwtsd.ac.uk::6975173d-79fe-412e-aba0-9d222ce5a6a5" providerId="AD" clId="Web-{7249DF57-89FE-9C81-3FA1-F1114449F7D2}" dt="2019-10-30T12:09:05.977" v="642"/>
          <pc:sldLayoutMkLst>
            <pc:docMk/>
            <pc:sldMasterMk cId="284264251" sldId="2147483912"/>
            <pc:sldLayoutMk cId="2259527552" sldId="2147483918"/>
          </pc:sldLayoutMkLst>
        </pc:sldLayoutChg>
        <pc:sldLayoutChg chg="add del mod replId">
          <pc:chgData name="Victoria Woodward (1808417)" userId="S::1808417@student.uwtsd.ac.uk::6975173d-79fe-412e-aba0-9d222ce5a6a5" providerId="AD" clId="Web-{7249DF57-89FE-9C81-3FA1-F1114449F7D2}" dt="2019-10-30T12:09:05.977" v="642"/>
          <pc:sldLayoutMkLst>
            <pc:docMk/>
            <pc:sldMasterMk cId="284264251" sldId="2147483912"/>
            <pc:sldLayoutMk cId="1258790021" sldId="2147483919"/>
          </pc:sldLayoutMkLst>
        </pc:sldLayoutChg>
        <pc:sldLayoutChg chg="add del mod replId">
          <pc:chgData name="Victoria Woodward (1808417)" userId="S::1808417@student.uwtsd.ac.uk::6975173d-79fe-412e-aba0-9d222ce5a6a5" providerId="AD" clId="Web-{7249DF57-89FE-9C81-3FA1-F1114449F7D2}" dt="2019-10-30T12:09:05.977" v="642"/>
          <pc:sldLayoutMkLst>
            <pc:docMk/>
            <pc:sldMasterMk cId="284264251" sldId="2147483912"/>
            <pc:sldLayoutMk cId="3877257589" sldId="2147483920"/>
          </pc:sldLayoutMkLst>
        </pc:sldLayoutChg>
        <pc:sldLayoutChg chg="add del mod replId">
          <pc:chgData name="Victoria Woodward (1808417)" userId="S::1808417@student.uwtsd.ac.uk::6975173d-79fe-412e-aba0-9d222ce5a6a5" providerId="AD" clId="Web-{7249DF57-89FE-9C81-3FA1-F1114449F7D2}" dt="2019-10-30T12:09:05.977" v="642"/>
          <pc:sldLayoutMkLst>
            <pc:docMk/>
            <pc:sldMasterMk cId="284264251" sldId="2147483912"/>
            <pc:sldLayoutMk cId="736043869" sldId="2147483921"/>
          </pc:sldLayoutMkLst>
        </pc:sldLayoutChg>
        <pc:sldLayoutChg chg="add del mod replId">
          <pc:chgData name="Victoria Woodward (1808417)" userId="S::1808417@student.uwtsd.ac.uk::6975173d-79fe-412e-aba0-9d222ce5a6a5" providerId="AD" clId="Web-{7249DF57-89FE-9C81-3FA1-F1114449F7D2}" dt="2019-10-30T12:09:05.977" v="642"/>
          <pc:sldLayoutMkLst>
            <pc:docMk/>
            <pc:sldMasterMk cId="284264251" sldId="2147483912"/>
            <pc:sldLayoutMk cId="2624166862" sldId="2147483922"/>
          </pc:sldLayoutMkLst>
        </pc:sldLayoutChg>
        <pc:sldLayoutChg chg="add del mod replId">
          <pc:chgData name="Victoria Woodward (1808417)" userId="S::1808417@student.uwtsd.ac.uk::6975173d-79fe-412e-aba0-9d222ce5a6a5" providerId="AD" clId="Web-{7249DF57-89FE-9C81-3FA1-F1114449F7D2}" dt="2019-10-30T12:09:05.977" v="642"/>
          <pc:sldLayoutMkLst>
            <pc:docMk/>
            <pc:sldMasterMk cId="284264251" sldId="2147483912"/>
            <pc:sldLayoutMk cId="1267017596" sldId="2147483923"/>
          </pc:sldLayoutMkLst>
        </pc:sldLayoutChg>
      </pc:sldMasterChg>
      <pc:sldMasterChg chg="add del addSldLayout delSldLayout modSldLayout">
        <pc:chgData name="Victoria Woodward (1808417)" userId="S::1808417@student.uwtsd.ac.uk::6975173d-79fe-412e-aba0-9d222ce5a6a5" providerId="AD" clId="Web-{7249DF57-89FE-9C81-3FA1-F1114449F7D2}" dt="2019-10-30T12:09:36.602" v="643"/>
        <pc:sldMasterMkLst>
          <pc:docMk/>
          <pc:sldMasterMk cId="4128175772" sldId="2147483924"/>
        </pc:sldMasterMkLst>
        <pc:sldLayoutChg chg="add del mod replId">
          <pc:chgData name="Victoria Woodward (1808417)" userId="S::1808417@student.uwtsd.ac.uk::6975173d-79fe-412e-aba0-9d222ce5a6a5" providerId="AD" clId="Web-{7249DF57-89FE-9C81-3FA1-F1114449F7D2}" dt="2019-10-30T12:09:36.602" v="643"/>
          <pc:sldLayoutMkLst>
            <pc:docMk/>
            <pc:sldMasterMk cId="4128175772" sldId="2147483924"/>
            <pc:sldLayoutMk cId="917209338" sldId="2147483925"/>
          </pc:sldLayoutMkLst>
        </pc:sldLayoutChg>
        <pc:sldLayoutChg chg="add del mod replId">
          <pc:chgData name="Victoria Woodward (1808417)" userId="S::1808417@student.uwtsd.ac.uk::6975173d-79fe-412e-aba0-9d222ce5a6a5" providerId="AD" clId="Web-{7249DF57-89FE-9C81-3FA1-F1114449F7D2}" dt="2019-10-30T12:09:36.602" v="643"/>
          <pc:sldLayoutMkLst>
            <pc:docMk/>
            <pc:sldMasterMk cId="4128175772" sldId="2147483924"/>
            <pc:sldLayoutMk cId="3554478220" sldId="2147483926"/>
          </pc:sldLayoutMkLst>
        </pc:sldLayoutChg>
        <pc:sldLayoutChg chg="add del mod replId">
          <pc:chgData name="Victoria Woodward (1808417)" userId="S::1808417@student.uwtsd.ac.uk::6975173d-79fe-412e-aba0-9d222ce5a6a5" providerId="AD" clId="Web-{7249DF57-89FE-9C81-3FA1-F1114449F7D2}" dt="2019-10-30T12:09:36.602" v="643"/>
          <pc:sldLayoutMkLst>
            <pc:docMk/>
            <pc:sldMasterMk cId="4128175772" sldId="2147483924"/>
            <pc:sldLayoutMk cId="3985672123" sldId="2147483927"/>
          </pc:sldLayoutMkLst>
        </pc:sldLayoutChg>
        <pc:sldLayoutChg chg="add del mod replId">
          <pc:chgData name="Victoria Woodward (1808417)" userId="S::1808417@student.uwtsd.ac.uk::6975173d-79fe-412e-aba0-9d222ce5a6a5" providerId="AD" clId="Web-{7249DF57-89FE-9C81-3FA1-F1114449F7D2}" dt="2019-10-30T12:09:36.602" v="643"/>
          <pc:sldLayoutMkLst>
            <pc:docMk/>
            <pc:sldMasterMk cId="4128175772" sldId="2147483924"/>
            <pc:sldLayoutMk cId="2218673504" sldId="2147483928"/>
          </pc:sldLayoutMkLst>
        </pc:sldLayoutChg>
        <pc:sldLayoutChg chg="add del mod replId">
          <pc:chgData name="Victoria Woodward (1808417)" userId="S::1808417@student.uwtsd.ac.uk::6975173d-79fe-412e-aba0-9d222ce5a6a5" providerId="AD" clId="Web-{7249DF57-89FE-9C81-3FA1-F1114449F7D2}" dt="2019-10-30T12:09:36.602" v="643"/>
          <pc:sldLayoutMkLst>
            <pc:docMk/>
            <pc:sldMasterMk cId="4128175772" sldId="2147483924"/>
            <pc:sldLayoutMk cId="1719696731" sldId="2147483929"/>
          </pc:sldLayoutMkLst>
        </pc:sldLayoutChg>
        <pc:sldLayoutChg chg="add del mod replId">
          <pc:chgData name="Victoria Woodward (1808417)" userId="S::1808417@student.uwtsd.ac.uk::6975173d-79fe-412e-aba0-9d222ce5a6a5" providerId="AD" clId="Web-{7249DF57-89FE-9C81-3FA1-F1114449F7D2}" dt="2019-10-30T12:09:36.602" v="643"/>
          <pc:sldLayoutMkLst>
            <pc:docMk/>
            <pc:sldMasterMk cId="4128175772" sldId="2147483924"/>
            <pc:sldLayoutMk cId="153129806" sldId="2147483930"/>
          </pc:sldLayoutMkLst>
        </pc:sldLayoutChg>
        <pc:sldLayoutChg chg="add del mod replId">
          <pc:chgData name="Victoria Woodward (1808417)" userId="S::1808417@student.uwtsd.ac.uk::6975173d-79fe-412e-aba0-9d222ce5a6a5" providerId="AD" clId="Web-{7249DF57-89FE-9C81-3FA1-F1114449F7D2}" dt="2019-10-30T12:09:36.602" v="643"/>
          <pc:sldLayoutMkLst>
            <pc:docMk/>
            <pc:sldMasterMk cId="4128175772" sldId="2147483924"/>
            <pc:sldLayoutMk cId="3447334064" sldId="2147483931"/>
          </pc:sldLayoutMkLst>
        </pc:sldLayoutChg>
        <pc:sldLayoutChg chg="add del mod replId">
          <pc:chgData name="Victoria Woodward (1808417)" userId="S::1808417@student.uwtsd.ac.uk::6975173d-79fe-412e-aba0-9d222ce5a6a5" providerId="AD" clId="Web-{7249DF57-89FE-9C81-3FA1-F1114449F7D2}" dt="2019-10-30T12:09:36.602" v="643"/>
          <pc:sldLayoutMkLst>
            <pc:docMk/>
            <pc:sldMasterMk cId="4128175772" sldId="2147483924"/>
            <pc:sldLayoutMk cId="3379624628" sldId="2147483932"/>
          </pc:sldLayoutMkLst>
        </pc:sldLayoutChg>
        <pc:sldLayoutChg chg="add del mod replId">
          <pc:chgData name="Victoria Woodward (1808417)" userId="S::1808417@student.uwtsd.ac.uk::6975173d-79fe-412e-aba0-9d222ce5a6a5" providerId="AD" clId="Web-{7249DF57-89FE-9C81-3FA1-F1114449F7D2}" dt="2019-10-30T12:09:36.602" v="643"/>
          <pc:sldLayoutMkLst>
            <pc:docMk/>
            <pc:sldMasterMk cId="4128175772" sldId="2147483924"/>
            <pc:sldLayoutMk cId="723759125" sldId="2147483933"/>
          </pc:sldLayoutMkLst>
        </pc:sldLayoutChg>
        <pc:sldLayoutChg chg="add del mod replId">
          <pc:chgData name="Victoria Woodward (1808417)" userId="S::1808417@student.uwtsd.ac.uk::6975173d-79fe-412e-aba0-9d222ce5a6a5" providerId="AD" clId="Web-{7249DF57-89FE-9C81-3FA1-F1114449F7D2}" dt="2019-10-30T12:09:36.602" v="643"/>
          <pc:sldLayoutMkLst>
            <pc:docMk/>
            <pc:sldMasterMk cId="4128175772" sldId="2147483924"/>
            <pc:sldLayoutMk cId="183462560" sldId="2147483934"/>
          </pc:sldLayoutMkLst>
        </pc:sldLayoutChg>
        <pc:sldLayoutChg chg="add del mod replId">
          <pc:chgData name="Victoria Woodward (1808417)" userId="S::1808417@student.uwtsd.ac.uk::6975173d-79fe-412e-aba0-9d222ce5a6a5" providerId="AD" clId="Web-{7249DF57-89FE-9C81-3FA1-F1114449F7D2}" dt="2019-10-30T12:09:36.602" v="643"/>
          <pc:sldLayoutMkLst>
            <pc:docMk/>
            <pc:sldMasterMk cId="4128175772" sldId="2147483924"/>
            <pc:sldLayoutMk cId="3556315909" sldId="2147483935"/>
          </pc:sldLayoutMkLst>
        </pc:sldLayoutChg>
      </pc:sldMasterChg>
      <pc:sldMasterChg chg="add del addSldLayout delSldLayout modSldLayout">
        <pc:chgData name="Victoria Woodward (1808417)" userId="S::1808417@student.uwtsd.ac.uk::6975173d-79fe-412e-aba0-9d222ce5a6a5" providerId="AD" clId="Web-{7249DF57-89FE-9C81-3FA1-F1114449F7D2}" dt="2019-10-30T12:09:47.445" v="644"/>
        <pc:sldMasterMkLst>
          <pc:docMk/>
          <pc:sldMasterMk cId="2052605446" sldId="2147483936"/>
        </pc:sldMasterMkLst>
        <pc:sldLayoutChg chg="add del mod replId">
          <pc:chgData name="Victoria Woodward (1808417)" userId="S::1808417@student.uwtsd.ac.uk::6975173d-79fe-412e-aba0-9d222ce5a6a5" providerId="AD" clId="Web-{7249DF57-89FE-9C81-3FA1-F1114449F7D2}" dt="2019-10-30T12:09:47.445" v="644"/>
          <pc:sldLayoutMkLst>
            <pc:docMk/>
            <pc:sldMasterMk cId="2052605446" sldId="2147483936"/>
            <pc:sldLayoutMk cId="3748313861" sldId="2147483937"/>
          </pc:sldLayoutMkLst>
        </pc:sldLayoutChg>
        <pc:sldLayoutChg chg="add del mod replId">
          <pc:chgData name="Victoria Woodward (1808417)" userId="S::1808417@student.uwtsd.ac.uk::6975173d-79fe-412e-aba0-9d222ce5a6a5" providerId="AD" clId="Web-{7249DF57-89FE-9C81-3FA1-F1114449F7D2}" dt="2019-10-30T12:09:47.445" v="644"/>
          <pc:sldLayoutMkLst>
            <pc:docMk/>
            <pc:sldMasterMk cId="2052605446" sldId="2147483936"/>
            <pc:sldLayoutMk cId="2241774756" sldId="2147483938"/>
          </pc:sldLayoutMkLst>
        </pc:sldLayoutChg>
        <pc:sldLayoutChg chg="add del mod replId">
          <pc:chgData name="Victoria Woodward (1808417)" userId="S::1808417@student.uwtsd.ac.uk::6975173d-79fe-412e-aba0-9d222ce5a6a5" providerId="AD" clId="Web-{7249DF57-89FE-9C81-3FA1-F1114449F7D2}" dt="2019-10-30T12:09:47.445" v="644"/>
          <pc:sldLayoutMkLst>
            <pc:docMk/>
            <pc:sldMasterMk cId="2052605446" sldId="2147483936"/>
            <pc:sldLayoutMk cId="4114214962" sldId="2147483939"/>
          </pc:sldLayoutMkLst>
        </pc:sldLayoutChg>
        <pc:sldLayoutChg chg="add del mod replId">
          <pc:chgData name="Victoria Woodward (1808417)" userId="S::1808417@student.uwtsd.ac.uk::6975173d-79fe-412e-aba0-9d222ce5a6a5" providerId="AD" clId="Web-{7249DF57-89FE-9C81-3FA1-F1114449F7D2}" dt="2019-10-30T12:09:47.445" v="644"/>
          <pc:sldLayoutMkLst>
            <pc:docMk/>
            <pc:sldMasterMk cId="2052605446" sldId="2147483936"/>
            <pc:sldLayoutMk cId="1158402132" sldId="2147483940"/>
          </pc:sldLayoutMkLst>
        </pc:sldLayoutChg>
        <pc:sldLayoutChg chg="add del mod replId">
          <pc:chgData name="Victoria Woodward (1808417)" userId="S::1808417@student.uwtsd.ac.uk::6975173d-79fe-412e-aba0-9d222ce5a6a5" providerId="AD" clId="Web-{7249DF57-89FE-9C81-3FA1-F1114449F7D2}" dt="2019-10-30T12:09:47.445" v="644"/>
          <pc:sldLayoutMkLst>
            <pc:docMk/>
            <pc:sldMasterMk cId="2052605446" sldId="2147483936"/>
            <pc:sldLayoutMk cId="1366438926" sldId="2147483941"/>
          </pc:sldLayoutMkLst>
        </pc:sldLayoutChg>
        <pc:sldLayoutChg chg="add del mod replId">
          <pc:chgData name="Victoria Woodward (1808417)" userId="S::1808417@student.uwtsd.ac.uk::6975173d-79fe-412e-aba0-9d222ce5a6a5" providerId="AD" clId="Web-{7249DF57-89FE-9C81-3FA1-F1114449F7D2}" dt="2019-10-30T12:09:47.445" v="644"/>
          <pc:sldLayoutMkLst>
            <pc:docMk/>
            <pc:sldMasterMk cId="2052605446" sldId="2147483936"/>
            <pc:sldLayoutMk cId="2628059450" sldId="2147483942"/>
          </pc:sldLayoutMkLst>
        </pc:sldLayoutChg>
        <pc:sldLayoutChg chg="add del mod replId">
          <pc:chgData name="Victoria Woodward (1808417)" userId="S::1808417@student.uwtsd.ac.uk::6975173d-79fe-412e-aba0-9d222ce5a6a5" providerId="AD" clId="Web-{7249DF57-89FE-9C81-3FA1-F1114449F7D2}" dt="2019-10-30T12:09:47.445" v="644"/>
          <pc:sldLayoutMkLst>
            <pc:docMk/>
            <pc:sldMasterMk cId="2052605446" sldId="2147483936"/>
            <pc:sldLayoutMk cId="3799625473" sldId="2147483943"/>
          </pc:sldLayoutMkLst>
        </pc:sldLayoutChg>
        <pc:sldLayoutChg chg="add del mod replId">
          <pc:chgData name="Victoria Woodward (1808417)" userId="S::1808417@student.uwtsd.ac.uk::6975173d-79fe-412e-aba0-9d222ce5a6a5" providerId="AD" clId="Web-{7249DF57-89FE-9C81-3FA1-F1114449F7D2}" dt="2019-10-30T12:09:47.445" v="644"/>
          <pc:sldLayoutMkLst>
            <pc:docMk/>
            <pc:sldMasterMk cId="2052605446" sldId="2147483936"/>
            <pc:sldLayoutMk cId="3811426707" sldId="2147483944"/>
          </pc:sldLayoutMkLst>
        </pc:sldLayoutChg>
        <pc:sldLayoutChg chg="add del mod replId">
          <pc:chgData name="Victoria Woodward (1808417)" userId="S::1808417@student.uwtsd.ac.uk::6975173d-79fe-412e-aba0-9d222ce5a6a5" providerId="AD" clId="Web-{7249DF57-89FE-9C81-3FA1-F1114449F7D2}" dt="2019-10-30T12:09:47.445" v="644"/>
          <pc:sldLayoutMkLst>
            <pc:docMk/>
            <pc:sldMasterMk cId="2052605446" sldId="2147483936"/>
            <pc:sldLayoutMk cId="1840985981" sldId="2147483945"/>
          </pc:sldLayoutMkLst>
        </pc:sldLayoutChg>
        <pc:sldLayoutChg chg="add del mod replId">
          <pc:chgData name="Victoria Woodward (1808417)" userId="S::1808417@student.uwtsd.ac.uk::6975173d-79fe-412e-aba0-9d222ce5a6a5" providerId="AD" clId="Web-{7249DF57-89FE-9C81-3FA1-F1114449F7D2}" dt="2019-10-30T12:09:47.445" v="644"/>
          <pc:sldLayoutMkLst>
            <pc:docMk/>
            <pc:sldMasterMk cId="2052605446" sldId="2147483936"/>
            <pc:sldLayoutMk cId="3222624520" sldId="2147483946"/>
          </pc:sldLayoutMkLst>
        </pc:sldLayoutChg>
        <pc:sldLayoutChg chg="add del mod replId">
          <pc:chgData name="Victoria Woodward (1808417)" userId="S::1808417@student.uwtsd.ac.uk::6975173d-79fe-412e-aba0-9d222ce5a6a5" providerId="AD" clId="Web-{7249DF57-89FE-9C81-3FA1-F1114449F7D2}" dt="2019-10-30T12:09:47.445" v="644"/>
          <pc:sldLayoutMkLst>
            <pc:docMk/>
            <pc:sldMasterMk cId="2052605446" sldId="2147483936"/>
            <pc:sldLayoutMk cId="475527684" sldId="2147483947"/>
          </pc:sldLayoutMkLst>
        </pc:sldLayoutChg>
        <pc:sldLayoutChg chg="add del mod replId">
          <pc:chgData name="Victoria Woodward (1808417)" userId="S::1808417@student.uwtsd.ac.uk::6975173d-79fe-412e-aba0-9d222ce5a6a5" providerId="AD" clId="Web-{7249DF57-89FE-9C81-3FA1-F1114449F7D2}" dt="2019-10-30T12:09:47.445" v="644"/>
          <pc:sldLayoutMkLst>
            <pc:docMk/>
            <pc:sldMasterMk cId="2052605446" sldId="2147483936"/>
            <pc:sldLayoutMk cId="43206883" sldId="2147483948"/>
          </pc:sldLayoutMkLst>
        </pc:sldLayoutChg>
        <pc:sldLayoutChg chg="add del mod replId">
          <pc:chgData name="Victoria Woodward (1808417)" userId="S::1808417@student.uwtsd.ac.uk::6975173d-79fe-412e-aba0-9d222ce5a6a5" providerId="AD" clId="Web-{7249DF57-89FE-9C81-3FA1-F1114449F7D2}" dt="2019-10-30T12:09:47.445" v="644"/>
          <pc:sldLayoutMkLst>
            <pc:docMk/>
            <pc:sldMasterMk cId="2052605446" sldId="2147483936"/>
            <pc:sldLayoutMk cId="639965321" sldId="2147483949"/>
          </pc:sldLayoutMkLst>
        </pc:sldLayoutChg>
        <pc:sldLayoutChg chg="add del mod replId">
          <pc:chgData name="Victoria Woodward (1808417)" userId="S::1808417@student.uwtsd.ac.uk::6975173d-79fe-412e-aba0-9d222ce5a6a5" providerId="AD" clId="Web-{7249DF57-89FE-9C81-3FA1-F1114449F7D2}" dt="2019-10-30T12:09:47.445" v="644"/>
          <pc:sldLayoutMkLst>
            <pc:docMk/>
            <pc:sldMasterMk cId="2052605446" sldId="2147483936"/>
            <pc:sldLayoutMk cId="3291567775" sldId="2147483950"/>
          </pc:sldLayoutMkLst>
        </pc:sldLayoutChg>
        <pc:sldLayoutChg chg="add del mod replId">
          <pc:chgData name="Victoria Woodward (1808417)" userId="S::1808417@student.uwtsd.ac.uk::6975173d-79fe-412e-aba0-9d222ce5a6a5" providerId="AD" clId="Web-{7249DF57-89FE-9C81-3FA1-F1114449F7D2}" dt="2019-10-30T12:09:47.445" v="644"/>
          <pc:sldLayoutMkLst>
            <pc:docMk/>
            <pc:sldMasterMk cId="2052605446" sldId="2147483936"/>
            <pc:sldLayoutMk cId="309174402" sldId="2147483951"/>
          </pc:sldLayoutMkLst>
        </pc:sldLayoutChg>
        <pc:sldLayoutChg chg="add del mod replId">
          <pc:chgData name="Victoria Woodward (1808417)" userId="S::1808417@student.uwtsd.ac.uk::6975173d-79fe-412e-aba0-9d222ce5a6a5" providerId="AD" clId="Web-{7249DF57-89FE-9C81-3FA1-F1114449F7D2}" dt="2019-10-30T12:09:47.445" v="644"/>
          <pc:sldLayoutMkLst>
            <pc:docMk/>
            <pc:sldMasterMk cId="2052605446" sldId="2147483936"/>
            <pc:sldLayoutMk cId="2886378196" sldId="2147483952"/>
          </pc:sldLayoutMkLst>
        </pc:sldLayoutChg>
        <pc:sldLayoutChg chg="add del mod replId">
          <pc:chgData name="Victoria Woodward (1808417)" userId="S::1808417@student.uwtsd.ac.uk::6975173d-79fe-412e-aba0-9d222ce5a6a5" providerId="AD" clId="Web-{7249DF57-89FE-9C81-3FA1-F1114449F7D2}" dt="2019-10-30T12:09:47.445" v="644"/>
          <pc:sldLayoutMkLst>
            <pc:docMk/>
            <pc:sldMasterMk cId="2052605446" sldId="2147483936"/>
            <pc:sldLayoutMk cId="176793063" sldId="2147483953"/>
          </pc:sldLayoutMkLst>
        </pc:sldLayoutChg>
      </pc:sldMasterChg>
      <pc:sldMasterChg chg="add del addSldLayout delSldLayout modSldLayout">
        <pc:chgData name="Victoria Woodward (1808417)" userId="S::1808417@student.uwtsd.ac.uk::6975173d-79fe-412e-aba0-9d222ce5a6a5" providerId="AD" clId="Web-{7249DF57-89FE-9C81-3FA1-F1114449F7D2}" dt="2019-10-30T12:09:59.570" v="645"/>
        <pc:sldMasterMkLst>
          <pc:docMk/>
          <pc:sldMasterMk cId="1014503479" sldId="2147483954"/>
        </pc:sldMasterMkLst>
        <pc:sldLayoutChg chg="add del mod replId">
          <pc:chgData name="Victoria Woodward (1808417)" userId="S::1808417@student.uwtsd.ac.uk::6975173d-79fe-412e-aba0-9d222ce5a6a5" providerId="AD" clId="Web-{7249DF57-89FE-9C81-3FA1-F1114449F7D2}" dt="2019-10-30T12:09:59.570" v="645"/>
          <pc:sldLayoutMkLst>
            <pc:docMk/>
            <pc:sldMasterMk cId="1014503479" sldId="2147483954"/>
            <pc:sldLayoutMk cId="1323956133" sldId="2147483955"/>
          </pc:sldLayoutMkLst>
        </pc:sldLayoutChg>
        <pc:sldLayoutChg chg="add del mod replId">
          <pc:chgData name="Victoria Woodward (1808417)" userId="S::1808417@student.uwtsd.ac.uk::6975173d-79fe-412e-aba0-9d222ce5a6a5" providerId="AD" clId="Web-{7249DF57-89FE-9C81-3FA1-F1114449F7D2}" dt="2019-10-30T12:09:59.570" v="645"/>
          <pc:sldLayoutMkLst>
            <pc:docMk/>
            <pc:sldMasterMk cId="1014503479" sldId="2147483954"/>
            <pc:sldLayoutMk cId="1948670832" sldId="2147483956"/>
          </pc:sldLayoutMkLst>
        </pc:sldLayoutChg>
        <pc:sldLayoutChg chg="add del mod replId">
          <pc:chgData name="Victoria Woodward (1808417)" userId="S::1808417@student.uwtsd.ac.uk::6975173d-79fe-412e-aba0-9d222ce5a6a5" providerId="AD" clId="Web-{7249DF57-89FE-9C81-3FA1-F1114449F7D2}" dt="2019-10-30T12:09:59.570" v="645"/>
          <pc:sldLayoutMkLst>
            <pc:docMk/>
            <pc:sldMasterMk cId="1014503479" sldId="2147483954"/>
            <pc:sldLayoutMk cId="324435271" sldId="2147483957"/>
          </pc:sldLayoutMkLst>
        </pc:sldLayoutChg>
        <pc:sldLayoutChg chg="add del mod replId">
          <pc:chgData name="Victoria Woodward (1808417)" userId="S::1808417@student.uwtsd.ac.uk::6975173d-79fe-412e-aba0-9d222ce5a6a5" providerId="AD" clId="Web-{7249DF57-89FE-9C81-3FA1-F1114449F7D2}" dt="2019-10-30T12:09:59.570" v="645"/>
          <pc:sldLayoutMkLst>
            <pc:docMk/>
            <pc:sldMasterMk cId="1014503479" sldId="2147483954"/>
            <pc:sldLayoutMk cId="487215632" sldId="2147483958"/>
          </pc:sldLayoutMkLst>
        </pc:sldLayoutChg>
        <pc:sldLayoutChg chg="add del mod replId">
          <pc:chgData name="Victoria Woodward (1808417)" userId="S::1808417@student.uwtsd.ac.uk::6975173d-79fe-412e-aba0-9d222ce5a6a5" providerId="AD" clId="Web-{7249DF57-89FE-9C81-3FA1-F1114449F7D2}" dt="2019-10-30T12:09:59.570" v="645"/>
          <pc:sldLayoutMkLst>
            <pc:docMk/>
            <pc:sldMasterMk cId="1014503479" sldId="2147483954"/>
            <pc:sldLayoutMk cId="3491437852" sldId="2147483959"/>
          </pc:sldLayoutMkLst>
        </pc:sldLayoutChg>
        <pc:sldLayoutChg chg="add del mod replId">
          <pc:chgData name="Victoria Woodward (1808417)" userId="S::1808417@student.uwtsd.ac.uk::6975173d-79fe-412e-aba0-9d222ce5a6a5" providerId="AD" clId="Web-{7249DF57-89FE-9C81-3FA1-F1114449F7D2}" dt="2019-10-30T12:09:59.570" v="645"/>
          <pc:sldLayoutMkLst>
            <pc:docMk/>
            <pc:sldMasterMk cId="1014503479" sldId="2147483954"/>
            <pc:sldLayoutMk cId="2230055838" sldId="2147483960"/>
          </pc:sldLayoutMkLst>
        </pc:sldLayoutChg>
        <pc:sldLayoutChg chg="add del mod replId">
          <pc:chgData name="Victoria Woodward (1808417)" userId="S::1808417@student.uwtsd.ac.uk::6975173d-79fe-412e-aba0-9d222ce5a6a5" providerId="AD" clId="Web-{7249DF57-89FE-9C81-3FA1-F1114449F7D2}" dt="2019-10-30T12:09:59.570" v="645"/>
          <pc:sldLayoutMkLst>
            <pc:docMk/>
            <pc:sldMasterMk cId="1014503479" sldId="2147483954"/>
            <pc:sldLayoutMk cId="393592637" sldId="2147483961"/>
          </pc:sldLayoutMkLst>
        </pc:sldLayoutChg>
        <pc:sldLayoutChg chg="add del mod replId">
          <pc:chgData name="Victoria Woodward (1808417)" userId="S::1808417@student.uwtsd.ac.uk::6975173d-79fe-412e-aba0-9d222ce5a6a5" providerId="AD" clId="Web-{7249DF57-89FE-9C81-3FA1-F1114449F7D2}" dt="2019-10-30T12:09:59.570" v="645"/>
          <pc:sldLayoutMkLst>
            <pc:docMk/>
            <pc:sldMasterMk cId="1014503479" sldId="2147483954"/>
            <pc:sldLayoutMk cId="2363367409" sldId="2147483962"/>
          </pc:sldLayoutMkLst>
        </pc:sldLayoutChg>
        <pc:sldLayoutChg chg="add del mod replId">
          <pc:chgData name="Victoria Woodward (1808417)" userId="S::1808417@student.uwtsd.ac.uk::6975173d-79fe-412e-aba0-9d222ce5a6a5" providerId="AD" clId="Web-{7249DF57-89FE-9C81-3FA1-F1114449F7D2}" dt="2019-10-30T12:09:59.570" v="645"/>
          <pc:sldLayoutMkLst>
            <pc:docMk/>
            <pc:sldMasterMk cId="1014503479" sldId="2147483954"/>
            <pc:sldLayoutMk cId="1127050640" sldId="2147483963"/>
          </pc:sldLayoutMkLst>
        </pc:sldLayoutChg>
        <pc:sldLayoutChg chg="add del mod replId">
          <pc:chgData name="Victoria Woodward (1808417)" userId="S::1808417@student.uwtsd.ac.uk::6975173d-79fe-412e-aba0-9d222ce5a6a5" providerId="AD" clId="Web-{7249DF57-89FE-9C81-3FA1-F1114449F7D2}" dt="2019-10-30T12:09:59.570" v="645"/>
          <pc:sldLayoutMkLst>
            <pc:docMk/>
            <pc:sldMasterMk cId="1014503479" sldId="2147483954"/>
            <pc:sldLayoutMk cId="2101204485" sldId="2147483964"/>
          </pc:sldLayoutMkLst>
        </pc:sldLayoutChg>
        <pc:sldLayoutChg chg="add del mod replId">
          <pc:chgData name="Victoria Woodward (1808417)" userId="S::1808417@student.uwtsd.ac.uk::6975173d-79fe-412e-aba0-9d222ce5a6a5" providerId="AD" clId="Web-{7249DF57-89FE-9C81-3FA1-F1114449F7D2}" dt="2019-10-30T12:09:59.570" v="645"/>
          <pc:sldLayoutMkLst>
            <pc:docMk/>
            <pc:sldMasterMk cId="1014503479" sldId="2147483954"/>
            <pc:sldLayoutMk cId="4013372028" sldId="2147483965"/>
          </pc:sldLayoutMkLst>
        </pc:sldLayoutChg>
        <pc:sldLayoutChg chg="add del mod replId">
          <pc:chgData name="Victoria Woodward (1808417)" userId="S::1808417@student.uwtsd.ac.uk::6975173d-79fe-412e-aba0-9d222ce5a6a5" providerId="AD" clId="Web-{7249DF57-89FE-9C81-3FA1-F1114449F7D2}" dt="2019-10-30T12:09:59.570" v="645"/>
          <pc:sldLayoutMkLst>
            <pc:docMk/>
            <pc:sldMasterMk cId="1014503479" sldId="2147483954"/>
            <pc:sldLayoutMk cId="1447479555" sldId="2147483966"/>
          </pc:sldLayoutMkLst>
        </pc:sldLayoutChg>
        <pc:sldLayoutChg chg="add del mod replId">
          <pc:chgData name="Victoria Woodward (1808417)" userId="S::1808417@student.uwtsd.ac.uk::6975173d-79fe-412e-aba0-9d222ce5a6a5" providerId="AD" clId="Web-{7249DF57-89FE-9C81-3FA1-F1114449F7D2}" dt="2019-10-30T12:09:59.570" v="645"/>
          <pc:sldLayoutMkLst>
            <pc:docMk/>
            <pc:sldMasterMk cId="1014503479" sldId="2147483954"/>
            <pc:sldLayoutMk cId="3090898056" sldId="2147483967"/>
          </pc:sldLayoutMkLst>
        </pc:sldLayoutChg>
        <pc:sldLayoutChg chg="add del mod replId">
          <pc:chgData name="Victoria Woodward (1808417)" userId="S::1808417@student.uwtsd.ac.uk::6975173d-79fe-412e-aba0-9d222ce5a6a5" providerId="AD" clId="Web-{7249DF57-89FE-9C81-3FA1-F1114449F7D2}" dt="2019-10-30T12:09:59.570" v="645"/>
          <pc:sldLayoutMkLst>
            <pc:docMk/>
            <pc:sldMasterMk cId="1014503479" sldId="2147483954"/>
            <pc:sldLayoutMk cId="1425639919" sldId="2147483968"/>
          </pc:sldLayoutMkLst>
        </pc:sldLayoutChg>
        <pc:sldLayoutChg chg="add del mod replId">
          <pc:chgData name="Victoria Woodward (1808417)" userId="S::1808417@student.uwtsd.ac.uk::6975173d-79fe-412e-aba0-9d222ce5a6a5" providerId="AD" clId="Web-{7249DF57-89FE-9C81-3FA1-F1114449F7D2}" dt="2019-10-30T12:09:59.570" v="645"/>
          <pc:sldLayoutMkLst>
            <pc:docMk/>
            <pc:sldMasterMk cId="1014503479" sldId="2147483954"/>
            <pc:sldLayoutMk cId="2180468850" sldId="2147483969"/>
          </pc:sldLayoutMkLst>
        </pc:sldLayoutChg>
        <pc:sldLayoutChg chg="add del mod replId">
          <pc:chgData name="Victoria Woodward (1808417)" userId="S::1808417@student.uwtsd.ac.uk::6975173d-79fe-412e-aba0-9d222ce5a6a5" providerId="AD" clId="Web-{7249DF57-89FE-9C81-3FA1-F1114449F7D2}" dt="2019-10-30T12:09:59.570" v="645"/>
          <pc:sldLayoutMkLst>
            <pc:docMk/>
            <pc:sldMasterMk cId="1014503479" sldId="2147483954"/>
            <pc:sldLayoutMk cId="333718205" sldId="2147483970"/>
          </pc:sldLayoutMkLst>
        </pc:sldLayoutChg>
      </pc:sldMasterChg>
      <pc:sldMasterChg chg="add del addSldLayout delSldLayout modSldLayout">
        <pc:chgData name="Victoria Woodward (1808417)" userId="S::1808417@student.uwtsd.ac.uk::6975173d-79fe-412e-aba0-9d222ce5a6a5" providerId="AD" clId="Web-{7249DF57-89FE-9C81-3FA1-F1114449F7D2}" dt="2019-10-30T12:10:03.789" v="646"/>
        <pc:sldMasterMkLst>
          <pc:docMk/>
          <pc:sldMasterMk cId="4090665465" sldId="2147483971"/>
        </pc:sldMasterMkLst>
        <pc:sldLayoutChg chg="add del mod replId">
          <pc:chgData name="Victoria Woodward (1808417)" userId="S::1808417@student.uwtsd.ac.uk::6975173d-79fe-412e-aba0-9d222ce5a6a5" providerId="AD" clId="Web-{7249DF57-89FE-9C81-3FA1-F1114449F7D2}" dt="2019-10-30T12:10:03.789" v="646"/>
          <pc:sldLayoutMkLst>
            <pc:docMk/>
            <pc:sldMasterMk cId="4090665465" sldId="2147483971"/>
            <pc:sldLayoutMk cId="1616103549" sldId="2147483972"/>
          </pc:sldLayoutMkLst>
        </pc:sldLayoutChg>
        <pc:sldLayoutChg chg="add del mod replId">
          <pc:chgData name="Victoria Woodward (1808417)" userId="S::1808417@student.uwtsd.ac.uk::6975173d-79fe-412e-aba0-9d222ce5a6a5" providerId="AD" clId="Web-{7249DF57-89FE-9C81-3FA1-F1114449F7D2}" dt="2019-10-30T12:10:03.789" v="646"/>
          <pc:sldLayoutMkLst>
            <pc:docMk/>
            <pc:sldMasterMk cId="4090665465" sldId="2147483971"/>
            <pc:sldLayoutMk cId="1625669145" sldId="2147483973"/>
          </pc:sldLayoutMkLst>
        </pc:sldLayoutChg>
        <pc:sldLayoutChg chg="add del mod replId">
          <pc:chgData name="Victoria Woodward (1808417)" userId="S::1808417@student.uwtsd.ac.uk::6975173d-79fe-412e-aba0-9d222ce5a6a5" providerId="AD" clId="Web-{7249DF57-89FE-9C81-3FA1-F1114449F7D2}" dt="2019-10-30T12:10:03.789" v="646"/>
          <pc:sldLayoutMkLst>
            <pc:docMk/>
            <pc:sldMasterMk cId="4090665465" sldId="2147483971"/>
            <pc:sldLayoutMk cId="11496431" sldId="2147483974"/>
          </pc:sldLayoutMkLst>
        </pc:sldLayoutChg>
        <pc:sldLayoutChg chg="add del mod replId">
          <pc:chgData name="Victoria Woodward (1808417)" userId="S::1808417@student.uwtsd.ac.uk::6975173d-79fe-412e-aba0-9d222ce5a6a5" providerId="AD" clId="Web-{7249DF57-89FE-9C81-3FA1-F1114449F7D2}" dt="2019-10-30T12:10:03.789" v="646"/>
          <pc:sldLayoutMkLst>
            <pc:docMk/>
            <pc:sldMasterMk cId="4090665465" sldId="2147483971"/>
            <pc:sldLayoutMk cId="1334472040" sldId="2147483975"/>
          </pc:sldLayoutMkLst>
        </pc:sldLayoutChg>
        <pc:sldLayoutChg chg="add del mod replId">
          <pc:chgData name="Victoria Woodward (1808417)" userId="S::1808417@student.uwtsd.ac.uk::6975173d-79fe-412e-aba0-9d222ce5a6a5" providerId="AD" clId="Web-{7249DF57-89FE-9C81-3FA1-F1114449F7D2}" dt="2019-10-30T12:10:03.789" v="646"/>
          <pc:sldLayoutMkLst>
            <pc:docMk/>
            <pc:sldMasterMk cId="4090665465" sldId="2147483971"/>
            <pc:sldLayoutMk cId="2623497336" sldId="2147483976"/>
          </pc:sldLayoutMkLst>
        </pc:sldLayoutChg>
        <pc:sldLayoutChg chg="add del mod replId">
          <pc:chgData name="Victoria Woodward (1808417)" userId="S::1808417@student.uwtsd.ac.uk::6975173d-79fe-412e-aba0-9d222ce5a6a5" providerId="AD" clId="Web-{7249DF57-89FE-9C81-3FA1-F1114449F7D2}" dt="2019-10-30T12:10:03.789" v="646"/>
          <pc:sldLayoutMkLst>
            <pc:docMk/>
            <pc:sldMasterMk cId="4090665465" sldId="2147483971"/>
            <pc:sldLayoutMk cId="1184289351" sldId="2147483977"/>
          </pc:sldLayoutMkLst>
        </pc:sldLayoutChg>
        <pc:sldLayoutChg chg="add del mod replId">
          <pc:chgData name="Victoria Woodward (1808417)" userId="S::1808417@student.uwtsd.ac.uk::6975173d-79fe-412e-aba0-9d222ce5a6a5" providerId="AD" clId="Web-{7249DF57-89FE-9C81-3FA1-F1114449F7D2}" dt="2019-10-30T12:10:03.789" v="646"/>
          <pc:sldLayoutMkLst>
            <pc:docMk/>
            <pc:sldMasterMk cId="4090665465" sldId="2147483971"/>
            <pc:sldLayoutMk cId="3521616635" sldId="2147483978"/>
          </pc:sldLayoutMkLst>
        </pc:sldLayoutChg>
        <pc:sldLayoutChg chg="add del mod replId">
          <pc:chgData name="Victoria Woodward (1808417)" userId="S::1808417@student.uwtsd.ac.uk::6975173d-79fe-412e-aba0-9d222ce5a6a5" providerId="AD" clId="Web-{7249DF57-89FE-9C81-3FA1-F1114449F7D2}" dt="2019-10-30T12:10:03.789" v="646"/>
          <pc:sldLayoutMkLst>
            <pc:docMk/>
            <pc:sldMasterMk cId="4090665465" sldId="2147483971"/>
            <pc:sldLayoutMk cId="696177199" sldId="2147483979"/>
          </pc:sldLayoutMkLst>
        </pc:sldLayoutChg>
        <pc:sldLayoutChg chg="add del mod replId">
          <pc:chgData name="Victoria Woodward (1808417)" userId="S::1808417@student.uwtsd.ac.uk::6975173d-79fe-412e-aba0-9d222ce5a6a5" providerId="AD" clId="Web-{7249DF57-89FE-9C81-3FA1-F1114449F7D2}" dt="2019-10-30T12:10:03.789" v="646"/>
          <pc:sldLayoutMkLst>
            <pc:docMk/>
            <pc:sldMasterMk cId="4090665465" sldId="2147483971"/>
            <pc:sldLayoutMk cId="2017964600" sldId="2147483980"/>
          </pc:sldLayoutMkLst>
        </pc:sldLayoutChg>
        <pc:sldLayoutChg chg="add del mod replId">
          <pc:chgData name="Victoria Woodward (1808417)" userId="S::1808417@student.uwtsd.ac.uk::6975173d-79fe-412e-aba0-9d222ce5a6a5" providerId="AD" clId="Web-{7249DF57-89FE-9C81-3FA1-F1114449F7D2}" dt="2019-10-30T12:10:03.789" v="646"/>
          <pc:sldLayoutMkLst>
            <pc:docMk/>
            <pc:sldMasterMk cId="4090665465" sldId="2147483971"/>
            <pc:sldLayoutMk cId="3481441439" sldId="2147483981"/>
          </pc:sldLayoutMkLst>
        </pc:sldLayoutChg>
        <pc:sldLayoutChg chg="add del mod replId">
          <pc:chgData name="Victoria Woodward (1808417)" userId="S::1808417@student.uwtsd.ac.uk::6975173d-79fe-412e-aba0-9d222ce5a6a5" providerId="AD" clId="Web-{7249DF57-89FE-9C81-3FA1-F1114449F7D2}" dt="2019-10-30T12:10:03.789" v="646"/>
          <pc:sldLayoutMkLst>
            <pc:docMk/>
            <pc:sldMasterMk cId="4090665465" sldId="2147483971"/>
            <pc:sldLayoutMk cId="459504577" sldId="2147483982"/>
          </pc:sldLayoutMkLst>
        </pc:sldLayoutChg>
        <pc:sldLayoutChg chg="add del mod replId">
          <pc:chgData name="Victoria Woodward (1808417)" userId="S::1808417@student.uwtsd.ac.uk::6975173d-79fe-412e-aba0-9d222ce5a6a5" providerId="AD" clId="Web-{7249DF57-89FE-9C81-3FA1-F1114449F7D2}" dt="2019-10-30T12:10:03.789" v="646"/>
          <pc:sldLayoutMkLst>
            <pc:docMk/>
            <pc:sldMasterMk cId="4090665465" sldId="2147483971"/>
            <pc:sldLayoutMk cId="1860468075" sldId="2147483983"/>
          </pc:sldLayoutMkLst>
        </pc:sldLayoutChg>
        <pc:sldLayoutChg chg="add del mod replId">
          <pc:chgData name="Victoria Woodward (1808417)" userId="S::1808417@student.uwtsd.ac.uk::6975173d-79fe-412e-aba0-9d222ce5a6a5" providerId="AD" clId="Web-{7249DF57-89FE-9C81-3FA1-F1114449F7D2}" dt="2019-10-30T12:10:03.789" v="646"/>
          <pc:sldLayoutMkLst>
            <pc:docMk/>
            <pc:sldMasterMk cId="4090665465" sldId="2147483971"/>
            <pc:sldLayoutMk cId="2251601897" sldId="2147483984"/>
          </pc:sldLayoutMkLst>
        </pc:sldLayoutChg>
        <pc:sldLayoutChg chg="add del mod replId">
          <pc:chgData name="Victoria Woodward (1808417)" userId="S::1808417@student.uwtsd.ac.uk::6975173d-79fe-412e-aba0-9d222ce5a6a5" providerId="AD" clId="Web-{7249DF57-89FE-9C81-3FA1-F1114449F7D2}" dt="2019-10-30T12:10:03.789" v="646"/>
          <pc:sldLayoutMkLst>
            <pc:docMk/>
            <pc:sldMasterMk cId="4090665465" sldId="2147483971"/>
            <pc:sldLayoutMk cId="3557124164" sldId="2147483985"/>
          </pc:sldLayoutMkLst>
        </pc:sldLayoutChg>
      </pc:sldMasterChg>
      <pc:sldMasterChg chg="add del addSldLayout delSldLayout modSldLayout">
        <pc:chgData name="Victoria Woodward (1808417)" userId="S::1808417@student.uwtsd.ac.uk::6975173d-79fe-412e-aba0-9d222ce5a6a5" providerId="AD" clId="Web-{7249DF57-89FE-9C81-3FA1-F1114449F7D2}" dt="2019-10-30T12:11:42.836" v="648"/>
        <pc:sldMasterMkLst>
          <pc:docMk/>
          <pc:sldMasterMk cId="2971704921" sldId="2147483986"/>
        </pc:sldMasterMkLst>
        <pc:sldLayoutChg chg="add del mod replId">
          <pc:chgData name="Victoria Woodward (1808417)" userId="S::1808417@student.uwtsd.ac.uk::6975173d-79fe-412e-aba0-9d222ce5a6a5" providerId="AD" clId="Web-{7249DF57-89FE-9C81-3FA1-F1114449F7D2}" dt="2019-10-30T12:11:42.836" v="648"/>
          <pc:sldLayoutMkLst>
            <pc:docMk/>
            <pc:sldMasterMk cId="2971704921" sldId="2147483986"/>
            <pc:sldLayoutMk cId="4225619638" sldId="2147483987"/>
          </pc:sldLayoutMkLst>
        </pc:sldLayoutChg>
        <pc:sldLayoutChg chg="add del mod replId">
          <pc:chgData name="Victoria Woodward (1808417)" userId="S::1808417@student.uwtsd.ac.uk::6975173d-79fe-412e-aba0-9d222ce5a6a5" providerId="AD" clId="Web-{7249DF57-89FE-9C81-3FA1-F1114449F7D2}" dt="2019-10-30T12:11:42.836" v="648"/>
          <pc:sldLayoutMkLst>
            <pc:docMk/>
            <pc:sldMasterMk cId="2971704921" sldId="2147483986"/>
            <pc:sldLayoutMk cId="2611624208" sldId="2147483988"/>
          </pc:sldLayoutMkLst>
        </pc:sldLayoutChg>
        <pc:sldLayoutChg chg="add del mod replId">
          <pc:chgData name="Victoria Woodward (1808417)" userId="S::1808417@student.uwtsd.ac.uk::6975173d-79fe-412e-aba0-9d222ce5a6a5" providerId="AD" clId="Web-{7249DF57-89FE-9C81-3FA1-F1114449F7D2}" dt="2019-10-30T12:11:42.836" v="648"/>
          <pc:sldLayoutMkLst>
            <pc:docMk/>
            <pc:sldMasterMk cId="2971704921" sldId="2147483986"/>
            <pc:sldLayoutMk cId="2140841598" sldId="2147483989"/>
          </pc:sldLayoutMkLst>
        </pc:sldLayoutChg>
        <pc:sldLayoutChg chg="add del mod replId">
          <pc:chgData name="Victoria Woodward (1808417)" userId="S::1808417@student.uwtsd.ac.uk::6975173d-79fe-412e-aba0-9d222ce5a6a5" providerId="AD" clId="Web-{7249DF57-89FE-9C81-3FA1-F1114449F7D2}" dt="2019-10-30T12:11:42.836" v="648"/>
          <pc:sldLayoutMkLst>
            <pc:docMk/>
            <pc:sldMasterMk cId="2971704921" sldId="2147483986"/>
            <pc:sldLayoutMk cId="4032379348" sldId="2147483990"/>
          </pc:sldLayoutMkLst>
        </pc:sldLayoutChg>
        <pc:sldLayoutChg chg="add del mod replId">
          <pc:chgData name="Victoria Woodward (1808417)" userId="S::1808417@student.uwtsd.ac.uk::6975173d-79fe-412e-aba0-9d222ce5a6a5" providerId="AD" clId="Web-{7249DF57-89FE-9C81-3FA1-F1114449F7D2}" dt="2019-10-30T12:11:42.836" v="648"/>
          <pc:sldLayoutMkLst>
            <pc:docMk/>
            <pc:sldMasterMk cId="2971704921" sldId="2147483986"/>
            <pc:sldLayoutMk cId="3741600510" sldId="2147483991"/>
          </pc:sldLayoutMkLst>
        </pc:sldLayoutChg>
        <pc:sldLayoutChg chg="add del mod replId">
          <pc:chgData name="Victoria Woodward (1808417)" userId="S::1808417@student.uwtsd.ac.uk::6975173d-79fe-412e-aba0-9d222ce5a6a5" providerId="AD" clId="Web-{7249DF57-89FE-9C81-3FA1-F1114449F7D2}" dt="2019-10-30T12:11:42.836" v="648"/>
          <pc:sldLayoutMkLst>
            <pc:docMk/>
            <pc:sldMasterMk cId="2971704921" sldId="2147483986"/>
            <pc:sldLayoutMk cId="3912525857" sldId="2147483992"/>
          </pc:sldLayoutMkLst>
        </pc:sldLayoutChg>
        <pc:sldLayoutChg chg="add del mod replId">
          <pc:chgData name="Victoria Woodward (1808417)" userId="S::1808417@student.uwtsd.ac.uk::6975173d-79fe-412e-aba0-9d222ce5a6a5" providerId="AD" clId="Web-{7249DF57-89FE-9C81-3FA1-F1114449F7D2}" dt="2019-10-30T12:11:42.836" v="648"/>
          <pc:sldLayoutMkLst>
            <pc:docMk/>
            <pc:sldMasterMk cId="2971704921" sldId="2147483986"/>
            <pc:sldLayoutMk cId="790168330" sldId="2147483993"/>
          </pc:sldLayoutMkLst>
        </pc:sldLayoutChg>
        <pc:sldLayoutChg chg="add del mod replId">
          <pc:chgData name="Victoria Woodward (1808417)" userId="S::1808417@student.uwtsd.ac.uk::6975173d-79fe-412e-aba0-9d222ce5a6a5" providerId="AD" clId="Web-{7249DF57-89FE-9C81-3FA1-F1114449F7D2}" dt="2019-10-30T12:11:42.836" v="648"/>
          <pc:sldLayoutMkLst>
            <pc:docMk/>
            <pc:sldMasterMk cId="2971704921" sldId="2147483986"/>
            <pc:sldLayoutMk cId="876923567" sldId="2147483994"/>
          </pc:sldLayoutMkLst>
        </pc:sldLayoutChg>
        <pc:sldLayoutChg chg="add del mod replId">
          <pc:chgData name="Victoria Woodward (1808417)" userId="S::1808417@student.uwtsd.ac.uk::6975173d-79fe-412e-aba0-9d222ce5a6a5" providerId="AD" clId="Web-{7249DF57-89FE-9C81-3FA1-F1114449F7D2}" dt="2019-10-30T12:11:42.836" v="648"/>
          <pc:sldLayoutMkLst>
            <pc:docMk/>
            <pc:sldMasterMk cId="2971704921" sldId="2147483986"/>
            <pc:sldLayoutMk cId="1293073313" sldId="2147483995"/>
          </pc:sldLayoutMkLst>
        </pc:sldLayoutChg>
        <pc:sldLayoutChg chg="add del mod replId">
          <pc:chgData name="Victoria Woodward (1808417)" userId="S::1808417@student.uwtsd.ac.uk::6975173d-79fe-412e-aba0-9d222ce5a6a5" providerId="AD" clId="Web-{7249DF57-89FE-9C81-3FA1-F1114449F7D2}" dt="2019-10-30T12:11:42.836" v="648"/>
          <pc:sldLayoutMkLst>
            <pc:docMk/>
            <pc:sldMasterMk cId="2971704921" sldId="2147483986"/>
            <pc:sldLayoutMk cId="1241640162" sldId="2147483996"/>
          </pc:sldLayoutMkLst>
        </pc:sldLayoutChg>
        <pc:sldLayoutChg chg="add del mod replId">
          <pc:chgData name="Victoria Woodward (1808417)" userId="S::1808417@student.uwtsd.ac.uk::6975173d-79fe-412e-aba0-9d222ce5a6a5" providerId="AD" clId="Web-{7249DF57-89FE-9C81-3FA1-F1114449F7D2}" dt="2019-10-30T12:11:42.836" v="648"/>
          <pc:sldLayoutMkLst>
            <pc:docMk/>
            <pc:sldMasterMk cId="2971704921" sldId="2147483986"/>
            <pc:sldLayoutMk cId="3253272020" sldId="2147483997"/>
          </pc:sldLayoutMkLst>
        </pc:sldLayoutChg>
      </pc:sldMasterChg>
      <pc:sldMasterChg chg="add del addSldLayout delSldLayout modSldLayout">
        <pc:chgData name="Victoria Woodward (1808417)" userId="S::1808417@student.uwtsd.ac.uk::6975173d-79fe-412e-aba0-9d222ce5a6a5" providerId="AD" clId="Web-{7249DF57-89FE-9C81-3FA1-F1114449F7D2}" dt="2019-10-30T12:11:46.586" v="649"/>
        <pc:sldMasterMkLst>
          <pc:docMk/>
          <pc:sldMasterMk cId="2848575071" sldId="2147483998"/>
        </pc:sldMasterMkLst>
        <pc:sldLayoutChg chg="add del mod replId">
          <pc:chgData name="Victoria Woodward (1808417)" userId="S::1808417@student.uwtsd.ac.uk::6975173d-79fe-412e-aba0-9d222ce5a6a5" providerId="AD" clId="Web-{7249DF57-89FE-9C81-3FA1-F1114449F7D2}" dt="2019-10-30T12:11:46.586" v="649"/>
          <pc:sldLayoutMkLst>
            <pc:docMk/>
            <pc:sldMasterMk cId="2848575071" sldId="2147483998"/>
            <pc:sldLayoutMk cId="3863432027" sldId="2147483999"/>
          </pc:sldLayoutMkLst>
        </pc:sldLayoutChg>
        <pc:sldLayoutChg chg="add del mod replId">
          <pc:chgData name="Victoria Woodward (1808417)" userId="S::1808417@student.uwtsd.ac.uk::6975173d-79fe-412e-aba0-9d222ce5a6a5" providerId="AD" clId="Web-{7249DF57-89FE-9C81-3FA1-F1114449F7D2}" dt="2019-10-30T12:11:46.586" v="649"/>
          <pc:sldLayoutMkLst>
            <pc:docMk/>
            <pc:sldMasterMk cId="2848575071" sldId="2147483998"/>
            <pc:sldLayoutMk cId="116289765" sldId="2147484000"/>
          </pc:sldLayoutMkLst>
        </pc:sldLayoutChg>
        <pc:sldLayoutChg chg="add del mod replId">
          <pc:chgData name="Victoria Woodward (1808417)" userId="S::1808417@student.uwtsd.ac.uk::6975173d-79fe-412e-aba0-9d222ce5a6a5" providerId="AD" clId="Web-{7249DF57-89FE-9C81-3FA1-F1114449F7D2}" dt="2019-10-30T12:11:46.586" v="649"/>
          <pc:sldLayoutMkLst>
            <pc:docMk/>
            <pc:sldMasterMk cId="2848575071" sldId="2147483998"/>
            <pc:sldLayoutMk cId="358541006" sldId="2147484001"/>
          </pc:sldLayoutMkLst>
        </pc:sldLayoutChg>
        <pc:sldLayoutChg chg="add del mod replId">
          <pc:chgData name="Victoria Woodward (1808417)" userId="S::1808417@student.uwtsd.ac.uk::6975173d-79fe-412e-aba0-9d222ce5a6a5" providerId="AD" clId="Web-{7249DF57-89FE-9C81-3FA1-F1114449F7D2}" dt="2019-10-30T12:11:46.586" v="649"/>
          <pc:sldLayoutMkLst>
            <pc:docMk/>
            <pc:sldMasterMk cId="2848575071" sldId="2147483998"/>
            <pc:sldLayoutMk cId="3124297844" sldId="2147484002"/>
          </pc:sldLayoutMkLst>
        </pc:sldLayoutChg>
        <pc:sldLayoutChg chg="add del mod replId">
          <pc:chgData name="Victoria Woodward (1808417)" userId="S::1808417@student.uwtsd.ac.uk::6975173d-79fe-412e-aba0-9d222ce5a6a5" providerId="AD" clId="Web-{7249DF57-89FE-9C81-3FA1-F1114449F7D2}" dt="2019-10-30T12:11:46.586" v="649"/>
          <pc:sldLayoutMkLst>
            <pc:docMk/>
            <pc:sldMasterMk cId="2848575071" sldId="2147483998"/>
            <pc:sldLayoutMk cId="1552844015" sldId="2147484003"/>
          </pc:sldLayoutMkLst>
        </pc:sldLayoutChg>
        <pc:sldLayoutChg chg="add del mod replId">
          <pc:chgData name="Victoria Woodward (1808417)" userId="S::1808417@student.uwtsd.ac.uk::6975173d-79fe-412e-aba0-9d222ce5a6a5" providerId="AD" clId="Web-{7249DF57-89FE-9C81-3FA1-F1114449F7D2}" dt="2019-10-30T12:11:46.586" v="649"/>
          <pc:sldLayoutMkLst>
            <pc:docMk/>
            <pc:sldMasterMk cId="2848575071" sldId="2147483998"/>
            <pc:sldLayoutMk cId="595915525" sldId="2147484004"/>
          </pc:sldLayoutMkLst>
        </pc:sldLayoutChg>
        <pc:sldLayoutChg chg="add del mod replId">
          <pc:chgData name="Victoria Woodward (1808417)" userId="S::1808417@student.uwtsd.ac.uk::6975173d-79fe-412e-aba0-9d222ce5a6a5" providerId="AD" clId="Web-{7249DF57-89FE-9C81-3FA1-F1114449F7D2}" dt="2019-10-30T12:11:46.586" v="649"/>
          <pc:sldLayoutMkLst>
            <pc:docMk/>
            <pc:sldMasterMk cId="2848575071" sldId="2147483998"/>
            <pc:sldLayoutMk cId="3971845074" sldId="2147484005"/>
          </pc:sldLayoutMkLst>
        </pc:sldLayoutChg>
        <pc:sldLayoutChg chg="add del mod replId">
          <pc:chgData name="Victoria Woodward (1808417)" userId="S::1808417@student.uwtsd.ac.uk::6975173d-79fe-412e-aba0-9d222ce5a6a5" providerId="AD" clId="Web-{7249DF57-89FE-9C81-3FA1-F1114449F7D2}" dt="2019-10-30T12:11:46.586" v="649"/>
          <pc:sldLayoutMkLst>
            <pc:docMk/>
            <pc:sldMasterMk cId="2848575071" sldId="2147483998"/>
            <pc:sldLayoutMk cId="719632502" sldId="2147484006"/>
          </pc:sldLayoutMkLst>
        </pc:sldLayoutChg>
        <pc:sldLayoutChg chg="add del mod replId">
          <pc:chgData name="Victoria Woodward (1808417)" userId="S::1808417@student.uwtsd.ac.uk::6975173d-79fe-412e-aba0-9d222ce5a6a5" providerId="AD" clId="Web-{7249DF57-89FE-9C81-3FA1-F1114449F7D2}" dt="2019-10-30T12:11:46.586" v="649"/>
          <pc:sldLayoutMkLst>
            <pc:docMk/>
            <pc:sldMasterMk cId="2848575071" sldId="2147483998"/>
            <pc:sldLayoutMk cId="3289394093" sldId="2147484007"/>
          </pc:sldLayoutMkLst>
        </pc:sldLayoutChg>
        <pc:sldLayoutChg chg="add del mod replId">
          <pc:chgData name="Victoria Woodward (1808417)" userId="S::1808417@student.uwtsd.ac.uk::6975173d-79fe-412e-aba0-9d222ce5a6a5" providerId="AD" clId="Web-{7249DF57-89FE-9C81-3FA1-F1114449F7D2}" dt="2019-10-30T12:11:46.586" v="649"/>
          <pc:sldLayoutMkLst>
            <pc:docMk/>
            <pc:sldMasterMk cId="2848575071" sldId="2147483998"/>
            <pc:sldLayoutMk cId="4184130560" sldId="2147484008"/>
          </pc:sldLayoutMkLst>
        </pc:sldLayoutChg>
        <pc:sldLayoutChg chg="add del mod replId">
          <pc:chgData name="Victoria Woodward (1808417)" userId="S::1808417@student.uwtsd.ac.uk::6975173d-79fe-412e-aba0-9d222ce5a6a5" providerId="AD" clId="Web-{7249DF57-89FE-9C81-3FA1-F1114449F7D2}" dt="2019-10-30T12:11:46.586" v="649"/>
          <pc:sldLayoutMkLst>
            <pc:docMk/>
            <pc:sldMasterMk cId="2848575071" sldId="2147483998"/>
            <pc:sldLayoutMk cId="554972225" sldId="2147484009"/>
          </pc:sldLayoutMkLst>
        </pc:sldLayoutChg>
      </pc:sldMasterChg>
      <pc:sldMasterChg chg="add del addSldLayout delSldLayout modSldLayout">
        <pc:chgData name="Victoria Woodward (1808417)" userId="S::1808417@student.uwtsd.ac.uk::6975173d-79fe-412e-aba0-9d222ce5a6a5" providerId="AD" clId="Web-{7249DF57-89FE-9C81-3FA1-F1114449F7D2}" dt="2019-10-30T12:11:49.882" v="650"/>
        <pc:sldMasterMkLst>
          <pc:docMk/>
          <pc:sldMasterMk cId="1860320529" sldId="2147484010"/>
        </pc:sldMasterMkLst>
        <pc:sldLayoutChg chg="add del mod replId">
          <pc:chgData name="Victoria Woodward (1808417)" userId="S::1808417@student.uwtsd.ac.uk::6975173d-79fe-412e-aba0-9d222ce5a6a5" providerId="AD" clId="Web-{7249DF57-89FE-9C81-3FA1-F1114449F7D2}" dt="2019-10-30T12:11:49.882" v="650"/>
          <pc:sldLayoutMkLst>
            <pc:docMk/>
            <pc:sldMasterMk cId="1860320529" sldId="2147484010"/>
            <pc:sldLayoutMk cId="2365679291" sldId="2147484011"/>
          </pc:sldLayoutMkLst>
        </pc:sldLayoutChg>
        <pc:sldLayoutChg chg="add del mod replId">
          <pc:chgData name="Victoria Woodward (1808417)" userId="S::1808417@student.uwtsd.ac.uk::6975173d-79fe-412e-aba0-9d222ce5a6a5" providerId="AD" clId="Web-{7249DF57-89FE-9C81-3FA1-F1114449F7D2}" dt="2019-10-30T12:11:49.882" v="650"/>
          <pc:sldLayoutMkLst>
            <pc:docMk/>
            <pc:sldMasterMk cId="1860320529" sldId="2147484010"/>
            <pc:sldLayoutMk cId="1119864535" sldId="2147484012"/>
          </pc:sldLayoutMkLst>
        </pc:sldLayoutChg>
        <pc:sldLayoutChg chg="add del mod replId">
          <pc:chgData name="Victoria Woodward (1808417)" userId="S::1808417@student.uwtsd.ac.uk::6975173d-79fe-412e-aba0-9d222ce5a6a5" providerId="AD" clId="Web-{7249DF57-89FE-9C81-3FA1-F1114449F7D2}" dt="2019-10-30T12:11:49.882" v="650"/>
          <pc:sldLayoutMkLst>
            <pc:docMk/>
            <pc:sldMasterMk cId="1860320529" sldId="2147484010"/>
            <pc:sldLayoutMk cId="1584274055" sldId="2147484013"/>
          </pc:sldLayoutMkLst>
        </pc:sldLayoutChg>
        <pc:sldLayoutChg chg="add del mod replId">
          <pc:chgData name="Victoria Woodward (1808417)" userId="S::1808417@student.uwtsd.ac.uk::6975173d-79fe-412e-aba0-9d222ce5a6a5" providerId="AD" clId="Web-{7249DF57-89FE-9C81-3FA1-F1114449F7D2}" dt="2019-10-30T12:11:49.882" v="650"/>
          <pc:sldLayoutMkLst>
            <pc:docMk/>
            <pc:sldMasterMk cId="1860320529" sldId="2147484010"/>
            <pc:sldLayoutMk cId="2918338599" sldId="2147484014"/>
          </pc:sldLayoutMkLst>
        </pc:sldLayoutChg>
        <pc:sldLayoutChg chg="add del mod replId">
          <pc:chgData name="Victoria Woodward (1808417)" userId="S::1808417@student.uwtsd.ac.uk::6975173d-79fe-412e-aba0-9d222ce5a6a5" providerId="AD" clId="Web-{7249DF57-89FE-9C81-3FA1-F1114449F7D2}" dt="2019-10-30T12:11:49.882" v="650"/>
          <pc:sldLayoutMkLst>
            <pc:docMk/>
            <pc:sldMasterMk cId="1860320529" sldId="2147484010"/>
            <pc:sldLayoutMk cId="399270735" sldId="2147484015"/>
          </pc:sldLayoutMkLst>
        </pc:sldLayoutChg>
        <pc:sldLayoutChg chg="add del mod replId">
          <pc:chgData name="Victoria Woodward (1808417)" userId="S::1808417@student.uwtsd.ac.uk::6975173d-79fe-412e-aba0-9d222ce5a6a5" providerId="AD" clId="Web-{7249DF57-89FE-9C81-3FA1-F1114449F7D2}" dt="2019-10-30T12:11:49.882" v="650"/>
          <pc:sldLayoutMkLst>
            <pc:docMk/>
            <pc:sldMasterMk cId="1860320529" sldId="2147484010"/>
            <pc:sldLayoutMk cId="3251160377" sldId="2147484016"/>
          </pc:sldLayoutMkLst>
        </pc:sldLayoutChg>
        <pc:sldLayoutChg chg="add del mod replId">
          <pc:chgData name="Victoria Woodward (1808417)" userId="S::1808417@student.uwtsd.ac.uk::6975173d-79fe-412e-aba0-9d222ce5a6a5" providerId="AD" clId="Web-{7249DF57-89FE-9C81-3FA1-F1114449F7D2}" dt="2019-10-30T12:11:49.882" v="650"/>
          <pc:sldLayoutMkLst>
            <pc:docMk/>
            <pc:sldMasterMk cId="1860320529" sldId="2147484010"/>
            <pc:sldLayoutMk cId="3704079189" sldId="2147484017"/>
          </pc:sldLayoutMkLst>
        </pc:sldLayoutChg>
        <pc:sldLayoutChg chg="add del mod replId">
          <pc:chgData name="Victoria Woodward (1808417)" userId="S::1808417@student.uwtsd.ac.uk::6975173d-79fe-412e-aba0-9d222ce5a6a5" providerId="AD" clId="Web-{7249DF57-89FE-9C81-3FA1-F1114449F7D2}" dt="2019-10-30T12:11:49.882" v="650"/>
          <pc:sldLayoutMkLst>
            <pc:docMk/>
            <pc:sldMasterMk cId="1860320529" sldId="2147484010"/>
            <pc:sldLayoutMk cId="2938830171" sldId="2147484018"/>
          </pc:sldLayoutMkLst>
        </pc:sldLayoutChg>
        <pc:sldLayoutChg chg="add del mod replId">
          <pc:chgData name="Victoria Woodward (1808417)" userId="S::1808417@student.uwtsd.ac.uk::6975173d-79fe-412e-aba0-9d222ce5a6a5" providerId="AD" clId="Web-{7249DF57-89FE-9C81-3FA1-F1114449F7D2}" dt="2019-10-30T12:11:49.882" v="650"/>
          <pc:sldLayoutMkLst>
            <pc:docMk/>
            <pc:sldMasterMk cId="1860320529" sldId="2147484010"/>
            <pc:sldLayoutMk cId="4068433378" sldId="2147484019"/>
          </pc:sldLayoutMkLst>
        </pc:sldLayoutChg>
        <pc:sldLayoutChg chg="add del mod replId">
          <pc:chgData name="Victoria Woodward (1808417)" userId="S::1808417@student.uwtsd.ac.uk::6975173d-79fe-412e-aba0-9d222ce5a6a5" providerId="AD" clId="Web-{7249DF57-89FE-9C81-3FA1-F1114449F7D2}" dt="2019-10-30T12:11:49.882" v="650"/>
          <pc:sldLayoutMkLst>
            <pc:docMk/>
            <pc:sldMasterMk cId="1860320529" sldId="2147484010"/>
            <pc:sldLayoutMk cId="2786730463" sldId="2147484020"/>
          </pc:sldLayoutMkLst>
        </pc:sldLayoutChg>
        <pc:sldLayoutChg chg="add del mod replId">
          <pc:chgData name="Victoria Woodward (1808417)" userId="S::1808417@student.uwtsd.ac.uk::6975173d-79fe-412e-aba0-9d222ce5a6a5" providerId="AD" clId="Web-{7249DF57-89FE-9C81-3FA1-F1114449F7D2}" dt="2019-10-30T12:11:49.882" v="650"/>
          <pc:sldLayoutMkLst>
            <pc:docMk/>
            <pc:sldMasterMk cId="1860320529" sldId="2147484010"/>
            <pc:sldLayoutMk cId="493906120" sldId="2147484021"/>
          </pc:sldLayoutMkLst>
        </pc:sldLayoutChg>
      </pc:sldMasterChg>
      <pc:sldMasterChg chg="add addSldLayout modSldLayout">
        <pc:chgData name="Victoria Woodward (1808417)" userId="S::1808417@student.uwtsd.ac.uk::6975173d-79fe-412e-aba0-9d222ce5a6a5" providerId="AD" clId="Web-{7249DF57-89FE-9C81-3FA1-F1114449F7D2}" dt="2019-10-30T12:11:49.882" v="650"/>
        <pc:sldMasterMkLst>
          <pc:docMk/>
          <pc:sldMasterMk cId="26409970" sldId="2147484022"/>
        </pc:sldMasterMkLst>
        <pc:sldLayoutChg chg="add mod replId">
          <pc:chgData name="Victoria Woodward (1808417)" userId="S::1808417@student.uwtsd.ac.uk::6975173d-79fe-412e-aba0-9d222ce5a6a5" providerId="AD" clId="Web-{7249DF57-89FE-9C81-3FA1-F1114449F7D2}" dt="2019-10-30T12:11:49.882" v="650"/>
          <pc:sldLayoutMkLst>
            <pc:docMk/>
            <pc:sldMasterMk cId="26409970" sldId="2147484022"/>
            <pc:sldLayoutMk cId="615921916" sldId="2147484023"/>
          </pc:sldLayoutMkLst>
        </pc:sldLayoutChg>
        <pc:sldLayoutChg chg="add mod replId">
          <pc:chgData name="Victoria Woodward (1808417)" userId="S::1808417@student.uwtsd.ac.uk::6975173d-79fe-412e-aba0-9d222ce5a6a5" providerId="AD" clId="Web-{7249DF57-89FE-9C81-3FA1-F1114449F7D2}" dt="2019-10-30T12:11:49.882" v="650"/>
          <pc:sldLayoutMkLst>
            <pc:docMk/>
            <pc:sldMasterMk cId="26409970" sldId="2147484022"/>
            <pc:sldLayoutMk cId="211816931" sldId="2147484024"/>
          </pc:sldLayoutMkLst>
        </pc:sldLayoutChg>
        <pc:sldLayoutChg chg="add mod replId">
          <pc:chgData name="Victoria Woodward (1808417)" userId="S::1808417@student.uwtsd.ac.uk::6975173d-79fe-412e-aba0-9d222ce5a6a5" providerId="AD" clId="Web-{7249DF57-89FE-9C81-3FA1-F1114449F7D2}" dt="2019-10-30T12:11:49.882" v="650"/>
          <pc:sldLayoutMkLst>
            <pc:docMk/>
            <pc:sldMasterMk cId="26409970" sldId="2147484022"/>
            <pc:sldLayoutMk cId="364518408" sldId="2147484025"/>
          </pc:sldLayoutMkLst>
        </pc:sldLayoutChg>
        <pc:sldLayoutChg chg="add mod replId">
          <pc:chgData name="Victoria Woodward (1808417)" userId="S::1808417@student.uwtsd.ac.uk::6975173d-79fe-412e-aba0-9d222ce5a6a5" providerId="AD" clId="Web-{7249DF57-89FE-9C81-3FA1-F1114449F7D2}" dt="2019-10-30T12:11:49.882" v="650"/>
          <pc:sldLayoutMkLst>
            <pc:docMk/>
            <pc:sldMasterMk cId="26409970" sldId="2147484022"/>
            <pc:sldLayoutMk cId="972522353" sldId="2147484026"/>
          </pc:sldLayoutMkLst>
        </pc:sldLayoutChg>
        <pc:sldLayoutChg chg="add mod replId">
          <pc:chgData name="Victoria Woodward (1808417)" userId="S::1808417@student.uwtsd.ac.uk::6975173d-79fe-412e-aba0-9d222ce5a6a5" providerId="AD" clId="Web-{7249DF57-89FE-9C81-3FA1-F1114449F7D2}" dt="2019-10-30T12:11:49.882" v="650"/>
          <pc:sldLayoutMkLst>
            <pc:docMk/>
            <pc:sldMasterMk cId="26409970" sldId="2147484022"/>
            <pc:sldLayoutMk cId="1673785480" sldId="2147484027"/>
          </pc:sldLayoutMkLst>
        </pc:sldLayoutChg>
        <pc:sldLayoutChg chg="add mod replId">
          <pc:chgData name="Victoria Woodward (1808417)" userId="S::1808417@student.uwtsd.ac.uk::6975173d-79fe-412e-aba0-9d222ce5a6a5" providerId="AD" clId="Web-{7249DF57-89FE-9C81-3FA1-F1114449F7D2}" dt="2019-10-30T12:11:49.882" v="650"/>
          <pc:sldLayoutMkLst>
            <pc:docMk/>
            <pc:sldMasterMk cId="26409970" sldId="2147484022"/>
            <pc:sldLayoutMk cId="1463111434" sldId="2147484028"/>
          </pc:sldLayoutMkLst>
        </pc:sldLayoutChg>
        <pc:sldLayoutChg chg="add mod replId">
          <pc:chgData name="Victoria Woodward (1808417)" userId="S::1808417@student.uwtsd.ac.uk::6975173d-79fe-412e-aba0-9d222ce5a6a5" providerId="AD" clId="Web-{7249DF57-89FE-9C81-3FA1-F1114449F7D2}" dt="2019-10-30T12:11:49.882" v="650"/>
          <pc:sldLayoutMkLst>
            <pc:docMk/>
            <pc:sldMasterMk cId="26409970" sldId="2147484022"/>
            <pc:sldLayoutMk cId="3152180729" sldId="2147484029"/>
          </pc:sldLayoutMkLst>
        </pc:sldLayoutChg>
        <pc:sldLayoutChg chg="add mod replId">
          <pc:chgData name="Victoria Woodward (1808417)" userId="S::1808417@student.uwtsd.ac.uk::6975173d-79fe-412e-aba0-9d222ce5a6a5" providerId="AD" clId="Web-{7249DF57-89FE-9C81-3FA1-F1114449F7D2}" dt="2019-10-30T12:11:49.882" v="650"/>
          <pc:sldLayoutMkLst>
            <pc:docMk/>
            <pc:sldMasterMk cId="26409970" sldId="2147484022"/>
            <pc:sldLayoutMk cId="2445686117" sldId="2147484030"/>
          </pc:sldLayoutMkLst>
        </pc:sldLayoutChg>
        <pc:sldLayoutChg chg="add mod replId">
          <pc:chgData name="Victoria Woodward (1808417)" userId="S::1808417@student.uwtsd.ac.uk::6975173d-79fe-412e-aba0-9d222ce5a6a5" providerId="AD" clId="Web-{7249DF57-89FE-9C81-3FA1-F1114449F7D2}" dt="2019-10-30T12:11:49.882" v="650"/>
          <pc:sldLayoutMkLst>
            <pc:docMk/>
            <pc:sldMasterMk cId="26409970" sldId="2147484022"/>
            <pc:sldLayoutMk cId="2007420179" sldId="2147484031"/>
          </pc:sldLayoutMkLst>
        </pc:sldLayoutChg>
        <pc:sldLayoutChg chg="add mod replId">
          <pc:chgData name="Victoria Woodward (1808417)" userId="S::1808417@student.uwtsd.ac.uk::6975173d-79fe-412e-aba0-9d222ce5a6a5" providerId="AD" clId="Web-{7249DF57-89FE-9C81-3FA1-F1114449F7D2}" dt="2019-10-30T12:11:49.882" v="650"/>
          <pc:sldLayoutMkLst>
            <pc:docMk/>
            <pc:sldMasterMk cId="26409970" sldId="2147484022"/>
            <pc:sldLayoutMk cId="1262073169" sldId="2147484032"/>
          </pc:sldLayoutMkLst>
        </pc:sldLayoutChg>
        <pc:sldLayoutChg chg="add mod replId">
          <pc:chgData name="Victoria Woodward (1808417)" userId="S::1808417@student.uwtsd.ac.uk::6975173d-79fe-412e-aba0-9d222ce5a6a5" providerId="AD" clId="Web-{7249DF57-89FE-9C81-3FA1-F1114449F7D2}" dt="2019-10-30T12:11:49.882" v="650"/>
          <pc:sldLayoutMkLst>
            <pc:docMk/>
            <pc:sldMasterMk cId="26409970" sldId="2147484022"/>
            <pc:sldLayoutMk cId="3259688479" sldId="2147484033"/>
          </pc:sldLayoutMkLst>
        </pc:sldLayoutChg>
      </pc:sldMasterChg>
    </pc:docChg>
  </pc:docChgLst>
  <pc:docChgLst>
    <pc:chgData name="Victoria Woodward (1808417)" userId="S::1808417@student.uwtsd.ac.uk::6975173d-79fe-412e-aba0-9d222ce5a6a5" providerId="AD" clId="Web-{2FF56201-640E-5467-9D65-7401B6216A9D}"/>
    <pc:docChg chg="modSld">
      <pc:chgData name="Victoria Woodward (1808417)" userId="S::1808417@student.uwtsd.ac.uk::6975173d-79fe-412e-aba0-9d222ce5a6a5" providerId="AD" clId="Web-{2FF56201-640E-5467-9D65-7401B6216A9D}" dt="2019-11-03T21:15:38.779" v="2386" actId="20577"/>
      <pc:docMkLst>
        <pc:docMk/>
      </pc:docMkLst>
      <pc:sldChg chg="modSp">
        <pc:chgData name="Victoria Woodward (1808417)" userId="S::1808417@student.uwtsd.ac.uk::6975173d-79fe-412e-aba0-9d222ce5a6a5" providerId="AD" clId="Web-{2FF56201-640E-5467-9D65-7401B6216A9D}" dt="2019-11-03T20:27:17.453" v="37" actId="20577"/>
        <pc:sldMkLst>
          <pc:docMk/>
          <pc:sldMk cId="4260733552" sldId="257"/>
        </pc:sldMkLst>
        <pc:spChg chg="mod">
          <ac:chgData name="Victoria Woodward (1808417)" userId="S::1808417@student.uwtsd.ac.uk::6975173d-79fe-412e-aba0-9d222ce5a6a5" providerId="AD" clId="Web-{2FF56201-640E-5467-9D65-7401B6216A9D}" dt="2019-11-03T20:25:45.421" v="4" actId="20577"/>
          <ac:spMkLst>
            <pc:docMk/>
            <pc:sldMk cId="4260733552" sldId="257"/>
            <ac:spMk id="5" creationId="{EE5C284F-A641-4B8F-8773-FF82AC92EB4F}"/>
          </ac:spMkLst>
        </pc:spChg>
        <pc:spChg chg="mod">
          <ac:chgData name="Victoria Woodward (1808417)" userId="S::1808417@student.uwtsd.ac.uk::6975173d-79fe-412e-aba0-9d222ce5a6a5" providerId="AD" clId="Web-{2FF56201-640E-5467-9D65-7401B6216A9D}" dt="2019-11-03T20:27:17.453" v="37" actId="20577"/>
          <ac:spMkLst>
            <pc:docMk/>
            <pc:sldMk cId="4260733552" sldId="257"/>
            <ac:spMk id="8" creationId="{41D2D223-3144-40DE-BAB4-1BF6F830B489}"/>
          </ac:spMkLst>
        </pc:spChg>
        <pc:picChg chg="mod">
          <ac:chgData name="Victoria Woodward (1808417)" userId="S::1808417@student.uwtsd.ac.uk::6975173d-79fe-412e-aba0-9d222ce5a6a5" providerId="AD" clId="Web-{2FF56201-640E-5467-9D65-7401B6216A9D}" dt="2019-11-03T20:26:28.702" v="15" actId="1076"/>
          <ac:picMkLst>
            <pc:docMk/>
            <pc:sldMk cId="4260733552" sldId="257"/>
            <ac:picMk id="6" creationId="{B1EF73BB-83A2-45FD-90E7-35D12A820217}"/>
          </ac:picMkLst>
        </pc:picChg>
      </pc:sldChg>
      <pc:sldChg chg="modSp">
        <pc:chgData name="Victoria Woodward (1808417)" userId="S::1808417@student.uwtsd.ac.uk::6975173d-79fe-412e-aba0-9d222ce5a6a5" providerId="AD" clId="Web-{2FF56201-640E-5467-9D65-7401B6216A9D}" dt="2019-11-03T20:42:22.867" v="288" actId="20577"/>
        <pc:sldMkLst>
          <pc:docMk/>
          <pc:sldMk cId="3880925894" sldId="258"/>
        </pc:sldMkLst>
        <pc:graphicFrameChg chg="modGraphic">
          <ac:chgData name="Victoria Woodward (1808417)" userId="S::1808417@student.uwtsd.ac.uk::6975173d-79fe-412e-aba0-9d222ce5a6a5" providerId="AD" clId="Web-{2FF56201-640E-5467-9D65-7401B6216A9D}" dt="2019-11-03T20:42:22.867" v="288" actId="20577"/>
          <ac:graphicFrameMkLst>
            <pc:docMk/>
            <pc:sldMk cId="3880925894" sldId="258"/>
            <ac:graphicFrameMk id="5" creationId="{12B4F5BE-85BD-4AC8-92F7-A85A2F21A2AC}"/>
          </ac:graphicFrameMkLst>
        </pc:graphicFrameChg>
      </pc:sldChg>
      <pc:sldChg chg="addSp modSp">
        <pc:chgData name="Victoria Woodward (1808417)" userId="S::1808417@student.uwtsd.ac.uk::6975173d-79fe-412e-aba0-9d222ce5a6a5" providerId="AD" clId="Web-{2FF56201-640E-5467-9D65-7401B6216A9D}" dt="2019-11-03T20:36:01.208" v="181" actId="20577"/>
        <pc:sldMkLst>
          <pc:docMk/>
          <pc:sldMk cId="1573180007" sldId="259"/>
        </pc:sldMkLst>
        <pc:spChg chg="add mod">
          <ac:chgData name="Victoria Woodward (1808417)" userId="S::1808417@student.uwtsd.ac.uk::6975173d-79fe-412e-aba0-9d222ce5a6a5" providerId="AD" clId="Web-{2FF56201-640E-5467-9D65-7401B6216A9D}" dt="2019-11-03T20:34:48.957" v="168" actId="20577"/>
          <ac:spMkLst>
            <pc:docMk/>
            <pc:sldMk cId="1573180007" sldId="259"/>
            <ac:spMk id="6" creationId="{F33478F1-24B4-4BC6-9B84-4D22523CFA30}"/>
          </ac:spMkLst>
        </pc:spChg>
        <pc:spChg chg="mod">
          <ac:chgData name="Victoria Woodward (1808417)" userId="S::1808417@student.uwtsd.ac.uk::6975173d-79fe-412e-aba0-9d222ce5a6a5" providerId="AD" clId="Web-{2FF56201-640E-5467-9D65-7401B6216A9D}" dt="2019-11-03T20:35:12.582" v="172" actId="1076"/>
          <ac:spMkLst>
            <pc:docMk/>
            <pc:sldMk cId="1573180007" sldId="259"/>
            <ac:spMk id="9" creationId="{F4DE4672-1B45-424F-85C8-13CCF8436EA4}"/>
          </ac:spMkLst>
        </pc:spChg>
        <pc:spChg chg="mod">
          <ac:chgData name="Victoria Woodward (1808417)" userId="S::1808417@student.uwtsd.ac.uk::6975173d-79fe-412e-aba0-9d222ce5a6a5" providerId="AD" clId="Web-{2FF56201-640E-5467-9D65-7401B6216A9D}" dt="2019-11-03T20:36:01.208" v="181" actId="20577"/>
          <ac:spMkLst>
            <pc:docMk/>
            <pc:sldMk cId="1573180007" sldId="259"/>
            <ac:spMk id="11" creationId="{E373EEA2-E099-41AB-83BB-D5804A6CD5C2}"/>
          </ac:spMkLst>
        </pc:spChg>
        <pc:spChg chg="mod">
          <ac:chgData name="Victoria Woodward (1808417)" userId="S::1808417@student.uwtsd.ac.uk::6975173d-79fe-412e-aba0-9d222ce5a6a5" providerId="AD" clId="Web-{2FF56201-640E-5467-9D65-7401B6216A9D}" dt="2019-11-03T20:35:52.630" v="179" actId="20577"/>
          <ac:spMkLst>
            <pc:docMk/>
            <pc:sldMk cId="1573180007" sldId="259"/>
            <ac:spMk id="14" creationId="{50F07832-918B-4924-802B-0BEB5F13B9C2}"/>
          </ac:spMkLst>
        </pc:spChg>
      </pc:sldChg>
      <pc:sldChg chg="modSp">
        <pc:chgData name="Victoria Woodward (1808417)" userId="S::1808417@student.uwtsd.ac.uk::6975173d-79fe-412e-aba0-9d222ce5a6a5" providerId="AD" clId="Web-{2FF56201-640E-5467-9D65-7401B6216A9D}" dt="2019-11-03T20:38:41.850" v="243" actId="20577"/>
        <pc:sldMkLst>
          <pc:docMk/>
          <pc:sldMk cId="4252365719" sldId="260"/>
        </pc:sldMkLst>
        <pc:spChg chg="mod">
          <ac:chgData name="Victoria Woodward (1808417)" userId="S::1808417@student.uwtsd.ac.uk::6975173d-79fe-412e-aba0-9d222ce5a6a5" providerId="AD" clId="Web-{2FF56201-640E-5467-9D65-7401B6216A9D}" dt="2019-11-03T20:38:41.850" v="243" actId="20577"/>
          <ac:spMkLst>
            <pc:docMk/>
            <pc:sldMk cId="4252365719" sldId="260"/>
            <ac:spMk id="702" creationId="{4CB78F15-35D6-4F16-855E-1A1C7F8809D6}"/>
          </ac:spMkLst>
        </pc:spChg>
        <pc:spChg chg="mod">
          <ac:chgData name="Victoria Woodward (1808417)" userId="S::1808417@student.uwtsd.ac.uk::6975173d-79fe-412e-aba0-9d222ce5a6a5" providerId="AD" clId="Web-{2FF56201-640E-5467-9D65-7401B6216A9D}" dt="2019-11-03T20:38:34.943" v="241" actId="20577"/>
          <ac:spMkLst>
            <pc:docMk/>
            <pc:sldMk cId="4252365719" sldId="260"/>
            <ac:spMk id="763" creationId="{F63A76CE-E2D1-4726-999E-64D93ABE0B50}"/>
          </ac:spMkLst>
        </pc:spChg>
      </pc:sldChg>
      <pc:sldChg chg="addSp modSp">
        <pc:chgData name="Victoria Woodward (1808417)" userId="S::1808417@student.uwtsd.ac.uk::6975173d-79fe-412e-aba0-9d222ce5a6a5" providerId="AD" clId="Web-{2FF56201-640E-5467-9D65-7401B6216A9D}" dt="2019-11-03T21:15:38.779" v="2385" actId="20577"/>
        <pc:sldMkLst>
          <pc:docMk/>
          <pc:sldMk cId="1229037425" sldId="261"/>
        </pc:sldMkLst>
        <pc:spChg chg="add mod">
          <ac:chgData name="Victoria Woodward (1808417)" userId="S::1808417@student.uwtsd.ac.uk::6975173d-79fe-412e-aba0-9d222ce5a6a5" providerId="AD" clId="Web-{2FF56201-640E-5467-9D65-7401B6216A9D}" dt="2019-11-03T21:15:38.779" v="2385" actId="20577"/>
          <ac:spMkLst>
            <pc:docMk/>
            <pc:sldMk cId="1229037425" sldId="261"/>
            <ac:spMk id="3" creationId="{157A0F5C-8BFF-4AF8-B881-FA9BF5133711}"/>
          </ac:spMkLst>
        </pc:spChg>
        <pc:spChg chg="mod">
          <ac:chgData name="Victoria Woodward (1808417)" userId="S::1808417@student.uwtsd.ac.uk::6975173d-79fe-412e-aba0-9d222ce5a6a5" providerId="AD" clId="Web-{2FF56201-640E-5467-9D65-7401B6216A9D}" dt="2019-11-03T20:33:17.722" v="126" actId="20577"/>
          <ac:spMkLst>
            <pc:docMk/>
            <pc:sldMk cId="1229037425" sldId="261"/>
            <ac:spMk id="22" creationId="{EB567265-1D84-4D9B-9496-786184911537}"/>
          </ac:spMkLst>
        </pc:spChg>
      </pc:sldChg>
    </pc:docChg>
  </pc:docChgLst>
  <pc:docChgLst>
    <pc:chgData name="Victoria Woodward (1808417)" userId="S::1808417@student.uwtsd.ac.uk::6975173d-79fe-412e-aba0-9d222ce5a6a5" providerId="AD" clId="Web-{31454C55-DA11-EEA2-0DF0-C6F9FB18684B}"/>
    <pc:docChg chg="addSld modSld addMainMaster delMainMaster">
      <pc:chgData name="Victoria Woodward (1808417)" userId="S::1808417@student.uwtsd.ac.uk::6975173d-79fe-412e-aba0-9d222ce5a6a5" providerId="AD" clId="Web-{31454C55-DA11-EEA2-0DF0-C6F9FB18684B}" dt="2019-10-31T09:46:04.609" v="2153" actId="20577"/>
      <pc:docMkLst>
        <pc:docMk/>
      </pc:docMkLst>
      <pc:sldChg chg="addSp delSp modSp mod setBg modClrScheme setClrOvrMap chgLayout">
        <pc:chgData name="Victoria Woodward (1808417)" userId="S::1808417@student.uwtsd.ac.uk::6975173d-79fe-412e-aba0-9d222ce5a6a5" providerId="AD" clId="Web-{31454C55-DA11-EEA2-0DF0-C6F9FB18684B}" dt="2019-10-31T09:45:04.765" v="2145" actId="20577"/>
        <pc:sldMkLst>
          <pc:docMk/>
          <pc:sldMk cId="1627197603" sldId="256"/>
        </pc:sldMkLst>
        <pc:spChg chg="mod ord">
          <ac:chgData name="Victoria Woodward (1808417)" userId="S::1808417@student.uwtsd.ac.uk::6975173d-79fe-412e-aba0-9d222ce5a6a5" providerId="AD" clId="Web-{31454C55-DA11-EEA2-0DF0-C6F9FB18684B}" dt="2019-10-31T09:45:04.765" v="2145" actId="20577"/>
          <ac:spMkLst>
            <pc:docMk/>
            <pc:sldMk cId="1627197603" sldId="256"/>
            <ac:spMk id="2" creationId="{00000000-0000-0000-0000-000000000000}"/>
          </ac:spMkLst>
        </pc:spChg>
        <pc:spChg chg="mod ord">
          <ac:chgData name="Victoria Woodward (1808417)" userId="S::1808417@student.uwtsd.ac.uk::6975173d-79fe-412e-aba0-9d222ce5a6a5" providerId="AD" clId="Web-{31454C55-DA11-EEA2-0DF0-C6F9FB18684B}" dt="2019-10-31T09:44:56.531" v="2141" actId="20577"/>
          <ac:spMkLst>
            <pc:docMk/>
            <pc:sldMk cId="1627197603" sldId="256"/>
            <ac:spMk id="3" creationId="{00000000-0000-0000-0000-000000000000}"/>
          </ac:spMkLst>
        </pc:spChg>
        <pc:spChg chg="add">
          <ac:chgData name="Victoria Woodward (1808417)" userId="S::1808417@student.uwtsd.ac.uk::6975173d-79fe-412e-aba0-9d222ce5a6a5" providerId="AD" clId="Web-{31454C55-DA11-EEA2-0DF0-C6F9FB18684B}" dt="2019-10-31T09:44:38.297" v="2137"/>
          <ac:spMkLst>
            <pc:docMk/>
            <pc:sldMk cId="1627197603" sldId="256"/>
            <ac:spMk id="6" creationId="{D67CA421-FA2B-47ED-A101-F8BBEBB2976B}"/>
          </ac:spMkLst>
        </pc:spChg>
        <pc:spChg chg="add">
          <ac:chgData name="Victoria Woodward (1808417)" userId="S::1808417@student.uwtsd.ac.uk::6975173d-79fe-412e-aba0-9d222ce5a6a5" providerId="AD" clId="Web-{31454C55-DA11-EEA2-0DF0-C6F9FB18684B}" dt="2019-10-31T09:44:38.297" v="2137"/>
          <ac:spMkLst>
            <pc:docMk/>
            <pc:sldMk cId="1627197603" sldId="256"/>
            <ac:spMk id="7" creationId="{12425D82-CD5E-45A4-9542-70951E59F2D1}"/>
          </ac:spMkLst>
        </pc:spChg>
        <pc:spChg chg="add">
          <ac:chgData name="Victoria Woodward (1808417)" userId="S::1808417@student.uwtsd.ac.uk::6975173d-79fe-412e-aba0-9d222ce5a6a5" providerId="AD" clId="Web-{31454C55-DA11-EEA2-0DF0-C6F9FB18684B}" dt="2019-10-31T09:44:38.297" v="2137"/>
          <ac:spMkLst>
            <pc:docMk/>
            <pc:sldMk cId="1627197603" sldId="256"/>
            <ac:spMk id="8" creationId="{221DB897-A621-4D5F-AC81-91199AC4370E}"/>
          </ac:spMkLst>
        </pc:spChg>
        <pc:spChg chg="add del">
          <ac:chgData name="Victoria Woodward (1808417)" userId="S::1808417@student.uwtsd.ac.uk::6975173d-79fe-412e-aba0-9d222ce5a6a5" providerId="AD" clId="Web-{31454C55-DA11-EEA2-0DF0-C6F9FB18684B}" dt="2019-10-31T09:44:38.281" v="2136"/>
          <ac:spMkLst>
            <pc:docMk/>
            <pc:sldMk cId="1627197603" sldId="256"/>
            <ac:spMk id="9" creationId="{757B325C-3E35-45CF-9D07-3BCB281F3B9C}"/>
          </ac:spMkLst>
        </pc:spChg>
        <pc:spChg chg="add del">
          <ac:chgData name="Victoria Woodward (1808417)" userId="S::1808417@student.uwtsd.ac.uk::6975173d-79fe-412e-aba0-9d222ce5a6a5" providerId="AD" clId="Web-{31454C55-DA11-EEA2-0DF0-C6F9FB18684B}" dt="2019-10-31T09:44:38.281" v="2136"/>
          <ac:spMkLst>
            <pc:docMk/>
            <pc:sldMk cId="1627197603" sldId="256"/>
            <ac:spMk id="11" creationId="{C24BEC42-AFF3-40D1-93A2-A27A42E1E23C}"/>
          </ac:spMkLst>
        </pc:spChg>
        <pc:spChg chg="add del">
          <ac:chgData name="Victoria Woodward (1808417)" userId="S::1808417@student.uwtsd.ac.uk::6975173d-79fe-412e-aba0-9d222ce5a6a5" providerId="AD" clId="Web-{31454C55-DA11-EEA2-0DF0-C6F9FB18684B}" dt="2019-10-31T09:44:38.281" v="2136"/>
          <ac:spMkLst>
            <pc:docMk/>
            <pc:sldMk cId="1627197603" sldId="256"/>
            <ac:spMk id="13" creationId="{608F427C-1EC9-4280-9367-F2B3AA063E82}"/>
          </ac:spMkLst>
        </pc:spChg>
        <pc:spChg chg="add del">
          <ac:chgData name="Victoria Woodward (1808417)" userId="S::1808417@student.uwtsd.ac.uk::6975173d-79fe-412e-aba0-9d222ce5a6a5" providerId="AD" clId="Web-{31454C55-DA11-EEA2-0DF0-C6F9FB18684B}" dt="2019-10-31T09:44:38.281" v="2136"/>
          <ac:spMkLst>
            <pc:docMk/>
            <pc:sldMk cId="1627197603" sldId="256"/>
            <ac:spMk id="15" creationId="{F98810A7-E114-447A-A7D6-69B27CFB5650}"/>
          </ac:spMkLst>
        </pc:spChg>
        <pc:picChg chg="add mod">
          <ac:chgData name="Victoria Woodward (1808417)" userId="S::1808417@student.uwtsd.ac.uk::6975173d-79fe-412e-aba0-9d222ce5a6a5" providerId="AD" clId="Web-{31454C55-DA11-EEA2-0DF0-C6F9FB18684B}" dt="2019-10-31T09:44:38.297" v="2137"/>
          <ac:picMkLst>
            <pc:docMk/>
            <pc:sldMk cId="1627197603" sldId="256"/>
            <ac:picMk id="4" creationId="{B965487C-8920-4EE4-A500-A07A1A61CD79}"/>
          </ac:picMkLst>
        </pc:picChg>
      </pc:sldChg>
      <pc:sldChg chg="modSp mod modClrScheme chgLayout">
        <pc:chgData name="Victoria Woodward (1808417)" userId="S::1808417@student.uwtsd.ac.uk::6975173d-79fe-412e-aba0-9d222ce5a6a5" providerId="AD" clId="Web-{31454C55-DA11-EEA2-0DF0-C6F9FB18684B}" dt="2019-10-31T09:46:04.609" v="2152" actId="20577"/>
        <pc:sldMkLst>
          <pc:docMk/>
          <pc:sldMk cId="4260733552" sldId="257"/>
        </pc:sldMkLst>
        <pc:spChg chg="mod">
          <ac:chgData name="Victoria Woodward (1808417)" userId="S::1808417@student.uwtsd.ac.uk::6975173d-79fe-412e-aba0-9d222ce5a6a5" providerId="AD" clId="Web-{31454C55-DA11-EEA2-0DF0-C6F9FB18684B}" dt="2019-10-31T09:45:48.874" v="2147" actId="20577"/>
          <ac:spMkLst>
            <pc:docMk/>
            <pc:sldMk cId="4260733552" sldId="257"/>
            <ac:spMk id="2" creationId="{7F146A15-1896-4923-89E5-8D9766F7E661}"/>
          </ac:spMkLst>
        </pc:spChg>
        <pc:spChg chg="mod">
          <ac:chgData name="Victoria Woodward (1808417)" userId="S::1808417@student.uwtsd.ac.uk::6975173d-79fe-412e-aba0-9d222ce5a6a5" providerId="AD" clId="Web-{31454C55-DA11-EEA2-0DF0-C6F9FB18684B}" dt="2019-10-31T09:46:04.609" v="2152" actId="20577"/>
          <ac:spMkLst>
            <pc:docMk/>
            <pc:sldMk cId="4260733552" sldId="257"/>
            <ac:spMk id="5" creationId="{EE5C284F-A641-4B8F-8773-FF82AC92EB4F}"/>
          </ac:spMkLst>
        </pc:spChg>
        <pc:picChg chg="mod">
          <ac:chgData name="Victoria Woodward (1808417)" userId="S::1808417@student.uwtsd.ac.uk::6975173d-79fe-412e-aba0-9d222ce5a6a5" providerId="AD" clId="Web-{31454C55-DA11-EEA2-0DF0-C6F9FB18684B}" dt="2019-10-31T09:40:14.940" v="2094" actId="14100"/>
          <ac:picMkLst>
            <pc:docMk/>
            <pc:sldMk cId="4260733552" sldId="257"/>
            <ac:picMk id="6" creationId="{B1EF73BB-83A2-45FD-90E7-35D12A820217}"/>
          </ac:picMkLst>
        </pc:picChg>
      </pc:sldChg>
      <pc:sldChg chg="addSp delSp modSp mod setBg modClrScheme delDesignElem chgLayout">
        <pc:chgData name="Victoria Woodward (1808417)" userId="S::1808417@student.uwtsd.ac.uk::6975173d-79fe-412e-aba0-9d222ce5a6a5" providerId="AD" clId="Web-{31454C55-DA11-EEA2-0DF0-C6F9FB18684B}" dt="2019-10-31T09:24:19.029" v="1274" actId="20577"/>
        <pc:sldMkLst>
          <pc:docMk/>
          <pc:sldMk cId="3880925894" sldId="258"/>
        </pc:sldMkLst>
        <pc:spChg chg="mod ord">
          <ac:chgData name="Victoria Woodward (1808417)" userId="S::1808417@student.uwtsd.ac.uk::6975173d-79fe-412e-aba0-9d222ce5a6a5" providerId="AD" clId="Web-{31454C55-DA11-EEA2-0DF0-C6F9FB18684B}" dt="2019-10-31T09:05:27.198" v="1117"/>
          <ac:spMkLst>
            <pc:docMk/>
            <pc:sldMk cId="3880925894" sldId="258"/>
            <ac:spMk id="2" creationId="{AFAECF7D-E74A-4345-A78B-4B63BD83D4F8}"/>
          </ac:spMkLst>
        </pc:spChg>
        <pc:spChg chg="del">
          <ac:chgData name="Victoria Woodward (1808417)" userId="S::1808417@student.uwtsd.ac.uk::6975173d-79fe-412e-aba0-9d222ce5a6a5" providerId="AD" clId="Web-{31454C55-DA11-EEA2-0DF0-C6F9FB18684B}" dt="2019-10-31T08:21:28.031" v="761"/>
          <ac:spMkLst>
            <pc:docMk/>
            <pc:sldMk cId="3880925894" sldId="258"/>
            <ac:spMk id="3" creationId="{FE3F7AA4-E4D3-44AC-A5C5-24653C2BB11D}"/>
          </ac:spMkLst>
        </pc:spChg>
        <pc:grpChg chg="add del">
          <ac:chgData name="Victoria Woodward (1808417)" userId="S::1808417@student.uwtsd.ac.uk::6975173d-79fe-412e-aba0-9d222ce5a6a5" providerId="AD" clId="Web-{31454C55-DA11-EEA2-0DF0-C6F9FB18684B}" dt="2019-10-31T09:05:27.198" v="1117"/>
          <ac:grpSpMkLst>
            <pc:docMk/>
            <pc:sldMk cId="3880925894" sldId="258"/>
            <ac:grpSpMk id="10" creationId="{EB21EA0D-0592-4B68-A1FA-D07CC15AA4BB}"/>
          </ac:grpSpMkLst>
        </pc:grpChg>
        <pc:grpChg chg="add del">
          <ac:chgData name="Victoria Woodward (1808417)" userId="S::1808417@student.uwtsd.ac.uk::6975173d-79fe-412e-aba0-9d222ce5a6a5" providerId="AD" clId="Web-{31454C55-DA11-EEA2-0DF0-C6F9FB18684B}" dt="2019-10-31T09:05:27.198" v="1117"/>
          <ac:grpSpMkLst>
            <pc:docMk/>
            <pc:sldMk cId="3880925894" sldId="258"/>
            <ac:grpSpMk id="33" creationId="{39A99555-AD85-482B-B52D-AEF5E54C572F}"/>
          </ac:grpSpMkLst>
        </pc:grpChg>
        <pc:graphicFrameChg chg="add modGraphic">
          <ac:chgData name="Victoria Woodward (1808417)" userId="S::1808417@student.uwtsd.ac.uk::6975173d-79fe-412e-aba0-9d222ce5a6a5" providerId="AD" clId="Web-{31454C55-DA11-EEA2-0DF0-C6F9FB18684B}" dt="2019-10-31T09:24:19.029" v="1274" actId="20577"/>
          <ac:graphicFrameMkLst>
            <pc:docMk/>
            <pc:sldMk cId="3880925894" sldId="258"/>
            <ac:graphicFrameMk id="5" creationId="{12B4F5BE-85BD-4AC8-92F7-A85A2F21A2AC}"/>
          </ac:graphicFrameMkLst>
        </pc:graphicFrameChg>
      </pc:sldChg>
      <pc:sldChg chg="addSp delSp modSp mod modClrScheme chgLayout">
        <pc:chgData name="Victoria Woodward (1808417)" userId="S::1808417@student.uwtsd.ac.uk::6975173d-79fe-412e-aba0-9d222ce5a6a5" providerId="AD" clId="Web-{31454C55-DA11-EEA2-0DF0-C6F9FB18684B}" dt="2019-10-31T09:37:59.926" v="2004" actId="14100"/>
        <pc:sldMkLst>
          <pc:docMk/>
          <pc:sldMk cId="1573180007" sldId="259"/>
        </pc:sldMkLst>
        <pc:spChg chg="mod ord">
          <ac:chgData name="Victoria Woodward (1808417)" userId="S::1808417@student.uwtsd.ac.uk::6975173d-79fe-412e-aba0-9d222ce5a6a5" providerId="AD" clId="Web-{31454C55-DA11-EEA2-0DF0-C6F9FB18684B}" dt="2019-10-31T09:05:27.198" v="1117"/>
          <ac:spMkLst>
            <pc:docMk/>
            <pc:sldMk cId="1573180007" sldId="259"/>
            <ac:spMk id="2" creationId="{931A53F4-7DF5-441C-8393-2205B93FA6EF}"/>
          </ac:spMkLst>
        </pc:spChg>
        <pc:spChg chg="mod ord">
          <ac:chgData name="Victoria Woodward (1808417)" userId="S::1808417@student.uwtsd.ac.uk::6975173d-79fe-412e-aba0-9d222ce5a6a5" providerId="AD" clId="Web-{31454C55-DA11-EEA2-0DF0-C6F9FB18684B}" dt="2019-10-31T09:05:27.198" v="1117"/>
          <ac:spMkLst>
            <pc:docMk/>
            <pc:sldMk cId="1573180007" sldId="259"/>
            <ac:spMk id="3" creationId="{5ABE2084-021E-4F0C-8008-0B3D093194A3}"/>
          </ac:spMkLst>
        </pc:spChg>
        <pc:spChg chg="mod ord">
          <ac:chgData name="Victoria Woodward (1808417)" userId="S::1808417@student.uwtsd.ac.uk::6975173d-79fe-412e-aba0-9d222ce5a6a5" providerId="AD" clId="Web-{31454C55-DA11-EEA2-0DF0-C6F9FB18684B}" dt="2019-10-31T09:05:27.198" v="1117"/>
          <ac:spMkLst>
            <pc:docMk/>
            <pc:sldMk cId="1573180007" sldId="259"/>
            <ac:spMk id="4" creationId="{E1C5307B-BC51-4227-AE43-ACDFBC3483D8}"/>
          </ac:spMkLst>
        </pc:spChg>
        <pc:spChg chg="add del mod">
          <ac:chgData name="Victoria Woodward (1808417)" userId="S::1808417@student.uwtsd.ac.uk::6975173d-79fe-412e-aba0-9d222ce5a6a5" providerId="AD" clId="Web-{31454C55-DA11-EEA2-0DF0-C6F9FB18684B}" dt="2019-10-31T08:04:04.648" v="30"/>
          <ac:spMkLst>
            <pc:docMk/>
            <pc:sldMk cId="1573180007" sldId="259"/>
            <ac:spMk id="6" creationId="{478DF814-3637-4CF6-B25B-BBBCE9906119}"/>
          </ac:spMkLst>
        </pc:spChg>
        <pc:spChg chg="mod">
          <ac:chgData name="Victoria Woodward (1808417)" userId="S::1808417@student.uwtsd.ac.uk::6975173d-79fe-412e-aba0-9d222ce5a6a5" providerId="AD" clId="Web-{31454C55-DA11-EEA2-0DF0-C6F9FB18684B}" dt="2019-10-31T09:37:54.020" v="2000" actId="20577"/>
          <ac:spMkLst>
            <pc:docMk/>
            <pc:sldMk cId="1573180007" sldId="259"/>
            <ac:spMk id="8" creationId="{D507E054-1C34-473D-908B-EC24B08A26FE}"/>
          </ac:spMkLst>
        </pc:spChg>
        <pc:spChg chg="add mod">
          <ac:chgData name="Victoria Woodward (1808417)" userId="S::1808417@student.uwtsd.ac.uk::6975173d-79fe-412e-aba0-9d222ce5a6a5" providerId="AD" clId="Web-{31454C55-DA11-EEA2-0DF0-C6F9FB18684B}" dt="2019-10-31T09:37:41.255" v="1995" actId="1076"/>
          <ac:spMkLst>
            <pc:docMk/>
            <pc:sldMk cId="1573180007" sldId="259"/>
            <ac:spMk id="9" creationId="{F4DE4672-1B45-424F-85C8-13CCF8436EA4}"/>
          </ac:spMkLst>
        </pc:spChg>
        <pc:spChg chg="mod">
          <ac:chgData name="Victoria Woodward (1808417)" userId="S::1808417@student.uwtsd.ac.uk::6975173d-79fe-412e-aba0-9d222ce5a6a5" providerId="AD" clId="Web-{31454C55-DA11-EEA2-0DF0-C6F9FB18684B}" dt="2019-10-31T09:05:45.854" v="1119" actId="20577"/>
          <ac:spMkLst>
            <pc:docMk/>
            <pc:sldMk cId="1573180007" sldId="259"/>
            <ac:spMk id="10" creationId="{AB950771-994D-40A6-9E92-C0C256E3A258}"/>
          </ac:spMkLst>
        </pc:spChg>
        <pc:spChg chg="mod">
          <ac:chgData name="Victoria Woodward (1808417)" userId="S::1808417@student.uwtsd.ac.uk::6975173d-79fe-412e-aba0-9d222ce5a6a5" providerId="AD" clId="Web-{31454C55-DA11-EEA2-0DF0-C6F9FB18684B}" dt="2019-10-31T08:31:41.718" v="839" actId="1076"/>
          <ac:spMkLst>
            <pc:docMk/>
            <pc:sldMk cId="1573180007" sldId="259"/>
            <ac:spMk id="11" creationId="{E373EEA2-E099-41AB-83BB-D5804A6CD5C2}"/>
          </ac:spMkLst>
        </pc:spChg>
        <pc:spChg chg="mod">
          <ac:chgData name="Victoria Woodward (1808417)" userId="S::1808417@student.uwtsd.ac.uk::6975173d-79fe-412e-aba0-9d222ce5a6a5" providerId="AD" clId="Web-{31454C55-DA11-EEA2-0DF0-C6F9FB18684B}" dt="2019-10-31T08:11:43.255" v="167" actId="14100"/>
          <ac:spMkLst>
            <pc:docMk/>
            <pc:sldMk cId="1573180007" sldId="259"/>
            <ac:spMk id="14" creationId="{50F07832-918B-4924-802B-0BEB5F13B9C2}"/>
          </ac:spMkLst>
        </pc:spChg>
        <pc:picChg chg="mod">
          <ac:chgData name="Victoria Woodward (1808417)" userId="S::1808417@student.uwtsd.ac.uk::6975173d-79fe-412e-aba0-9d222ce5a6a5" providerId="AD" clId="Web-{31454C55-DA11-EEA2-0DF0-C6F9FB18684B}" dt="2019-10-31T09:37:59.926" v="2004" actId="14100"/>
          <ac:picMkLst>
            <pc:docMk/>
            <pc:sldMk cId="1573180007" sldId="259"/>
            <ac:picMk id="7" creationId="{C563A77B-AF8B-4171-A3D4-398AB8CE79AC}"/>
          </ac:picMkLst>
        </pc:picChg>
        <pc:picChg chg="mod">
          <ac:chgData name="Victoria Woodward (1808417)" userId="S::1808417@student.uwtsd.ac.uk::6975173d-79fe-412e-aba0-9d222ce5a6a5" providerId="AD" clId="Web-{31454C55-DA11-EEA2-0DF0-C6F9FB18684B}" dt="2019-10-31T08:11:50.162" v="168" actId="14100"/>
          <ac:picMkLst>
            <pc:docMk/>
            <pc:sldMk cId="1573180007" sldId="259"/>
            <ac:picMk id="16" creationId="{B6C4B709-E2EF-4436-8CAD-78ABCB00DAE3}"/>
          </ac:picMkLst>
        </pc:picChg>
      </pc:sldChg>
      <pc:sldChg chg="addSp delSp modSp mod setBg modClrScheme setClrOvrMap delDesignElem chgLayout">
        <pc:chgData name="Victoria Woodward (1808417)" userId="S::1808417@student.uwtsd.ac.uk::6975173d-79fe-412e-aba0-9d222ce5a6a5" providerId="AD" clId="Web-{31454C55-DA11-EEA2-0DF0-C6F9FB18684B}" dt="2019-10-31T09:34:48.007" v="1880" actId="14100"/>
        <pc:sldMkLst>
          <pc:docMk/>
          <pc:sldMk cId="4252365719" sldId="260"/>
        </pc:sldMkLst>
        <pc:spChg chg="del mod">
          <ac:chgData name="Victoria Woodward (1808417)" userId="S::1808417@student.uwtsd.ac.uk::6975173d-79fe-412e-aba0-9d222ce5a6a5" providerId="AD" clId="Web-{31454C55-DA11-EEA2-0DF0-C6F9FB18684B}" dt="2019-10-31T08:19:54.547" v="751"/>
          <ac:spMkLst>
            <pc:docMk/>
            <pc:sldMk cId="4252365719" sldId="260"/>
            <ac:spMk id="4" creationId="{A74F3638-FC64-4960-887F-38704691749E}"/>
          </ac:spMkLst>
        </pc:spChg>
        <pc:spChg chg="add del">
          <ac:chgData name="Victoria Woodward (1808417)" userId="S::1808417@student.uwtsd.ac.uk::6975173d-79fe-412e-aba0-9d222ce5a6a5" providerId="AD" clId="Web-{31454C55-DA11-EEA2-0DF0-C6F9FB18684B}" dt="2019-10-31T08:16:33.565" v="417"/>
          <ac:spMkLst>
            <pc:docMk/>
            <pc:sldMk cId="4252365719" sldId="260"/>
            <ac:spMk id="29" creationId="{6BDBA639-2A71-4A60-A71A-FF1836F546CE}"/>
          </ac:spMkLst>
        </pc:spChg>
        <pc:spChg chg="add del">
          <ac:chgData name="Victoria Woodward (1808417)" userId="S::1808417@student.uwtsd.ac.uk::6975173d-79fe-412e-aba0-9d222ce5a6a5" providerId="AD" clId="Web-{31454C55-DA11-EEA2-0DF0-C6F9FB18684B}" dt="2019-10-31T08:13:39.113" v="190"/>
          <ac:spMkLst>
            <pc:docMk/>
            <pc:sldMk cId="4252365719" sldId="260"/>
            <ac:spMk id="35" creationId="{3F68D903-F26B-46F9-911C-92FEC6A69E56}"/>
          </ac:spMkLst>
        </pc:spChg>
        <pc:spChg chg="add del">
          <ac:chgData name="Victoria Woodward (1808417)" userId="S::1808417@student.uwtsd.ac.uk::6975173d-79fe-412e-aba0-9d222ce5a6a5" providerId="AD" clId="Web-{31454C55-DA11-EEA2-0DF0-C6F9FB18684B}" dt="2019-10-31T08:16:33.565" v="417"/>
          <ac:spMkLst>
            <pc:docMk/>
            <pc:sldMk cId="4252365719" sldId="260"/>
            <ac:spMk id="36" creationId="{D9C506D7-84CB-4057-A44A-465313E78538}"/>
          </ac:spMkLst>
        </pc:spChg>
        <pc:spChg chg="add del">
          <ac:chgData name="Victoria Woodward (1808417)" userId="S::1808417@student.uwtsd.ac.uk::6975173d-79fe-412e-aba0-9d222ce5a6a5" providerId="AD" clId="Web-{31454C55-DA11-EEA2-0DF0-C6F9FB18684B}" dt="2019-10-31T08:16:33.565" v="417"/>
          <ac:spMkLst>
            <pc:docMk/>
            <pc:sldMk cId="4252365719" sldId="260"/>
            <ac:spMk id="60" creationId="{7842FC68-61FD-4700-8A22-BB8B071884DB}"/>
          </ac:spMkLst>
        </pc:spChg>
        <pc:spChg chg="add del">
          <ac:chgData name="Victoria Woodward (1808417)" userId="S::1808417@student.uwtsd.ac.uk::6975173d-79fe-412e-aba0-9d222ce5a6a5" providerId="AD" clId="Web-{31454C55-DA11-EEA2-0DF0-C6F9FB18684B}" dt="2019-10-31T08:19:54.547" v="751"/>
          <ac:spMkLst>
            <pc:docMk/>
            <pc:sldMk cId="4252365719" sldId="260"/>
            <ac:spMk id="93" creationId="{F3C5918A-1DC5-4CF3-AA27-00AA3088AA9F}"/>
          </ac:spMkLst>
        </pc:spChg>
        <pc:spChg chg="add del">
          <ac:chgData name="Victoria Woodward (1808417)" userId="S::1808417@student.uwtsd.ac.uk::6975173d-79fe-412e-aba0-9d222ce5a6a5" providerId="AD" clId="Web-{31454C55-DA11-EEA2-0DF0-C6F9FB18684B}" dt="2019-10-31T08:19:54.547" v="751"/>
          <ac:spMkLst>
            <pc:docMk/>
            <pc:sldMk cId="4252365719" sldId="260"/>
            <ac:spMk id="95" creationId="{B786683A-6FD6-4BF7-B3B0-DC397677391F}"/>
          </ac:spMkLst>
        </pc:spChg>
        <pc:spChg chg="add del">
          <ac:chgData name="Victoria Woodward (1808417)" userId="S::1808417@student.uwtsd.ac.uk::6975173d-79fe-412e-aba0-9d222ce5a6a5" providerId="AD" clId="Web-{31454C55-DA11-EEA2-0DF0-C6F9FB18684B}" dt="2019-10-31T08:19:54.547" v="751"/>
          <ac:spMkLst>
            <pc:docMk/>
            <pc:sldMk cId="4252365719" sldId="260"/>
            <ac:spMk id="97" creationId="{05169E50-59FB-4AEE-B61D-44A882A4CD2C}"/>
          </ac:spMkLst>
        </pc:spChg>
        <pc:spChg chg="add del">
          <ac:chgData name="Victoria Woodward (1808417)" userId="S::1808417@student.uwtsd.ac.uk::6975173d-79fe-412e-aba0-9d222ce5a6a5" providerId="AD" clId="Web-{31454C55-DA11-EEA2-0DF0-C6F9FB18684B}" dt="2019-10-31T08:19:54.547" v="751"/>
          <ac:spMkLst>
            <pc:docMk/>
            <pc:sldMk cId="4252365719" sldId="260"/>
            <ac:spMk id="99" creationId="{117C30F0-5A38-4B60-B632-3AF7C2780824}"/>
          </ac:spMkLst>
        </pc:spChg>
        <pc:spChg chg="add del">
          <ac:chgData name="Victoria Woodward (1808417)" userId="S::1808417@student.uwtsd.ac.uk::6975173d-79fe-412e-aba0-9d222ce5a6a5" providerId="AD" clId="Web-{31454C55-DA11-EEA2-0DF0-C6F9FB18684B}" dt="2019-10-31T08:19:54.547" v="751"/>
          <ac:spMkLst>
            <pc:docMk/>
            <pc:sldMk cId="4252365719" sldId="260"/>
            <ac:spMk id="101" creationId="{A200CBA5-3F2B-4AAC-9F86-99AFECC19C1D}"/>
          </ac:spMkLst>
        </pc:spChg>
        <pc:spChg chg="add del">
          <ac:chgData name="Victoria Woodward (1808417)" userId="S::1808417@student.uwtsd.ac.uk::6975173d-79fe-412e-aba0-9d222ce5a6a5" providerId="AD" clId="Web-{31454C55-DA11-EEA2-0DF0-C6F9FB18684B}" dt="2019-10-31T08:20:58.359" v="760"/>
          <ac:spMkLst>
            <pc:docMk/>
            <pc:sldMk cId="4252365719" sldId="260"/>
            <ac:spMk id="136" creationId="{21331AC4-B1A0-4627-B7C9-95A05C6CDD87}"/>
          </ac:spMkLst>
        </pc:spChg>
        <pc:spChg chg="add del">
          <ac:chgData name="Victoria Woodward (1808417)" userId="S::1808417@student.uwtsd.ac.uk::6975173d-79fe-412e-aba0-9d222ce5a6a5" providerId="AD" clId="Web-{31454C55-DA11-EEA2-0DF0-C6F9FB18684B}" dt="2019-10-31T08:20:58.250" v="759"/>
          <ac:spMkLst>
            <pc:docMk/>
            <pc:sldMk cId="4252365719" sldId="260"/>
            <ac:spMk id="192" creationId="{1A896E2E-235F-40B9-AE56-5D10213C0EF6}"/>
          </ac:spMkLst>
        </pc:spChg>
        <pc:spChg chg="add del">
          <ac:chgData name="Victoria Woodward (1808417)" userId="S::1808417@student.uwtsd.ac.uk::6975173d-79fe-412e-aba0-9d222ce5a6a5" providerId="AD" clId="Web-{31454C55-DA11-EEA2-0DF0-C6F9FB18684B}" dt="2019-10-31T09:05:27.198" v="1117"/>
          <ac:spMkLst>
            <pc:docMk/>
            <pc:sldMk cId="4252365719" sldId="260"/>
            <ac:spMk id="223" creationId="{1A69FD54-E9CE-489A-A6DE-11F583382D74}"/>
          </ac:spMkLst>
        </pc:spChg>
        <pc:spChg chg="add del">
          <ac:chgData name="Victoria Woodward (1808417)" userId="S::1808417@student.uwtsd.ac.uk::6975173d-79fe-412e-aba0-9d222ce5a6a5" providerId="AD" clId="Web-{31454C55-DA11-EEA2-0DF0-C6F9FB18684B}" dt="2019-10-31T09:05:27.198" v="1117"/>
          <ac:spMkLst>
            <pc:docMk/>
            <pc:sldMk cId="4252365719" sldId="260"/>
            <ac:spMk id="253" creationId="{66A662E5-897A-476E-97DF-7FBABBBDBD84}"/>
          </ac:spMkLst>
        </pc:spChg>
        <pc:spChg chg="add mod">
          <ac:chgData name="Victoria Woodward (1808417)" userId="S::1808417@student.uwtsd.ac.uk::6975173d-79fe-412e-aba0-9d222ce5a6a5" providerId="AD" clId="Web-{31454C55-DA11-EEA2-0DF0-C6F9FB18684B}" dt="2019-10-31T09:06:15.572" v="1123" actId="20577"/>
          <ac:spMkLst>
            <pc:docMk/>
            <pc:sldMk cId="4252365719" sldId="260"/>
            <ac:spMk id="702" creationId="{4CB78F15-35D6-4F16-855E-1A1C7F8809D6}"/>
          </ac:spMkLst>
        </pc:spChg>
        <pc:spChg chg="add del mod">
          <ac:chgData name="Victoria Woodward (1808417)" userId="S::1808417@student.uwtsd.ac.uk::6975173d-79fe-412e-aba0-9d222ce5a6a5" providerId="AD" clId="Web-{31454C55-DA11-EEA2-0DF0-C6F9FB18684B}" dt="2019-10-31T08:56:13.484" v="983"/>
          <ac:spMkLst>
            <pc:docMk/>
            <pc:sldMk cId="4252365719" sldId="260"/>
            <ac:spMk id="708" creationId="{DBE86B7D-E8F1-4F56-AB28-E933E5F5BD5F}"/>
          </ac:spMkLst>
        </pc:spChg>
        <pc:spChg chg="add mod">
          <ac:chgData name="Victoria Woodward (1808417)" userId="S::1808417@student.uwtsd.ac.uk::6975173d-79fe-412e-aba0-9d222ce5a6a5" providerId="AD" clId="Web-{31454C55-DA11-EEA2-0DF0-C6F9FB18684B}" dt="2019-10-31T09:34:40.632" v="1877" actId="20577"/>
          <ac:spMkLst>
            <pc:docMk/>
            <pc:sldMk cId="4252365719" sldId="260"/>
            <ac:spMk id="762" creationId="{15611356-ABB0-478D-B600-8ED5C83DD9FF}"/>
          </ac:spMkLst>
        </pc:spChg>
        <pc:spChg chg="add mod">
          <ac:chgData name="Victoria Woodward (1808417)" userId="S::1808417@student.uwtsd.ac.uk::6975173d-79fe-412e-aba0-9d222ce5a6a5" providerId="AD" clId="Web-{31454C55-DA11-EEA2-0DF0-C6F9FB18684B}" dt="2019-10-31T09:32:23.149" v="1810" actId="20577"/>
          <ac:spMkLst>
            <pc:docMk/>
            <pc:sldMk cId="4252365719" sldId="260"/>
            <ac:spMk id="763" creationId="{F63A76CE-E2D1-4726-999E-64D93ABE0B50}"/>
          </ac:spMkLst>
        </pc:spChg>
        <pc:spChg chg="add mod">
          <ac:chgData name="Victoria Woodward (1808417)" userId="S::1808417@student.uwtsd.ac.uk::6975173d-79fe-412e-aba0-9d222ce5a6a5" providerId="AD" clId="Web-{31454C55-DA11-EEA2-0DF0-C6F9FB18684B}" dt="2019-10-31T09:34:06.288" v="1866" actId="14100"/>
          <ac:spMkLst>
            <pc:docMk/>
            <pc:sldMk cId="4252365719" sldId="260"/>
            <ac:spMk id="764" creationId="{469329F2-3517-4CEF-A234-31AA1B1D6967}"/>
          </ac:spMkLst>
        </pc:spChg>
        <pc:grpChg chg="add del">
          <ac:chgData name="Victoria Woodward (1808417)" userId="S::1808417@student.uwtsd.ac.uk::6975173d-79fe-412e-aba0-9d222ce5a6a5" providerId="AD" clId="Web-{31454C55-DA11-EEA2-0DF0-C6F9FB18684B}" dt="2019-10-31T08:16:33.565" v="417"/>
          <ac:grpSpMkLst>
            <pc:docMk/>
            <pc:sldMk cId="4252365719" sldId="260"/>
            <ac:grpSpMk id="7" creationId="{B529E332-1F12-4C15-9CD2-46B47C79757D}"/>
          </ac:grpSpMkLst>
        </pc:grpChg>
        <pc:grpChg chg="add del">
          <ac:chgData name="Victoria Woodward (1808417)" userId="S::1808417@student.uwtsd.ac.uk::6975173d-79fe-412e-aba0-9d222ce5a6a5" providerId="AD" clId="Web-{31454C55-DA11-EEA2-0DF0-C6F9FB18684B}" dt="2019-10-31T08:16:33.565" v="417"/>
          <ac:grpSpMkLst>
            <pc:docMk/>
            <pc:sldMk cId="4252365719" sldId="260"/>
            <ac:grpSpMk id="8" creationId="{0C40BBA1-E470-44B7-8606-F8BCF6B962A1}"/>
          </ac:grpSpMkLst>
        </pc:grpChg>
        <pc:grpChg chg="add del">
          <ac:chgData name="Victoria Woodward (1808417)" userId="S::1808417@student.uwtsd.ac.uk::6975173d-79fe-412e-aba0-9d222ce5a6a5" providerId="AD" clId="Web-{31454C55-DA11-EEA2-0DF0-C6F9FB18684B}" dt="2019-10-31T08:13:39.113" v="190"/>
          <ac:grpSpMkLst>
            <pc:docMk/>
            <pc:sldMk cId="4252365719" sldId="260"/>
            <ac:grpSpMk id="9" creationId="{B529E332-1F12-4C15-9CD2-46B47C79757D}"/>
          </ac:grpSpMkLst>
        </pc:grpChg>
        <pc:grpChg chg="add del">
          <ac:chgData name="Victoria Woodward (1808417)" userId="S::1808417@student.uwtsd.ac.uk::6975173d-79fe-412e-aba0-9d222ce5a6a5" providerId="AD" clId="Web-{31454C55-DA11-EEA2-0DF0-C6F9FB18684B}" dt="2019-10-31T08:13:39.113" v="190"/>
          <ac:grpSpMkLst>
            <pc:docMk/>
            <pc:sldMk cId="4252365719" sldId="260"/>
            <ac:grpSpMk id="30" creationId="{0C40BBA1-E470-44B7-8606-F8BCF6B962A1}"/>
          </ac:grpSpMkLst>
        </pc:grpChg>
        <pc:grpChg chg="add del">
          <ac:chgData name="Victoria Woodward (1808417)" userId="S::1808417@student.uwtsd.ac.uk::6975173d-79fe-412e-aba0-9d222ce5a6a5" providerId="AD" clId="Web-{31454C55-DA11-EEA2-0DF0-C6F9FB18684B}" dt="2019-10-31T08:16:33.565" v="417"/>
          <ac:grpSpMkLst>
            <pc:docMk/>
            <pc:sldMk cId="4252365719" sldId="260"/>
            <ac:grpSpMk id="34" creationId="{5E208A8B-5EBD-4532-BE72-26414FA7CFF6}"/>
          </ac:grpSpMkLst>
        </pc:grpChg>
        <pc:grpChg chg="add del">
          <ac:chgData name="Victoria Woodward (1808417)" userId="S::1808417@student.uwtsd.ac.uk::6975173d-79fe-412e-aba0-9d222ce5a6a5" providerId="AD" clId="Web-{31454C55-DA11-EEA2-0DF0-C6F9FB18684B}" dt="2019-10-31T08:13:39.113" v="190"/>
          <ac:grpSpMkLst>
            <pc:docMk/>
            <pc:sldMk cId="4252365719" sldId="260"/>
            <ac:grpSpMk id="37" creationId="{88E6E148-E023-4954-86E3-30141DFB5670}"/>
          </ac:grpSpMkLst>
        </pc:grpChg>
        <pc:grpChg chg="add del">
          <ac:chgData name="Victoria Woodward (1808417)" userId="S::1808417@student.uwtsd.ac.uk::6975173d-79fe-412e-aba0-9d222ce5a6a5" providerId="AD" clId="Web-{31454C55-DA11-EEA2-0DF0-C6F9FB18684B}" dt="2019-10-31T08:13:39.113" v="190"/>
          <ac:grpSpMkLst>
            <pc:docMk/>
            <pc:sldMk cId="4252365719" sldId="260"/>
            <ac:grpSpMk id="58" creationId="{1FB4E014-64CE-4D11-A129-94A1893FA661}"/>
          </ac:grpSpMkLst>
        </pc:grpChg>
        <pc:grpChg chg="add del">
          <ac:chgData name="Victoria Woodward (1808417)" userId="S::1808417@student.uwtsd.ac.uk::6975173d-79fe-412e-aba0-9d222ce5a6a5" providerId="AD" clId="Web-{31454C55-DA11-EEA2-0DF0-C6F9FB18684B}" dt="2019-10-31T08:19:54.547" v="751"/>
          <ac:grpSpMkLst>
            <pc:docMk/>
            <pc:sldMk cId="4252365719" sldId="260"/>
            <ac:grpSpMk id="65" creationId="{58D5444C-D133-4651-98D6-333230F79551}"/>
          </ac:grpSpMkLst>
        </pc:grpChg>
        <pc:grpChg chg="add del">
          <ac:chgData name="Victoria Woodward (1808417)" userId="S::1808417@student.uwtsd.ac.uk::6975173d-79fe-412e-aba0-9d222ce5a6a5" providerId="AD" clId="Web-{31454C55-DA11-EEA2-0DF0-C6F9FB18684B}" dt="2019-10-31T08:19:54.547" v="751"/>
          <ac:grpSpMkLst>
            <pc:docMk/>
            <pc:sldMk cId="4252365719" sldId="260"/>
            <ac:grpSpMk id="88" creationId="{D8AAC9D3-71E6-4892-8399-6C18E6CA8710}"/>
          </ac:grpSpMkLst>
        </pc:grpChg>
        <pc:grpChg chg="add del">
          <ac:chgData name="Victoria Woodward (1808417)" userId="S::1808417@student.uwtsd.ac.uk::6975173d-79fe-412e-aba0-9d222ce5a6a5" providerId="AD" clId="Web-{31454C55-DA11-EEA2-0DF0-C6F9FB18684B}" dt="2019-10-31T08:20:58.359" v="760"/>
          <ac:grpSpMkLst>
            <pc:docMk/>
            <pc:sldMk cId="4252365719" sldId="260"/>
            <ac:grpSpMk id="108" creationId="{EB21EA0D-0592-4B68-A1FA-D07CC15AA4BB}"/>
          </ac:grpSpMkLst>
        </pc:grpChg>
        <pc:grpChg chg="add del">
          <ac:chgData name="Victoria Woodward (1808417)" userId="S::1808417@student.uwtsd.ac.uk::6975173d-79fe-412e-aba0-9d222ce5a6a5" providerId="AD" clId="Web-{31454C55-DA11-EEA2-0DF0-C6F9FB18684B}" dt="2019-10-31T08:20:58.359" v="760"/>
          <ac:grpSpMkLst>
            <pc:docMk/>
            <pc:sldMk cId="4252365719" sldId="260"/>
            <ac:grpSpMk id="131" creationId="{39A99555-AD85-482B-B52D-AEF5E54C572F}"/>
          </ac:grpSpMkLst>
        </pc:grpChg>
        <pc:grpChg chg="add del">
          <ac:chgData name="Victoria Woodward (1808417)" userId="S::1808417@student.uwtsd.ac.uk::6975173d-79fe-412e-aba0-9d222ce5a6a5" providerId="AD" clId="Web-{31454C55-DA11-EEA2-0DF0-C6F9FB18684B}" dt="2019-10-31T08:20:58.359" v="760"/>
          <ac:grpSpMkLst>
            <pc:docMk/>
            <pc:sldMk cId="4252365719" sldId="260"/>
            <ac:grpSpMk id="138" creationId="{5E4D8A22-46CE-4EBE-8DBD-AB4CF6E9BF3C}"/>
          </ac:grpSpMkLst>
        </pc:grpChg>
        <pc:grpChg chg="add del">
          <ac:chgData name="Victoria Woodward (1808417)" userId="S::1808417@student.uwtsd.ac.uk::6975173d-79fe-412e-aba0-9d222ce5a6a5" providerId="AD" clId="Web-{31454C55-DA11-EEA2-0DF0-C6F9FB18684B}" dt="2019-10-31T08:45:05.616" v="927"/>
          <ac:grpSpMkLst>
            <pc:docMk/>
            <pc:sldMk cId="4252365719" sldId="260"/>
            <ac:grpSpMk id="161" creationId="{EB21EA0D-0592-4B68-A1FA-D07CC15AA4BB}"/>
          </ac:grpSpMkLst>
        </pc:grpChg>
        <pc:grpChg chg="add del">
          <ac:chgData name="Victoria Woodward (1808417)" userId="S::1808417@student.uwtsd.ac.uk::6975173d-79fe-412e-aba0-9d222ce5a6a5" providerId="AD" clId="Web-{31454C55-DA11-EEA2-0DF0-C6F9FB18684B}" dt="2019-10-31T08:45:05.616" v="927"/>
          <ac:grpSpMkLst>
            <pc:docMk/>
            <pc:sldMk cId="4252365719" sldId="260"/>
            <ac:grpSpMk id="162" creationId="{39A99555-AD85-482B-B52D-AEF5E54C572F}"/>
          </ac:grpSpMkLst>
        </pc:grpChg>
        <pc:grpChg chg="add del">
          <ac:chgData name="Victoria Woodward (1808417)" userId="S::1808417@student.uwtsd.ac.uk::6975173d-79fe-412e-aba0-9d222ce5a6a5" providerId="AD" clId="Web-{31454C55-DA11-EEA2-0DF0-C6F9FB18684B}" dt="2019-10-31T08:20:58.250" v="759"/>
          <ac:grpSpMkLst>
            <pc:docMk/>
            <pc:sldMk cId="4252365719" sldId="260"/>
            <ac:grpSpMk id="164" creationId="{EB21EA0D-0592-4B68-A1FA-D07CC15AA4BB}"/>
          </ac:grpSpMkLst>
        </pc:grpChg>
        <pc:grpChg chg="add del">
          <ac:chgData name="Victoria Woodward (1808417)" userId="S::1808417@student.uwtsd.ac.uk::6975173d-79fe-412e-aba0-9d222ce5a6a5" providerId="AD" clId="Web-{31454C55-DA11-EEA2-0DF0-C6F9FB18684B}" dt="2019-10-31T08:20:58.250" v="759"/>
          <ac:grpSpMkLst>
            <pc:docMk/>
            <pc:sldMk cId="4252365719" sldId="260"/>
            <ac:grpSpMk id="187" creationId="{39A99555-AD85-482B-B52D-AEF5E54C572F}"/>
          </ac:grpSpMkLst>
        </pc:grpChg>
        <pc:grpChg chg="add del">
          <ac:chgData name="Victoria Woodward (1808417)" userId="S::1808417@student.uwtsd.ac.uk::6975173d-79fe-412e-aba0-9d222ce5a6a5" providerId="AD" clId="Web-{31454C55-DA11-EEA2-0DF0-C6F9FB18684B}" dt="2019-10-31T08:20:58.250" v="759"/>
          <ac:grpSpMkLst>
            <pc:docMk/>
            <pc:sldMk cId="4252365719" sldId="260"/>
            <ac:grpSpMk id="194" creationId="{950D144F-F9C8-4BE7-BE3D-48D956B9C208}"/>
          </ac:grpSpMkLst>
        </pc:grpChg>
        <pc:grpChg chg="add del">
          <ac:chgData name="Victoria Woodward (1808417)" userId="S::1808417@student.uwtsd.ac.uk::6975173d-79fe-412e-aba0-9d222ce5a6a5" providerId="AD" clId="Web-{31454C55-DA11-EEA2-0DF0-C6F9FB18684B}" dt="2019-10-31T09:05:27.198" v="1117"/>
          <ac:grpSpMkLst>
            <pc:docMk/>
            <pc:sldMk cId="4252365719" sldId="260"/>
            <ac:grpSpMk id="195" creationId="{17DDE1B8-8D64-4F7C-B7B3-A9C28735F68E}"/>
          </ac:grpSpMkLst>
        </pc:grpChg>
        <pc:grpChg chg="add del">
          <ac:chgData name="Victoria Woodward (1808417)" userId="S::1808417@student.uwtsd.ac.uk::6975173d-79fe-412e-aba0-9d222ce5a6a5" providerId="AD" clId="Web-{31454C55-DA11-EEA2-0DF0-C6F9FB18684B}" dt="2019-10-31T09:05:27.198" v="1117"/>
          <ac:grpSpMkLst>
            <pc:docMk/>
            <pc:sldMk cId="4252365719" sldId="260"/>
            <ac:grpSpMk id="218" creationId="{29B14C4F-4439-476D-B736-880AC78B878A}"/>
          </ac:grpSpMkLst>
        </pc:grpChg>
        <pc:grpChg chg="add del">
          <ac:chgData name="Victoria Woodward (1808417)" userId="S::1808417@student.uwtsd.ac.uk::6975173d-79fe-412e-aba0-9d222ce5a6a5" providerId="AD" clId="Web-{31454C55-DA11-EEA2-0DF0-C6F9FB18684B}" dt="2019-10-31T09:05:27.198" v="1117"/>
          <ac:grpSpMkLst>
            <pc:docMk/>
            <pc:sldMk cId="4252365719" sldId="260"/>
            <ac:grpSpMk id="225" creationId="{33C0802A-D25E-4473-83C8-A502AA729088}"/>
          </ac:grpSpMkLst>
        </pc:grpChg>
        <pc:grpChg chg="add del">
          <ac:chgData name="Victoria Woodward (1808417)" userId="S::1808417@student.uwtsd.ac.uk::6975173d-79fe-412e-aba0-9d222ce5a6a5" providerId="AD" clId="Web-{31454C55-DA11-EEA2-0DF0-C6F9FB18684B}" dt="2019-10-31T09:05:27.198" v="1117"/>
          <ac:grpSpMkLst>
            <pc:docMk/>
            <pc:sldMk cId="4252365719" sldId="260"/>
            <ac:grpSpMk id="248" creationId="{733933D8-84F6-40A1-A422-EFDA985DDD6A}"/>
          </ac:grpSpMkLst>
        </pc:grpChg>
        <pc:graphicFrameChg chg="add mod ord modGraphic">
          <ac:chgData name="Victoria Woodward (1808417)" userId="S::1808417@student.uwtsd.ac.uk::6975173d-79fe-412e-aba0-9d222ce5a6a5" providerId="AD" clId="Web-{31454C55-DA11-EEA2-0DF0-C6F9FB18684B}" dt="2019-10-31T09:00:33.388" v="990" actId="20577"/>
          <ac:graphicFrameMkLst>
            <pc:docMk/>
            <pc:sldMk cId="4252365719" sldId="260"/>
            <ac:graphicFrameMk id="103" creationId="{8B314B39-2C79-48B7-96A9-347877AA13EB}"/>
          </ac:graphicFrameMkLst>
        </pc:graphicFrameChg>
        <pc:picChg chg="add del mod">
          <ac:chgData name="Victoria Woodward (1808417)" userId="S::1808417@student.uwtsd.ac.uk::6975173d-79fe-412e-aba0-9d222ce5a6a5" providerId="AD" clId="Web-{31454C55-DA11-EEA2-0DF0-C6F9FB18684B}" dt="2019-10-31T08:27:52.464" v="834"/>
          <ac:picMkLst>
            <pc:docMk/>
            <pc:sldMk cId="4252365719" sldId="260"/>
            <ac:picMk id="391" creationId="{2390D39A-AE5A-408F-8C2C-A7705F24F94F}"/>
          </ac:picMkLst>
        </pc:picChg>
        <pc:picChg chg="add del mod">
          <ac:chgData name="Victoria Woodward (1808417)" userId="S::1808417@student.uwtsd.ac.uk::6975173d-79fe-412e-aba0-9d222ce5a6a5" providerId="AD" clId="Web-{31454C55-DA11-EEA2-0DF0-C6F9FB18684B}" dt="2019-10-31T08:36:46.402" v="888"/>
          <ac:picMkLst>
            <pc:docMk/>
            <pc:sldMk cId="4252365719" sldId="260"/>
            <ac:picMk id="524" creationId="{45A8FD09-1B3E-4571-845C-F58324A60723}"/>
          </ac:picMkLst>
        </pc:picChg>
        <pc:picChg chg="add del mod">
          <ac:chgData name="Victoria Woodward (1808417)" userId="S::1808417@student.uwtsd.ac.uk::6975173d-79fe-412e-aba0-9d222ce5a6a5" providerId="AD" clId="Web-{31454C55-DA11-EEA2-0DF0-C6F9FB18684B}" dt="2019-10-31T08:41:02.681" v="890"/>
          <ac:picMkLst>
            <pc:docMk/>
            <pc:sldMk cId="4252365719" sldId="260"/>
            <ac:picMk id="535" creationId="{5A70484C-DE60-42EA-AE22-6CDF82F3B4A5}"/>
          </ac:picMkLst>
        </pc:picChg>
        <pc:picChg chg="add mod ord">
          <ac:chgData name="Victoria Woodward (1808417)" userId="S::1808417@student.uwtsd.ac.uk::6975173d-79fe-412e-aba0-9d222ce5a6a5" providerId="AD" clId="Web-{31454C55-DA11-EEA2-0DF0-C6F9FB18684B}" dt="2019-10-31T09:15:25.347" v="1137" actId="1076"/>
          <ac:picMkLst>
            <pc:docMk/>
            <pc:sldMk cId="4252365719" sldId="260"/>
            <ac:picMk id="543" creationId="{58239BBC-34C1-4925-B7D7-57363D9D1B60}"/>
          </ac:picMkLst>
        </pc:picChg>
        <pc:picChg chg="add del mod">
          <ac:chgData name="Victoria Woodward (1808417)" userId="S::1808417@student.uwtsd.ac.uk::6975173d-79fe-412e-aba0-9d222ce5a6a5" providerId="AD" clId="Web-{31454C55-DA11-EEA2-0DF0-C6F9FB18684B}" dt="2019-10-31T09:05:06.088" v="1113"/>
          <ac:picMkLst>
            <pc:docMk/>
            <pc:sldMk cId="4252365719" sldId="260"/>
            <ac:picMk id="548" creationId="{82410AB5-5F60-4196-B283-7C8F99FBD0A4}"/>
          </ac:picMkLst>
        </pc:picChg>
        <pc:picChg chg="add mod">
          <ac:chgData name="Victoria Woodward (1808417)" userId="S::1808417@student.uwtsd.ac.uk::6975173d-79fe-412e-aba0-9d222ce5a6a5" providerId="AD" clId="Web-{31454C55-DA11-EEA2-0DF0-C6F9FB18684B}" dt="2019-10-31T09:34:48.007" v="1880" actId="14100"/>
          <ac:picMkLst>
            <pc:docMk/>
            <pc:sldMk cId="4252365719" sldId="260"/>
            <ac:picMk id="744" creationId="{F9942AF2-101F-4DFA-9516-D40CB58F9FD1}"/>
          </ac:picMkLst>
        </pc:picChg>
        <pc:picChg chg="add mod">
          <ac:chgData name="Victoria Woodward (1808417)" userId="S::1808417@student.uwtsd.ac.uk::6975173d-79fe-412e-aba0-9d222ce5a6a5" providerId="AD" clId="Web-{31454C55-DA11-EEA2-0DF0-C6F9FB18684B}" dt="2019-10-31T09:32:26.571" v="1812" actId="14100"/>
          <ac:picMkLst>
            <pc:docMk/>
            <pc:sldMk cId="4252365719" sldId="260"/>
            <ac:picMk id="756" creationId="{A1E474E9-4725-4E32-BFE3-BE30CEF08C49}"/>
          </ac:picMkLst>
        </pc:picChg>
        <pc:picChg chg="add del mod">
          <ac:chgData name="Victoria Woodward (1808417)" userId="S::1808417@student.uwtsd.ac.uk::6975173d-79fe-412e-aba0-9d222ce5a6a5" providerId="AD" clId="Web-{31454C55-DA11-EEA2-0DF0-C6F9FB18684B}" dt="2019-10-31T09:18:37.439" v="1141"/>
          <ac:picMkLst>
            <pc:docMk/>
            <pc:sldMk cId="4252365719" sldId="260"/>
            <ac:picMk id="758" creationId="{2A39C277-F37B-4379-B7AA-F3F398C341BA}"/>
          </ac:picMkLst>
        </pc:picChg>
        <pc:picChg chg="add mod">
          <ac:chgData name="Victoria Woodward (1808417)" userId="S::1808417@student.uwtsd.ac.uk::6975173d-79fe-412e-aba0-9d222ce5a6a5" providerId="AD" clId="Web-{31454C55-DA11-EEA2-0DF0-C6F9FB18684B}" dt="2019-10-31T09:34:20.569" v="1868" actId="14100"/>
          <ac:picMkLst>
            <pc:docMk/>
            <pc:sldMk cId="4252365719" sldId="260"/>
            <ac:picMk id="760" creationId="{4F416867-28C0-46F3-940C-4774BADB751F}"/>
          </ac:picMkLst>
        </pc:picChg>
      </pc:sldChg>
      <pc:sldChg chg="addSp delSp modSp new mod modClrScheme chgLayout">
        <pc:chgData name="Victoria Woodward (1808417)" userId="S::1808417@student.uwtsd.ac.uk::6975173d-79fe-412e-aba0-9d222ce5a6a5" providerId="AD" clId="Web-{31454C55-DA11-EEA2-0DF0-C6F9FB18684B}" dt="2019-10-31T09:41:20.924" v="2097" actId="20577"/>
        <pc:sldMkLst>
          <pc:docMk/>
          <pc:sldMk cId="1229037425" sldId="261"/>
        </pc:sldMkLst>
        <pc:spChg chg="add mod">
          <ac:chgData name="Victoria Woodward (1808417)" userId="S::1808417@student.uwtsd.ac.uk::6975173d-79fe-412e-aba0-9d222ce5a6a5" providerId="AD" clId="Web-{31454C55-DA11-EEA2-0DF0-C6F9FB18684B}" dt="2019-10-31T09:41:20.924" v="2097" actId="20577"/>
          <ac:spMkLst>
            <pc:docMk/>
            <pc:sldMk cId="1229037425" sldId="261"/>
            <ac:spMk id="4" creationId="{09BE7E70-E66D-4043-9467-F0B94918F6C9}"/>
          </ac:spMkLst>
        </pc:spChg>
        <pc:picChg chg="add del mod">
          <ac:chgData name="Victoria Woodward (1808417)" userId="S::1808417@student.uwtsd.ac.uk::6975173d-79fe-412e-aba0-9d222ce5a6a5" providerId="AD" clId="Web-{31454C55-DA11-EEA2-0DF0-C6F9FB18684B}" dt="2019-10-31T09:35:30.569" v="1884"/>
          <ac:picMkLst>
            <pc:docMk/>
            <pc:sldMk cId="1229037425" sldId="261"/>
            <ac:picMk id="3" creationId="{CEECCAAE-2ECC-4C61-A848-84293450FC6B}"/>
          </ac:picMkLst>
        </pc:picChg>
      </pc:sldChg>
      <pc:sldMasterChg chg="del delSldLayout">
        <pc:chgData name="Victoria Woodward (1808417)" userId="S::1808417@student.uwtsd.ac.uk::6975173d-79fe-412e-aba0-9d222ce5a6a5" providerId="AD" clId="Web-{31454C55-DA11-EEA2-0DF0-C6F9FB18684B}" dt="2019-10-31T09:05:27.198" v="1117"/>
        <pc:sldMasterMkLst>
          <pc:docMk/>
          <pc:sldMasterMk cId="26409970" sldId="2147484022"/>
        </pc:sldMasterMkLst>
        <pc:sldLayoutChg chg="del">
          <pc:chgData name="Victoria Woodward (1808417)" userId="S::1808417@student.uwtsd.ac.uk::6975173d-79fe-412e-aba0-9d222ce5a6a5" providerId="AD" clId="Web-{31454C55-DA11-EEA2-0DF0-C6F9FB18684B}" dt="2019-10-31T09:05:27.198" v="1117"/>
          <pc:sldLayoutMkLst>
            <pc:docMk/>
            <pc:sldMasterMk cId="26409970" sldId="2147484022"/>
            <pc:sldLayoutMk cId="615921916" sldId="2147484023"/>
          </pc:sldLayoutMkLst>
        </pc:sldLayoutChg>
        <pc:sldLayoutChg chg="del">
          <pc:chgData name="Victoria Woodward (1808417)" userId="S::1808417@student.uwtsd.ac.uk::6975173d-79fe-412e-aba0-9d222ce5a6a5" providerId="AD" clId="Web-{31454C55-DA11-EEA2-0DF0-C6F9FB18684B}" dt="2019-10-31T09:05:27.198" v="1117"/>
          <pc:sldLayoutMkLst>
            <pc:docMk/>
            <pc:sldMasterMk cId="26409970" sldId="2147484022"/>
            <pc:sldLayoutMk cId="211816931" sldId="2147484024"/>
          </pc:sldLayoutMkLst>
        </pc:sldLayoutChg>
        <pc:sldLayoutChg chg="del">
          <pc:chgData name="Victoria Woodward (1808417)" userId="S::1808417@student.uwtsd.ac.uk::6975173d-79fe-412e-aba0-9d222ce5a6a5" providerId="AD" clId="Web-{31454C55-DA11-EEA2-0DF0-C6F9FB18684B}" dt="2019-10-31T09:05:27.198" v="1117"/>
          <pc:sldLayoutMkLst>
            <pc:docMk/>
            <pc:sldMasterMk cId="26409970" sldId="2147484022"/>
            <pc:sldLayoutMk cId="364518408" sldId="2147484025"/>
          </pc:sldLayoutMkLst>
        </pc:sldLayoutChg>
        <pc:sldLayoutChg chg="del">
          <pc:chgData name="Victoria Woodward (1808417)" userId="S::1808417@student.uwtsd.ac.uk::6975173d-79fe-412e-aba0-9d222ce5a6a5" providerId="AD" clId="Web-{31454C55-DA11-EEA2-0DF0-C6F9FB18684B}" dt="2019-10-31T09:05:27.198" v="1117"/>
          <pc:sldLayoutMkLst>
            <pc:docMk/>
            <pc:sldMasterMk cId="26409970" sldId="2147484022"/>
            <pc:sldLayoutMk cId="972522353" sldId="2147484026"/>
          </pc:sldLayoutMkLst>
        </pc:sldLayoutChg>
        <pc:sldLayoutChg chg="del">
          <pc:chgData name="Victoria Woodward (1808417)" userId="S::1808417@student.uwtsd.ac.uk::6975173d-79fe-412e-aba0-9d222ce5a6a5" providerId="AD" clId="Web-{31454C55-DA11-EEA2-0DF0-C6F9FB18684B}" dt="2019-10-31T09:05:27.198" v="1117"/>
          <pc:sldLayoutMkLst>
            <pc:docMk/>
            <pc:sldMasterMk cId="26409970" sldId="2147484022"/>
            <pc:sldLayoutMk cId="1673785480" sldId="2147484027"/>
          </pc:sldLayoutMkLst>
        </pc:sldLayoutChg>
        <pc:sldLayoutChg chg="del">
          <pc:chgData name="Victoria Woodward (1808417)" userId="S::1808417@student.uwtsd.ac.uk::6975173d-79fe-412e-aba0-9d222ce5a6a5" providerId="AD" clId="Web-{31454C55-DA11-EEA2-0DF0-C6F9FB18684B}" dt="2019-10-31T09:05:27.198" v="1117"/>
          <pc:sldLayoutMkLst>
            <pc:docMk/>
            <pc:sldMasterMk cId="26409970" sldId="2147484022"/>
            <pc:sldLayoutMk cId="1463111434" sldId="2147484028"/>
          </pc:sldLayoutMkLst>
        </pc:sldLayoutChg>
        <pc:sldLayoutChg chg="del">
          <pc:chgData name="Victoria Woodward (1808417)" userId="S::1808417@student.uwtsd.ac.uk::6975173d-79fe-412e-aba0-9d222ce5a6a5" providerId="AD" clId="Web-{31454C55-DA11-EEA2-0DF0-C6F9FB18684B}" dt="2019-10-31T09:05:27.198" v="1117"/>
          <pc:sldLayoutMkLst>
            <pc:docMk/>
            <pc:sldMasterMk cId="26409970" sldId="2147484022"/>
            <pc:sldLayoutMk cId="3152180729" sldId="2147484029"/>
          </pc:sldLayoutMkLst>
        </pc:sldLayoutChg>
        <pc:sldLayoutChg chg="del">
          <pc:chgData name="Victoria Woodward (1808417)" userId="S::1808417@student.uwtsd.ac.uk::6975173d-79fe-412e-aba0-9d222ce5a6a5" providerId="AD" clId="Web-{31454C55-DA11-EEA2-0DF0-C6F9FB18684B}" dt="2019-10-31T09:05:27.198" v="1117"/>
          <pc:sldLayoutMkLst>
            <pc:docMk/>
            <pc:sldMasterMk cId="26409970" sldId="2147484022"/>
            <pc:sldLayoutMk cId="2445686117" sldId="2147484030"/>
          </pc:sldLayoutMkLst>
        </pc:sldLayoutChg>
        <pc:sldLayoutChg chg="del">
          <pc:chgData name="Victoria Woodward (1808417)" userId="S::1808417@student.uwtsd.ac.uk::6975173d-79fe-412e-aba0-9d222ce5a6a5" providerId="AD" clId="Web-{31454C55-DA11-EEA2-0DF0-C6F9FB18684B}" dt="2019-10-31T09:05:27.198" v="1117"/>
          <pc:sldLayoutMkLst>
            <pc:docMk/>
            <pc:sldMasterMk cId="26409970" sldId="2147484022"/>
            <pc:sldLayoutMk cId="2007420179" sldId="2147484031"/>
          </pc:sldLayoutMkLst>
        </pc:sldLayoutChg>
        <pc:sldLayoutChg chg="del">
          <pc:chgData name="Victoria Woodward (1808417)" userId="S::1808417@student.uwtsd.ac.uk::6975173d-79fe-412e-aba0-9d222ce5a6a5" providerId="AD" clId="Web-{31454C55-DA11-EEA2-0DF0-C6F9FB18684B}" dt="2019-10-31T09:05:27.198" v="1117"/>
          <pc:sldLayoutMkLst>
            <pc:docMk/>
            <pc:sldMasterMk cId="26409970" sldId="2147484022"/>
            <pc:sldLayoutMk cId="1262073169" sldId="2147484032"/>
          </pc:sldLayoutMkLst>
        </pc:sldLayoutChg>
        <pc:sldLayoutChg chg="del">
          <pc:chgData name="Victoria Woodward (1808417)" userId="S::1808417@student.uwtsd.ac.uk::6975173d-79fe-412e-aba0-9d222ce5a6a5" providerId="AD" clId="Web-{31454C55-DA11-EEA2-0DF0-C6F9FB18684B}" dt="2019-10-31T09:05:27.198" v="1117"/>
          <pc:sldLayoutMkLst>
            <pc:docMk/>
            <pc:sldMasterMk cId="26409970" sldId="2147484022"/>
            <pc:sldLayoutMk cId="3259688479" sldId="2147484033"/>
          </pc:sldLayoutMkLst>
        </pc:sldLayoutChg>
      </pc:sldMasterChg>
      <pc:sldMasterChg chg="add addSldLayout modSldLayout">
        <pc:chgData name="Victoria Woodward (1808417)" userId="S::1808417@student.uwtsd.ac.uk::6975173d-79fe-412e-aba0-9d222ce5a6a5" providerId="AD" clId="Web-{31454C55-DA11-EEA2-0DF0-C6F9FB18684B}" dt="2019-10-31T09:05:27.198" v="1117"/>
        <pc:sldMasterMkLst>
          <pc:docMk/>
          <pc:sldMasterMk cId="2623155220" sldId="2147484034"/>
        </pc:sldMasterMkLst>
        <pc:sldLayoutChg chg="add mod replId">
          <pc:chgData name="Victoria Woodward (1808417)" userId="S::1808417@student.uwtsd.ac.uk::6975173d-79fe-412e-aba0-9d222ce5a6a5" providerId="AD" clId="Web-{31454C55-DA11-EEA2-0DF0-C6F9FB18684B}" dt="2019-10-31T09:05:27.198" v="1117"/>
          <pc:sldLayoutMkLst>
            <pc:docMk/>
            <pc:sldMasterMk cId="2623155220" sldId="2147484034"/>
            <pc:sldLayoutMk cId="4020059560" sldId="2147484035"/>
          </pc:sldLayoutMkLst>
        </pc:sldLayoutChg>
        <pc:sldLayoutChg chg="add mod replId">
          <pc:chgData name="Victoria Woodward (1808417)" userId="S::1808417@student.uwtsd.ac.uk::6975173d-79fe-412e-aba0-9d222ce5a6a5" providerId="AD" clId="Web-{31454C55-DA11-EEA2-0DF0-C6F9FB18684B}" dt="2019-10-31T09:05:27.198" v="1117"/>
          <pc:sldLayoutMkLst>
            <pc:docMk/>
            <pc:sldMasterMk cId="2623155220" sldId="2147484034"/>
            <pc:sldLayoutMk cId="973217365" sldId="2147484036"/>
          </pc:sldLayoutMkLst>
        </pc:sldLayoutChg>
        <pc:sldLayoutChg chg="add mod replId">
          <pc:chgData name="Victoria Woodward (1808417)" userId="S::1808417@student.uwtsd.ac.uk::6975173d-79fe-412e-aba0-9d222ce5a6a5" providerId="AD" clId="Web-{31454C55-DA11-EEA2-0DF0-C6F9FB18684B}" dt="2019-10-31T09:05:27.198" v="1117"/>
          <pc:sldLayoutMkLst>
            <pc:docMk/>
            <pc:sldMasterMk cId="2623155220" sldId="2147484034"/>
            <pc:sldLayoutMk cId="2205206299" sldId="2147484037"/>
          </pc:sldLayoutMkLst>
        </pc:sldLayoutChg>
        <pc:sldLayoutChg chg="add mod replId">
          <pc:chgData name="Victoria Woodward (1808417)" userId="S::1808417@student.uwtsd.ac.uk::6975173d-79fe-412e-aba0-9d222ce5a6a5" providerId="AD" clId="Web-{31454C55-DA11-EEA2-0DF0-C6F9FB18684B}" dt="2019-10-31T09:05:27.198" v="1117"/>
          <pc:sldLayoutMkLst>
            <pc:docMk/>
            <pc:sldMasterMk cId="2623155220" sldId="2147484034"/>
            <pc:sldLayoutMk cId="110126926" sldId="2147484038"/>
          </pc:sldLayoutMkLst>
        </pc:sldLayoutChg>
        <pc:sldLayoutChg chg="add mod replId">
          <pc:chgData name="Victoria Woodward (1808417)" userId="S::1808417@student.uwtsd.ac.uk::6975173d-79fe-412e-aba0-9d222ce5a6a5" providerId="AD" clId="Web-{31454C55-DA11-EEA2-0DF0-C6F9FB18684B}" dt="2019-10-31T09:05:27.198" v="1117"/>
          <pc:sldLayoutMkLst>
            <pc:docMk/>
            <pc:sldMasterMk cId="2623155220" sldId="2147484034"/>
            <pc:sldLayoutMk cId="586596333" sldId="2147484039"/>
          </pc:sldLayoutMkLst>
        </pc:sldLayoutChg>
        <pc:sldLayoutChg chg="add mod replId">
          <pc:chgData name="Victoria Woodward (1808417)" userId="S::1808417@student.uwtsd.ac.uk::6975173d-79fe-412e-aba0-9d222ce5a6a5" providerId="AD" clId="Web-{31454C55-DA11-EEA2-0DF0-C6F9FB18684B}" dt="2019-10-31T09:05:27.198" v="1117"/>
          <pc:sldLayoutMkLst>
            <pc:docMk/>
            <pc:sldMasterMk cId="2623155220" sldId="2147484034"/>
            <pc:sldLayoutMk cId="1495081514" sldId="2147484040"/>
          </pc:sldLayoutMkLst>
        </pc:sldLayoutChg>
        <pc:sldLayoutChg chg="add mod replId">
          <pc:chgData name="Victoria Woodward (1808417)" userId="S::1808417@student.uwtsd.ac.uk::6975173d-79fe-412e-aba0-9d222ce5a6a5" providerId="AD" clId="Web-{31454C55-DA11-EEA2-0DF0-C6F9FB18684B}" dt="2019-10-31T09:05:27.198" v="1117"/>
          <pc:sldLayoutMkLst>
            <pc:docMk/>
            <pc:sldMasterMk cId="2623155220" sldId="2147484034"/>
            <pc:sldLayoutMk cId="176965583" sldId="2147484041"/>
          </pc:sldLayoutMkLst>
        </pc:sldLayoutChg>
        <pc:sldLayoutChg chg="add mod replId">
          <pc:chgData name="Victoria Woodward (1808417)" userId="S::1808417@student.uwtsd.ac.uk::6975173d-79fe-412e-aba0-9d222ce5a6a5" providerId="AD" clId="Web-{31454C55-DA11-EEA2-0DF0-C6F9FB18684B}" dt="2019-10-31T09:05:27.198" v="1117"/>
          <pc:sldLayoutMkLst>
            <pc:docMk/>
            <pc:sldMasterMk cId="2623155220" sldId="2147484034"/>
            <pc:sldLayoutMk cId="1588433347" sldId="2147484042"/>
          </pc:sldLayoutMkLst>
        </pc:sldLayoutChg>
        <pc:sldLayoutChg chg="add mod replId">
          <pc:chgData name="Victoria Woodward (1808417)" userId="S::1808417@student.uwtsd.ac.uk::6975173d-79fe-412e-aba0-9d222ce5a6a5" providerId="AD" clId="Web-{31454C55-DA11-EEA2-0DF0-C6F9FB18684B}" dt="2019-10-31T09:05:27.198" v="1117"/>
          <pc:sldLayoutMkLst>
            <pc:docMk/>
            <pc:sldMasterMk cId="2623155220" sldId="2147484034"/>
            <pc:sldLayoutMk cId="1527384128" sldId="2147484043"/>
          </pc:sldLayoutMkLst>
        </pc:sldLayoutChg>
        <pc:sldLayoutChg chg="add mod replId">
          <pc:chgData name="Victoria Woodward (1808417)" userId="S::1808417@student.uwtsd.ac.uk::6975173d-79fe-412e-aba0-9d222ce5a6a5" providerId="AD" clId="Web-{31454C55-DA11-EEA2-0DF0-C6F9FB18684B}" dt="2019-10-31T09:05:27.198" v="1117"/>
          <pc:sldLayoutMkLst>
            <pc:docMk/>
            <pc:sldMasterMk cId="2623155220" sldId="2147484034"/>
            <pc:sldLayoutMk cId="2671655621" sldId="2147484044"/>
          </pc:sldLayoutMkLst>
        </pc:sldLayoutChg>
        <pc:sldLayoutChg chg="add mod replId">
          <pc:chgData name="Victoria Woodward (1808417)" userId="S::1808417@student.uwtsd.ac.uk::6975173d-79fe-412e-aba0-9d222ce5a6a5" providerId="AD" clId="Web-{31454C55-DA11-EEA2-0DF0-C6F9FB18684B}" dt="2019-10-31T09:05:27.198" v="1117"/>
          <pc:sldLayoutMkLst>
            <pc:docMk/>
            <pc:sldMasterMk cId="2623155220" sldId="2147484034"/>
            <pc:sldLayoutMk cId="740882601" sldId="2147484045"/>
          </pc:sldLayoutMkLst>
        </pc:sldLayoutChg>
        <pc:sldLayoutChg chg="add mod replId">
          <pc:chgData name="Victoria Woodward (1808417)" userId="S::1808417@student.uwtsd.ac.uk::6975173d-79fe-412e-aba0-9d222ce5a6a5" providerId="AD" clId="Web-{31454C55-DA11-EEA2-0DF0-C6F9FB18684B}" dt="2019-10-31T09:05:27.198" v="1117"/>
          <pc:sldLayoutMkLst>
            <pc:docMk/>
            <pc:sldMasterMk cId="2623155220" sldId="2147484034"/>
            <pc:sldLayoutMk cId="3331881931" sldId="2147484046"/>
          </pc:sldLayoutMkLst>
        </pc:sldLayoutChg>
        <pc:sldLayoutChg chg="add mod replId">
          <pc:chgData name="Victoria Woodward (1808417)" userId="S::1808417@student.uwtsd.ac.uk::6975173d-79fe-412e-aba0-9d222ce5a6a5" providerId="AD" clId="Web-{31454C55-DA11-EEA2-0DF0-C6F9FB18684B}" dt="2019-10-31T09:05:27.198" v="1117"/>
          <pc:sldLayoutMkLst>
            <pc:docMk/>
            <pc:sldMasterMk cId="2623155220" sldId="2147484034"/>
            <pc:sldLayoutMk cId="1771607078" sldId="2147484047"/>
          </pc:sldLayoutMkLst>
        </pc:sldLayoutChg>
        <pc:sldLayoutChg chg="add mod replId">
          <pc:chgData name="Victoria Woodward (1808417)" userId="S::1808417@student.uwtsd.ac.uk::6975173d-79fe-412e-aba0-9d222ce5a6a5" providerId="AD" clId="Web-{31454C55-DA11-EEA2-0DF0-C6F9FB18684B}" dt="2019-10-31T09:05:27.198" v="1117"/>
          <pc:sldLayoutMkLst>
            <pc:docMk/>
            <pc:sldMasterMk cId="2623155220" sldId="2147484034"/>
            <pc:sldLayoutMk cId="3081978696" sldId="2147484048"/>
          </pc:sldLayoutMkLst>
        </pc:sldLayoutChg>
        <pc:sldLayoutChg chg="add mod replId">
          <pc:chgData name="Victoria Woodward (1808417)" userId="S::1808417@student.uwtsd.ac.uk::6975173d-79fe-412e-aba0-9d222ce5a6a5" providerId="AD" clId="Web-{31454C55-DA11-EEA2-0DF0-C6F9FB18684B}" dt="2019-10-31T09:05:27.198" v="1117"/>
          <pc:sldLayoutMkLst>
            <pc:docMk/>
            <pc:sldMasterMk cId="2623155220" sldId="2147484034"/>
            <pc:sldLayoutMk cId="2906532202" sldId="2147484049"/>
          </pc:sldLayoutMkLst>
        </pc:sldLayoutChg>
        <pc:sldLayoutChg chg="add mod replId">
          <pc:chgData name="Victoria Woodward (1808417)" userId="S::1808417@student.uwtsd.ac.uk::6975173d-79fe-412e-aba0-9d222ce5a6a5" providerId="AD" clId="Web-{31454C55-DA11-EEA2-0DF0-C6F9FB18684B}" dt="2019-10-31T09:05:27.198" v="1117"/>
          <pc:sldLayoutMkLst>
            <pc:docMk/>
            <pc:sldMasterMk cId="2623155220" sldId="2147484034"/>
            <pc:sldLayoutMk cId="1989464139" sldId="2147484050"/>
          </pc:sldLayoutMkLst>
        </pc:sldLayoutChg>
        <pc:sldLayoutChg chg="add mod replId">
          <pc:chgData name="Victoria Woodward (1808417)" userId="S::1808417@student.uwtsd.ac.uk::6975173d-79fe-412e-aba0-9d222ce5a6a5" providerId="AD" clId="Web-{31454C55-DA11-EEA2-0DF0-C6F9FB18684B}" dt="2019-10-31T09:05:27.198" v="1117"/>
          <pc:sldLayoutMkLst>
            <pc:docMk/>
            <pc:sldMasterMk cId="2623155220" sldId="2147484034"/>
            <pc:sldLayoutMk cId="545536421" sldId="2147484051"/>
          </pc:sldLayoutMkLst>
        </pc:sldLayoutChg>
      </pc:sldMasterChg>
    </pc:docChg>
  </pc:docChgLst>
  <pc:docChgLst>
    <pc:chgData name="Victoria Woodward (1808417)" userId="S::1808417@student.uwtsd.ac.uk::6975173d-79fe-412e-aba0-9d222ce5a6a5" providerId="AD" clId="Web-{144B9185-9E8F-11BE-1854-F449F02DCB2B}"/>
    <pc:docChg chg="modSld">
      <pc:chgData name="Victoria Woodward (1808417)" userId="S::1808417@student.uwtsd.ac.uk::6975173d-79fe-412e-aba0-9d222ce5a6a5" providerId="AD" clId="Web-{144B9185-9E8F-11BE-1854-F449F02DCB2B}" dt="2019-11-01T09:36:14.407" v="78" actId="14100"/>
      <pc:docMkLst>
        <pc:docMk/>
      </pc:docMkLst>
      <pc:sldChg chg="modSp">
        <pc:chgData name="Victoria Woodward (1808417)" userId="S::1808417@student.uwtsd.ac.uk::6975173d-79fe-412e-aba0-9d222ce5a6a5" providerId="AD" clId="Web-{144B9185-9E8F-11BE-1854-F449F02DCB2B}" dt="2019-11-01T09:16:34.913" v="2" actId="20577"/>
        <pc:sldMkLst>
          <pc:docMk/>
          <pc:sldMk cId="1573180007" sldId="259"/>
        </pc:sldMkLst>
        <pc:spChg chg="mod">
          <ac:chgData name="Victoria Woodward (1808417)" userId="S::1808417@student.uwtsd.ac.uk::6975173d-79fe-412e-aba0-9d222ce5a6a5" providerId="AD" clId="Web-{144B9185-9E8F-11BE-1854-F449F02DCB2B}" dt="2019-11-01T09:16:34.913" v="2" actId="20577"/>
          <ac:spMkLst>
            <pc:docMk/>
            <pc:sldMk cId="1573180007" sldId="259"/>
            <ac:spMk id="9" creationId="{F4DE4672-1B45-424F-85C8-13CCF8436EA4}"/>
          </ac:spMkLst>
        </pc:spChg>
      </pc:sldChg>
      <pc:sldChg chg="addSp delSp modSp">
        <pc:chgData name="Victoria Woodward (1808417)" userId="S::1808417@student.uwtsd.ac.uk::6975173d-79fe-412e-aba0-9d222ce5a6a5" providerId="AD" clId="Web-{144B9185-9E8F-11BE-1854-F449F02DCB2B}" dt="2019-11-01T09:36:14.407" v="78" actId="14100"/>
        <pc:sldMkLst>
          <pc:docMk/>
          <pc:sldMk cId="1229037425" sldId="261"/>
        </pc:sldMkLst>
        <pc:spChg chg="mod">
          <ac:chgData name="Victoria Woodward (1808417)" userId="S::1808417@student.uwtsd.ac.uk::6975173d-79fe-412e-aba0-9d222ce5a6a5" providerId="AD" clId="Web-{144B9185-9E8F-11BE-1854-F449F02DCB2B}" dt="2019-11-01T09:32:01.546" v="41" actId="14100"/>
          <ac:spMkLst>
            <pc:docMk/>
            <pc:sldMk cId="1229037425" sldId="261"/>
            <ac:spMk id="4" creationId="{09BE7E70-E66D-4043-9467-F0B94918F6C9}"/>
          </ac:spMkLst>
        </pc:spChg>
        <pc:spChg chg="add mod">
          <ac:chgData name="Victoria Woodward (1808417)" userId="S::1808417@student.uwtsd.ac.uk::6975173d-79fe-412e-aba0-9d222ce5a6a5" providerId="AD" clId="Web-{144B9185-9E8F-11BE-1854-F449F02DCB2B}" dt="2019-11-01T09:32:22.468" v="49" actId="20577"/>
          <ac:spMkLst>
            <pc:docMk/>
            <pc:sldMk cId="1229037425" sldId="261"/>
            <ac:spMk id="17" creationId="{0D440D90-9339-4A24-B73F-1DE447609245}"/>
          </ac:spMkLst>
        </pc:spChg>
        <pc:spChg chg="add mod">
          <ac:chgData name="Victoria Woodward (1808417)" userId="S::1808417@student.uwtsd.ac.uk::6975173d-79fe-412e-aba0-9d222ce5a6a5" providerId="AD" clId="Web-{144B9185-9E8F-11BE-1854-F449F02DCB2B}" dt="2019-11-01T09:36:14.407" v="78" actId="14100"/>
          <ac:spMkLst>
            <pc:docMk/>
            <pc:sldMk cId="1229037425" sldId="261"/>
            <ac:spMk id="22" creationId="{EB567265-1D84-4D9B-9496-786184911537}"/>
          </ac:spMkLst>
        </pc:spChg>
        <pc:picChg chg="add mod">
          <ac:chgData name="Victoria Woodward (1808417)" userId="S::1808417@student.uwtsd.ac.uk::6975173d-79fe-412e-aba0-9d222ce5a6a5" providerId="AD" clId="Web-{144B9185-9E8F-11BE-1854-F449F02DCB2B}" dt="2019-11-01T09:35:38.876" v="68" actId="1076"/>
          <ac:picMkLst>
            <pc:docMk/>
            <pc:sldMk cId="1229037425" sldId="261"/>
            <ac:picMk id="2" creationId="{E151F4FB-38C6-4D95-A0BA-A30377070A5C}"/>
          </ac:picMkLst>
        </pc:picChg>
        <pc:picChg chg="add mod">
          <ac:chgData name="Victoria Woodward (1808417)" userId="S::1808417@student.uwtsd.ac.uk::6975173d-79fe-412e-aba0-9d222ce5a6a5" providerId="AD" clId="Web-{144B9185-9E8F-11BE-1854-F449F02DCB2B}" dt="2019-11-01T09:35:33.360" v="66" actId="1076"/>
          <ac:picMkLst>
            <pc:docMk/>
            <pc:sldMk cId="1229037425" sldId="261"/>
            <ac:picMk id="5" creationId="{B97667CD-36D6-4FBF-89D0-BFB1374A257C}"/>
          </ac:picMkLst>
        </pc:picChg>
        <pc:picChg chg="add mod">
          <ac:chgData name="Victoria Woodward (1808417)" userId="S::1808417@student.uwtsd.ac.uk::6975173d-79fe-412e-aba0-9d222ce5a6a5" providerId="AD" clId="Web-{144B9185-9E8F-11BE-1854-F449F02DCB2B}" dt="2019-11-01T09:35:40.970" v="69" actId="1076"/>
          <ac:picMkLst>
            <pc:docMk/>
            <pc:sldMk cId="1229037425" sldId="261"/>
            <ac:picMk id="7" creationId="{40274B77-5B5E-434C-B851-7DBADDAD729D}"/>
          </ac:picMkLst>
        </pc:picChg>
        <pc:picChg chg="add mod">
          <ac:chgData name="Victoria Woodward (1808417)" userId="S::1808417@student.uwtsd.ac.uk::6975173d-79fe-412e-aba0-9d222ce5a6a5" providerId="AD" clId="Web-{144B9185-9E8F-11BE-1854-F449F02DCB2B}" dt="2019-11-01T09:35:24.594" v="64" actId="1076"/>
          <ac:picMkLst>
            <pc:docMk/>
            <pc:sldMk cId="1229037425" sldId="261"/>
            <ac:picMk id="9" creationId="{56AF1D75-DDFA-495D-903A-44AFDC8C8AC7}"/>
          </ac:picMkLst>
        </pc:picChg>
        <pc:picChg chg="add mod">
          <ac:chgData name="Victoria Woodward (1808417)" userId="S::1808417@student.uwtsd.ac.uk::6975173d-79fe-412e-aba0-9d222ce5a6a5" providerId="AD" clId="Web-{144B9185-9E8F-11BE-1854-F449F02DCB2B}" dt="2019-11-01T09:35:44.626" v="70" actId="1076"/>
          <ac:picMkLst>
            <pc:docMk/>
            <pc:sldMk cId="1229037425" sldId="261"/>
            <ac:picMk id="11" creationId="{7F68A7DA-761C-40B5-BDAB-9385A2D59960}"/>
          </ac:picMkLst>
        </pc:picChg>
        <pc:picChg chg="add mod">
          <ac:chgData name="Victoria Woodward (1808417)" userId="S::1808417@student.uwtsd.ac.uk::6975173d-79fe-412e-aba0-9d222ce5a6a5" providerId="AD" clId="Web-{144B9185-9E8F-11BE-1854-F449F02DCB2B}" dt="2019-11-01T09:35:28.579" v="65" actId="1076"/>
          <ac:picMkLst>
            <pc:docMk/>
            <pc:sldMk cId="1229037425" sldId="261"/>
            <ac:picMk id="13" creationId="{3C7CD955-EF78-462E-933C-2A9230CAACA3}"/>
          </ac:picMkLst>
        </pc:picChg>
        <pc:picChg chg="add del mod">
          <ac:chgData name="Victoria Woodward (1808417)" userId="S::1808417@student.uwtsd.ac.uk::6975173d-79fe-412e-aba0-9d222ce5a6a5" providerId="AD" clId="Web-{144B9185-9E8F-11BE-1854-F449F02DCB2B}" dt="2019-11-01T09:29:57.763" v="35"/>
          <ac:picMkLst>
            <pc:docMk/>
            <pc:sldMk cId="1229037425" sldId="261"/>
            <ac:picMk id="15" creationId="{36DD7940-24F4-4295-9ACF-019B028D8FE8}"/>
          </ac:picMkLst>
        </pc:picChg>
        <pc:picChg chg="add mod">
          <ac:chgData name="Victoria Woodward (1808417)" userId="S::1808417@student.uwtsd.ac.uk::6975173d-79fe-412e-aba0-9d222ce5a6a5" providerId="AD" clId="Web-{144B9185-9E8F-11BE-1854-F449F02DCB2B}" dt="2019-11-01T09:33:23" v="57" actId="1076"/>
          <ac:picMkLst>
            <pc:docMk/>
            <pc:sldMk cId="1229037425" sldId="261"/>
            <ac:picMk id="18" creationId="{2C5CCF0A-6318-48E9-ACBC-4E23FEAE161B}"/>
          </ac:picMkLst>
        </pc:picChg>
        <pc:picChg chg="add del mod">
          <ac:chgData name="Victoria Woodward (1808417)" userId="S::1808417@student.uwtsd.ac.uk::6975173d-79fe-412e-aba0-9d222ce5a6a5" providerId="AD" clId="Web-{144B9185-9E8F-11BE-1854-F449F02DCB2B}" dt="2019-11-01T09:34:32.188" v="61"/>
          <ac:picMkLst>
            <pc:docMk/>
            <pc:sldMk cId="1229037425" sldId="261"/>
            <ac:picMk id="20" creationId="{7B42E2AB-596E-466C-BF18-B0E32A7571EE}"/>
          </ac:picMkLst>
        </pc:picChg>
      </pc:sldChg>
    </pc:docChg>
  </pc:docChgLst>
  <pc:docChgLst>
    <pc:chgData name="Victoria Woodward (1808417)" userId="S::1808417@student.uwtsd.ac.uk::6975173d-79fe-412e-aba0-9d222ce5a6a5" providerId="AD" clId="Web-{FC3FC055-1AD1-1E19-FD00-B33F2C87955C}"/>
    <pc:docChg chg="modSld sldOrd">
      <pc:chgData name="Victoria Woodward (1808417)" userId="S::1808417@student.uwtsd.ac.uk::6975173d-79fe-412e-aba0-9d222ce5a6a5" providerId="AD" clId="Web-{FC3FC055-1AD1-1E19-FD00-B33F2C87955C}" dt="2019-11-03T21:18:35.795" v="30" actId="20577"/>
      <pc:docMkLst>
        <pc:docMk/>
      </pc:docMkLst>
      <pc:sldChg chg="modSp ord">
        <pc:chgData name="Victoria Woodward (1808417)" userId="S::1808417@student.uwtsd.ac.uk::6975173d-79fe-412e-aba0-9d222ce5a6a5" providerId="AD" clId="Web-{FC3FC055-1AD1-1E19-FD00-B33F2C87955C}" dt="2019-11-03T21:18:35.795" v="30" actId="20577"/>
        <pc:sldMkLst>
          <pc:docMk/>
          <pc:sldMk cId="3880925894" sldId="258"/>
        </pc:sldMkLst>
        <pc:graphicFrameChg chg="modGraphic">
          <ac:chgData name="Victoria Woodward (1808417)" userId="S::1808417@student.uwtsd.ac.uk::6975173d-79fe-412e-aba0-9d222ce5a6a5" providerId="AD" clId="Web-{FC3FC055-1AD1-1E19-FD00-B33F2C87955C}" dt="2019-11-03T21:18:35.795" v="30" actId="20577"/>
          <ac:graphicFrameMkLst>
            <pc:docMk/>
            <pc:sldMk cId="3880925894" sldId="258"/>
            <ac:graphicFrameMk id="5" creationId="{12B4F5BE-85BD-4AC8-92F7-A85A2F21A2AC}"/>
          </ac:graphicFrameMkLst>
        </pc:graphicFrameChg>
      </pc:sldChg>
    </pc:docChg>
  </pc:docChgLst>
  <pc:docChgLst>
    <pc:chgData name="Victoria Woodward (1808417)" userId="S::1808417@student.uwtsd.ac.uk::6975173d-79fe-412e-aba0-9d222ce5a6a5" providerId="AD" clId="Web-{5E40BBE9-681C-5817-B655-E3D4B9CADDFF}"/>
    <pc:docChg chg="modSld">
      <pc:chgData name="Victoria Woodward (1808417)" userId="S::1808417@student.uwtsd.ac.uk::6975173d-79fe-412e-aba0-9d222ce5a6a5" providerId="AD" clId="Web-{5E40BBE9-681C-5817-B655-E3D4B9CADDFF}" dt="2019-11-01T16:03:48.867" v="35" actId="14100"/>
      <pc:docMkLst>
        <pc:docMk/>
      </pc:docMkLst>
      <pc:sldChg chg="modSp">
        <pc:chgData name="Victoria Woodward (1808417)" userId="S::1808417@student.uwtsd.ac.uk::6975173d-79fe-412e-aba0-9d222ce5a6a5" providerId="AD" clId="Web-{5E40BBE9-681C-5817-B655-E3D4B9CADDFF}" dt="2019-11-01T16:03:48.867" v="35" actId="14100"/>
        <pc:sldMkLst>
          <pc:docMk/>
          <pc:sldMk cId="1229037425" sldId="261"/>
        </pc:sldMkLst>
        <pc:spChg chg="mod">
          <ac:chgData name="Victoria Woodward (1808417)" userId="S::1808417@student.uwtsd.ac.uk::6975173d-79fe-412e-aba0-9d222ce5a6a5" providerId="AD" clId="Web-{5E40BBE9-681C-5817-B655-E3D4B9CADDFF}" dt="2019-11-01T16:03:48.867" v="35" actId="14100"/>
          <ac:spMkLst>
            <pc:docMk/>
            <pc:sldMk cId="1229037425" sldId="261"/>
            <ac:spMk id="22" creationId="{EB567265-1D84-4D9B-9496-786184911537}"/>
          </ac:spMkLst>
        </pc:spChg>
        <pc:picChg chg="mod">
          <ac:chgData name="Victoria Woodward (1808417)" userId="S::1808417@student.uwtsd.ac.uk::6975173d-79fe-412e-aba0-9d222ce5a6a5" providerId="AD" clId="Web-{5E40BBE9-681C-5817-B655-E3D4B9CADDFF}" dt="2019-11-01T16:01:32.240" v="0" actId="14100"/>
          <ac:picMkLst>
            <pc:docMk/>
            <pc:sldMk cId="1229037425" sldId="261"/>
            <ac:picMk id="2" creationId="{E151F4FB-38C6-4D95-A0BA-A30377070A5C}"/>
          </ac:picMkLst>
        </pc:picChg>
        <pc:picChg chg="mod">
          <ac:chgData name="Victoria Woodward (1808417)" userId="S::1808417@student.uwtsd.ac.uk::6975173d-79fe-412e-aba0-9d222ce5a6a5" providerId="AD" clId="Web-{5E40BBE9-681C-5817-B655-E3D4B9CADDFF}" dt="2019-11-01T16:03:04.053" v="23" actId="1076"/>
          <ac:picMkLst>
            <pc:docMk/>
            <pc:sldMk cId="1229037425" sldId="261"/>
            <ac:picMk id="5" creationId="{B97667CD-36D6-4FBF-89D0-BFB1374A257C}"/>
          </ac:picMkLst>
        </pc:picChg>
        <pc:picChg chg="mod">
          <ac:chgData name="Victoria Woodward (1808417)" userId="S::1808417@student.uwtsd.ac.uk::6975173d-79fe-412e-aba0-9d222ce5a6a5" providerId="AD" clId="Web-{5E40BBE9-681C-5817-B655-E3D4B9CADDFF}" dt="2019-11-01T16:03:00.241" v="22" actId="1076"/>
          <ac:picMkLst>
            <pc:docMk/>
            <pc:sldMk cId="1229037425" sldId="261"/>
            <ac:picMk id="7" creationId="{40274B77-5B5E-434C-B851-7DBADDAD729D}"/>
          </ac:picMkLst>
        </pc:picChg>
        <pc:picChg chg="mod">
          <ac:chgData name="Victoria Woodward (1808417)" userId="S::1808417@student.uwtsd.ac.uk::6975173d-79fe-412e-aba0-9d222ce5a6a5" providerId="AD" clId="Web-{5E40BBE9-681C-5817-B655-E3D4B9CADDFF}" dt="2019-11-01T16:03:35.335" v="32" actId="1076"/>
          <ac:picMkLst>
            <pc:docMk/>
            <pc:sldMk cId="1229037425" sldId="261"/>
            <ac:picMk id="9" creationId="{56AF1D75-DDFA-495D-903A-44AFDC8C8AC7}"/>
          </ac:picMkLst>
        </pc:picChg>
        <pc:picChg chg="mod">
          <ac:chgData name="Victoria Woodward (1808417)" userId="S::1808417@student.uwtsd.ac.uk::6975173d-79fe-412e-aba0-9d222ce5a6a5" providerId="AD" clId="Web-{5E40BBE9-681C-5817-B655-E3D4B9CADDFF}" dt="2019-11-01T16:01:48.209" v="6" actId="1076"/>
          <ac:picMkLst>
            <pc:docMk/>
            <pc:sldMk cId="1229037425" sldId="261"/>
            <ac:picMk id="11" creationId="{7F68A7DA-761C-40B5-BDAB-9385A2D59960}"/>
          </ac:picMkLst>
        </pc:picChg>
        <pc:picChg chg="mod">
          <ac:chgData name="Victoria Woodward (1808417)" userId="S::1808417@student.uwtsd.ac.uk::6975173d-79fe-412e-aba0-9d222ce5a6a5" providerId="AD" clId="Web-{5E40BBE9-681C-5817-B655-E3D4B9CADDFF}" dt="2019-11-01T16:03:26.132" v="29" actId="14100"/>
          <ac:picMkLst>
            <pc:docMk/>
            <pc:sldMk cId="1229037425" sldId="261"/>
            <ac:picMk id="13" creationId="{3C7CD955-EF78-462E-933C-2A9230CAACA3}"/>
          </ac:picMkLst>
        </pc:picChg>
        <pc:picChg chg="mod">
          <ac:chgData name="Victoria Woodward (1808417)" userId="S::1808417@student.uwtsd.ac.uk::6975173d-79fe-412e-aba0-9d222ce5a6a5" providerId="AD" clId="Web-{5E40BBE9-681C-5817-B655-E3D4B9CADDFF}" dt="2019-11-01T16:03:33.194" v="31" actId="1076"/>
          <ac:picMkLst>
            <pc:docMk/>
            <pc:sldMk cId="1229037425" sldId="261"/>
            <ac:picMk id="18" creationId="{2C5CCF0A-6318-48E9-ACBC-4E23FEAE161B}"/>
          </ac:picMkLst>
        </pc:picChg>
      </pc:sldChg>
    </pc:docChg>
  </pc:docChgLst>
  <pc:docChgLst>
    <pc:chgData name="Victoria Woodward (1808417)" userId="S::1808417@student.uwtsd.ac.uk::6975173d-79fe-412e-aba0-9d222ce5a6a5" providerId="AD" clId="Web-{A17273D7-C8D1-CE57-0171-42CC63C4F258}"/>
    <pc:docChg chg="addSld modSld addMainMaster delMainMaster">
      <pc:chgData name="Victoria Woodward (1808417)" userId="S::1808417@student.uwtsd.ac.uk::6975173d-79fe-412e-aba0-9d222ce5a6a5" providerId="AD" clId="Web-{A17273D7-C8D1-CE57-0171-42CC63C4F258}" dt="2019-10-23T11:14:05.767" v="2374" actId="20577"/>
      <pc:docMkLst>
        <pc:docMk/>
      </pc:docMkLst>
      <pc:sldChg chg="modSp mod modClrScheme chgLayout">
        <pc:chgData name="Victoria Woodward (1808417)" userId="S::1808417@student.uwtsd.ac.uk::6975173d-79fe-412e-aba0-9d222ce5a6a5" providerId="AD" clId="Web-{A17273D7-C8D1-CE57-0171-42CC63C4F258}" dt="2019-10-23T09:19:38.706" v="836"/>
        <pc:sldMkLst>
          <pc:docMk/>
          <pc:sldMk cId="1627197603" sldId="256"/>
        </pc:sldMkLst>
        <pc:spChg chg="mod ord">
          <ac:chgData name="Victoria Woodward (1808417)" userId="S::1808417@student.uwtsd.ac.uk::6975173d-79fe-412e-aba0-9d222ce5a6a5" providerId="AD" clId="Web-{A17273D7-C8D1-CE57-0171-42CC63C4F258}" dt="2019-10-23T09:19:38.706" v="836"/>
          <ac:spMkLst>
            <pc:docMk/>
            <pc:sldMk cId="1627197603" sldId="256"/>
            <ac:spMk id="2" creationId="{00000000-0000-0000-0000-000000000000}"/>
          </ac:spMkLst>
        </pc:spChg>
        <pc:spChg chg="mod ord">
          <ac:chgData name="Victoria Woodward (1808417)" userId="S::1808417@student.uwtsd.ac.uk::6975173d-79fe-412e-aba0-9d222ce5a6a5" providerId="AD" clId="Web-{A17273D7-C8D1-CE57-0171-42CC63C4F258}" dt="2019-10-23T09:19:38.706" v="836"/>
          <ac:spMkLst>
            <pc:docMk/>
            <pc:sldMk cId="1627197603" sldId="256"/>
            <ac:spMk id="3" creationId="{00000000-0000-0000-0000-000000000000}"/>
          </ac:spMkLst>
        </pc:spChg>
      </pc:sldChg>
      <pc:sldChg chg="addSp delSp modSp new mod modClrScheme chgLayout">
        <pc:chgData name="Victoria Woodward (1808417)" userId="S::1808417@student.uwtsd.ac.uk::6975173d-79fe-412e-aba0-9d222ce5a6a5" providerId="AD" clId="Web-{A17273D7-C8D1-CE57-0171-42CC63C4F258}" dt="2019-10-23T11:02:54.564" v="2129" actId="20577"/>
        <pc:sldMkLst>
          <pc:docMk/>
          <pc:sldMk cId="4260733552" sldId="257"/>
        </pc:sldMkLst>
        <pc:spChg chg="add mod">
          <ac:chgData name="Victoria Woodward (1808417)" userId="S::1808417@student.uwtsd.ac.uk::6975173d-79fe-412e-aba0-9d222ce5a6a5" providerId="AD" clId="Web-{A17273D7-C8D1-CE57-0171-42CC63C4F258}" dt="2019-10-23T09:19:05.628" v="830" actId="20577"/>
          <ac:spMkLst>
            <pc:docMk/>
            <pc:sldMk cId="4260733552" sldId="257"/>
            <ac:spMk id="2" creationId="{7F146A15-1896-4923-89E5-8D9766F7E661}"/>
          </ac:spMkLst>
        </pc:spChg>
        <pc:spChg chg="add mod">
          <ac:chgData name="Victoria Woodward (1808417)" userId="S::1808417@student.uwtsd.ac.uk::6975173d-79fe-412e-aba0-9d222ce5a6a5" providerId="AD" clId="Web-{A17273D7-C8D1-CE57-0171-42CC63C4F258}" dt="2019-10-23T09:19:11.721" v="833" actId="1076"/>
          <ac:spMkLst>
            <pc:docMk/>
            <pc:sldMk cId="4260733552" sldId="257"/>
            <ac:spMk id="3" creationId="{A74EF3BB-1ACE-41DA-BEEA-83D3122AD14F}"/>
          </ac:spMkLst>
        </pc:spChg>
        <pc:spChg chg="add mod">
          <ac:chgData name="Victoria Woodward (1808417)" userId="S::1808417@student.uwtsd.ac.uk::6975173d-79fe-412e-aba0-9d222ce5a6a5" providerId="AD" clId="Web-{A17273D7-C8D1-CE57-0171-42CC63C4F258}" dt="2019-10-23T09:10:47.578" v="261" actId="1076"/>
          <ac:spMkLst>
            <pc:docMk/>
            <pc:sldMk cId="4260733552" sldId="257"/>
            <ac:spMk id="4" creationId="{FC063A95-8ED1-47CA-9851-BA5BF830E493}"/>
          </ac:spMkLst>
        </pc:spChg>
        <pc:spChg chg="add mod">
          <ac:chgData name="Victoria Woodward (1808417)" userId="S::1808417@student.uwtsd.ac.uk::6975173d-79fe-412e-aba0-9d222ce5a6a5" providerId="AD" clId="Web-{A17273D7-C8D1-CE57-0171-42CC63C4F258}" dt="2019-10-23T10:00:56.875" v="1790" actId="20577"/>
          <ac:spMkLst>
            <pc:docMk/>
            <pc:sldMk cId="4260733552" sldId="257"/>
            <ac:spMk id="5" creationId="{EE5C284F-A641-4B8F-8773-FF82AC92EB4F}"/>
          </ac:spMkLst>
        </pc:spChg>
        <pc:spChg chg="add mod">
          <ac:chgData name="Victoria Woodward (1808417)" userId="S::1808417@student.uwtsd.ac.uk::6975173d-79fe-412e-aba0-9d222ce5a6a5" providerId="AD" clId="Web-{A17273D7-C8D1-CE57-0171-42CC63C4F258}" dt="2019-10-23T11:02:54.564" v="2129" actId="20577"/>
          <ac:spMkLst>
            <pc:docMk/>
            <pc:sldMk cId="4260733552" sldId="257"/>
            <ac:spMk id="8" creationId="{41D2D223-3144-40DE-BAB4-1BF6F830B489}"/>
          </ac:spMkLst>
        </pc:spChg>
        <pc:spChg chg="add del mod">
          <ac:chgData name="Victoria Woodward (1808417)" userId="S::1808417@student.uwtsd.ac.uk::6975173d-79fe-412e-aba0-9d222ce5a6a5" providerId="AD" clId="Web-{A17273D7-C8D1-CE57-0171-42CC63C4F258}" dt="2019-10-23T09:58:39.906" v="1675"/>
          <ac:spMkLst>
            <pc:docMk/>
            <pc:sldMk cId="4260733552" sldId="257"/>
            <ac:spMk id="14" creationId="{96582846-8381-47C9-A06A-255E09EC333A}"/>
          </ac:spMkLst>
        </pc:spChg>
        <pc:spChg chg="add mod">
          <ac:chgData name="Victoria Woodward (1808417)" userId="S::1808417@student.uwtsd.ac.uk::6975173d-79fe-412e-aba0-9d222ce5a6a5" providerId="AD" clId="Web-{A17273D7-C8D1-CE57-0171-42CC63C4F258}" dt="2019-10-23T10:51:02.096" v="1830" actId="14100"/>
          <ac:spMkLst>
            <pc:docMk/>
            <pc:sldMk cId="4260733552" sldId="257"/>
            <ac:spMk id="15" creationId="{68672F77-2ECE-414A-A097-A206CA025745}"/>
          </ac:spMkLst>
        </pc:spChg>
        <pc:graphicFrameChg chg="add del mod modGraphic">
          <ac:chgData name="Victoria Woodward (1808417)" userId="S::1808417@student.uwtsd.ac.uk::6975173d-79fe-412e-aba0-9d222ce5a6a5" providerId="AD" clId="Web-{A17273D7-C8D1-CE57-0171-42CC63C4F258}" dt="2019-10-23T09:32:01.413" v="1157"/>
          <ac:graphicFrameMkLst>
            <pc:docMk/>
            <pc:sldMk cId="4260733552" sldId="257"/>
            <ac:graphicFrameMk id="8" creationId="{429FBE44-3496-48BE-AE42-521F5245B26F}"/>
          </ac:graphicFrameMkLst>
        </pc:graphicFrameChg>
        <pc:picChg chg="add del mod">
          <ac:chgData name="Victoria Woodward (1808417)" userId="S::1808417@student.uwtsd.ac.uk::6975173d-79fe-412e-aba0-9d222ce5a6a5" providerId="AD" clId="Web-{A17273D7-C8D1-CE57-0171-42CC63C4F258}" dt="2019-10-23T09:20:27.535" v="839"/>
          <ac:picMkLst>
            <pc:docMk/>
            <pc:sldMk cId="4260733552" sldId="257"/>
            <ac:picMk id="6" creationId="{7A26F488-C10A-4463-BE0E-24E4EBF7D194}"/>
          </ac:picMkLst>
        </pc:picChg>
        <pc:picChg chg="add mod">
          <ac:chgData name="Victoria Woodward (1808417)" userId="S::1808417@student.uwtsd.ac.uk::6975173d-79fe-412e-aba0-9d222ce5a6a5" providerId="AD" clId="Web-{A17273D7-C8D1-CE57-0171-42CC63C4F258}" dt="2019-10-23T10:37:10.314" v="1811" actId="14100"/>
          <ac:picMkLst>
            <pc:docMk/>
            <pc:sldMk cId="4260733552" sldId="257"/>
            <ac:picMk id="6" creationId="{B1EF73BB-83A2-45FD-90E7-35D12A820217}"/>
          </ac:picMkLst>
        </pc:picChg>
        <pc:picChg chg="add del mod">
          <ac:chgData name="Victoria Woodward (1808417)" userId="S::1808417@student.uwtsd.ac.uk::6975173d-79fe-412e-aba0-9d222ce5a6a5" providerId="AD" clId="Web-{A17273D7-C8D1-CE57-0171-42CC63C4F258}" dt="2019-10-23T09:36:59.961" v="1173"/>
          <ac:picMkLst>
            <pc:docMk/>
            <pc:sldMk cId="4260733552" sldId="257"/>
            <ac:picMk id="10" creationId="{FC2DD311-854B-4EE1-8B78-4EFBE005388E}"/>
          </ac:picMkLst>
        </pc:picChg>
        <pc:picChg chg="add del mod">
          <ac:chgData name="Victoria Woodward (1808417)" userId="S::1808417@student.uwtsd.ac.uk::6975173d-79fe-412e-aba0-9d222ce5a6a5" providerId="AD" clId="Web-{A17273D7-C8D1-CE57-0171-42CC63C4F258}" dt="2019-10-23T10:02:29.079" v="1801"/>
          <ac:picMkLst>
            <pc:docMk/>
            <pc:sldMk cId="4260733552" sldId="257"/>
            <ac:picMk id="12" creationId="{7D383C5E-C79F-43FF-AC7C-199D989064BE}"/>
          </ac:picMkLst>
        </pc:picChg>
      </pc:sldChg>
      <pc:sldChg chg="addSp modSp new">
        <pc:chgData name="Victoria Woodward (1808417)" userId="S::1808417@student.uwtsd.ac.uk::6975173d-79fe-412e-aba0-9d222ce5a6a5" providerId="AD" clId="Web-{A17273D7-C8D1-CE57-0171-42CC63C4F258}" dt="2019-10-23T11:01:49.517" v="2125" actId="20577"/>
        <pc:sldMkLst>
          <pc:docMk/>
          <pc:sldMk cId="3880925894" sldId="258"/>
        </pc:sldMkLst>
        <pc:spChg chg="mod">
          <ac:chgData name="Victoria Woodward (1808417)" userId="S::1808417@student.uwtsd.ac.uk::6975173d-79fe-412e-aba0-9d222ce5a6a5" providerId="AD" clId="Web-{A17273D7-C8D1-CE57-0171-42CC63C4F258}" dt="2019-10-23T10:56:27.267" v="1987" actId="20577"/>
          <ac:spMkLst>
            <pc:docMk/>
            <pc:sldMk cId="3880925894" sldId="258"/>
            <ac:spMk id="2" creationId="{AFAECF7D-E74A-4345-A78B-4B63BD83D4F8}"/>
          </ac:spMkLst>
        </pc:spChg>
        <pc:spChg chg="add mod">
          <ac:chgData name="Victoria Woodward (1808417)" userId="S::1808417@student.uwtsd.ac.uk::6975173d-79fe-412e-aba0-9d222ce5a6a5" providerId="AD" clId="Web-{A17273D7-C8D1-CE57-0171-42CC63C4F258}" dt="2019-10-23T11:01:49.517" v="2125" actId="20577"/>
          <ac:spMkLst>
            <pc:docMk/>
            <pc:sldMk cId="3880925894" sldId="258"/>
            <ac:spMk id="3" creationId="{FE3F7AA4-E4D3-44AC-A5C5-24653C2BB11D}"/>
          </ac:spMkLst>
        </pc:spChg>
      </pc:sldChg>
      <pc:sldChg chg="addSp modSp new">
        <pc:chgData name="Victoria Woodward (1808417)" userId="S::1808417@student.uwtsd.ac.uk::6975173d-79fe-412e-aba0-9d222ce5a6a5" providerId="AD" clId="Web-{A17273D7-C8D1-CE57-0171-42CC63C4F258}" dt="2019-10-23T11:14:05.767" v="2373" actId="20577"/>
        <pc:sldMkLst>
          <pc:docMk/>
          <pc:sldMk cId="1573180007" sldId="259"/>
        </pc:sldMkLst>
        <pc:spChg chg="mod">
          <ac:chgData name="Victoria Woodward (1808417)" userId="S::1808417@student.uwtsd.ac.uk::6975173d-79fe-412e-aba0-9d222ce5a6a5" providerId="AD" clId="Web-{A17273D7-C8D1-CE57-0171-42CC63C4F258}" dt="2019-10-23T11:05:49.767" v="2199" actId="20577"/>
          <ac:spMkLst>
            <pc:docMk/>
            <pc:sldMk cId="1573180007" sldId="259"/>
            <ac:spMk id="3" creationId="{5ABE2084-021E-4F0C-8008-0B3D093194A3}"/>
          </ac:spMkLst>
        </pc:spChg>
        <pc:spChg chg="add mod">
          <ac:chgData name="Victoria Woodward (1808417)" userId="S::1808417@student.uwtsd.ac.uk::6975173d-79fe-412e-aba0-9d222ce5a6a5" providerId="AD" clId="Web-{A17273D7-C8D1-CE57-0171-42CC63C4F258}" dt="2019-10-23T11:09:14.752" v="2219" actId="1076"/>
          <ac:spMkLst>
            <pc:docMk/>
            <pc:sldMk cId="1573180007" sldId="259"/>
            <ac:spMk id="5" creationId="{BE03F35F-06E2-4822-9AE1-9258084D08C0}"/>
          </ac:spMkLst>
        </pc:spChg>
        <pc:spChg chg="add mod">
          <ac:chgData name="Victoria Woodward (1808417)" userId="S::1808417@student.uwtsd.ac.uk::6975173d-79fe-412e-aba0-9d222ce5a6a5" providerId="AD" clId="Web-{A17273D7-C8D1-CE57-0171-42CC63C4F258}" dt="2019-10-23T11:14:05.767" v="2373" actId="20577"/>
          <ac:spMkLst>
            <pc:docMk/>
            <pc:sldMk cId="1573180007" sldId="259"/>
            <ac:spMk id="8" creationId="{D507E054-1C34-473D-908B-EC24B08A26FE}"/>
          </ac:spMkLst>
        </pc:spChg>
        <pc:picChg chg="add mod">
          <ac:chgData name="Victoria Woodward (1808417)" userId="S::1808417@student.uwtsd.ac.uk::6975173d-79fe-412e-aba0-9d222ce5a6a5" providerId="AD" clId="Web-{A17273D7-C8D1-CE57-0171-42CC63C4F258}" dt="2019-10-23T11:08:59.705" v="2216" actId="14100"/>
          <ac:picMkLst>
            <pc:docMk/>
            <pc:sldMk cId="1573180007" sldId="259"/>
            <ac:picMk id="6" creationId="{0ECF27EA-12EC-45DB-81CE-E5482FC9F6B2}"/>
          </ac:picMkLst>
        </pc:picChg>
      </pc:sldChg>
      <pc:sldMasterChg chg="del delSldLayout">
        <pc:chgData name="Victoria Woodward (1808417)" userId="S::1808417@student.uwtsd.ac.uk::6975173d-79fe-412e-aba0-9d222ce5a6a5" providerId="AD" clId="Web-{A17273D7-C8D1-CE57-0171-42CC63C4F258}" dt="2019-10-23T09:19:30.378" v="834"/>
        <pc:sldMasterMkLst>
          <pc:docMk/>
          <pc:sldMasterMk cId="0" sldId="2147483768"/>
        </pc:sldMasterMkLst>
        <pc:sldLayoutChg chg="del">
          <pc:chgData name="Victoria Woodward (1808417)" userId="S::1808417@student.uwtsd.ac.uk::6975173d-79fe-412e-aba0-9d222ce5a6a5" providerId="AD" clId="Web-{A17273D7-C8D1-CE57-0171-42CC63C4F258}" dt="2019-10-23T09:19:30.378" v="834"/>
          <pc:sldLayoutMkLst>
            <pc:docMk/>
            <pc:sldMasterMk cId="0" sldId="2147483768"/>
            <pc:sldLayoutMk cId="0" sldId="2147483769"/>
          </pc:sldLayoutMkLst>
        </pc:sldLayoutChg>
        <pc:sldLayoutChg chg="del">
          <pc:chgData name="Victoria Woodward (1808417)" userId="S::1808417@student.uwtsd.ac.uk::6975173d-79fe-412e-aba0-9d222ce5a6a5" providerId="AD" clId="Web-{A17273D7-C8D1-CE57-0171-42CC63C4F258}" dt="2019-10-23T09:19:30.378" v="834"/>
          <pc:sldLayoutMkLst>
            <pc:docMk/>
            <pc:sldMasterMk cId="0" sldId="2147483768"/>
            <pc:sldLayoutMk cId="0" sldId="2147483770"/>
          </pc:sldLayoutMkLst>
        </pc:sldLayoutChg>
        <pc:sldLayoutChg chg="del">
          <pc:chgData name="Victoria Woodward (1808417)" userId="S::1808417@student.uwtsd.ac.uk::6975173d-79fe-412e-aba0-9d222ce5a6a5" providerId="AD" clId="Web-{A17273D7-C8D1-CE57-0171-42CC63C4F258}" dt="2019-10-23T09:19:30.378" v="834"/>
          <pc:sldLayoutMkLst>
            <pc:docMk/>
            <pc:sldMasterMk cId="0" sldId="2147483768"/>
            <pc:sldLayoutMk cId="0" sldId="2147483771"/>
          </pc:sldLayoutMkLst>
        </pc:sldLayoutChg>
        <pc:sldLayoutChg chg="del">
          <pc:chgData name="Victoria Woodward (1808417)" userId="S::1808417@student.uwtsd.ac.uk::6975173d-79fe-412e-aba0-9d222ce5a6a5" providerId="AD" clId="Web-{A17273D7-C8D1-CE57-0171-42CC63C4F258}" dt="2019-10-23T09:19:30.378" v="834"/>
          <pc:sldLayoutMkLst>
            <pc:docMk/>
            <pc:sldMasterMk cId="0" sldId="2147483768"/>
            <pc:sldLayoutMk cId="0" sldId="2147483772"/>
          </pc:sldLayoutMkLst>
        </pc:sldLayoutChg>
        <pc:sldLayoutChg chg="del">
          <pc:chgData name="Victoria Woodward (1808417)" userId="S::1808417@student.uwtsd.ac.uk::6975173d-79fe-412e-aba0-9d222ce5a6a5" providerId="AD" clId="Web-{A17273D7-C8D1-CE57-0171-42CC63C4F258}" dt="2019-10-23T09:19:30.378" v="834"/>
          <pc:sldLayoutMkLst>
            <pc:docMk/>
            <pc:sldMasterMk cId="0" sldId="2147483768"/>
            <pc:sldLayoutMk cId="0" sldId="2147483773"/>
          </pc:sldLayoutMkLst>
        </pc:sldLayoutChg>
        <pc:sldLayoutChg chg="del">
          <pc:chgData name="Victoria Woodward (1808417)" userId="S::1808417@student.uwtsd.ac.uk::6975173d-79fe-412e-aba0-9d222ce5a6a5" providerId="AD" clId="Web-{A17273D7-C8D1-CE57-0171-42CC63C4F258}" dt="2019-10-23T09:19:30.378" v="834"/>
          <pc:sldLayoutMkLst>
            <pc:docMk/>
            <pc:sldMasterMk cId="0" sldId="2147483768"/>
            <pc:sldLayoutMk cId="0" sldId="2147483774"/>
          </pc:sldLayoutMkLst>
        </pc:sldLayoutChg>
        <pc:sldLayoutChg chg="del">
          <pc:chgData name="Victoria Woodward (1808417)" userId="S::1808417@student.uwtsd.ac.uk::6975173d-79fe-412e-aba0-9d222ce5a6a5" providerId="AD" clId="Web-{A17273D7-C8D1-CE57-0171-42CC63C4F258}" dt="2019-10-23T09:19:30.378" v="834"/>
          <pc:sldLayoutMkLst>
            <pc:docMk/>
            <pc:sldMasterMk cId="0" sldId="2147483768"/>
            <pc:sldLayoutMk cId="0" sldId="2147483775"/>
          </pc:sldLayoutMkLst>
        </pc:sldLayoutChg>
        <pc:sldLayoutChg chg="del">
          <pc:chgData name="Victoria Woodward (1808417)" userId="S::1808417@student.uwtsd.ac.uk::6975173d-79fe-412e-aba0-9d222ce5a6a5" providerId="AD" clId="Web-{A17273D7-C8D1-CE57-0171-42CC63C4F258}" dt="2019-10-23T09:19:30.378" v="834"/>
          <pc:sldLayoutMkLst>
            <pc:docMk/>
            <pc:sldMasterMk cId="0" sldId="2147483768"/>
            <pc:sldLayoutMk cId="0" sldId="2147483776"/>
          </pc:sldLayoutMkLst>
        </pc:sldLayoutChg>
        <pc:sldLayoutChg chg="del">
          <pc:chgData name="Victoria Woodward (1808417)" userId="S::1808417@student.uwtsd.ac.uk::6975173d-79fe-412e-aba0-9d222ce5a6a5" providerId="AD" clId="Web-{A17273D7-C8D1-CE57-0171-42CC63C4F258}" dt="2019-10-23T09:19:30.378" v="834"/>
          <pc:sldLayoutMkLst>
            <pc:docMk/>
            <pc:sldMasterMk cId="0" sldId="2147483768"/>
            <pc:sldLayoutMk cId="0" sldId="2147483777"/>
          </pc:sldLayoutMkLst>
        </pc:sldLayoutChg>
        <pc:sldLayoutChg chg="del">
          <pc:chgData name="Victoria Woodward (1808417)" userId="S::1808417@student.uwtsd.ac.uk::6975173d-79fe-412e-aba0-9d222ce5a6a5" providerId="AD" clId="Web-{A17273D7-C8D1-CE57-0171-42CC63C4F258}" dt="2019-10-23T09:19:30.378" v="834"/>
          <pc:sldLayoutMkLst>
            <pc:docMk/>
            <pc:sldMasterMk cId="0" sldId="2147483768"/>
            <pc:sldLayoutMk cId="0" sldId="2147483778"/>
          </pc:sldLayoutMkLst>
        </pc:sldLayoutChg>
        <pc:sldLayoutChg chg="del">
          <pc:chgData name="Victoria Woodward (1808417)" userId="S::1808417@student.uwtsd.ac.uk::6975173d-79fe-412e-aba0-9d222ce5a6a5" providerId="AD" clId="Web-{A17273D7-C8D1-CE57-0171-42CC63C4F258}" dt="2019-10-23T09:19:30.378" v="834"/>
          <pc:sldLayoutMkLst>
            <pc:docMk/>
            <pc:sldMasterMk cId="0" sldId="2147483768"/>
            <pc:sldLayoutMk cId="0" sldId="2147483779"/>
          </pc:sldLayoutMkLst>
        </pc:sldLayoutChg>
      </pc:sldMasterChg>
      <pc:sldMasterChg chg="add del addSldLayout delSldLayout modSldLayout">
        <pc:chgData name="Victoria Woodward (1808417)" userId="S::1808417@student.uwtsd.ac.uk::6975173d-79fe-412e-aba0-9d222ce5a6a5" providerId="AD" clId="Web-{A17273D7-C8D1-CE57-0171-42CC63C4F258}" dt="2019-10-23T09:19:34.425" v="835"/>
        <pc:sldMasterMkLst>
          <pc:docMk/>
          <pc:sldMasterMk cId="2550110857" sldId="2147483780"/>
        </pc:sldMasterMkLst>
        <pc:sldLayoutChg chg="add del mod replId">
          <pc:chgData name="Victoria Woodward (1808417)" userId="S::1808417@student.uwtsd.ac.uk::6975173d-79fe-412e-aba0-9d222ce5a6a5" providerId="AD" clId="Web-{A17273D7-C8D1-CE57-0171-42CC63C4F258}" dt="2019-10-23T09:19:34.425" v="835"/>
          <pc:sldLayoutMkLst>
            <pc:docMk/>
            <pc:sldMasterMk cId="2550110857" sldId="2147483780"/>
            <pc:sldLayoutMk cId="4262474166" sldId="2147483781"/>
          </pc:sldLayoutMkLst>
        </pc:sldLayoutChg>
        <pc:sldLayoutChg chg="add del mod replId">
          <pc:chgData name="Victoria Woodward (1808417)" userId="S::1808417@student.uwtsd.ac.uk::6975173d-79fe-412e-aba0-9d222ce5a6a5" providerId="AD" clId="Web-{A17273D7-C8D1-CE57-0171-42CC63C4F258}" dt="2019-10-23T09:19:34.425" v="835"/>
          <pc:sldLayoutMkLst>
            <pc:docMk/>
            <pc:sldMasterMk cId="2550110857" sldId="2147483780"/>
            <pc:sldLayoutMk cId="2693241880" sldId="2147483782"/>
          </pc:sldLayoutMkLst>
        </pc:sldLayoutChg>
        <pc:sldLayoutChg chg="add del mod replId">
          <pc:chgData name="Victoria Woodward (1808417)" userId="S::1808417@student.uwtsd.ac.uk::6975173d-79fe-412e-aba0-9d222ce5a6a5" providerId="AD" clId="Web-{A17273D7-C8D1-CE57-0171-42CC63C4F258}" dt="2019-10-23T09:19:34.425" v="835"/>
          <pc:sldLayoutMkLst>
            <pc:docMk/>
            <pc:sldMasterMk cId="2550110857" sldId="2147483780"/>
            <pc:sldLayoutMk cId="1018806893" sldId="2147483783"/>
          </pc:sldLayoutMkLst>
        </pc:sldLayoutChg>
        <pc:sldLayoutChg chg="add del mod replId">
          <pc:chgData name="Victoria Woodward (1808417)" userId="S::1808417@student.uwtsd.ac.uk::6975173d-79fe-412e-aba0-9d222ce5a6a5" providerId="AD" clId="Web-{A17273D7-C8D1-CE57-0171-42CC63C4F258}" dt="2019-10-23T09:19:34.425" v="835"/>
          <pc:sldLayoutMkLst>
            <pc:docMk/>
            <pc:sldMasterMk cId="2550110857" sldId="2147483780"/>
            <pc:sldLayoutMk cId="107884446" sldId="2147483784"/>
          </pc:sldLayoutMkLst>
        </pc:sldLayoutChg>
        <pc:sldLayoutChg chg="add del mod replId">
          <pc:chgData name="Victoria Woodward (1808417)" userId="S::1808417@student.uwtsd.ac.uk::6975173d-79fe-412e-aba0-9d222ce5a6a5" providerId="AD" clId="Web-{A17273D7-C8D1-CE57-0171-42CC63C4F258}" dt="2019-10-23T09:19:34.425" v="835"/>
          <pc:sldLayoutMkLst>
            <pc:docMk/>
            <pc:sldMasterMk cId="2550110857" sldId="2147483780"/>
            <pc:sldLayoutMk cId="2166420874" sldId="2147483785"/>
          </pc:sldLayoutMkLst>
        </pc:sldLayoutChg>
        <pc:sldLayoutChg chg="add del mod replId">
          <pc:chgData name="Victoria Woodward (1808417)" userId="S::1808417@student.uwtsd.ac.uk::6975173d-79fe-412e-aba0-9d222ce5a6a5" providerId="AD" clId="Web-{A17273D7-C8D1-CE57-0171-42CC63C4F258}" dt="2019-10-23T09:19:34.425" v="835"/>
          <pc:sldLayoutMkLst>
            <pc:docMk/>
            <pc:sldMasterMk cId="2550110857" sldId="2147483780"/>
            <pc:sldLayoutMk cId="3108258331" sldId="2147483786"/>
          </pc:sldLayoutMkLst>
        </pc:sldLayoutChg>
        <pc:sldLayoutChg chg="add del mod replId">
          <pc:chgData name="Victoria Woodward (1808417)" userId="S::1808417@student.uwtsd.ac.uk::6975173d-79fe-412e-aba0-9d222ce5a6a5" providerId="AD" clId="Web-{A17273D7-C8D1-CE57-0171-42CC63C4F258}" dt="2019-10-23T09:19:34.425" v="835"/>
          <pc:sldLayoutMkLst>
            <pc:docMk/>
            <pc:sldMasterMk cId="2550110857" sldId="2147483780"/>
            <pc:sldLayoutMk cId="2056997296" sldId="2147483787"/>
          </pc:sldLayoutMkLst>
        </pc:sldLayoutChg>
        <pc:sldLayoutChg chg="add del mod replId">
          <pc:chgData name="Victoria Woodward (1808417)" userId="S::1808417@student.uwtsd.ac.uk::6975173d-79fe-412e-aba0-9d222ce5a6a5" providerId="AD" clId="Web-{A17273D7-C8D1-CE57-0171-42CC63C4F258}" dt="2019-10-23T09:19:34.425" v="835"/>
          <pc:sldLayoutMkLst>
            <pc:docMk/>
            <pc:sldMasterMk cId="2550110857" sldId="2147483780"/>
            <pc:sldLayoutMk cId="1360658195" sldId="2147483788"/>
          </pc:sldLayoutMkLst>
        </pc:sldLayoutChg>
        <pc:sldLayoutChg chg="add del mod replId">
          <pc:chgData name="Victoria Woodward (1808417)" userId="S::1808417@student.uwtsd.ac.uk::6975173d-79fe-412e-aba0-9d222ce5a6a5" providerId="AD" clId="Web-{A17273D7-C8D1-CE57-0171-42CC63C4F258}" dt="2019-10-23T09:19:34.425" v="835"/>
          <pc:sldLayoutMkLst>
            <pc:docMk/>
            <pc:sldMasterMk cId="2550110857" sldId="2147483780"/>
            <pc:sldLayoutMk cId="4018797125" sldId="2147483789"/>
          </pc:sldLayoutMkLst>
        </pc:sldLayoutChg>
        <pc:sldLayoutChg chg="add del mod replId">
          <pc:chgData name="Victoria Woodward (1808417)" userId="S::1808417@student.uwtsd.ac.uk::6975173d-79fe-412e-aba0-9d222ce5a6a5" providerId="AD" clId="Web-{A17273D7-C8D1-CE57-0171-42CC63C4F258}" dt="2019-10-23T09:19:34.425" v="835"/>
          <pc:sldLayoutMkLst>
            <pc:docMk/>
            <pc:sldMasterMk cId="2550110857" sldId="2147483780"/>
            <pc:sldLayoutMk cId="1322731548" sldId="2147483790"/>
          </pc:sldLayoutMkLst>
        </pc:sldLayoutChg>
        <pc:sldLayoutChg chg="add del mod replId">
          <pc:chgData name="Victoria Woodward (1808417)" userId="S::1808417@student.uwtsd.ac.uk::6975173d-79fe-412e-aba0-9d222ce5a6a5" providerId="AD" clId="Web-{A17273D7-C8D1-CE57-0171-42CC63C4F258}" dt="2019-10-23T09:19:34.425" v="835"/>
          <pc:sldLayoutMkLst>
            <pc:docMk/>
            <pc:sldMasterMk cId="2550110857" sldId="2147483780"/>
            <pc:sldLayoutMk cId="1821841281" sldId="2147483791"/>
          </pc:sldLayoutMkLst>
        </pc:sldLayoutChg>
      </pc:sldMasterChg>
      <pc:sldMasterChg chg="add del addSldLayout delSldLayout modSldLayout">
        <pc:chgData name="Victoria Woodward (1808417)" userId="S::1808417@student.uwtsd.ac.uk::6975173d-79fe-412e-aba0-9d222ce5a6a5" providerId="AD" clId="Web-{A17273D7-C8D1-CE57-0171-42CC63C4F258}" dt="2019-10-23T09:19:38.706" v="836"/>
        <pc:sldMasterMkLst>
          <pc:docMk/>
          <pc:sldMasterMk cId="4029754072" sldId="2147483792"/>
        </pc:sldMasterMkLst>
        <pc:sldLayoutChg chg="add del mod replId">
          <pc:chgData name="Victoria Woodward (1808417)" userId="S::1808417@student.uwtsd.ac.uk::6975173d-79fe-412e-aba0-9d222ce5a6a5" providerId="AD" clId="Web-{A17273D7-C8D1-CE57-0171-42CC63C4F258}" dt="2019-10-23T09:19:38.706" v="836"/>
          <pc:sldLayoutMkLst>
            <pc:docMk/>
            <pc:sldMasterMk cId="4029754072" sldId="2147483792"/>
            <pc:sldLayoutMk cId="2378038854" sldId="2147483793"/>
          </pc:sldLayoutMkLst>
        </pc:sldLayoutChg>
        <pc:sldLayoutChg chg="add del mod replId">
          <pc:chgData name="Victoria Woodward (1808417)" userId="S::1808417@student.uwtsd.ac.uk::6975173d-79fe-412e-aba0-9d222ce5a6a5" providerId="AD" clId="Web-{A17273D7-C8D1-CE57-0171-42CC63C4F258}" dt="2019-10-23T09:19:38.706" v="836"/>
          <pc:sldLayoutMkLst>
            <pc:docMk/>
            <pc:sldMasterMk cId="4029754072" sldId="2147483792"/>
            <pc:sldLayoutMk cId="98764403" sldId="2147483794"/>
          </pc:sldLayoutMkLst>
        </pc:sldLayoutChg>
        <pc:sldLayoutChg chg="add del mod replId">
          <pc:chgData name="Victoria Woodward (1808417)" userId="S::1808417@student.uwtsd.ac.uk::6975173d-79fe-412e-aba0-9d222ce5a6a5" providerId="AD" clId="Web-{A17273D7-C8D1-CE57-0171-42CC63C4F258}" dt="2019-10-23T09:19:38.706" v="836"/>
          <pc:sldLayoutMkLst>
            <pc:docMk/>
            <pc:sldMasterMk cId="4029754072" sldId="2147483792"/>
            <pc:sldLayoutMk cId="945619683" sldId="2147483795"/>
          </pc:sldLayoutMkLst>
        </pc:sldLayoutChg>
        <pc:sldLayoutChg chg="add del mod replId">
          <pc:chgData name="Victoria Woodward (1808417)" userId="S::1808417@student.uwtsd.ac.uk::6975173d-79fe-412e-aba0-9d222ce5a6a5" providerId="AD" clId="Web-{A17273D7-C8D1-CE57-0171-42CC63C4F258}" dt="2019-10-23T09:19:38.706" v="836"/>
          <pc:sldLayoutMkLst>
            <pc:docMk/>
            <pc:sldMasterMk cId="4029754072" sldId="2147483792"/>
            <pc:sldLayoutMk cId="1858498903" sldId="2147483796"/>
          </pc:sldLayoutMkLst>
        </pc:sldLayoutChg>
        <pc:sldLayoutChg chg="add del mod replId">
          <pc:chgData name="Victoria Woodward (1808417)" userId="S::1808417@student.uwtsd.ac.uk::6975173d-79fe-412e-aba0-9d222ce5a6a5" providerId="AD" clId="Web-{A17273D7-C8D1-CE57-0171-42CC63C4F258}" dt="2019-10-23T09:19:38.706" v="836"/>
          <pc:sldLayoutMkLst>
            <pc:docMk/>
            <pc:sldMasterMk cId="4029754072" sldId="2147483792"/>
            <pc:sldLayoutMk cId="3424742465" sldId="2147483797"/>
          </pc:sldLayoutMkLst>
        </pc:sldLayoutChg>
        <pc:sldLayoutChg chg="add del mod replId">
          <pc:chgData name="Victoria Woodward (1808417)" userId="S::1808417@student.uwtsd.ac.uk::6975173d-79fe-412e-aba0-9d222ce5a6a5" providerId="AD" clId="Web-{A17273D7-C8D1-CE57-0171-42CC63C4F258}" dt="2019-10-23T09:19:38.706" v="836"/>
          <pc:sldLayoutMkLst>
            <pc:docMk/>
            <pc:sldMasterMk cId="4029754072" sldId="2147483792"/>
            <pc:sldLayoutMk cId="3593979354" sldId="2147483798"/>
          </pc:sldLayoutMkLst>
        </pc:sldLayoutChg>
        <pc:sldLayoutChg chg="add del mod replId">
          <pc:chgData name="Victoria Woodward (1808417)" userId="S::1808417@student.uwtsd.ac.uk::6975173d-79fe-412e-aba0-9d222ce5a6a5" providerId="AD" clId="Web-{A17273D7-C8D1-CE57-0171-42CC63C4F258}" dt="2019-10-23T09:19:38.706" v="836"/>
          <pc:sldLayoutMkLst>
            <pc:docMk/>
            <pc:sldMasterMk cId="4029754072" sldId="2147483792"/>
            <pc:sldLayoutMk cId="3035799502" sldId="2147483799"/>
          </pc:sldLayoutMkLst>
        </pc:sldLayoutChg>
        <pc:sldLayoutChg chg="add del mod replId">
          <pc:chgData name="Victoria Woodward (1808417)" userId="S::1808417@student.uwtsd.ac.uk::6975173d-79fe-412e-aba0-9d222ce5a6a5" providerId="AD" clId="Web-{A17273D7-C8D1-CE57-0171-42CC63C4F258}" dt="2019-10-23T09:19:38.706" v="836"/>
          <pc:sldLayoutMkLst>
            <pc:docMk/>
            <pc:sldMasterMk cId="4029754072" sldId="2147483792"/>
            <pc:sldLayoutMk cId="3628598706" sldId="2147483800"/>
          </pc:sldLayoutMkLst>
        </pc:sldLayoutChg>
        <pc:sldLayoutChg chg="add del mod replId">
          <pc:chgData name="Victoria Woodward (1808417)" userId="S::1808417@student.uwtsd.ac.uk::6975173d-79fe-412e-aba0-9d222ce5a6a5" providerId="AD" clId="Web-{A17273D7-C8D1-CE57-0171-42CC63C4F258}" dt="2019-10-23T09:19:38.706" v="836"/>
          <pc:sldLayoutMkLst>
            <pc:docMk/>
            <pc:sldMasterMk cId="4029754072" sldId="2147483792"/>
            <pc:sldLayoutMk cId="1364141466" sldId="2147483801"/>
          </pc:sldLayoutMkLst>
        </pc:sldLayoutChg>
        <pc:sldLayoutChg chg="add del mod replId">
          <pc:chgData name="Victoria Woodward (1808417)" userId="S::1808417@student.uwtsd.ac.uk::6975173d-79fe-412e-aba0-9d222ce5a6a5" providerId="AD" clId="Web-{A17273D7-C8D1-CE57-0171-42CC63C4F258}" dt="2019-10-23T09:19:38.706" v="836"/>
          <pc:sldLayoutMkLst>
            <pc:docMk/>
            <pc:sldMasterMk cId="4029754072" sldId="2147483792"/>
            <pc:sldLayoutMk cId="2886760866" sldId="2147483802"/>
          </pc:sldLayoutMkLst>
        </pc:sldLayoutChg>
        <pc:sldLayoutChg chg="add del mod replId">
          <pc:chgData name="Victoria Woodward (1808417)" userId="S::1808417@student.uwtsd.ac.uk::6975173d-79fe-412e-aba0-9d222ce5a6a5" providerId="AD" clId="Web-{A17273D7-C8D1-CE57-0171-42CC63C4F258}" dt="2019-10-23T09:19:38.706" v="836"/>
          <pc:sldLayoutMkLst>
            <pc:docMk/>
            <pc:sldMasterMk cId="4029754072" sldId="2147483792"/>
            <pc:sldLayoutMk cId="1605792011" sldId="2147483803"/>
          </pc:sldLayoutMkLst>
        </pc:sldLayoutChg>
      </pc:sldMasterChg>
      <pc:sldMasterChg chg="add addSldLayout modSldLayout">
        <pc:chgData name="Victoria Woodward (1808417)" userId="S::1808417@student.uwtsd.ac.uk::6975173d-79fe-412e-aba0-9d222ce5a6a5" providerId="AD" clId="Web-{A17273D7-C8D1-CE57-0171-42CC63C4F258}" dt="2019-10-23T09:19:38.706" v="836"/>
        <pc:sldMasterMkLst>
          <pc:docMk/>
          <pc:sldMasterMk cId="2745421586" sldId="2147483804"/>
        </pc:sldMasterMkLst>
        <pc:sldLayoutChg chg="add mod replId">
          <pc:chgData name="Victoria Woodward (1808417)" userId="S::1808417@student.uwtsd.ac.uk::6975173d-79fe-412e-aba0-9d222ce5a6a5" providerId="AD" clId="Web-{A17273D7-C8D1-CE57-0171-42CC63C4F258}" dt="2019-10-23T09:19:38.706" v="836"/>
          <pc:sldLayoutMkLst>
            <pc:docMk/>
            <pc:sldMasterMk cId="2745421586" sldId="2147483804"/>
            <pc:sldLayoutMk cId="1497144657" sldId="2147483805"/>
          </pc:sldLayoutMkLst>
        </pc:sldLayoutChg>
        <pc:sldLayoutChg chg="add mod replId">
          <pc:chgData name="Victoria Woodward (1808417)" userId="S::1808417@student.uwtsd.ac.uk::6975173d-79fe-412e-aba0-9d222ce5a6a5" providerId="AD" clId="Web-{A17273D7-C8D1-CE57-0171-42CC63C4F258}" dt="2019-10-23T09:19:38.706" v="836"/>
          <pc:sldLayoutMkLst>
            <pc:docMk/>
            <pc:sldMasterMk cId="2745421586" sldId="2147483804"/>
            <pc:sldLayoutMk cId="812733675" sldId="2147483806"/>
          </pc:sldLayoutMkLst>
        </pc:sldLayoutChg>
        <pc:sldLayoutChg chg="add mod replId">
          <pc:chgData name="Victoria Woodward (1808417)" userId="S::1808417@student.uwtsd.ac.uk::6975173d-79fe-412e-aba0-9d222ce5a6a5" providerId="AD" clId="Web-{A17273D7-C8D1-CE57-0171-42CC63C4F258}" dt="2019-10-23T09:19:38.706" v="836"/>
          <pc:sldLayoutMkLst>
            <pc:docMk/>
            <pc:sldMasterMk cId="2745421586" sldId="2147483804"/>
            <pc:sldLayoutMk cId="3672157397" sldId="2147483807"/>
          </pc:sldLayoutMkLst>
        </pc:sldLayoutChg>
        <pc:sldLayoutChg chg="add mod replId">
          <pc:chgData name="Victoria Woodward (1808417)" userId="S::1808417@student.uwtsd.ac.uk::6975173d-79fe-412e-aba0-9d222ce5a6a5" providerId="AD" clId="Web-{A17273D7-C8D1-CE57-0171-42CC63C4F258}" dt="2019-10-23T09:19:38.706" v="836"/>
          <pc:sldLayoutMkLst>
            <pc:docMk/>
            <pc:sldMasterMk cId="2745421586" sldId="2147483804"/>
            <pc:sldLayoutMk cId="3014606164" sldId="2147483808"/>
          </pc:sldLayoutMkLst>
        </pc:sldLayoutChg>
        <pc:sldLayoutChg chg="add mod replId">
          <pc:chgData name="Victoria Woodward (1808417)" userId="S::1808417@student.uwtsd.ac.uk::6975173d-79fe-412e-aba0-9d222ce5a6a5" providerId="AD" clId="Web-{A17273D7-C8D1-CE57-0171-42CC63C4F258}" dt="2019-10-23T09:19:38.706" v="836"/>
          <pc:sldLayoutMkLst>
            <pc:docMk/>
            <pc:sldMasterMk cId="2745421586" sldId="2147483804"/>
            <pc:sldLayoutMk cId="4002038941" sldId="2147483809"/>
          </pc:sldLayoutMkLst>
        </pc:sldLayoutChg>
        <pc:sldLayoutChg chg="add mod replId">
          <pc:chgData name="Victoria Woodward (1808417)" userId="S::1808417@student.uwtsd.ac.uk::6975173d-79fe-412e-aba0-9d222ce5a6a5" providerId="AD" clId="Web-{A17273D7-C8D1-CE57-0171-42CC63C4F258}" dt="2019-10-23T09:19:38.706" v="836"/>
          <pc:sldLayoutMkLst>
            <pc:docMk/>
            <pc:sldMasterMk cId="2745421586" sldId="2147483804"/>
            <pc:sldLayoutMk cId="1034274888" sldId="2147483810"/>
          </pc:sldLayoutMkLst>
        </pc:sldLayoutChg>
        <pc:sldLayoutChg chg="add mod replId">
          <pc:chgData name="Victoria Woodward (1808417)" userId="S::1808417@student.uwtsd.ac.uk::6975173d-79fe-412e-aba0-9d222ce5a6a5" providerId="AD" clId="Web-{A17273D7-C8D1-CE57-0171-42CC63C4F258}" dt="2019-10-23T09:19:38.706" v="836"/>
          <pc:sldLayoutMkLst>
            <pc:docMk/>
            <pc:sldMasterMk cId="2745421586" sldId="2147483804"/>
            <pc:sldLayoutMk cId="4171390460" sldId="2147483811"/>
          </pc:sldLayoutMkLst>
        </pc:sldLayoutChg>
        <pc:sldLayoutChg chg="add mod replId">
          <pc:chgData name="Victoria Woodward (1808417)" userId="S::1808417@student.uwtsd.ac.uk::6975173d-79fe-412e-aba0-9d222ce5a6a5" providerId="AD" clId="Web-{A17273D7-C8D1-CE57-0171-42CC63C4F258}" dt="2019-10-23T09:19:38.706" v="836"/>
          <pc:sldLayoutMkLst>
            <pc:docMk/>
            <pc:sldMasterMk cId="2745421586" sldId="2147483804"/>
            <pc:sldLayoutMk cId="3226215557" sldId="2147483812"/>
          </pc:sldLayoutMkLst>
        </pc:sldLayoutChg>
        <pc:sldLayoutChg chg="add mod replId">
          <pc:chgData name="Victoria Woodward (1808417)" userId="S::1808417@student.uwtsd.ac.uk::6975173d-79fe-412e-aba0-9d222ce5a6a5" providerId="AD" clId="Web-{A17273D7-C8D1-CE57-0171-42CC63C4F258}" dt="2019-10-23T09:19:38.706" v="836"/>
          <pc:sldLayoutMkLst>
            <pc:docMk/>
            <pc:sldMasterMk cId="2745421586" sldId="2147483804"/>
            <pc:sldLayoutMk cId="2762983333" sldId="2147483813"/>
          </pc:sldLayoutMkLst>
        </pc:sldLayoutChg>
        <pc:sldLayoutChg chg="add mod replId">
          <pc:chgData name="Victoria Woodward (1808417)" userId="S::1808417@student.uwtsd.ac.uk::6975173d-79fe-412e-aba0-9d222ce5a6a5" providerId="AD" clId="Web-{A17273D7-C8D1-CE57-0171-42CC63C4F258}" dt="2019-10-23T09:19:38.706" v="836"/>
          <pc:sldLayoutMkLst>
            <pc:docMk/>
            <pc:sldMasterMk cId="2745421586" sldId="2147483804"/>
            <pc:sldLayoutMk cId="4126924669" sldId="2147483814"/>
          </pc:sldLayoutMkLst>
        </pc:sldLayoutChg>
        <pc:sldLayoutChg chg="add mod replId">
          <pc:chgData name="Victoria Woodward (1808417)" userId="S::1808417@student.uwtsd.ac.uk::6975173d-79fe-412e-aba0-9d222ce5a6a5" providerId="AD" clId="Web-{A17273D7-C8D1-CE57-0171-42CC63C4F258}" dt="2019-10-23T09:19:38.706" v="836"/>
          <pc:sldLayoutMkLst>
            <pc:docMk/>
            <pc:sldMasterMk cId="2745421586" sldId="2147483804"/>
            <pc:sldLayoutMk cId="2754866318" sldId="2147483815"/>
          </pc:sldLayoutMkLst>
        </pc:sldLayoutChg>
      </pc:sldMasterChg>
    </pc:docChg>
  </pc:docChgLst>
  <pc:docChgLst>
    <pc:chgData clId="Web-{7249DF57-89FE-9C81-3FA1-F1114449F7D2}"/>
    <pc:docChg chg="modSld">
      <pc:chgData name="" userId="" providerId="" clId="Web-{7249DF57-89FE-9C81-3FA1-F1114449F7D2}" dt="2019-10-30T10:51:04.109" v="9" actId="20577"/>
      <pc:docMkLst>
        <pc:docMk/>
      </pc:docMkLst>
      <pc:sldChg chg="modSp">
        <pc:chgData name="" userId="" providerId="" clId="Web-{7249DF57-89FE-9C81-3FA1-F1114449F7D2}" dt="2019-10-30T10:51:04.109" v="9" actId="20577"/>
        <pc:sldMkLst>
          <pc:docMk/>
          <pc:sldMk cId="1627197603" sldId="256"/>
        </pc:sldMkLst>
        <pc:spChg chg="mod">
          <ac:chgData name="" userId="" providerId="" clId="Web-{7249DF57-89FE-9C81-3FA1-F1114449F7D2}" dt="2019-10-30T10:51:04.109" v="9" actId="20577"/>
          <ac:spMkLst>
            <pc:docMk/>
            <pc:sldMk cId="1627197603" sldId="256"/>
            <ac:spMk id="2" creationId="{00000000-0000-0000-0000-000000000000}"/>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hyperlink" Target="http://Ahttps:/www.learning-theories.com/behaviorism.html" TargetMode="External"/><Relationship Id="rId7" Type="http://schemas.openxmlformats.org/officeDocument/2006/relationships/hyperlink" Target="http://Ahttps:/gov.wales/preparing-new-curriculum" TargetMode="External"/><Relationship Id="rId2" Type="http://schemas.openxmlformats.org/officeDocument/2006/relationships/hyperlink" Target="http://Ahttps:/www.slideshare.net/PaSsuDiary/bf-skinner-49302472(Accessed" TargetMode="External"/><Relationship Id="rId1" Type="http://schemas.openxmlformats.org/officeDocument/2006/relationships/hyperlink" Target="http://www.sringsmuth.com/wp-content/uploads/2011/08/Learning-Theories.jpg" TargetMode="External"/><Relationship Id="rId6" Type="http://schemas.openxmlformats.org/officeDocument/2006/relationships/hyperlink" Target="http://ahttp:/pedagogy28.blogspot.com/2015/11/the-constructivism.html" TargetMode="External"/><Relationship Id="rId5" Type="http://schemas.openxmlformats.org/officeDocument/2006/relationships/hyperlink" Target="http://Ahttp:/education-savvy.blogspot.com/2016/08/vygotskys-sociocultural-theory-of_21.html" TargetMode="External"/><Relationship Id="rId4" Type="http://schemas.openxmlformats.org/officeDocument/2006/relationships/hyperlink" Target="http://Ahttps:/simplypsychology.org/operant-conditioning.html" TargetMode="External"/></Relationships>
</file>

<file path=ppt/diagrams/_rels/drawing2.xml.rels><?xml version="1.0" encoding="UTF-8" standalone="yes"?>
<Relationships xmlns="http://schemas.openxmlformats.org/package/2006/relationships"><Relationship Id="rId3" Type="http://schemas.openxmlformats.org/officeDocument/2006/relationships/hyperlink" Target="http://Ahttps:/www.learning-theories.com/behaviorism.html" TargetMode="External"/><Relationship Id="rId7" Type="http://schemas.openxmlformats.org/officeDocument/2006/relationships/hyperlink" Target="http://Ahttps:/gov.wales/preparing-new-curriculum" TargetMode="External"/><Relationship Id="rId2" Type="http://schemas.openxmlformats.org/officeDocument/2006/relationships/hyperlink" Target="http://Ahttps:/www.slideshare.net/PaSsuDiary/bf-skinner-49302472(Accessed" TargetMode="External"/><Relationship Id="rId1" Type="http://schemas.openxmlformats.org/officeDocument/2006/relationships/hyperlink" Target="http://www.sringsmuth.com/wp-content/uploads/2011/08/Learning-Theories.jpg" TargetMode="External"/><Relationship Id="rId6" Type="http://schemas.openxmlformats.org/officeDocument/2006/relationships/hyperlink" Target="http://ahttp:/pedagogy28.blogspot.com/2015/11/the-constructivism.html" TargetMode="External"/><Relationship Id="rId5" Type="http://schemas.openxmlformats.org/officeDocument/2006/relationships/hyperlink" Target="http://Ahttp:/education-savvy.blogspot.com/2016/08/vygotskys-sociocultural-theory-of_21.html" TargetMode="External"/><Relationship Id="rId4" Type="http://schemas.openxmlformats.org/officeDocument/2006/relationships/hyperlink" Target="http://Ahttps:/simplypsychology.org/operant-conditioning.html" TargetMode="Externa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BB4737-3A5A-46D0-B8EA-E8F1D33B9D10}"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5BFC7042-8C3D-468D-959E-95982F26D2FC}">
      <dgm:prSet phldr="0"/>
      <dgm:spPr/>
      <dgm:t>
        <a:bodyPr/>
        <a:lstStyle/>
        <a:p>
          <a:pPr rtl="0"/>
          <a:r>
            <a:rPr lang="en-US" b="0" i="0" u="none" strike="noStrike" cap="none" baseline="0" noProof="0">
              <a:latin typeface="Calibri Light"/>
              <a:cs typeface="Calibri Light"/>
            </a:rPr>
            <a:t> CONSTRUCTIVISM</a:t>
          </a:r>
        </a:p>
      </dgm:t>
    </dgm:pt>
    <dgm:pt modelId="{82D1F0DB-2C77-40EE-8DF0-AF31317FC2C0}" type="parTrans" cxnId="{0F5AB7AB-C6D9-46F3-902B-8D174E5F6967}">
      <dgm:prSet/>
      <dgm:spPr/>
      <dgm:t>
        <a:bodyPr/>
        <a:lstStyle/>
        <a:p>
          <a:endParaRPr lang="en-US"/>
        </a:p>
      </dgm:t>
    </dgm:pt>
    <dgm:pt modelId="{93E55E34-E42E-4CC1-BA16-7161161444DD}" type="sibTrans" cxnId="{0F5AB7AB-C6D9-46F3-902B-8D174E5F6967}">
      <dgm:prSet/>
      <dgm:spPr/>
      <dgm:t>
        <a:bodyPr/>
        <a:lstStyle/>
        <a:p>
          <a:endParaRPr lang="en-US"/>
        </a:p>
      </dgm:t>
    </dgm:pt>
    <dgm:pt modelId="{5CC03F44-CD26-498F-BDBC-F6738F68A35F}">
      <dgm:prSet phldr="0"/>
      <dgm:spPr/>
      <dgm:t>
        <a:bodyPr/>
        <a:lstStyle/>
        <a:p>
          <a:endParaRPr lang="en-US" b="0" i="0" u="none" strike="noStrike" cap="none" baseline="0" noProof="0">
            <a:latin typeface="Calibri Light"/>
            <a:cs typeface="Calibri Light"/>
          </a:endParaRPr>
        </a:p>
      </dgm:t>
    </dgm:pt>
    <dgm:pt modelId="{9BD34F6E-2E98-46FC-9935-1C552816776C}" type="parTrans" cxnId="{E2795E43-277D-4848-A4D9-19B7DC16C151}">
      <dgm:prSet/>
      <dgm:spPr/>
    </dgm:pt>
    <dgm:pt modelId="{92C7A9E2-4E32-4ACC-9B0A-A4D3D7F0127A}" type="sibTrans" cxnId="{E2795E43-277D-4848-A4D9-19B7DC16C151}">
      <dgm:prSet/>
      <dgm:spPr/>
    </dgm:pt>
    <dgm:pt modelId="{01B8321B-719A-4044-B4A7-B0985808E55C}" type="pres">
      <dgm:prSet presAssocID="{D0BB4737-3A5A-46D0-B8EA-E8F1D33B9D10}" presName="vert0" presStyleCnt="0">
        <dgm:presLayoutVars>
          <dgm:dir/>
          <dgm:animOne val="branch"/>
          <dgm:animLvl val="lvl"/>
        </dgm:presLayoutVars>
      </dgm:prSet>
      <dgm:spPr/>
    </dgm:pt>
    <dgm:pt modelId="{5B4E8108-51FE-45CC-9E38-6AF3B92099B8}" type="pres">
      <dgm:prSet presAssocID="{5BFC7042-8C3D-468D-959E-95982F26D2FC}" presName="thickLine" presStyleLbl="alignNode1" presStyleIdx="0" presStyleCnt="2"/>
      <dgm:spPr/>
    </dgm:pt>
    <dgm:pt modelId="{D6076837-A9F8-463E-8B5A-7F5DCCCDFB87}" type="pres">
      <dgm:prSet presAssocID="{5BFC7042-8C3D-468D-959E-95982F26D2FC}" presName="horz1" presStyleCnt="0"/>
      <dgm:spPr/>
    </dgm:pt>
    <dgm:pt modelId="{5A2D2A09-E7ED-4295-8421-3C8DD6871A4A}" type="pres">
      <dgm:prSet presAssocID="{5BFC7042-8C3D-468D-959E-95982F26D2FC}" presName="tx1" presStyleLbl="revTx" presStyleIdx="0" presStyleCnt="2"/>
      <dgm:spPr/>
    </dgm:pt>
    <dgm:pt modelId="{ECEE6600-E01C-4BB5-8D2F-61B0FBA8344C}" type="pres">
      <dgm:prSet presAssocID="{5BFC7042-8C3D-468D-959E-95982F26D2FC}" presName="vert1" presStyleCnt="0"/>
      <dgm:spPr/>
    </dgm:pt>
    <dgm:pt modelId="{FE20F396-1D0D-4E72-A0A8-54AA8F14692D}" type="pres">
      <dgm:prSet presAssocID="{5CC03F44-CD26-498F-BDBC-F6738F68A35F}" presName="thickLine" presStyleLbl="alignNode1" presStyleIdx="1" presStyleCnt="2"/>
      <dgm:spPr/>
    </dgm:pt>
    <dgm:pt modelId="{7C2F030C-6337-4555-B59B-43596333395E}" type="pres">
      <dgm:prSet presAssocID="{5CC03F44-CD26-498F-BDBC-F6738F68A35F}" presName="horz1" presStyleCnt="0"/>
      <dgm:spPr/>
    </dgm:pt>
    <dgm:pt modelId="{67826A71-7C37-4B88-9F91-8F1CD0F38E8B}" type="pres">
      <dgm:prSet presAssocID="{5CC03F44-CD26-498F-BDBC-F6738F68A35F}" presName="tx1" presStyleLbl="revTx" presStyleIdx="1" presStyleCnt="2"/>
      <dgm:spPr/>
    </dgm:pt>
    <dgm:pt modelId="{9E8CC043-2939-49E0-9B7C-7F0EB02AD3C7}" type="pres">
      <dgm:prSet presAssocID="{5CC03F44-CD26-498F-BDBC-F6738F68A35F}" presName="vert1" presStyleCnt="0"/>
      <dgm:spPr/>
    </dgm:pt>
  </dgm:ptLst>
  <dgm:cxnLst>
    <dgm:cxn modelId="{C9804916-9E3E-4BC9-AE4B-160580706827}" type="presOf" srcId="{5CC03F44-CD26-498F-BDBC-F6738F68A35F}" destId="{67826A71-7C37-4B88-9F91-8F1CD0F38E8B}" srcOrd="0" destOrd="0" presId="urn:microsoft.com/office/officeart/2008/layout/LinedList"/>
    <dgm:cxn modelId="{003AB036-DCF8-42A3-BB30-47F5234C7565}" type="presOf" srcId="{D0BB4737-3A5A-46D0-B8EA-E8F1D33B9D10}" destId="{01B8321B-719A-4044-B4A7-B0985808E55C}" srcOrd="0" destOrd="0" presId="urn:microsoft.com/office/officeart/2008/layout/LinedList"/>
    <dgm:cxn modelId="{E2795E43-277D-4848-A4D9-19B7DC16C151}" srcId="{D0BB4737-3A5A-46D0-B8EA-E8F1D33B9D10}" destId="{5CC03F44-CD26-498F-BDBC-F6738F68A35F}" srcOrd="1" destOrd="0" parTransId="{9BD34F6E-2E98-46FC-9935-1C552816776C}" sibTransId="{92C7A9E2-4E32-4ACC-9B0A-A4D3D7F0127A}"/>
    <dgm:cxn modelId="{0F5AB7AB-C6D9-46F3-902B-8D174E5F6967}" srcId="{D0BB4737-3A5A-46D0-B8EA-E8F1D33B9D10}" destId="{5BFC7042-8C3D-468D-959E-95982F26D2FC}" srcOrd="0" destOrd="0" parTransId="{82D1F0DB-2C77-40EE-8DF0-AF31317FC2C0}" sibTransId="{93E55E34-E42E-4CC1-BA16-7161161444DD}"/>
    <dgm:cxn modelId="{55C251DA-302B-4307-9431-E6F06BAE27BB}" type="presOf" srcId="{5BFC7042-8C3D-468D-959E-95982F26D2FC}" destId="{5A2D2A09-E7ED-4295-8421-3C8DD6871A4A}" srcOrd="0" destOrd="0" presId="urn:microsoft.com/office/officeart/2008/layout/LinedList"/>
    <dgm:cxn modelId="{909BE623-5B80-4F76-BD15-AD2223EE680F}" type="presParOf" srcId="{01B8321B-719A-4044-B4A7-B0985808E55C}" destId="{5B4E8108-51FE-45CC-9E38-6AF3B92099B8}" srcOrd="0" destOrd="0" presId="urn:microsoft.com/office/officeart/2008/layout/LinedList"/>
    <dgm:cxn modelId="{873F519D-9A8C-4C34-8B60-FC25F181421D}" type="presParOf" srcId="{01B8321B-719A-4044-B4A7-B0985808E55C}" destId="{D6076837-A9F8-463E-8B5A-7F5DCCCDFB87}" srcOrd="1" destOrd="0" presId="urn:microsoft.com/office/officeart/2008/layout/LinedList"/>
    <dgm:cxn modelId="{2E39FB28-7FF5-44CC-8BBB-487028A261F0}" type="presParOf" srcId="{D6076837-A9F8-463E-8B5A-7F5DCCCDFB87}" destId="{5A2D2A09-E7ED-4295-8421-3C8DD6871A4A}" srcOrd="0" destOrd="0" presId="urn:microsoft.com/office/officeart/2008/layout/LinedList"/>
    <dgm:cxn modelId="{09D15B2C-6495-4776-BF86-D609192FB84D}" type="presParOf" srcId="{D6076837-A9F8-463E-8B5A-7F5DCCCDFB87}" destId="{ECEE6600-E01C-4BB5-8D2F-61B0FBA8344C}" srcOrd="1" destOrd="0" presId="urn:microsoft.com/office/officeart/2008/layout/LinedList"/>
    <dgm:cxn modelId="{588E0D75-1ABA-4DB7-A0B4-2AFFD61C4CD0}" type="presParOf" srcId="{01B8321B-719A-4044-B4A7-B0985808E55C}" destId="{FE20F396-1D0D-4E72-A0A8-54AA8F14692D}" srcOrd="2" destOrd="0" presId="urn:microsoft.com/office/officeart/2008/layout/LinedList"/>
    <dgm:cxn modelId="{D0E9C20C-0AAE-4E6C-B452-283052D7CC91}" type="presParOf" srcId="{01B8321B-719A-4044-B4A7-B0985808E55C}" destId="{7C2F030C-6337-4555-B59B-43596333395E}" srcOrd="3" destOrd="0" presId="urn:microsoft.com/office/officeart/2008/layout/LinedList"/>
    <dgm:cxn modelId="{AC1B454C-3AB8-4EFA-81D5-E94E72BA8D2C}" type="presParOf" srcId="{7C2F030C-6337-4555-B59B-43596333395E}" destId="{67826A71-7C37-4B88-9F91-8F1CD0F38E8B}" srcOrd="0" destOrd="0" presId="urn:microsoft.com/office/officeart/2008/layout/LinedList"/>
    <dgm:cxn modelId="{3A425C84-0BE6-4E8A-8F7F-1761FBF5D992}" type="presParOf" srcId="{7C2F030C-6337-4555-B59B-43596333395E}" destId="{9E8CC043-2939-49E0-9B7C-7F0EB02AD3C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0796395-60CC-4119-9D8F-0D7A93726DD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1BE9CCAD-1CB6-4A45-A190-D6DA742169FB}">
      <dgm:prSet/>
      <dgm:spPr/>
      <dgm:t>
        <a:bodyPr/>
        <a:lstStyle/>
        <a:p>
          <a:r>
            <a:rPr lang="en-GB" dirty="0"/>
            <a:t>Burnham, L. and Jones, H. (2008). </a:t>
          </a:r>
          <a:r>
            <a:rPr lang="en-GB" i="1" dirty="0"/>
            <a:t>The teaching assistant's handbook</a:t>
          </a:r>
          <a:r>
            <a:rPr lang="en-GB" dirty="0"/>
            <a:t>. Oxford: Heinemann.</a:t>
          </a:r>
          <a:endParaRPr lang="en-US" dirty="0"/>
        </a:p>
      </dgm:t>
    </dgm:pt>
    <dgm:pt modelId="{D8B9229F-4C59-4F63-B65D-81F7299C3DCE}" type="parTrans" cxnId="{8493F8A9-C746-4CAB-B420-1577105CE87C}">
      <dgm:prSet/>
      <dgm:spPr/>
      <dgm:t>
        <a:bodyPr/>
        <a:lstStyle/>
        <a:p>
          <a:endParaRPr lang="en-US"/>
        </a:p>
      </dgm:t>
    </dgm:pt>
    <dgm:pt modelId="{1FEAB2F6-510E-4CEC-9A60-374C429E1B95}" type="sibTrans" cxnId="{8493F8A9-C746-4CAB-B420-1577105CE87C}">
      <dgm:prSet/>
      <dgm:spPr/>
      <dgm:t>
        <a:bodyPr/>
        <a:lstStyle/>
        <a:p>
          <a:endParaRPr lang="en-US"/>
        </a:p>
      </dgm:t>
    </dgm:pt>
    <dgm:pt modelId="{5B3FA892-CA88-4FE3-9A7F-F59865B0AC50}">
      <dgm:prSet/>
      <dgm:spPr/>
      <dgm:t>
        <a:bodyPr/>
        <a:lstStyle/>
        <a:p>
          <a:pPr rtl="0"/>
          <a:r>
            <a:rPr lang="en-GB" dirty="0">
              <a:hlinkClick xmlns:r="http://schemas.openxmlformats.org/officeDocument/2006/relationships" r:id="rId1"/>
            </a:rPr>
            <a:t>Available at: http://www.sringsmuth.com/wp-content/uploads/2011/08/Learning-Theories.jpg</a:t>
          </a:r>
          <a:r>
            <a:rPr lang="en-GB" dirty="0"/>
            <a:t> (Accessed: </a:t>
          </a:r>
          <a:r>
            <a:rPr lang="en-GB" dirty="0">
              <a:latin typeface="Century Gothic" panose="020B0502020202020204"/>
            </a:rPr>
            <a:t>21 Oct 2019</a:t>
          </a:r>
          <a:r>
            <a:rPr lang="en-GB" dirty="0"/>
            <a:t>)</a:t>
          </a:r>
          <a:endParaRPr lang="en-US" dirty="0"/>
        </a:p>
      </dgm:t>
    </dgm:pt>
    <dgm:pt modelId="{6430BE73-F8F4-4072-A663-35F1000F1AA3}" type="parTrans" cxnId="{34B874AB-BAB9-4C90-8E26-E82AF4F36034}">
      <dgm:prSet/>
      <dgm:spPr/>
      <dgm:t>
        <a:bodyPr/>
        <a:lstStyle/>
        <a:p>
          <a:endParaRPr lang="en-US"/>
        </a:p>
      </dgm:t>
    </dgm:pt>
    <dgm:pt modelId="{A21743E2-37B3-4293-A3DB-E999EC5597B2}" type="sibTrans" cxnId="{34B874AB-BAB9-4C90-8E26-E82AF4F36034}">
      <dgm:prSet/>
      <dgm:spPr/>
      <dgm:t>
        <a:bodyPr/>
        <a:lstStyle/>
        <a:p>
          <a:endParaRPr lang="en-US"/>
        </a:p>
      </dgm:t>
    </dgm:pt>
    <dgm:pt modelId="{18B906BD-EF8D-42E2-983A-1EC594CBBA6B}">
      <dgm:prSet/>
      <dgm:spPr/>
      <dgm:t>
        <a:bodyPr/>
        <a:lstStyle/>
        <a:p>
          <a:pPr rtl="0"/>
          <a:r>
            <a:rPr lang="en-GB" dirty="0">
              <a:latin typeface="Century Gothic" panose="020B0502020202020204"/>
              <a:hlinkClick xmlns:r="http://schemas.openxmlformats.org/officeDocument/2006/relationships" r:id="rId2"/>
            </a:rPr>
            <a:t>Available at:https</a:t>
          </a:r>
          <a:r>
            <a:rPr lang="en-GB" dirty="0">
              <a:hlinkClick xmlns:r="http://schemas.openxmlformats.org/officeDocument/2006/relationships" r:id="rId2"/>
            </a:rPr>
            <a:t>://www.slideshare.net/PaSsuDiary/bf-skinner-49302472(Accessed</a:t>
          </a:r>
          <a:r>
            <a:rPr lang="en-GB" dirty="0"/>
            <a:t> </a:t>
          </a:r>
          <a:r>
            <a:rPr lang="en-GB" dirty="0">
              <a:latin typeface="Century Gothic" panose="020B0502020202020204"/>
            </a:rPr>
            <a:t>20 Oct 2019</a:t>
          </a:r>
          <a:r>
            <a:rPr lang="en-GB" dirty="0"/>
            <a:t>)</a:t>
          </a:r>
          <a:endParaRPr lang="en-US" dirty="0"/>
        </a:p>
      </dgm:t>
    </dgm:pt>
    <dgm:pt modelId="{726DA6E1-C602-4213-9427-D3F927F67570}" type="parTrans" cxnId="{69C6B70A-8DA8-4E33-84EE-97D5CE8D8BC9}">
      <dgm:prSet/>
      <dgm:spPr/>
      <dgm:t>
        <a:bodyPr/>
        <a:lstStyle/>
        <a:p>
          <a:endParaRPr lang="en-US"/>
        </a:p>
      </dgm:t>
    </dgm:pt>
    <dgm:pt modelId="{CACE3A8D-17DA-45BE-953E-F9F490432E7E}" type="sibTrans" cxnId="{69C6B70A-8DA8-4E33-84EE-97D5CE8D8BC9}">
      <dgm:prSet/>
      <dgm:spPr/>
      <dgm:t>
        <a:bodyPr/>
        <a:lstStyle/>
        <a:p>
          <a:endParaRPr lang="en-US"/>
        </a:p>
      </dgm:t>
    </dgm:pt>
    <dgm:pt modelId="{FCFBC5F7-F7EB-4D18-AC5D-4433EC9A9CE7}">
      <dgm:prSet/>
      <dgm:spPr/>
      <dgm:t>
        <a:bodyPr/>
        <a:lstStyle/>
        <a:p>
          <a:pPr rtl="0"/>
          <a:r>
            <a:rPr lang="en-GB" dirty="0">
              <a:latin typeface="Century Gothic" panose="020B0502020202020204"/>
              <a:hlinkClick xmlns:r="http://schemas.openxmlformats.org/officeDocument/2006/relationships" r:id="rId3"/>
            </a:rPr>
            <a:t>Available at:https</a:t>
          </a:r>
          <a:r>
            <a:rPr lang="en-GB" dirty="0">
              <a:hlinkClick xmlns:r="http://schemas.openxmlformats.org/officeDocument/2006/relationships" r:id="rId3"/>
            </a:rPr>
            <a:t>://www.learning-theories.com/behaviorism.html</a:t>
          </a:r>
          <a:r>
            <a:rPr lang="en-GB" dirty="0"/>
            <a:t>. (Accessed </a:t>
          </a:r>
          <a:r>
            <a:rPr lang="en-GB" dirty="0">
              <a:latin typeface="Century Gothic" panose="020B0502020202020204"/>
            </a:rPr>
            <a:t>23 Oct 2019</a:t>
          </a:r>
          <a:r>
            <a:rPr lang="en-GB" dirty="0"/>
            <a:t>)</a:t>
          </a:r>
          <a:endParaRPr lang="en-US" dirty="0"/>
        </a:p>
      </dgm:t>
    </dgm:pt>
    <dgm:pt modelId="{00EB7148-C126-4A99-9660-FA6EDCB51D6A}" type="parTrans" cxnId="{FA1602F5-DDCD-48FF-B299-74BDB5023818}">
      <dgm:prSet/>
      <dgm:spPr/>
      <dgm:t>
        <a:bodyPr/>
        <a:lstStyle/>
        <a:p>
          <a:endParaRPr lang="en-US"/>
        </a:p>
      </dgm:t>
    </dgm:pt>
    <dgm:pt modelId="{55F58F6E-8CD3-4846-B29C-141246153356}" type="sibTrans" cxnId="{FA1602F5-DDCD-48FF-B299-74BDB5023818}">
      <dgm:prSet/>
      <dgm:spPr/>
      <dgm:t>
        <a:bodyPr/>
        <a:lstStyle/>
        <a:p>
          <a:endParaRPr lang="en-US"/>
        </a:p>
      </dgm:t>
    </dgm:pt>
    <dgm:pt modelId="{5E1D50EA-64E4-4EAF-87D8-8C3EF18B0C11}">
      <dgm:prSet/>
      <dgm:spPr/>
      <dgm:t>
        <a:bodyPr/>
        <a:lstStyle/>
        <a:p>
          <a:pPr rtl="0"/>
          <a:r>
            <a:rPr lang="en-GB" dirty="0">
              <a:latin typeface="Century Gothic" panose="020B0502020202020204"/>
              <a:hlinkClick xmlns:r="http://schemas.openxmlformats.org/officeDocument/2006/relationships" r:id="rId4"/>
            </a:rPr>
            <a:t>Available at:https</a:t>
          </a:r>
          <a:r>
            <a:rPr lang="en-GB" dirty="0">
              <a:hlinkClick xmlns:r="http://schemas.openxmlformats.org/officeDocument/2006/relationships" r:id="rId4"/>
            </a:rPr>
            <a:t>://simplypsychology.org/operant-conditioning.html</a:t>
          </a:r>
          <a:r>
            <a:rPr lang="en-GB" dirty="0"/>
            <a:t> (Accessed </a:t>
          </a:r>
          <a:r>
            <a:rPr lang="en-GB" dirty="0">
              <a:latin typeface="Century Gothic" panose="020B0502020202020204"/>
            </a:rPr>
            <a:t>23 Oct 2019</a:t>
          </a:r>
          <a:r>
            <a:rPr lang="en-GB" dirty="0"/>
            <a:t>)</a:t>
          </a:r>
          <a:endParaRPr lang="en-US" dirty="0"/>
        </a:p>
      </dgm:t>
    </dgm:pt>
    <dgm:pt modelId="{E2BE281C-439C-4690-9ED3-831899413E44}" type="parTrans" cxnId="{0B280C5F-A943-42EF-8394-0163C0FEB6D5}">
      <dgm:prSet/>
      <dgm:spPr/>
      <dgm:t>
        <a:bodyPr/>
        <a:lstStyle/>
        <a:p>
          <a:endParaRPr lang="en-US"/>
        </a:p>
      </dgm:t>
    </dgm:pt>
    <dgm:pt modelId="{FE550A1F-953D-42E9-AD68-869190F6C616}" type="sibTrans" cxnId="{0B280C5F-A943-42EF-8394-0163C0FEB6D5}">
      <dgm:prSet/>
      <dgm:spPr/>
      <dgm:t>
        <a:bodyPr/>
        <a:lstStyle/>
        <a:p>
          <a:endParaRPr lang="en-US"/>
        </a:p>
      </dgm:t>
    </dgm:pt>
    <dgm:pt modelId="{63DFAC52-8974-413C-924F-11D571665EEF}">
      <dgm:prSet phldr="0"/>
      <dgm:spPr/>
      <dgm:t>
        <a:bodyPr/>
        <a:lstStyle/>
        <a:p>
          <a:pPr rtl="0"/>
          <a:r>
            <a:rPr lang="en-GB" dirty="0">
              <a:latin typeface="Century Gothic" panose="020B0502020202020204"/>
              <a:hlinkClick xmlns:r="http://schemas.openxmlformats.org/officeDocument/2006/relationships" r:id="rId5"/>
            </a:rPr>
            <a:t>Available at:http</a:t>
          </a:r>
          <a:r>
            <a:rPr lang="en-GB" dirty="0">
              <a:hlinkClick xmlns:r="http://schemas.openxmlformats.org/officeDocument/2006/relationships" r:id="rId5"/>
            </a:rPr>
            <a:t>://education-savvy.blogspot.com/2016/08/vygotskys-sociocultural-theory-of_21.html</a:t>
          </a:r>
          <a:r>
            <a:rPr lang="en-GB" dirty="0">
              <a:latin typeface="Calibri Light" panose="020F0302020204030204"/>
            </a:rPr>
            <a:t> (Acessed 31 Oct 2019)</a:t>
          </a:r>
        </a:p>
      </dgm:t>
    </dgm:pt>
    <dgm:pt modelId="{DC34CAC6-321D-48A9-873D-D4F55162AFDC}" type="parTrans" cxnId="{19074A59-58A5-4DA6-A057-AA22F41BCFFE}">
      <dgm:prSet/>
      <dgm:spPr/>
    </dgm:pt>
    <dgm:pt modelId="{77F292A1-B3B2-4E5E-9BCE-3499F1E20320}" type="sibTrans" cxnId="{19074A59-58A5-4DA6-A057-AA22F41BCFFE}">
      <dgm:prSet/>
      <dgm:spPr/>
    </dgm:pt>
    <dgm:pt modelId="{72827F9C-CDAF-4584-8B25-71B1931783D3}">
      <dgm:prSet phldr="0"/>
      <dgm:spPr/>
      <dgm:t>
        <a:bodyPr/>
        <a:lstStyle/>
        <a:p>
          <a:pPr rtl="0"/>
          <a:r>
            <a:rPr lang="en-GB" dirty="0" err="1"/>
            <a:t>SchoolB</a:t>
          </a:r>
          <a:r>
            <a:rPr lang="en-GB" dirty="0"/>
            <a:t>. (2019).</a:t>
          </a:r>
          <a:r>
            <a:rPr lang="en-GB" dirty="0">
              <a:latin typeface="Century Gothic" panose="020B0502020202020204"/>
            </a:rPr>
            <a:t> </a:t>
          </a:r>
          <a:r>
            <a:rPr lang="en-GB" i="1" dirty="0">
              <a:latin typeface="Century Gothic" panose="020B0502020202020204"/>
            </a:rPr>
            <a:t>Behaviour policy</a:t>
          </a:r>
          <a:r>
            <a:rPr lang="en-GB" dirty="0"/>
            <a:t>. [online] Available at: http:// [Accessed 20 </a:t>
          </a:r>
          <a:r>
            <a:rPr lang="en-GB" dirty="0">
              <a:latin typeface="Century Gothic" panose="020B0502020202020204"/>
            </a:rPr>
            <a:t>Oct</a:t>
          </a:r>
          <a:r>
            <a:rPr lang="en-GB" dirty="0"/>
            <a:t>. 2019].</a:t>
          </a:r>
        </a:p>
      </dgm:t>
    </dgm:pt>
    <dgm:pt modelId="{71A4C749-99C0-4480-B686-F7990FDC5A1E}" type="parTrans" cxnId="{19FA5CB0-5A58-4138-A6FE-F8FF404591CC}">
      <dgm:prSet/>
      <dgm:spPr/>
    </dgm:pt>
    <dgm:pt modelId="{12E58646-0D72-414B-B5F2-4EA7BC071129}" type="sibTrans" cxnId="{19FA5CB0-5A58-4138-A6FE-F8FF404591CC}">
      <dgm:prSet/>
      <dgm:spPr/>
    </dgm:pt>
    <dgm:pt modelId="{492B17B8-F95B-4276-8B07-12971FE9B74E}">
      <dgm:prSet phldr="0"/>
      <dgm:spPr/>
      <dgm:t>
        <a:bodyPr/>
        <a:lstStyle/>
        <a:p>
          <a:pPr rtl="0"/>
          <a:r>
            <a:rPr lang="en-GB" dirty="0">
              <a:latin typeface="Century Gothic" panose="020B0502020202020204"/>
              <a:hlinkClick xmlns:r="http://schemas.openxmlformats.org/officeDocument/2006/relationships" r:id="rId6"/>
            </a:rPr>
            <a:t>Available at:http</a:t>
          </a:r>
          <a:r>
            <a:rPr lang="en-GB" dirty="0">
              <a:hlinkClick xmlns:r="http://schemas.openxmlformats.org/officeDocument/2006/relationships" r:id="rId6"/>
            </a:rPr>
            <a:t>://pedagogy28.blogspot.com/2015/11/the-constructivism.html</a:t>
          </a:r>
          <a:r>
            <a:rPr lang="en-GB" dirty="0">
              <a:latin typeface="Century Gothic" panose="020B0502020202020204"/>
            </a:rPr>
            <a:t> (Accessed 21 Oct 2019)</a:t>
          </a:r>
          <a:endParaRPr lang="en-GB" dirty="0"/>
        </a:p>
      </dgm:t>
    </dgm:pt>
    <dgm:pt modelId="{EE877D39-EB50-4DC7-8EA1-DB2B21381645}" type="parTrans" cxnId="{70782150-36EB-472D-8ABA-10E1901BDF8E}">
      <dgm:prSet/>
      <dgm:spPr/>
    </dgm:pt>
    <dgm:pt modelId="{1220A392-30E6-441D-A4B0-6CB77FB770A0}" type="sibTrans" cxnId="{70782150-36EB-472D-8ABA-10E1901BDF8E}">
      <dgm:prSet/>
      <dgm:spPr/>
    </dgm:pt>
    <dgm:pt modelId="{80682FB5-F6AA-4907-BC67-21721E98ACF4}">
      <dgm:prSet phldr="0"/>
      <dgm:spPr/>
      <dgm:t>
        <a:bodyPr/>
        <a:lstStyle/>
        <a:p>
          <a:pPr rtl="0"/>
          <a:r>
            <a:rPr lang="en-GB" dirty="0">
              <a:latin typeface="Century Gothic" panose="020B0502020202020204"/>
              <a:hlinkClick xmlns:r="http://schemas.openxmlformats.org/officeDocument/2006/relationships" r:id="rId7"/>
            </a:rPr>
            <a:t>Available athttps</a:t>
          </a:r>
          <a:r>
            <a:rPr lang="en-GB" dirty="0">
              <a:hlinkClick xmlns:r="http://schemas.openxmlformats.org/officeDocument/2006/relationships" r:id="rId7"/>
            </a:rPr>
            <a:t>://gov.wales/preparing-new-curriculum</a:t>
          </a:r>
          <a:r>
            <a:rPr lang="en-GB" dirty="0">
              <a:latin typeface="Century Gothic" panose="020B0502020202020204"/>
            </a:rPr>
            <a:t> (Accessed Oct 23 2019) </a:t>
          </a:r>
          <a:endParaRPr lang="en-GB" dirty="0">
            <a:latin typeface="Century Gothic" panose="020B0502020202020204"/>
            <a:hlinkClick xmlns:r="http://schemas.openxmlformats.org/officeDocument/2006/relationships" r:id="rId7"/>
          </a:endParaRPr>
        </a:p>
      </dgm:t>
    </dgm:pt>
    <dgm:pt modelId="{C114826A-96FC-4EB0-B09F-B381404488A8}" type="parTrans" cxnId="{44DDDEF7-D736-439C-987D-5C19B6333223}">
      <dgm:prSet/>
      <dgm:spPr/>
    </dgm:pt>
    <dgm:pt modelId="{8BAE7621-8FE6-4EB0-A77D-781EAB1DCCB7}" type="sibTrans" cxnId="{44DDDEF7-D736-439C-987D-5C19B6333223}">
      <dgm:prSet/>
      <dgm:spPr/>
    </dgm:pt>
    <dgm:pt modelId="{E7E6D474-C488-40FC-8C75-E16630206454}" type="pres">
      <dgm:prSet presAssocID="{70796395-60CC-4119-9D8F-0D7A93726DDE}" presName="linear" presStyleCnt="0">
        <dgm:presLayoutVars>
          <dgm:animLvl val="lvl"/>
          <dgm:resizeHandles val="exact"/>
        </dgm:presLayoutVars>
      </dgm:prSet>
      <dgm:spPr/>
    </dgm:pt>
    <dgm:pt modelId="{61BAB2B8-5CB4-477C-8A92-488C573A44B4}" type="pres">
      <dgm:prSet presAssocID="{1BE9CCAD-1CB6-4A45-A190-D6DA742169FB}" presName="parentText" presStyleLbl="node1" presStyleIdx="0" presStyleCnt="9">
        <dgm:presLayoutVars>
          <dgm:chMax val="0"/>
          <dgm:bulletEnabled val="1"/>
        </dgm:presLayoutVars>
      </dgm:prSet>
      <dgm:spPr/>
    </dgm:pt>
    <dgm:pt modelId="{B7671372-FBCC-414D-A80E-F4891A587015}" type="pres">
      <dgm:prSet presAssocID="{1FEAB2F6-510E-4CEC-9A60-374C429E1B95}" presName="spacer" presStyleCnt="0"/>
      <dgm:spPr/>
    </dgm:pt>
    <dgm:pt modelId="{51A201BD-9E45-445E-94D6-125C479EF89C}" type="pres">
      <dgm:prSet presAssocID="{5B3FA892-CA88-4FE3-9A7F-F59865B0AC50}" presName="parentText" presStyleLbl="node1" presStyleIdx="1" presStyleCnt="9">
        <dgm:presLayoutVars>
          <dgm:chMax val="0"/>
          <dgm:bulletEnabled val="1"/>
        </dgm:presLayoutVars>
      </dgm:prSet>
      <dgm:spPr/>
    </dgm:pt>
    <dgm:pt modelId="{1BBA9748-3B11-4010-8BD4-E15BB1BCBD90}" type="pres">
      <dgm:prSet presAssocID="{A21743E2-37B3-4293-A3DB-E999EC5597B2}" presName="spacer" presStyleCnt="0"/>
      <dgm:spPr/>
    </dgm:pt>
    <dgm:pt modelId="{30B0078F-065D-4C79-B9D8-7B3094427106}" type="pres">
      <dgm:prSet presAssocID="{18B906BD-EF8D-42E2-983A-1EC594CBBA6B}" presName="parentText" presStyleLbl="node1" presStyleIdx="2" presStyleCnt="9">
        <dgm:presLayoutVars>
          <dgm:chMax val="0"/>
          <dgm:bulletEnabled val="1"/>
        </dgm:presLayoutVars>
      </dgm:prSet>
      <dgm:spPr/>
    </dgm:pt>
    <dgm:pt modelId="{2E57BF34-C395-4179-9D3F-9CA6D40CEAA5}" type="pres">
      <dgm:prSet presAssocID="{CACE3A8D-17DA-45BE-953E-F9F490432E7E}" presName="spacer" presStyleCnt="0"/>
      <dgm:spPr/>
    </dgm:pt>
    <dgm:pt modelId="{8655D2B0-0A73-4485-8DFF-A829EF0388F9}" type="pres">
      <dgm:prSet presAssocID="{FCFBC5F7-F7EB-4D18-AC5D-4433EC9A9CE7}" presName="parentText" presStyleLbl="node1" presStyleIdx="3" presStyleCnt="9">
        <dgm:presLayoutVars>
          <dgm:chMax val="0"/>
          <dgm:bulletEnabled val="1"/>
        </dgm:presLayoutVars>
      </dgm:prSet>
      <dgm:spPr/>
    </dgm:pt>
    <dgm:pt modelId="{18288BCA-FFEA-4169-BACA-4F9702E01AB9}" type="pres">
      <dgm:prSet presAssocID="{55F58F6E-8CD3-4846-B29C-141246153356}" presName="spacer" presStyleCnt="0"/>
      <dgm:spPr/>
    </dgm:pt>
    <dgm:pt modelId="{7501F6E9-92E4-4D45-BB2C-E7C7B5FAA0B9}" type="pres">
      <dgm:prSet presAssocID="{5E1D50EA-64E4-4EAF-87D8-8C3EF18B0C11}" presName="parentText" presStyleLbl="node1" presStyleIdx="4" presStyleCnt="9">
        <dgm:presLayoutVars>
          <dgm:chMax val="0"/>
          <dgm:bulletEnabled val="1"/>
        </dgm:presLayoutVars>
      </dgm:prSet>
      <dgm:spPr/>
    </dgm:pt>
    <dgm:pt modelId="{3BF39650-54B3-4BC1-A174-DAFC300D7AA2}" type="pres">
      <dgm:prSet presAssocID="{FE550A1F-953D-42E9-AD68-869190F6C616}" presName="spacer" presStyleCnt="0"/>
      <dgm:spPr/>
    </dgm:pt>
    <dgm:pt modelId="{383BB69D-A085-416D-9B29-5703B25325C9}" type="pres">
      <dgm:prSet presAssocID="{63DFAC52-8974-413C-924F-11D571665EEF}" presName="parentText" presStyleLbl="node1" presStyleIdx="5" presStyleCnt="9">
        <dgm:presLayoutVars>
          <dgm:chMax val="0"/>
          <dgm:bulletEnabled val="1"/>
        </dgm:presLayoutVars>
      </dgm:prSet>
      <dgm:spPr/>
    </dgm:pt>
    <dgm:pt modelId="{2099C790-39C4-4EA4-B0AB-A80AE54F1C1E}" type="pres">
      <dgm:prSet presAssocID="{77F292A1-B3B2-4E5E-9BCE-3499F1E20320}" presName="spacer" presStyleCnt="0"/>
      <dgm:spPr/>
    </dgm:pt>
    <dgm:pt modelId="{5CDA4744-C187-4C22-80E7-53923876E022}" type="pres">
      <dgm:prSet presAssocID="{72827F9C-CDAF-4584-8B25-71B1931783D3}" presName="parentText" presStyleLbl="node1" presStyleIdx="6" presStyleCnt="9">
        <dgm:presLayoutVars>
          <dgm:chMax val="0"/>
          <dgm:bulletEnabled val="1"/>
        </dgm:presLayoutVars>
      </dgm:prSet>
      <dgm:spPr/>
    </dgm:pt>
    <dgm:pt modelId="{32682E83-9FE7-4893-BE8D-725FA4E2E329}" type="pres">
      <dgm:prSet presAssocID="{12E58646-0D72-414B-B5F2-4EA7BC071129}" presName="spacer" presStyleCnt="0"/>
      <dgm:spPr/>
    </dgm:pt>
    <dgm:pt modelId="{78B3D587-E669-415E-8203-5B207A589519}" type="pres">
      <dgm:prSet presAssocID="{492B17B8-F95B-4276-8B07-12971FE9B74E}" presName="parentText" presStyleLbl="node1" presStyleIdx="7" presStyleCnt="9">
        <dgm:presLayoutVars>
          <dgm:chMax val="0"/>
          <dgm:bulletEnabled val="1"/>
        </dgm:presLayoutVars>
      </dgm:prSet>
      <dgm:spPr/>
    </dgm:pt>
    <dgm:pt modelId="{C84BA1B3-5B0A-43DD-8538-72256661BEF6}" type="pres">
      <dgm:prSet presAssocID="{1220A392-30E6-441D-A4B0-6CB77FB770A0}" presName="spacer" presStyleCnt="0"/>
      <dgm:spPr/>
    </dgm:pt>
    <dgm:pt modelId="{524DBEE0-2BCB-41EE-A6D4-CC1FB5A547A9}" type="pres">
      <dgm:prSet presAssocID="{80682FB5-F6AA-4907-BC67-21721E98ACF4}" presName="parentText" presStyleLbl="node1" presStyleIdx="8" presStyleCnt="9">
        <dgm:presLayoutVars>
          <dgm:chMax val="0"/>
          <dgm:bulletEnabled val="1"/>
        </dgm:presLayoutVars>
      </dgm:prSet>
      <dgm:spPr/>
    </dgm:pt>
  </dgm:ptLst>
  <dgm:cxnLst>
    <dgm:cxn modelId="{69C6B70A-8DA8-4E33-84EE-97D5CE8D8BC9}" srcId="{70796395-60CC-4119-9D8F-0D7A93726DDE}" destId="{18B906BD-EF8D-42E2-983A-1EC594CBBA6B}" srcOrd="2" destOrd="0" parTransId="{726DA6E1-C602-4213-9427-D3F927F67570}" sibTransId="{CACE3A8D-17DA-45BE-953E-F9F490432E7E}"/>
    <dgm:cxn modelId="{E70C7222-BF9B-4ADD-9C76-A5B074F71172}" type="presOf" srcId="{18B906BD-EF8D-42E2-983A-1EC594CBBA6B}" destId="{30B0078F-065D-4C79-B9D8-7B3094427106}" srcOrd="0" destOrd="0" presId="urn:microsoft.com/office/officeart/2005/8/layout/vList2"/>
    <dgm:cxn modelId="{5D6D9E29-823B-4ED1-8131-9EF4958E144F}" type="presOf" srcId="{FCFBC5F7-F7EB-4D18-AC5D-4433EC9A9CE7}" destId="{8655D2B0-0A73-4485-8DFF-A829EF0388F9}" srcOrd="0" destOrd="0" presId="urn:microsoft.com/office/officeart/2005/8/layout/vList2"/>
    <dgm:cxn modelId="{0B280C5F-A943-42EF-8394-0163C0FEB6D5}" srcId="{70796395-60CC-4119-9D8F-0D7A93726DDE}" destId="{5E1D50EA-64E4-4EAF-87D8-8C3EF18B0C11}" srcOrd="4" destOrd="0" parTransId="{E2BE281C-439C-4690-9ED3-831899413E44}" sibTransId="{FE550A1F-953D-42E9-AD68-869190F6C616}"/>
    <dgm:cxn modelId="{1589DD60-572A-4D0C-B9F0-DF7966F46774}" type="presOf" srcId="{72827F9C-CDAF-4584-8B25-71B1931783D3}" destId="{5CDA4744-C187-4C22-80E7-53923876E022}" srcOrd="0" destOrd="0" presId="urn:microsoft.com/office/officeart/2005/8/layout/vList2"/>
    <dgm:cxn modelId="{0080FB4D-F417-4214-B77B-02331D4C8521}" type="presOf" srcId="{63DFAC52-8974-413C-924F-11D571665EEF}" destId="{383BB69D-A085-416D-9B29-5703B25325C9}" srcOrd="0" destOrd="0" presId="urn:microsoft.com/office/officeart/2005/8/layout/vList2"/>
    <dgm:cxn modelId="{70782150-36EB-472D-8ABA-10E1901BDF8E}" srcId="{70796395-60CC-4119-9D8F-0D7A93726DDE}" destId="{492B17B8-F95B-4276-8B07-12971FE9B74E}" srcOrd="7" destOrd="0" parTransId="{EE877D39-EB50-4DC7-8EA1-DB2B21381645}" sibTransId="{1220A392-30E6-441D-A4B0-6CB77FB770A0}"/>
    <dgm:cxn modelId="{19074A59-58A5-4DA6-A057-AA22F41BCFFE}" srcId="{70796395-60CC-4119-9D8F-0D7A93726DDE}" destId="{63DFAC52-8974-413C-924F-11D571665EEF}" srcOrd="5" destOrd="0" parTransId="{DC34CAC6-321D-48A9-873D-D4F55162AFDC}" sibTransId="{77F292A1-B3B2-4E5E-9BCE-3499F1E20320}"/>
    <dgm:cxn modelId="{5CDF3F7D-EA1D-4C5E-A522-646CF67D8DDF}" type="presOf" srcId="{80682FB5-F6AA-4907-BC67-21721E98ACF4}" destId="{524DBEE0-2BCB-41EE-A6D4-CC1FB5A547A9}" srcOrd="0" destOrd="0" presId="urn:microsoft.com/office/officeart/2005/8/layout/vList2"/>
    <dgm:cxn modelId="{8493F8A9-C746-4CAB-B420-1577105CE87C}" srcId="{70796395-60CC-4119-9D8F-0D7A93726DDE}" destId="{1BE9CCAD-1CB6-4A45-A190-D6DA742169FB}" srcOrd="0" destOrd="0" parTransId="{D8B9229F-4C59-4F63-B65D-81F7299C3DCE}" sibTransId="{1FEAB2F6-510E-4CEC-9A60-374C429E1B95}"/>
    <dgm:cxn modelId="{34B874AB-BAB9-4C90-8E26-E82AF4F36034}" srcId="{70796395-60CC-4119-9D8F-0D7A93726DDE}" destId="{5B3FA892-CA88-4FE3-9A7F-F59865B0AC50}" srcOrd="1" destOrd="0" parTransId="{6430BE73-F8F4-4072-A663-35F1000F1AA3}" sibTransId="{A21743E2-37B3-4293-A3DB-E999EC5597B2}"/>
    <dgm:cxn modelId="{19FA5CB0-5A58-4138-A6FE-F8FF404591CC}" srcId="{70796395-60CC-4119-9D8F-0D7A93726DDE}" destId="{72827F9C-CDAF-4584-8B25-71B1931783D3}" srcOrd="6" destOrd="0" parTransId="{71A4C749-99C0-4480-B686-F7990FDC5A1E}" sibTransId="{12E58646-0D72-414B-B5F2-4EA7BC071129}"/>
    <dgm:cxn modelId="{CBD66FB0-9B49-472C-94A9-0AAB4172BDE5}" type="presOf" srcId="{492B17B8-F95B-4276-8B07-12971FE9B74E}" destId="{78B3D587-E669-415E-8203-5B207A589519}" srcOrd="0" destOrd="0" presId="urn:microsoft.com/office/officeart/2005/8/layout/vList2"/>
    <dgm:cxn modelId="{5BE70EBA-1125-45B0-9EF5-2C12927AC553}" type="presOf" srcId="{5B3FA892-CA88-4FE3-9A7F-F59865B0AC50}" destId="{51A201BD-9E45-445E-94D6-125C479EF89C}" srcOrd="0" destOrd="0" presId="urn:microsoft.com/office/officeart/2005/8/layout/vList2"/>
    <dgm:cxn modelId="{F99F17D7-7BD3-4309-B06F-299243EA9419}" type="presOf" srcId="{5E1D50EA-64E4-4EAF-87D8-8C3EF18B0C11}" destId="{7501F6E9-92E4-4D45-BB2C-E7C7B5FAA0B9}" srcOrd="0" destOrd="0" presId="urn:microsoft.com/office/officeart/2005/8/layout/vList2"/>
    <dgm:cxn modelId="{1BAF96E1-F138-4213-AC51-4882D18FA888}" type="presOf" srcId="{1BE9CCAD-1CB6-4A45-A190-D6DA742169FB}" destId="{61BAB2B8-5CB4-477C-8A92-488C573A44B4}" srcOrd="0" destOrd="0" presId="urn:microsoft.com/office/officeart/2005/8/layout/vList2"/>
    <dgm:cxn modelId="{FA1602F5-DDCD-48FF-B299-74BDB5023818}" srcId="{70796395-60CC-4119-9D8F-0D7A93726DDE}" destId="{FCFBC5F7-F7EB-4D18-AC5D-4433EC9A9CE7}" srcOrd="3" destOrd="0" parTransId="{00EB7148-C126-4A99-9660-FA6EDCB51D6A}" sibTransId="{55F58F6E-8CD3-4846-B29C-141246153356}"/>
    <dgm:cxn modelId="{44DDDEF7-D736-439C-987D-5C19B6333223}" srcId="{70796395-60CC-4119-9D8F-0D7A93726DDE}" destId="{80682FB5-F6AA-4907-BC67-21721E98ACF4}" srcOrd="8" destOrd="0" parTransId="{C114826A-96FC-4EB0-B09F-B381404488A8}" sibTransId="{8BAE7621-8FE6-4EB0-A77D-781EAB1DCCB7}"/>
    <dgm:cxn modelId="{ABB455FB-7980-42A8-A73A-8C80E3D9706D}" type="presOf" srcId="{70796395-60CC-4119-9D8F-0D7A93726DDE}" destId="{E7E6D474-C488-40FC-8C75-E16630206454}" srcOrd="0" destOrd="0" presId="urn:microsoft.com/office/officeart/2005/8/layout/vList2"/>
    <dgm:cxn modelId="{27B41DFB-7832-4F6C-A7C8-76040741ED64}" type="presParOf" srcId="{E7E6D474-C488-40FC-8C75-E16630206454}" destId="{61BAB2B8-5CB4-477C-8A92-488C573A44B4}" srcOrd="0" destOrd="0" presId="urn:microsoft.com/office/officeart/2005/8/layout/vList2"/>
    <dgm:cxn modelId="{E4ABFFCE-FBBE-4240-B733-36A7B185A60A}" type="presParOf" srcId="{E7E6D474-C488-40FC-8C75-E16630206454}" destId="{B7671372-FBCC-414D-A80E-F4891A587015}" srcOrd="1" destOrd="0" presId="urn:microsoft.com/office/officeart/2005/8/layout/vList2"/>
    <dgm:cxn modelId="{76B0A6BA-E51C-4795-9272-E911EA5FE714}" type="presParOf" srcId="{E7E6D474-C488-40FC-8C75-E16630206454}" destId="{51A201BD-9E45-445E-94D6-125C479EF89C}" srcOrd="2" destOrd="0" presId="urn:microsoft.com/office/officeart/2005/8/layout/vList2"/>
    <dgm:cxn modelId="{FF31BC89-7E9C-4E5B-9034-F5FA8A739DB1}" type="presParOf" srcId="{E7E6D474-C488-40FC-8C75-E16630206454}" destId="{1BBA9748-3B11-4010-8BD4-E15BB1BCBD90}" srcOrd="3" destOrd="0" presId="urn:microsoft.com/office/officeart/2005/8/layout/vList2"/>
    <dgm:cxn modelId="{6E512E42-FE07-45E5-8234-44AC823C6654}" type="presParOf" srcId="{E7E6D474-C488-40FC-8C75-E16630206454}" destId="{30B0078F-065D-4C79-B9D8-7B3094427106}" srcOrd="4" destOrd="0" presId="urn:microsoft.com/office/officeart/2005/8/layout/vList2"/>
    <dgm:cxn modelId="{C32DA743-61D2-47AA-8E61-4E2D94C6E0A5}" type="presParOf" srcId="{E7E6D474-C488-40FC-8C75-E16630206454}" destId="{2E57BF34-C395-4179-9D3F-9CA6D40CEAA5}" srcOrd="5" destOrd="0" presId="urn:microsoft.com/office/officeart/2005/8/layout/vList2"/>
    <dgm:cxn modelId="{478C3144-0045-4D18-9151-5A26B0E3F1BD}" type="presParOf" srcId="{E7E6D474-C488-40FC-8C75-E16630206454}" destId="{8655D2B0-0A73-4485-8DFF-A829EF0388F9}" srcOrd="6" destOrd="0" presId="urn:microsoft.com/office/officeart/2005/8/layout/vList2"/>
    <dgm:cxn modelId="{AC637CA2-0889-4C7F-9F7E-004A312902F3}" type="presParOf" srcId="{E7E6D474-C488-40FC-8C75-E16630206454}" destId="{18288BCA-FFEA-4169-BACA-4F9702E01AB9}" srcOrd="7" destOrd="0" presId="urn:microsoft.com/office/officeart/2005/8/layout/vList2"/>
    <dgm:cxn modelId="{4443B495-E318-4F53-9242-0536AA077526}" type="presParOf" srcId="{E7E6D474-C488-40FC-8C75-E16630206454}" destId="{7501F6E9-92E4-4D45-BB2C-E7C7B5FAA0B9}" srcOrd="8" destOrd="0" presId="urn:microsoft.com/office/officeart/2005/8/layout/vList2"/>
    <dgm:cxn modelId="{3ED5FC2D-A23B-49BC-8FCB-AC3B55820B0D}" type="presParOf" srcId="{E7E6D474-C488-40FC-8C75-E16630206454}" destId="{3BF39650-54B3-4BC1-A174-DAFC300D7AA2}" srcOrd="9" destOrd="0" presId="urn:microsoft.com/office/officeart/2005/8/layout/vList2"/>
    <dgm:cxn modelId="{40C4592D-4164-4351-B152-DB7A16DBE87C}" type="presParOf" srcId="{E7E6D474-C488-40FC-8C75-E16630206454}" destId="{383BB69D-A085-416D-9B29-5703B25325C9}" srcOrd="10" destOrd="0" presId="urn:microsoft.com/office/officeart/2005/8/layout/vList2"/>
    <dgm:cxn modelId="{FEFF33C3-6089-4BDD-8E55-3D9195659E44}" type="presParOf" srcId="{E7E6D474-C488-40FC-8C75-E16630206454}" destId="{2099C790-39C4-4EA4-B0AB-A80AE54F1C1E}" srcOrd="11" destOrd="0" presId="urn:microsoft.com/office/officeart/2005/8/layout/vList2"/>
    <dgm:cxn modelId="{896148F9-1BA6-4E3E-BE5D-E02787CF09F0}" type="presParOf" srcId="{E7E6D474-C488-40FC-8C75-E16630206454}" destId="{5CDA4744-C187-4C22-80E7-53923876E022}" srcOrd="12" destOrd="0" presId="urn:microsoft.com/office/officeart/2005/8/layout/vList2"/>
    <dgm:cxn modelId="{885D1EA4-1F8F-44FF-AF2F-D7DD5857B29A}" type="presParOf" srcId="{E7E6D474-C488-40FC-8C75-E16630206454}" destId="{32682E83-9FE7-4893-BE8D-725FA4E2E329}" srcOrd="13" destOrd="0" presId="urn:microsoft.com/office/officeart/2005/8/layout/vList2"/>
    <dgm:cxn modelId="{A5DB4BD1-A88E-4C4A-9AC3-7B9C425CC7E3}" type="presParOf" srcId="{E7E6D474-C488-40FC-8C75-E16630206454}" destId="{78B3D587-E669-415E-8203-5B207A589519}" srcOrd="14" destOrd="0" presId="urn:microsoft.com/office/officeart/2005/8/layout/vList2"/>
    <dgm:cxn modelId="{A7427325-8826-4A4D-BA66-8A85F7526766}" type="presParOf" srcId="{E7E6D474-C488-40FC-8C75-E16630206454}" destId="{C84BA1B3-5B0A-43DD-8538-72256661BEF6}" srcOrd="15" destOrd="0" presId="urn:microsoft.com/office/officeart/2005/8/layout/vList2"/>
    <dgm:cxn modelId="{DB1219F8-5FF8-41B3-9708-36FD9E387E98}" type="presParOf" srcId="{E7E6D474-C488-40FC-8C75-E16630206454}" destId="{524DBEE0-2BCB-41EE-A6D4-CC1FB5A547A9}"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4E8108-51FE-45CC-9E38-6AF3B92099B8}">
      <dsp:nvSpPr>
        <dsp:cNvPr id="0" name=""/>
        <dsp:cNvSpPr/>
      </dsp:nvSpPr>
      <dsp:spPr>
        <a:xfrm>
          <a:off x="0" y="0"/>
          <a:ext cx="6281873" cy="0"/>
        </a:xfrm>
        <a:prstGeom prst="line">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w="9525" cap="rnd" cmpd="sng" algn="ctr">
          <a:solidFill>
            <a:schemeClr val="accent5">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5A2D2A09-E7ED-4295-8421-3C8DD6871A4A}">
      <dsp:nvSpPr>
        <dsp:cNvPr id="0" name=""/>
        <dsp:cNvSpPr/>
      </dsp:nvSpPr>
      <dsp:spPr>
        <a:xfrm>
          <a:off x="0" y="0"/>
          <a:ext cx="6281873" cy="906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rtl="0">
            <a:lnSpc>
              <a:spcPct val="90000"/>
            </a:lnSpc>
            <a:spcBef>
              <a:spcPct val="0"/>
            </a:spcBef>
            <a:spcAft>
              <a:spcPct val="35000"/>
            </a:spcAft>
            <a:buNone/>
          </a:pPr>
          <a:r>
            <a:rPr lang="en-US" sz="4200" b="0" i="0" u="none" strike="noStrike" kern="1200" cap="none" baseline="0" noProof="0">
              <a:latin typeface="Calibri Light"/>
              <a:cs typeface="Calibri Light"/>
            </a:rPr>
            <a:t> CONSTRUCTIVISM</a:t>
          </a:r>
        </a:p>
      </dsp:txBody>
      <dsp:txXfrm>
        <a:off x="0" y="0"/>
        <a:ext cx="6281873" cy="906438"/>
      </dsp:txXfrm>
    </dsp:sp>
    <dsp:sp modelId="{FE20F396-1D0D-4E72-A0A8-54AA8F14692D}">
      <dsp:nvSpPr>
        <dsp:cNvPr id="0" name=""/>
        <dsp:cNvSpPr/>
      </dsp:nvSpPr>
      <dsp:spPr>
        <a:xfrm>
          <a:off x="0" y="906438"/>
          <a:ext cx="6281873" cy="0"/>
        </a:xfrm>
        <a:prstGeom prst="line">
          <a:avLst/>
        </a:prstGeom>
        <a:gradFill rotWithShape="0">
          <a:gsLst>
            <a:gs pos="0">
              <a:schemeClr val="accent5">
                <a:hueOff val="6237238"/>
                <a:satOff val="-4013"/>
                <a:lumOff val="2744"/>
                <a:alphaOff val="0"/>
                <a:tint val="98000"/>
                <a:lumMod val="114000"/>
              </a:schemeClr>
            </a:gs>
            <a:gs pos="100000">
              <a:schemeClr val="accent5">
                <a:hueOff val="6237238"/>
                <a:satOff val="-4013"/>
                <a:lumOff val="2744"/>
                <a:alphaOff val="0"/>
                <a:shade val="90000"/>
                <a:lumMod val="84000"/>
              </a:schemeClr>
            </a:gs>
          </a:gsLst>
          <a:lin ang="5400000" scaled="0"/>
        </a:gradFill>
        <a:ln w="9525" cap="rnd" cmpd="sng" algn="ctr">
          <a:solidFill>
            <a:schemeClr val="accent5">
              <a:hueOff val="6237238"/>
              <a:satOff val="-4013"/>
              <a:lumOff val="2744"/>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67826A71-7C37-4B88-9F91-8F1CD0F38E8B}">
      <dsp:nvSpPr>
        <dsp:cNvPr id="0" name=""/>
        <dsp:cNvSpPr/>
      </dsp:nvSpPr>
      <dsp:spPr>
        <a:xfrm>
          <a:off x="0" y="906438"/>
          <a:ext cx="6281873" cy="906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endParaRPr lang="en-US" sz="4200" b="0" i="0" u="none" strike="noStrike" kern="1200" cap="none" baseline="0" noProof="0">
            <a:latin typeface="Calibri Light"/>
            <a:cs typeface="Calibri Light"/>
          </a:endParaRPr>
        </a:p>
      </dsp:txBody>
      <dsp:txXfrm>
        <a:off x="0" y="906438"/>
        <a:ext cx="6281873" cy="9064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BAB2B8-5CB4-477C-8A92-488C573A44B4}">
      <dsp:nvSpPr>
        <dsp:cNvPr id="0" name=""/>
        <dsp:cNvSpPr/>
      </dsp:nvSpPr>
      <dsp:spPr>
        <a:xfrm>
          <a:off x="0" y="15515"/>
          <a:ext cx="5638800" cy="477359"/>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Burnham, L. and Jones, H. (2008). </a:t>
          </a:r>
          <a:r>
            <a:rPr lang="en-GB" sz="1200" i="1" kern="1200" dirty="0"/>
            <a:t>The teaching assistant's handbook</a:t>
          </a:r>
          <a:r>
            <a:rPr lang="en-GB" sz="1200" kern="1200" dirty="0"/>
            <a:t>. Oxford: Heinemann.</a:t>
          </a:r>
          <a:endParaRPr lang="en-US" sz="1200" kern="1200" dirty="0"/>
        </a:p>
      </dsp:txBody>
      <dsp:txXfrm>
        <a:off x="23303" y="38818"/>
        <a:ext cx="5592194" cy="430753"/>
      </dsp:txXfrm>
    </dsp:sp>
    <dsp:sp modelId="{51A201BD-9E45-445E-94D6-125C479EF89C}">
      <dsp:nvSpPr>
        <dsp:cNvPr id="0" name=""/>
        <dsp:cNvSpPr/>
      </dsp:nvSpPr>
      <dsp:spPr>
        <a:xfrm>
          <a:off x="0" y="527435"/>
          <a:ext cx="5638800" cy="477359"/>
        </a:xfrm>
        <a:prstGeom prst="roundRect">
          <a:avLst/>
        </a:prstGeom>
        <a:solidFill>
          <a:schemeClr val="accent5">
            <a:hueOff val="779655"/>
            <a:satOff val="-502"/>
            <a:lumOff val="34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kern="1200" dirty="0">
              <a:hlinkClick xmlns:r="http://schemas.openxmlformats.org/officeDocument/2006/relationships" r:id="rId1"/>
            </a:rPr>
            <a:t>Available at: http://www.sringsmuth.com/wp-content/uploads/2011/08/Learning-Theories.jpg</a:t>
          </a:r>
          <a:r>
            <a:rPr lang="en-GB" sz="1200" kern="1200" dirty="0"/>
            <a:t> (Accessed: </a:t>
          </a:r>
          <a:r>
            <a:rPr lang="en-GB" sz="1200" kern="1200" dirty="0">
              <a:latin typeface="Century Gothic" panose="020B0502020202020204"/>
            </a:rPr>
            <a:t>21 Oct 2019</a:t>
          </a:r>
          <a:r>
            <a:rPr lang="en-GB" sz="1200" kern="1200" dirty="0"/>
            <a:t>)</a:t>
          </a:r>
          <a:endParaRPr lang="en-US" sz="1200" kern="1200" dirty="0"/>
        </a:p>
      </dsp:txBody>
      <dsp:txXfrm>
        <a:off x="23303" y="550738"/>
        <a:ext cx="5592194" cy="430753"/>
      </dsp:txXfrm>
    </dsp:sp>
    <dsp:sp modelId="{30B0078F-065D-4C79-B9D8-7B3094427106}">
      <dsp:nvSpPr>
        <dsp:cNvPr id="0" name=""/>
        <dsp:cNvSpPr/>
      </dsp:nvSpPr>
      <dsp:spPr>
        <a:xfrm>
          <a:off x="0" y="1039355"/>
          <a:ext cx="5638800" cy="477359"/>
        </a:xfrm>
        <a:prstGeom prst="roundRect">
          <a:avLst/>
        </a:prstGeom>
        <a:solidFill>
          <a:schemeClr val="accent5">
            <a:hueOff val="1559309"/>
            <a:satOff val="-1003"/>
            <a:lumOff val="68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kern="1200" dirty="0">
              <a:latin typeface="Century Gothic" panose="020B0502020202020204"/>
              <a:hlinkClick xmlns:r="http://schemas.openxmlformats.org/officeDocument/2006/relationships" r:id="rId2"/>
            </a:rPr>
            <a:t>Available at:https</a:t>
          </a:r>
          <a:r>
            <a:rPr lang="en-GB" sz="1200" kern="1200" dirty="0">
              <a:hlinkClick xmlns:r="http://schemas.openxmlformats.org/officeDocument/2006/relationships" r:id="rId2"/>
            </a:rPr>
            <a:t>://www.slideshare.net/PaSsuDiary/bf-skinner-49302472(Accessed</a:t>
          </a:r>
          <a:r>
            <a:rPr lang="en-GB" sz="1200" kern="1200" dirty="0"/>
            <a:t> </a:t>
          </a:r>
          <a:r>
            <a:rPr lang="en-GB" sz="1200" kern="1200" dirty="0">
              <a:latin typeface="Century Gothic" panose="020B0502020202020204"/>
            </a:rPr>
            <a:t>20 Oct 2019</a:t>
          </a:r>
          <a:r>
            <a:rPr lang="en-GB" sz="1200" kern="1200" dirty="0"/>
            <a:t>)</a:t>
          </a:r>
          <a:endParaRPr lang="en-US" sz="1200" kern="1200" dirty="0"/>
        </a:p>
      </dsp:txBody>
      <dsp:txXfrm>
        <a:off x="23303" y="1062658"/>
        <a:ext cx="5592194" cy="430753"/>
      </dsp:txXfrm>
    </dsp:sp>
    <dsp:sp modelId="{8655D2B0-0A73-4485-8DFF-A829EF0388F9}">
      <dsp:nvSpPr>
        <dsp:cNvPr id="0" name=""/>
        <dsp:cNvSpPr/>
      </dsp:nvSpPr>
      <dsp:spPr>
        <a:xfrm>
          <a:off x="0" y="1551275"/>
          <a:ext cx="5638800" cy="477359"/>
        </a:xfrm>
        <a:prstGeom prst="roundRect">
          <a:avLst/>
        </a:prstGeom>
        <a:solidFill>
          <a:schemeClr val="accent5">
            <a:hueOff val="2338964"/>
            <a:satOff val="-1505"/>
            <a:lumOff val="102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kern="1200" dirty="0">
              <a:latin typeface="Century Gothic" panose="020B0502020202020204"/>
              <a:hlinkClick xmlns:r="http://schemas.openxmlformats.org/officeDocument/2006/relationships" r:id="rId3"/>
            </a:rPr>
            <a:t>Available at:https</a:t>
          </a:r>
          <a:r>
            <a:rPr lang="en-GB" sz="1200" kern="1200" dirty="0">
              <a:hlinkClick xmlns:r="http://schemas.openxmlformats.org/officeDocument/2006/relationships" r:id="rId3"/>
            </a:rPr>
            <a:t>://www.learning-theories.com/behaviorism.html</a:t>
          </a:r>
          <a:r>
            <a:rPr lang="en-GB" sz="1200" kern="1200" dirty="0"/>
            <a:t>. (Accessed </a:t>
          </a:r>
          <a:r>
            <a:rPr lang="en-GB" sz="1200" kern="1200" dirty="0">
              <a:latin typeface="Century Gothic" panose="020B0502020202020204"/>
            </a:rPr>
            <a:t>23 Oct 2019</a:t>
          </a:r>
          <a:r>
            <a:rPr lang="en-GB" sz="1200" kern="1200" dirty="0"/>
            <a:t>)</a:t>
          </a:r>
          <a:endParaRPr lang="en-US" sz="1200" kern="1200" dirty="0"/>
        </a:p>
      </dsp:txBody>
      <dsp:txXfrm>
        <a:off x="23303" y="1574578"/>
        <a:ext cx="5592194" cy="430753"/>
      </dsp:txXfrm>
    </dsp:sp>
    <dsp:sp modelId="{7501F6E9-92E4-4D45-BB2C-E7C7B5FAA0B9}">
      <dsp:nvSpPr>
        <dsp:cNvPr id="0" name=""/>
        <dsp:cNvSpPr/>
      </dsp:nvSpPr>
      <dsp:spPr>
        <a:xfrm>
          <a:off x="0" y="2063195"/>
          <a:ext cx="5638800" cy="477359"/>
        </a:xfrm>
        <a:prstGeom prst="roundRect">
          <a:avLst/>
        </a:prstGeom>
        <a:solidFill>
          <a:schemeClr val="accent5">
            <a:hueOff val="3118619"/>
            <a:satOff val="-2006"/>
            <a:lumOff val="137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kern="1200" dirty="0">
              <a:latin typeface="Century Gothic" panose="020B0502020202020204"/>
              <a:hlinkClick xmlns:r="http://schemas.openxmlformats.org/officeDocument/2006/relationships" r:id="rId4"/>
            </a:rPr>
            <a:t>Available at:https</a:t>
          </a:r>
          <a:r>
            <a:rPr lang="en-GB" sz="1200" kern="1200" dirty="0">
              <a:hlinkClick xmlns:r="http://schemas.openxmlformats.org/officeDocument/2006/relationships" r:id="rId4"/>
            </a:rPr>
            <a:t>://simplypsychology.org/operant-conditioning.html</a:t>
          </a:r>
          <a:r>
            <a:rPr lang="en-GB" sz="1200" kern="1200" dirty="0"/>
            <a:t> (Accessed </a:t>
          </a:r>
          <a:r>
            <a:rPr lang="en-GB" sz="1200" kern="1200" dirty="0">
              <a:latin typeface="Century Gothic" panose="020B0502020202020204"/>
            </a:rPr>
            <a:t>23 Oct 2019</a:t>
          </a:r>
          <a:r>
            <a:rPr lang="en-GB" sz="1200" kern="1200" dirty="0"/>
            <a:t>)</a:t>
          </a:r>
          <a:endParaRPr lang="en-US" sz="1200" kern="1200" dirty="0"/>
        </a:p>
      </dsp:txBody>
      <dsp:txXfrm>
        <a:off x="23303" y="2086498"/>
        <a:ext cx="5592194" cy="430753"/>
      </dsp:txXfrm>
    </dsp:sp>
    <dsp:sp modelId="{383BB69D-A085-416D-9B29-5703B25325C9}">
      <dsp:nvSpPr>
        <dsp:cNvPr id="0" name=""/>
        <dsp:cNvSpPr/>
      </dsp:nvSpPr>
      <dsp:spPr>
        <a:xfrm>
          <a:off x="0" y="2575114"/>
          <a:ext cx="5638800" cy="477359"/>
        </a:xfrm>
        <a:prstGeom prst="roundRect">
          <a:avLst/>
        </a:prstGeom>
        <a:solidFill>
          <a:schemeClr val="accent5">
            <a:hueOff val="3898274"/>
            <a:satOff val="-2508"/>
            <a:lumOff val="171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kern="1200" dirty="0">
              <a:latin typeface="Century Gothic" panose="020B0502020202020204"/>
              <a:hlinkClick xmlns:r="http://schemas.openxmlformats.org/officeDocument/2006/relationships" r:id="rId5"/>
            </a:rPr>
            <a:t>Available at:http</a:t>
          </a:r>
          <a:r>
            <a:rPr lang="en-GB" sz="1200" kern="1200" dirty="0">
              <a:hlinkClick xmlns:r="http://schemas.openxmlformats.org/officeDocument/2006/relationships" r:id="rId5"/>
            </a:rPr>
            <a:t>://education-savvy.blogspot.com/2016/08/vygotskys-sociocultural-theory-of_21.html</a:t>
          </a:r>
          <a:r>
            <a:rPr lang="en-GB" sz="1200" kern="1200" dirty="0">
              <a:latin typeface="Calibri Light" panose="020F0302020204030204"/>
            </a:rPr>
            <a:t> (Acessed 31 Oct 2019)</a:t>
          </a:r>
        </a:p>
      </dsp:txBody>
      <dsp:txXfrm>
        <a:off x="23303" y="2598417"/>
        <a:ext cx="5592194" cy="430753"/>
      </dsp:txXfrm>
    </dsp:sp>
    <dsp:sp modelId="{5CDA4744-C187-4C22-80E7-53923876E022}">
      <dsp:nvSpPr>
        <dsp:cNvPr id="0" name=""/>
        <dsp:cNvSpPr/>
      </dsp:nvSpPr>
      <dsp:spPr>
        <a:xfrm>
          <a:off x="0" y="3087034"/>
          <a:ext cx="5638800" cy="477359"/>
        </a:xfrm>
        <a:prstGeom prst="roundRect">
          <a:avLst/>
        </a:prstGeom>
        <a:solidFill>
          <a:schemeClr val="accent5">
            <a:hueOff val="4677928"/>
            <a:satOff val="-3010"/>
            <a:lumOff val="205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kern="1200" dirty="0" err="1"/>
            <a:t>SchoolB</a:t>
          </a:r>
          <a:r>
            <a:rPr lang="en-GB" sz="1200" kern="1200" dirty="0"/>
            <a:t>. (2019).</a:t>
          </a:r>
          <a:r>
            <a:rPr lang="en-GB" sz="1200" kern="1200" dirty="0">
              <a:latin typeface="Century Gothic" panose="020B0502020202020204"/>
            </a:rPr>
            <a:t> </a:t>
          </a:r>
          <a:r>
            <a:rPr lang="en-GB" sz="1200" i="1" kern="1200" dirty="0">
              <a:latin typeface="Century Gothic" panose="020B0502020202020204"/>
            </a:rPr>
            <a:t>Behaviour policy</a:t>
          </a:r>
          <a:r>
            <a:rPr lang="en-GB" sz="1200" kern="1200" dirty="0"/>
            <a:t>. [online] Available at: http:// [Accessed 20 </a:t>
          </a:r>
          <a:r>
            <a:rPr lang="en-GB" sz="1200" kern="1200" dirty="0">
              <a:latin typeface="Century Gothic" panose="020B0502020202020204"/>
            </a:rPr>
            <a:t>Oct</a:t>
          </a:r>
          <a:r>
            <a:rPr lang="en-GB" sz="1200" kern="1200" dirty="0"/>
            <a:t>. 2019].</a:t>
          </a:r>
        </a:p>
      </dsp:txBody>
      <dsp:txXfrm>
        <a:off x="23303" y="3110337"/>
        <a:ext cx="5592194" cy="430753"/>
      </dsp:txXfrm>
    </dsp:sp>
    <dsp:sp modelId="{78B3D587-E669-415E-8203-5B207A589519}">
      <dsp:nvSpPr>
        <dsp:cNvPr id="0" name=""/>
        <dsp:cNvSpPr/>
      </dsp:nvSpPr>
      <dsp:spPr>
        <a:xfrm>
          <a:off x="0" y="3598954"/>
          <a:ext cx="5638800" cy="477359"/>
        </a:xfrm>
        <a:prstGeom prst="roundRect">
          <a:avLst/>
        </a:prstGeom>
        <a:solidFill>
          <a:schemeClr val="accent5">
            <a:hueOff val="5457583"/>
            <a:satOff val="-3511"/>
            <a:lumOff val="240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kern="1200" dirty="0">
              <a:latin typeface="Century Gothic" panose="020B0502020202020204"/>
              <a:hlinkClick xmlns:r="http://schemas.openxmlformats.org/officeDocument/2006/relationships" r:id="rId6"/>
            </a:rPr>
            <a:t>Available at:http</a:t>
          </a:r>
          <a:r>
            <a:rPr lang="en-GB" sz="1200" kern="1200" dirty="0">
              <a:hlinkClick xmlns:r="http://schemas.openxmlformats.org/officeDocument/2006/relationships" r:id="rId6"/>
            </a:rPr>
            <a:t>://pedagogy28.blogspot.com/2015/11/the-constructivism.html</a:t>
          </a:r>
          <a:r>
            <a:rPr lang="en-GB" sz="1200" kern="1200" dirty="0">
              <a:latin typeface="Century Gothic" panose="020B0502020202020204"/>
            </a:rPr>
            <a:t> (Accessed 21 Oct 2019)</a:t>
          </a:r>
          <a:endParaRPr lang="en-GB" sz="1200" kern="1200" dirty="0"/>
        </a:p>
      </dsp:txBody>
      <dsp:txXfrm>
        <a:off x="23303" y="3622257"/>
        <a:ext cx="5592194" cy="430753"/>
      </dsp:txXfrm>
    </dsp:sp>
    <dsp:sp modelId="{524DBEE0-2BCB-41EE-A6D4-CC1FB5A547A9}">
      <dsp:nvSpPr>
        <dsp:cNvPr id="0" name=""/>
        <dsp:cNvSpPr/>
      </dsp:nvSpPr>
      <dsp:spPr>
        <a:xfrm>
          <a:off x="0" y="4110874"/>
          <a:ext cx="5638800" cy="477359"/>
        </a:xfrm>
        <a:prstGeom prst="roundRect">
          <a:avLst/>
        </a:prstGeom>
        <a:solidFill>
          <a:schemeClr val="accent5">
            <a:hueOff val="6237238"/>
            <a:satOff val="-4013"/>
            <a:lumOff val="274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kern="1200" dirty="0">
              <a:latin typeface="Century Gothic" panose="020B0502020202020204"/>
              <a:hlinkClick xmlns:r="http://schemas.openxmlformats.org/officeDocument/2006/relationships" r:id="rId7"/>
            </a:rPr>
            <a:t>Available athttps</a:t>
          </a:r>
          <a:r>
            <a:rPr lang="en-GB" sz="1200" kern="1200" dirty="0">
              <a:hlinkClick xmlns:r="http://schemas.openxmlformats.org/officeDocument/2006/relationships" r:id="rId7"/>
            </a:rPr>
            <a:t>://gov.wales/preparing-new-curriculum</a:t>
          </a:r>
          <a:r>
            <a:rPr lang="en-GB" sz="1200" kern="1200" dirty="0">
              <a:latin typeface="Century Gothic" panose="020B0502020202020204"/>
            </a:rPr>
            <a:t> (Accessed Oct 23 2019) </a:t>
          </a:r>
          <a:endParaRPr lang="en-GB" sz="1200" kern="1200" dirty="0">
            <a:latin typeface="Century Gothic" panose="020B0502020202020204"/>
            <a:hlinkClick xmlns:r="http://schemas.openxmlformats.org/officeDocument/2006/relationships" r:id="rId7"/>
          </a:endParaRPr>
        </a:p>
      </dsp:txBody>
      <dsp:txXfrm>
        <a:off x="23303" y="4134177"/>
        <a:ext cx="5592194" cy="43075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0200595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11/3/2019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973217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2052062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11/3/2019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101269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11/3/2019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5865963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11/3/2019</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950815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11/3/2019</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769655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11/3/2019</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884333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273841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6716556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7408826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33318819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7716070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11/3/2019</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081978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11/3/2019</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9065322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9894641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545536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11/3/2019</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2623155220"/>
      </p:ext>
    </p:extLst>
  </p:cSld>
  <p:clrMap bg1="dk1" tx1="lt1" bg2="dk2" tx2="lt2" accent1="accent1" accent2="accent2" accent3="accent3" accent4="accent4" accent5="accent5" accent6="accent6" hlink="hlink" folHlink="folHlink"/>
  <p:sldLayoutIdLst>
    <p:sldLayoutId id="2147484035" r:id="rId1"/>
    <p:sldLayoutId id="2147484036" r:id="rId2"/>
    <p:sldLayoutId id="2147484037" r:id="rId3"/>
    <p:sldLayoutId id="2147484038" r:id="rId4"/>
    <p:sldLayoutId id="2147484039" r:id="rId5"/>
    <p:sldLayoutId id="2147484040" r:id="rId6"/>
    <p:sldLayoutId id="2147484041" r:id="rId7"/>
    <p:sldLayoutId id="2147484042" r:id="rId8"/>
    <p:sldLayoutId id="2147484043" r:id="rId9"/>
    <p:sldLayoutId id="2147484044" r:id="rId10"/>
    <p:sldLayoutId id="2147484045" r:id="rId11"/>
    <p:sldLayoutId id="2147484046" r:id="rId12"/>
    <p:sldLayoutId id="2147484047" r:id="rId13"/>
    <p:sldLayoutId id="2147484048" r:id="rId14"/>
    <p:sldLayoutId id="2147484049" r:id="rId15"/>
    <p:sldLayoutId id="2147484050" r:id="rId16"/>
    <p:sldLayoutId id="2147484051"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openxmlformats.org/officeDocument/2006/relationships/image" Target="../media/image13.png"/><Relationship Id="rId4" Type="http://schemas.openxmlformats.org/officeDocument/2006/relationships/diagramLayout" Target="../diagrams/layout1.xml"/><Relationship Id="rId9"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png"/><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D67CA421-FA2B-47ED-A101-F8BBEBB29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200279" y="1325880"/>
            <a:ext cx="3344020" cy="3066507"/>
          </a:xfrm>
        </p:spPr>
        <p:txBody>
          <a:bodyPr>
            <a:normAutofit fontScale="90000"/>
          </a:bodyPr>
          <a:lstStyle/>
          <a:p>
            <a:pPr>
              <a:lnSpc>
                <a:spcPct val="90000"/>
              </a:lnSpc>
            </a:pPr>
            <a:br>
              <a:rPr lang="en-US" sz="3400" b="1"/>
            </a:br>
            <a:r>
              <a:rPr lang="en-US" sz="4000" b="1">
                <a:solidFill>
                  <a:schemeClr val="accent1"/>
                </a:solidFill>
              </a:rPr>
              <a:t>THEORIES OF LEARNING AND HOW WE USE THEM IN SCHOOL  </a:t>
            </a:r>
          </a:p>
        </p:txBody>
      </p:sp>
      <p:sp>
        <p:nvSpPr>
          <p:cNvPr id="3" name="Subtitle 2"/>
          <p:cNvSpPr>
            <a:spLocks noGrp="1"/>
          </p:cNvSpPr>
          <p:nvPr>
            <p:ph type="subTitle" idx="1"/>
          </p:nvPr>
        </p:nvSpPr>
        <p:spPr>
          <a:xfrm>
            <a:off x="8200279" y="4588329"/>
            <a:ext cx="3344020" cy="1621970"/>
          </a:xfrm>
        </p:spPr>
        <p:txBody>
          <a:bodyPr vert="horz" lIns="91440" tIns="45720" rIns="91440" bIns="45720" rtlCol="0">
            <a:normAutofit/>
          </a:bodyPr>
          <a:lstStyle/>
          <a:p>
            <a:r>
              <a:rPr lang="en-US" sz="1800" b="1">
                <a:solidFill>
                  <a:schemeClr val="accent1"/>
                </a:solidFill>
              </a:rPr>
              <a:t>SJIE4006</a:t>
            </a:r>
          </a:p>
        </p:txBody>
      </p:sp>
      <p:sp useBgFill="1">
        <p:nvSpPr>
          <p:cNvPr id="7" name="Rectangle 10">
            <a:extLst>
              <a:ext uri="{FF2B5EF4-FFF2-40B4-BE49-F238E27FC236}">
                <a16:creationId xmlns:a16="http://schemas.microsoft.com/office/drawing/2014/main" id="{12425D82-CD5E-45A4-9542-70951E59F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914" y="639905"/>
            <a:ext cx="6915664" cy="55781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2">
            <a:extLst>
              <a:ext uri="{FF2B5EF4-FFF2-40B4-BE49-F238E27FC236}">
                <a16:creationId xmlns:a16="http://schemas.microsoft.com/office/drawing/2014/main" id="{221DB897-A621-4D5F-AC81-91199AC43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Picture 4" descr="A picture containing table, room, living&#10;&#10;Description generated with very high confidence">
            <a:extLst>
              <a:ext uri="{FF2B5EF4-FFF2-40B4-BE49-F238E27FC236}">
                <a16:creationId xmlns:a16="http://schemas.microsoft.com/office/drawing/2014/main" id="{B965487C-8920-4EE4-A500-A07A1A61CD79}"/>
              </a:ext>
            </a:extLst>
          </p:cNvPr>
          <p:cNvPicPr>
            <a:picLocks noChangeAspect="1"/>
          </p:cNvPicPr>
          <p:nvPr/>
        </p:nvPicPr>
        <p:blipFill>
          <a:blip r:embed="rId2"/>
          <a:stretch>
            <a:fillRect/>
          </a:stretch>
        </p:blipFill>
        <p:spPr>
          <a:xfrm>
            <a:off x="955392" y="1343539"/>
            <a:ext cx="6275584" cy="4176115"/>
          </a:xfrm>
          <a:prstGeom prst="rect">
            <a:avLst/>
          </a:prstGeom>
          <a:effectLst/>
        </p:spPr>
      </p:pic>
    </p:spTree>
    <p:extLst>
      <p:ext uri="{BB962C8B-B14F-4D97-AF65-F5344CB8AC3E}">
        <p14:creationId xmlns:p14="http://schemas.microsoft.com/office/powerpoint/2010/main" val="162719760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F146A15-1896-4923-89E5-8D9766F7E661}"/>
              </a:ext>
            </a:extLst>
          </p:cNvPr>
          <p:cNvSpPr txBox="1"/>
          <p:nvPr/>
        </p:nvSpPr>
        <p:spPr>
          <a:xfrm>
            <a:off x="2911366" y="604972"/>
            <a:ext cx="730206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solidFill>
                  <a:schemeClr val="accent1"/>
                </a:solidFill>
              </a:rPr>
              <a:t>HOW DO CHILDREN LEARN?</a:t>
            </a:r>
          </a:p>
        </p:txBody>
      </p:sp>
      <p:sp>
        <p:nvSpPr>
          <p:cNvPr id="3" name="Star: 5 Points 2">
            <a:extLst>
              <a:ext uri="{FF2B5EF4-FFF2-40B4-BE49-F238E27FC236}">
                <a16:creationId xmlns:a16="http://schemas.microsoft.com/office/drawing/2014/main" id="{A74EF3BB-1ACE-41DA-BEEA-83D3122AD14F}"/>
              </a:ext>
            </a:extLst>
          </p:cNvPr>
          <p:cNvSpPr/>
          <p:nvPr/>
        </p:nvSpPr>
        <p:spPr>
          <a:xfrm>
            <a:off x="8606328" y="421398"/>
            <a:ext cx="775138" cy="643759"/>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Star: 5 Points 3">
            <a:extLst>
              <a:ext uri="{FF2B5EF4-FFF2-40B4-BE49-F238E27FC236}">
                <a16:creationId xmlns:a16="http://schemas.microsoft.com/office/drawing/2014/main" id="{FC063A95-8ED1-47CA-9851-BA5BF830E493}"/>
              </a:ext>
            </a:extLst>
          </p:cNvPr>
          <p:cNvSpPr/>
          <p:nvPr/>
        </p:nvSpPr>
        <p:spPr>
          <a:xfrm>
            <a:off x="3732156" y="434536"/>
            <a:ext cx="775138" cy="643759"/>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EE5C284F-A641-4B8F-8773-FF82AC92EB4F}"/>
              </a:ext>
            </a:extLst>
          </p:cNvPr>
          <p:cNvSpPr txBox="1"/>
          <p:nvPr/>
        </p:nvSpPr>
        <p:spPr>
          <a:xfrm>
            <a:off x="477564" y="1334470"/>
            <a:ext cx="1032378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chemeClr val="accent1"/>
                </a:solidFill>
                <a:latin typeface="Bodoni MT Black"/>
              </a:rPr>
              <a:t>There are many theories about how children learn as they develop </a:t>
            </a:r>
            <a:r>
              <a:rPr lang="en-GB" b="1" dirty="0" err="1">
                <a:solidFill>
                  <a:schemeClr val="accent1"/>
                </a:solidFill>
                <a:latin typeface="Bodoni MT Black"/>
              </a:rPr>
              <a:t>constuctivism</a:t>
            </a:r>
            <a:r>
              <a:rPr lang="en-GB" b="1" dirty="0">
                <a:solidFill>
                  <a:schemeClr val="accent1"/>
                </a:solidFill>
                <a:latin typeface="Bodoni MT Black"/>
              </a:rPr>
              <a:t>, </a:t>
            </a:r>
            <a:r>
              <a:rPr lang="en-GB" b="1" dirty="0" err="1">
                <a:solidFill>
                  <a:schemeClr val="accent1"/>
                </a:solidFill>
                <a:latin typeface="Bodoni MT Black"/>
              </a:rPr>
              <a:t>behaviouism</a:t>
            </a:r>
            <a:r>
              <a:rPr lang="en-GB" b="1" dirty="0">
                <a:solidFill>
                  <a:schemeClr val="accent1"/>
                </a:solidFill>
                <a:latin typeface="Bodoni MT Black"/>
              </a:rPr>
              <a:t> and cognitivism. In this scrapbook we are going to look</a:t>
            </a:r>
            <a:r>
              <a:rPr lang="en-GB" b="1" dirty="0">
                <a:solidFill>
                  <a:schemeClr val="accent1"/>
                </a:solidFill>
                <a:latin typeface="Algerian"/>
              </a:rPr>
              <a:t> </a:t>
            </a:r>
            <a:r>
              <a:rPr lang="en-GB" b="1" dirty="0">
                <a:solidFill>
                  <a:schemeClr val="accent1"/>
                </a:solidFill>
                <a:latin typeface="Bodoni MT Black"/>
              </a:rPr>
              <a:t>at two of these theories – behaviourism and constructivism and discuss how we put this theory into practise in school when supporting children with their learning.</a:t>
            </a:r>
          </a:p>
          <a:p>
            <a:r>
              <a:rPr lang="en-GB" b="1" dirty="0">
                <a:solidFill>
                  <a:schemeClr val="accent1"/>
                </a:solidFill>
                <a:latin typeface="Bodoni MT Black"/>
              </a:rPr>
              <a:t>                                                                                        (</a:t>
            </a:r>
            <a:r>
              <a:rPr lang="en-GB" sz="1400" b="1" dirty="0">
                <a:solidFill>
                  <a:schemeClr val="accent1"/>
                </a:solidFill>
                <a:latin typeface="Bodoni MT Black"/>
              </a:rPr>
              <a:t>Burnham et al 2005)</a:t>
            </a:r>
            <a:endParaRPr lang="en-GB" b="1" dirty="0">
              <a:solidFill>
                <a:schemeClr val="accent1"/>
              </a:solidFill>
              <a:latin typeface="Bodoni MT Black"/>
            </a:endParaRPr>
          </a:p>
          <a:p>
            <a:endParaRPr lang="en-GB" b="1">
              <a:solidFill>
                <a:srgbClr val="7030A0"/>
              </a:solidFill>
              <a:latin typeface="Bodoni MT Black"/>
            </a:endParaRPr>
          </a:p>
          <a:p>
            <a:endParaRPr lang="en-GB" b="1">
              <a:solidFill>
                <a:srgbClr val="7030A0"/>
              </a:solidFill>
              <a:latin typeface="Bodoni MT Black"/>
            </a:endParaRPr>
          </a:p>
          <a:p>
            <a:endParaRPr lang="en-GB" b="1">
              <a:solidFill>
                <a:srgbClr val="7030A0"/>
              </a:solidFill>
              <a:latin typeface="Bodoni MT Black"/>
            </a:endParaRPr>
          </a:p>
        </p:txBody>
      </p:sp>
      <p:sp>
        <p:nvSpPr>
          <p:cNvPr id="15" name="TextBox 14">
            <a:extLst>
              <a:ext uri="{FF2B5EF4-FFF2-40B4-BE49-F238E27FC236}">
                <a16:creationId xmlns:a16="http://schemas.microsoft.com/office/drawing/2014/main" id="{68672F77-2ECE-414A-A097-A206CA025745}"/>
              </a:ext>
            </a:extLst>
          </p:cNvPr>
          <p:cNvSpPr txBox="1"/>
          <p:nvPr/>
        </p:nvSpPr>
        <p:spPr>
          <a:xfrm flipH="1">
            <a:off x="10111243" y="6242611"/>
            <a:ext cx="369030" cy="1352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pic>
        <p:nvPicPr>
          <p:cNvPr id="6" name="Picture 6" descr="A picture containing sign&#10;&#10;Description generated with very high confidence">
            <a:extLst>
              <a:ext uri="{FF2B5EF4-FFF2-40B4-BE49-F238E27FC236}">
                <a16:creationId xmlns:a16="http://schemas.microsoft.com/office/drawing/2014/main" id="{B1EF73BB-83A2-45FD-90E7-35D12A820217}"/>
              </a:ext>
            </a:extLst>
          </p:cNvPr>
          <p:cNvPicPr>
            <a:picLocks noChangeAspect="1"/>
          </p:cNvPicPr>
          <p:nvPr/>
        </p:nvPicPr>
        <p:blipFill>
          <a:blip r:embed="rId2"/>
          <a:stretch>
            <a:fillRect/>
          </a:stretch>
        </p:blipFill>
        <p:spPr>
          <a:xfrm>
            <a:off x="848713" y="2625616"/>
            <a:ext cx="10639092" cy="3196456"/>
          </a:xfrm>
          <a:prstGeom prst="rect">
            <a:avLst/>
          </a:prstGeom>
        </p:spPr>
      </p:pic>
      <p:sp>
        <p:nvSpPr>
          <p:cNvPr id="8" name="TextBox 7">
            <a:extLst>
              <a:ext uri="{FF2B5EF4-FFF2-40B4-BE49-F238E27FC236}">
                <a16:creationId xmlns:a16="http://schemas.microsoft.com/office/drawing/2014/main" id="{41D2D223-3144-40DE-BAB4-1BF6F830B489}"/>
              </a:ext>
            </a:extLst>
          </p:cNvPr>
          <p:cNvSpPr txBox="1"/>
          <p:nvPr/>
        </p:nvSpPr>
        <p:spPr>
          <a:xfrm rot="10860000" flipV="1">
            <a:off x="8843712" y="6158922"/>
            <a:ext cx="267264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solidFill>
                  <a:srgbClr val="C00000"/>
                </a:solidFill>
                <a:ea typeface="+mn-lt"/>
                <a:cs typeface="+mn-lt"/>
              </a:rPr>
              <a:t>(www.sringsmuth.com)</a:t>
            </a:r>
          </a:p>
        </p:txBody>
      </p:sp>
    </p:spTree>
    <p:extLst>
      <p:ext uri="{BB962C8B-B14F-4D97-AF65-F5344CB8AC3E}">
        <p14:creationId xmlns:p14="http://schemas.microsoft.com/office/powerpoint/2010/main" val="42607335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A53F4-7DF5-441C-8393-2205B93FA6EF}"/>
              </a:ext>
            </a:extLst>
          </p:cNvPr>
          <p:cNvSpPr>
            <a:spLocks noGrp="1"/>
          </p:cNvSpPr>
          <p:nvPr>
            <p:ph type="title"/>
          </p:nvPr>
        </p:nvSpPr>
        <p:spPr>
          <a:xfrm>
            <a:off x="9296400" y="607392"/>
            <a:ext cx="2430780" cy="3141165"/>
          </a:xfrm>
        </p:spPr>
        <p:txBody>
          <a:bodyPr>
            <a:normAutofit/>
          </a:bodyPr>
          <a:lstStyle/>
          <a:p>
            <a:br>
              <a:rPr lang="en-GB"/>
            </a:br>
            <a:endParaRPr lang="en-GB"/>
          </a:p>
        </p:txBody>
      </p:sp>
      <p:sp>
        <p:nvSpPr>
          <p:cNvPr id="3" name="Content Placeholder 2">
            <a:extLst>
              <a:ext uri="{FF2B5EF4-FFF2-40B4-BE49-F238E27FC236}">
                <a16:creationId xmlns:a16="http://schemas.microsoft.com/office/drawing/2014/main" id="{5ABE2084-021E-4F0C-8008-0B3D093194A3}"/>
              </a:ext>
            </a:extLst>
          </p:cNvPr>
          <p:cNvSpPr>
            <a:spLocks noGrp="1"/>
          </p:cNvSpPr>
          <p:nvPr>
            <p:ph idx="1"/>
          </p:nvPr>
        </p:nvSpPr>
        <p:spPr/>
        <p:txBody>
          <a:bodyPr vert="horz" lIns="91440" tIns="45720" rIns="91440" bIns="45720" rtlCol="0" anchor="t">
            <a:normAutofit/>
          </a:bodyPr>
          <a:lstStyle/>
          <a:p>
            <a:pPr marL="0" indent="0" algn="ctr">
              <a:buNone/>
            </a:pPr>
            <a:endParaRPr lang="en-GB" sz="2400" b="1">
              <a:solidFill>
                <a:srgbClr val="002060"/>
              </a:solidFill>
            </a:endParaRPr>
          </a:p>
          <a:p>
            <a:pPr algn="ctr"/>
            <a:endParaRPr lang="en-GB" sz="2400" b="1">
              <a:solidFill>
                <a:srgbClr val="002060"/>
              </a:solidFill>
            </a:endParaRPr>
          </a:p>
        </p:txBody>
      </p:sp>
      <p:sp>
        <p:nvSpPr>
          <p:cNvPr id="4" name="Text Placeholder 3">
            <a:extLst>
              <a:ext uri="{FF2B5EF4-FFF2-40B4-BE49-F238E27FC236}">
                <a16:creationId xmlns:a16="http://schemas.microsoft.com/office/drawing/2014/main" id="{E1C5307B-BC51-4227-AE43-ACDFBC3483D8}"/>
              </a:ext>
            </a:extLst>
          </p:cNvPr>
          <p:cNvSpPr>
            <a:spLocks noGrp="1"/>
          </p:cNvSpPr>
          <p:nvPr>
            <p:ph type="body" sz="half" idx="2"/>
          </p:nvPr>
        </p:nvSpPr>
        <p:spPr>
          <a:xfrm>
            <a:off x="9440174" y="143774"/>
            <a:ext cx="2430780" cy="5230483"/>
          </a:xfrm>
        </p:spPr>
        <p:txBody>
          <a:bodyPr vert="horz" lIns="91440" tIns="45720" rIns="91440" bIns="45720" rtlCol="0" anchor="t">
            <a:normAutofit/>
          </a:bodyPr>
          <a:lstStyle/>
          <a:p>
            <a:endParaRPr lang="en-GB"/>
          </a:p>
          <a:p>
            <a:endParaRPr lang="en-GB"/>
          </a:p>
        </p:txBody>
      </p:sp>
      <p:sp>
        <p:nvSpPr>
          <p:cNvPr id="5" name="TextBox 4">
            <a:extLst>
              <a:ext uri="{FF2B5EF4-FFF2-40B4-BE49-F238E27FC236}">
                <a16:creationId xmlns:a16="http://schemas.microsoft.com/office/drawing/2014/main" id="{BE03F35F-06E2-4822-9AE1-9258084D08C0}"/>
              </a:ext>
            </a:extLst>
          </p:cNvPr>
          <p:cNvSpPr txBox="1"/>
          <p:nvPr/>
        </p:nvSpPr>
        <p:spPr>
          <a:xfrm flipV="1">
            <a:off x="3496734" y="1274507"/>
            <a:ext cx="5057688" cy="17191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8" name="TextBox 7">
            <a:extLst>
              <a:ext uri="{FF2B5EF4-FFF2-40B4-BE49-F238E27FC236}">
                <a16:creationId xmlns:a16="http://schemas.microsoft.com/office/drawing/2014/main" id="{D507E054-1C34-473D-908B-EC24B08A26FE}"/>
              </a:ext>
            </a:extLst>
          </p:cNvPr>
          <p:cNvSpPr txBox="1"/>
          <p:nvPr/>
        </p:nvSpPr>
        <p:spPr>
          <a:xfrm>
            <a:off x="4938667" y="1278816"/>
            <a:ext cx="5837801"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GB">
                <a:solidFill>
                  <a:schemeClr val="accent1"/>
                </a:solidFill>
              </a:rPr>
              <a:t>Behaviourism is a worldwide view that operates on a principle of a stimulus response to behaviours and states that all behaviours are learned through interaction with their environment.</a:t>
            </a:r>
          </a:p>
          <a:p>
            <a:pPr marL="285750" indent="-285750">
              <a:buFont typeface="Wingdings"/>
              <a:buChar char="v"/>
            </a:pPr>
            <a:endParaRPr lang="en-GB">
              <a:solidFill>
                <a:schemeClr val="accent1"/>
              </a:solidFill>
            </a:endParaRPr>
          </a:p>
          <a:p>
            <a:pPr marL="285750" indent="-285750">
              <a:buFont typeface="Wingdings"/>
              <a:buChar char="v"/>
            </a:pPr>
            <a:r>
              <a:rPr lang="en-GB">
                <a:solidFill>
                  <a:schemeClr val="accent1"/>
                </a:solidFill>
              </a:rPr>
              <a:t>Behaviour is shaped through positive and negative reinforcement and punishment (operant conditioning)</a:t>
            </a:r>
          </a:p>
          <a:p>
            <a:pPr marL="285750" indent="-285750">
              <a:buFont typeface="Wingdings"/>
              <a:buChar char="v"/>
            </a:pPr>
            <a:endParaRPr lang="en-GB">
              <a:solidFill>
                <a:schemeClr val="accent1"/>
              </a:solidFill>
            </a:endParaRPr>
          </a:p>
          <a:p>
            <a:pPr marL="285750" indent="-285750">
              <a:buFont typeface="Wingdings"/>
              <a:buChar char="v"/>
            </a:pPr>
            <a:endParaRPr lang="en-GB">
              <a:solidFill>
                <a:schemeClr val="accent1"/>
              </a:solidFill>
            </a:endParaRPr>
          </a:p>
          <a:p>
            <a:endParaRPr lang="en-GB">
              <a:solidFill>
                <a:schemeClr val="accent1"/>
              </a:solidFill>
            </a:endParaRPr>
          </a:p>
        </p:txBody>
      </p:sp>
      <p:pic>
        <p:nvPicPr>
          <p:cNvPr id="7" name="Picture 8" descr="A close up of a book&#10;&#10;Description generated with high confidence">
            <a:extLst>
              <a:ext uri="{FF2B5EF4-FFF2-40B4-BE49-F238E27FC236}">
                <a16:creationId xmlns:a16="http://schemas.microsoft.com/office/drawing/2014/main" id="{C563A77B-AF8B-4171-A3D4-398AB8CE79AC}"/>
              </a:ext>
            </a:extLst>
          </p:cNvPr>
          <p:cNvPicPr>
            <a:picLocks noChangeAspect="1"/>
          </p:cNvPicPr>
          <p:nvPr/>
        </p:nvPicPr>
        <p:blipFill>
          <a:blip r:embed="rId2"/>
          <a:stretch>
            <a:fillRect/>
          </a:stretch>
        </p:blipFill>
        <p:spPr>
          <a:xfrm>
            <a:off x="411441" y="816724"/>
            <a:ext cx="3597164" cy="1612859"/>
          </a:xfrm>
          <a:prstGeom prst="rect">
            <a:avLst/>
          </a:prstGeom>
        </p:spPr>
      </p:pic>
      <p:sp>
        <p:nvSpPr>
          <p:cNvPr id="10" name="TextBox 9">
            <a:extLst>
              <a:ext uri="{FF2B5EF4-FFF2-40B4-BE49-F238E27FC236}">
                <a16:creationId xmlns:a16="http://schemas.microsoft.com/office/drawing/2014/main" id="{AB950771-994D-40A6-9E92-C0C256E3A258}"/>
              </a:ext>
            </a:extLst>
          </p:cNvPr>
          <p:cNvSpPr txBox="1"/>
          <p:nvPr/>
        </p:nvSpPr>
        <p:spPr>
          <a:xfrm>
            <a:off x="-649013" y="210833"/>
            <a:ext cx="522626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b="1">
                <a:solidFill>
                  <a:schemeClr val="accent1"/>
                </a:solidFill>
              </a:rPr>
              <a:t>BEHAVIOURISM</a:t>
            </a:r>
          </a:p>
        </p:txBody>
      </p:sp>
      <p:sp>
        <p:nvSpPr>
          <p:cNvPr id="11" name="TextBox 10">
            <a:extLst>
              <a:ext uri="{FF2B5EF4-FFF2-40B4-BE49-F238E27FC236}">
                <a16:creationId xmlns:a16="http://schemas.microsoft.com/office/drawing/2014/main" id="{E373EEA2-E099-41AB-83BB-D5804A6CD5C2}"/>
              </a:ext>
            </a:extLst>
          </p:cNvPr>
          <p:cNvSpPr txBox="1"/>
          <p:nvPr/>
        </p:nvSpPr>
        <p:spPr>
          <a:xfrm>
            <a:off x="2648607" y="3743738"/>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dirty="0"/>
              <a:t>www.slideshare.net)</a:t>
            </a:r>
            <a:endParaRPr lang="en-GB" dirty="0"/>
          </a:p>
        </p:txBody>
      </p:sp>
      <p:sp>
        <p:nvSpPr>
          <p:cNvPr id="14" name="TextBox 13">
            <a:extLst>
              <a:ext uri="{FF2B5EF4-FFF2-40B4-BE49-F238E27FC236}">
                <a16:creationId xmlns:a16="http://schemas.microsoft.com/office/drawing/2014/main" id="{50F07832-918B-4924-802B-0BEB5F13B9C2}"/>
              </a:ext>
            </a:extLst>
          </p:cNvPr>
          <p:cNvSpPr txBox="1"/>
          <p:nvPr/>
        </p:nvSpPr>
        <p:spPr>
          <a:xfrm>
            <a:off x="5115068" y="3704598"/>
            <a:ext cx="5545545"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Georgia"/>
            </a:endParaRPr>
          </a:p>
          <a:p>
            <a:r>
              <a:rPr lang="en-US" b="1" dirty="0">
                <a:latin typeface="Georgia"/>
              </a:rPr>
              <a:t>OPERANT CONDITIONING</a:t>
            </a:r>
          </a:p>
          <a:p>
            <a:endParaRPr lang="en-US">
              <a:latin typeface="Georgia"/>
            </a:endParaRPr>
          </a:p>
          <a:p>
            <a:r>
              <a:rPr lang="en-US" dirty="0">
                <a:solidFill>
                  <a:schemeClr val="accent1"/>
                </a:solidFill>
                <a:latin typeface="Georgia"/>
              </a:rPr>
              <a:t>Operant conditioning is a method of learning that occurs through rewards and punishments for behavior. Through operant conditioning, an individual makes an association between a behavior and a consequence (Skinner, 1938).</a:t>
            </a:r>
          </a:p>
          <a:p>
            <a:r>
              <a:rPr lang="en-US" dirty="0">
                <a:solidFill>
                  <a:schemeClr val="accent1"/>
                </a:solidFill>
                <a:latin typeface="Georgia"/>
              </a:rPr>
              <a:t>                                                   ( </a:t>
            </a:r>
            <a:r>
              <a:rPr lang="en-US" sz="1200" dirty="0">
                <a:solidFill>
                  <a:schemeClr val="accent1"/>
                </a:solidFill>
                <a:latin typeface="Georgia"/>
              </a:rPr>
              <a:t>www.simplypsycology.org)</a:t>
            </a:r>
          </a:p>
          <a:p>
            <a:r>
              <a:rPr lang="en-US" dirty="0">
                <a:solidFill>
                  <a:schemeClr val="accent1"/>
                </a:solidFill>
                <a:latin typeface="Rockwell"/>
              </a:rPr>
              <a:t>                                                      </a:t>
            </a:r>
          </a:p>
          <a:p>
            <a:endParaRPr lang="en-US">
              <a:solidFill>
                <a:schemeClr val="accent1"/>
              </a:solidFill>
              <a:latin typeface="Rockwell"/>
            </a:endParaRPr>
          </a:p>
        </p:txBody>
      </p:sp>
      <p:pic>
        <p:nvPicPr>
          <p:cNvPr id="16" name="Picture 12" descr="A close up of a map&#10;&#10;Description generated with very high confidence">
            <a:extLst>
              <a:ext uri="{FF2B5EF4-FFF2-40B4-BE49-F238E27FC236}">
                <a16:creationId xmlns:a16="http://schemas.microsoft.com/office/drawing/2014/main" id="{B6C4B709-E2EF-4436-8CAD-78ABCB00DAE3}"/>
              </a:ext>
            </a:extLst>
          </p:cNvPr>
          <p:cNvPicPr>
            <a:picLocks noChangeAspect="1"/>
          </p:cNvPicPr>
          <p:nvPr/>
        </p:nvPicPr>
        <p:blipFill>
          <a:blip r:embed="rId3"/>
          <a:stretch>
            <a:fillRect/>
          </a:stretch>
        </p:blipFill>
        <p:spPr>
          <a:xfrm>
            <a:off x="368061" y="4148660"/>
            <a:ext cx="4634071" cy="2279458"/>
          </a:xfrm>
          <a:prstGeom prst="rect">
            <a:avLst/>
          </a:prstGeom>
        </p:spPr>
      </p:pic>
      <p:sp>
        <p:nvSpPr>
          <p:cNvPr id="9" name="TextBox 8">
            <a:extLst>
              <a:ext uri="{FF2B5EF4-FFF2-40B4-BE49-F238E27FC236}">
                <a16:creationId xmlns:a16="http://schemas.microsoft.com/office/drawing/2014/main" id="{F4DE4672-1B45-424F-85C8-13CCF8436EA4}"/>
              </a:ext>
            </a:extLst>
          </p:cNvPr>
          <p:cNvSpPr txBox="1"/>
          <p:nvPr/>
        </p:nvSpPr>
        <p:spPr>
          <a:xfrm>
            <a:off x="310056" y="2582916"/>
            <a:ext cx="4490545"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Calibri"/>
              </a:rPr>
              <a:t>Developed by B F Skinner in the 1940's, the </a:t>
            </a:r>
            <a:r>
              <a:rPr lang="en-US" sz="1400" err="1">
                <a:latin typeface="Calibri"/>
              </a:rPr>
              <a:t>behaviourist</a:t>
            </a:r>
            <a:r>
              <a:rPr lang="en-US" sz="1400">
                <a:latin typeface="Calibri"/>
              </a:rPr>
              <a:t> theory suggests that children will respond to praise and will encourage a child to repeat </a:t>
            </a:r>
            <a:r>
              <a:rPr lang="en-US" sz="1400" err="1">
                <a:latin typeface="Calibri"/>
              </a:rPr>
              <a:t>behaviour</a:t>
            </a:r>
            <a:r>
              <a:rPr lang="en-US" sz="1400">
                <a:latin typeface="Calibri"/>
              </a:rPr>
              <a:t> which gives them recognition and praise for what they do such as stickers, awards and positive adult attention.</a:t>
            </a:r>
            <a:r>
              <a:rPr lang="en-GB" sz="1400">
                <a:latin typeface="Calibri"/>
                <a:cs typeface="Calibri"/>
              </a:rPr>
              <a:t>​</a:t>
            </a:r>
            <a:endParaRPr lang="en-GB" sz="1400"/>
          </a:p>
        </p:txBody>
      </p:sp>
      <p:sp>
        <p:nvSpPr>
          <p:cNvPr id="6" name="TextBox 5">
            <a:extLst>
              <a:ext uri="{FF2B5EF4-FFF2-40B4-BE49-F238E27FC236}">
                <a16:creationId xmlns:a16="http://schemas.microsoft.com/office/drawing/2014/main" id="{F33478F1-24B4-4BC6-9B84-4D22523CFA30}"/>
              </a:ext>
            </a:extLst>
          </p:cNvPr>
          <p:cNvSpPr txBox="1"/>
          <p:nvPr/>
        </p:nvSpPr>
        <p:spPr>
          <a:xfrm flipH="1">
            <a:off x="2869325" y="2219098"/>
            <a:ext cx="186821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sz="1200" dirty="0"/>
          </a:p>
        </p:txBody>
      </p:sp>
    </p:spTree>
    <p:extLst>
      <p:ext uri="{BB962C8B-B14F-4D97-AF65-F5344CB8AC3E}">
        <p14:creationId xmlns:p14="http://schemas.microsoft.com/office/powerpoint/2010/main" val="15731800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43" name="Picture 543" descr="A person wearing a suit and tie&#10;&#10;Description generated with very high confidence">
            <a:extLst>
              <a:ext uri="{FF2B5EF4-FFF2-40B4-BE49-F238E27FC236}">
                <a16:creationId xmlns:a16="http://schemas.microsoft.com/office/drawing/2014/main" id="{58239BBC-34C1-4925-B7D7-57363D9D1B60}"/>
              </a:ext>
            </a:extLst>
          </p:cNvPr>
          <p:cNvPicPr>
            <a:picLocks noChangeAspect="1"/>
          </p:cNvPicPr>
          <p:nvPr/>
        </p:nvPicPr>
        <p:blipFill>
          <a:blip r:embed="rId2"/>
          <a:stretch>
            <a:fillRect/>
          </a:stretch>
        </p:blipFill>
        <p:spPr>
          <a:xfrm>
            <a:off x="8827061" y="66993"/>
            <a:ext cx="1342267" cy="1855480"/>
          </a:xfrm>
          <a:prstGeom prst="rect">
            <a:avLst/>
          </a:prstGeom>
          <a:ln w="9525">
            <a:noFill/>
          </a:ln>
        </p:spPr>
      </p:pic>
      <p:graphicFrame>
        <p:nvGraphicFramePr>
          <p:cNvPr id="103" name="TextBox 3">
            <a:extLst>
              <a:ext uri="{FF2B5EF4-FFF2-40B4-BE49-F238E27FC236}">
                <a16:creationId xmlns:a16="http://schemas.microsoft.com/office/drawing/2014/main" id="{8B314B39-2C79-48B7-96A9-347877AA13EB}"/>
              </a:ext>
            </a:extLst>
          </p:cNvPr>
          <p:cNvGraphicFramePr/>
          <p:nvPr>
            <p:extLst>
              <p:ext uri="{D42A27DB-BD31-4B8C-83A1-F6EECF244321}">
                <p14:modId xmlns:p14="http://schemas.microsoft.com/office/powerpoint/2010/main" val="3035573488"/>
              </p:ext>
            </p:extLst>
          </p:nvPr>
        </p:nvGraphicFramePr>
        <p:xfrm>
          <a:off x="618334" y="466916"/>
          <a:ext cx="6281873" cy="1812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02" name="TextBox 701">
            <a:extLst>
              <a:ext uri="{FF2B5EF4-FFF2-40B4-BE49-F238E27FC236}">
                <a16:creationId xmlns:a16="http://schemas.microsoft.com/office/drawing/2014/main" id="{4CB78F15-35D6-4F16-855E-1A1C7F8809D6}"/>
              </a:ext>
            </a:extLst>
          </p:cNvPr>
          <p:cNvSpPr txBox="1"/>
          <p:nvPr/>
        </p:nvSpPr>
        <p:spPr>
          <a:xfrm>
            <a:off x="888125" y="1702677"/>
            <a:ext cx="3649717" cy="246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GB" sz="1400" dirty="0">
                <a:latin typeface="georgia"/>
                <a:ea typeface="georgia"/>
                <a:cs typeface="georgia"/>
              </a:rPr>
              <a:t> Constructivism is said to be an approach to learning suggesting that children must construct their own understandings of the world in which they live where the learner brings past experiences and cultural factors to a situation and new information is constructed from prior knowledge. </a:t>
            </a:r>
            <a:endParaRPr lang="en-US" dirty="0"/>
          </a:p>
          <a:p>
            <a:r>
              <a:rPr lang="en-GB" sz="1200" dirty="0">
                <a:latin typeface="georgia"/>
              </a:rPr>
              <a:t>(www.simplypshycology.co.uk)</a:t>
            </a:r>
          </a:p>
          <a:p>
            <a:endParaRPr lang="en-GB" sz="1400">
              <a:latin typeface="georgia"/>
            </a:endParaRPr>
          </a:p>
          <a:p>
            <a:endParaRPr lang="en-GB" sz="1400">
              <a:latin typeface="georgia"/>
            </a:endParaRPr>
          </a:p>
        </p:txBody>
      </p:sp>
      <p:pic>
        <p:nvPicPr>
          <p:cNvPr id="744" name="Picture 744" descr="A display in a store&#10;&#10;Description generated with high confidence">
            <a:extLst>
              <a:ext uri="{FF2B5EF4-FFF2-40B4-BE49-F238E27FC236}">
                <a16:creationId xmlns:a16="http://schemas.microsoft.com/office/drawing/2014/main" id="{F9942AF2-101F-4DFA-9516-D40CB58F9FD1}"/>
              </a:ext>
            </a:extLst>
          </p:cNvPr>
          <p:cNvPicPr>
            <a:picLocks noChangeAspect="1"/>
          </p:cNvPicPr>
          <p:nvPr/>
        </p:nvPicPr>
        <p:blipFill>
          <a:blip r:embed="rId8"/>
          <a:stretch>
            <a:fillRect/>
          </a:stretch>
        </p:blipFill>
        <p:spPr>
          <a:xfrm>
            <a:off x="441434" y="3765650"/>
            <a:ext cx="4148957" cy="2624316"/>
          </a:xfrm>
          <a:prstGeom prst="rect">
            <a:avLst/>
          </a:prstGeom>
        </p:spPr>
      </p:pic>
      <p:pic>
        <p:nvPicPr>
          <p:cNvPr id="756" name="Picture 756" descr="A close up of text on a black background&#10;&#10;Description generated with very high confidence">
            <a:extLst>
              <a:ext uri="{FF2B5EF4-FFF2-40B4-BE49-F238E27FC236}">
                <a16:creationId xmlns:a16="http://schemas.microsoft.com/office/drawing/2014/main" id="{A1E474E9-4725-4E32-BFE3-BE30CEF08C49}"/>
              </a:ext>
            </a:extLst>
          </p:cNvPr>
          <p:cNvPicPr>
            <a:picLocks noChangeAspect="1"/>
          </p:cNvPicPr>
          <p:nvPr/>
        </p:nvPicPr>
        <p:blipFill>
          <a:blip r:embed="rId9"/>
          <a:stretch>
            <a:fillRect/>
          </a:stretch>
        </p:blipFill>
        <p:spPr>
          <a:xfrm>
            <a:off x="4803230" y="1703990"/>
            <a:ext cx="3281854" cy="2464674"/>
          </a:xfrm>
          <a:prstGeom prst="rect">
            <a:avLst/>
          </a:prstGeom>
        </p:spPr>
      </p:pic>
      <p:pic>
        <p:nvPicPr>
          <p:cNvPr id="760" name="Picture 760" descr="A screenshot of a cell phone&#10;&#10;Description generated with high confidence">
            <a:extLst>
              <a:ext uri="{FF2B5EF4-FFF2-40B4-BE49-F238E27FC236}">
                <a16:creationId xmlns:a16="http://schemas.microsoft.com/office/drawing/2014/main" id="{4F416867-28C0-46F3-940C-4774BADB751F}"/>
              </a:ext>
            </a:extLst>
          </p:cNvPr>
          <p:cNvPicPr>
            <a:picLocks noChangeAspect="1"/>
          </p:cNvPicPr>
          <p:nvPr/>
        </p:nvPicPr>
        <p:blipFill>
          <a:blip r:embed="rId10"/>
          <a:stretch>
            <a:fillRect/>
          </a:stretch>
        </p:blipFill>
        <p:spPr>
          <a:xfrm>
            <a:off x="8494986" y="3255961"/>
            <a:ext cx="3321268" cy="2724045"/>
          </a:xfrm>
          <a:prstGeom prst="rect">
            <a:avLst/>
          </a:prstGeom>
        </p:spPr>
      </p:pic>
      <p:sp>
        <p:nvSpPr>
          <p:cNvPr id="762" name="TextBox 761">
            <a:extLst>
              <a:ext uri="{FF2B5EF4-FFF2-40B4-BE49-F238E27FC236}">
                <a16:creationId xmlns:a16="http://schemas.microsoft.com/office/drawing/2014/main" id="{15611356-ABB0-478D-B600-8ED5C83DD9FF}"/>
              </a:ext>
            </a:extLst>
          </p:cNvPr>
          <p:cNvSpPr txBox="1"/>
          <p:nvPr/>
        </p:nvSpPr>
        <p:spPr>
          <a:xfrm>
            <a:off x="8494986" y="2534407"/>
            <a:ext cx="332126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solidFill>
                  <a:schemeClr val="accent1"/>
                </a:solidFill>
              </a:rPr>
              <a:t>ZONE OF PROXIMAL DEVELOPMENT (ZPD)</a:t>
            </a:r>
          </a:p>
        </p:txBody>
      </p:sp>
      <p:sp>
        <p:nvSpPr>
          <p:cNvPr id="763" name="TextBox 762">
            <a:extLst>
              <a:ext uri="{FF2B5EF4-FFF2-40B4-BE49-F238E27FC236}">
                <a16:creationId xmlns:a16="http://schemas.microsoft.com/office/drawing/2014/main" id="{F63A76CE-E2D1-4726-999E-64D93ABE0B50}"/>
              </a:ext>
            </a:extLst>
          </p:cNvPr>
          <p:cNvSpPr txBox="1"/>
          <p:nvPr/>
        </p:nvSpPr>
        <p:spPr>
          <a:xfrm>
            <a:off x="4960882" y="4585763"/>
            <a:ext cx="3334407"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GB" sz="1400" b="1" dirty="0"/>
              <a:t>Learner is active in their learning.</a:t>
            </a:r>
          </a:p>
          <a:p>
            <a:pPr marL="285750" indent="-285750">
              <a:buFont typeface="Wingdings"/>
              <a:buChar char="v"/>
            </a:pPr>
            <a:r>
              <a:rPr lang="en-GB" sz="1400" b="1" dirty="0"/>
              <a:t>The role of adults, siblings and other children are essential for a child to learn</a:t>
            </a:r>
          </a:p>
          <a:p>
            <a:pPr marL="285750" indent="-285750">
              <a:buFont typeface="Wingdings"/>
              <a:buChar char="v"/>
            </a:pPr>
            <a:r>
              <a:rPr lang="en-GB" sz="1400" b="1" dirty="0"/>
              <a:t>Symbolic tools such as language, art and music as well as objects like pens and computers will shape the thinking and learning of a child.</a:t>
            </a:r>
          </a:p>
          <a:p>
            <a:r>
              <a:rPr lang="en-GB" sz="1200" b="1" dirty="0"/>
              <a:t>(www.learningtheories.com)</a:t>
            </a:r>
          </a:p>
        </p:txBody>
      </p:sp>
      <p:sp>
        <p:nvSpPr>
          <p:cNvPr id="764" name="TextBox 763">
            <a:extLst>
              <a:ext uri="{FF2B5EF4-FFF2-40B4-BE49-F238E27FC236}">
                <a16:creationId xmlns:a16="http://schemas.microsoft.com/office/drawing/2014/main" id="{469329F2-3517-4CEF-A234-31AA1B1D6967}"/>
              </a:ext>
            </a:extLst>
          </p:cNvPr>
          <p:cNvSpPr txBox="1"/>
          <p:nvPr/>
        </p:nvSpPr>
        <p:spPr>
          <a:xfrm>
            <a:off x="9846550" y="1416043"/>
            <a:ext cx="13768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1896-1934</a:t>
            </a:r>
          </a:p>
        </p:txBody>
      </p:sp>
    </p:spTree>
    <p:extLst>
      <p:ext uri="{BB962C8B-B14F-4D97-AF65-F5344CB8AC3E}">
        <p14:creationId xmlns:p14="http://schemas.microsoft.com/office/powerpoint/2010/main" val="42523657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ECF7D-E74A-4345-A78B-4B63BD83D4F8}"/>
              </a:ext>
            </a:extLst>
          </p:cNvPr>
          <p:cNvSpPr>
            <a:spLocks noGrp="1"/>
          </p:cNvSpPr>
          <p:nvPr>
            <p:ph type="title"/>
          </p:nvPr>
        </p:nvSpPr>
        <p:spPr>
          <a:xfrm>
            <a:off x="888631" y="2349925"/>
            <a:ext cx="3498979" cy="2456442"/>
          </a:xfrm>
        </p:spPr>
        <p:txBody>
          <a:bodyPr vert="horz" lIns="228600" tIns="228600" rIns="228600" bIns="228600" rtlCol="0" anchor="ctr">
            <a:normAutofit/>
          </a:bodyPr>
          <a:lstStyle/>
          <a:p>
            <a:r>
              <a:rPr lang="en-US" sz="4000" b="0" i="0" u="sng" kern="1200" cap="none" spc="-150">
                <a:solidFill>
                  <a:srgbClr val="FFFEFF"/>
                </a:solidFill>
                <a:effectLst/>
                <a:latin typeface="+mj-lt"/>
                <a:ea typeface="+mj-ea"/>
                <a:cs typeface="+mj-cs"/>
              </a:rPr>
              <a:t>REFERENCES</a:t>
            </a:r>
            <a:br>
              <a:rPr lang="en-US" sz="4000" b="0" i="0" u="sng" kern="1200" cap="none" spc="-150">
                <a:solidFill>
                  <a:srgbClr val="FFFEFF"/>
                </a:solidFill>
                <a:effectLst/>
                <a:latin typeface="+mj-lt"/>
                <a:ea typeface="+mj-ea"/>
                <a:cs typeface="+mj-cs"/>
              </a:rPr>
            </a:br>
            <a:endParaRPr lang="en-US" sz="4000" b="0" i="0" u="sng" kern="1200" cap="none" spc="-150">
              <a:solidFill>
                <a:srgbClr val="FFFEFF"/>
              </a:solidFill>
              <a:effectLst/>
              <a:latin typeface="+mj-lt"/>
              <a:ea typeface="+mj-ea"/>
              <a:cs typeface="+mj-cs"/>
            </a:endParaRPr>
          </a:p>
        </p:txBody>
      </p:sp>
      <p:graphicFrame>
        <p:nvGraphicFramePr>
          <p:cNvPr id="5" name="TextBox 2">
            <a:extLst>
              <a:ext uri="{FF2B5EF4-FFF2-40B4-BE49-F238E27FC236}">
                <a16:creationId xmlns:a16="http://schemas.microsoft.com/office/drawing/2014/main" id="{12B4F5BE-85BD-4AC8-92F7-A85A2F21A2AC}"/>
              </a:ext>
            </a:extLst>
          </p:cNvPr>
          <p:cNvGraphicFramePr/>
          <p:nvPr>
            <p:extLst>
              <p:ext uri="{D42A27DB-BD31-4B8C-83A1-F6EECF244321}">
                <p14:modId xmlns:p14="http://schemas.microsoft.com/office/powerpoint/2010/main" val="360993363"/>
              </p:ext>
            </p:extLst>
          </p:nvPr>
        </p:nvGraphicFramePr>
        <p:xfrm>
          <a:off x="5440363" y="1125538"/>
          <a:ext cx="5638800" cy="4603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09258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9BE7E70-E66D-4043-9467-F0B94918F6C9}"/>
              </a:ext>
            </a:extLst>
          </p:cNvPr>
          <p:cNvSpPr txBox="1"/>
          <p:nvPr/>
        </p:nvSpPr>
        <p:spPr>
          <a:xfrm>
            <a:off x="756745" y="664779"/>
            <a:ext cx="958196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solidFill>
                  <a:schemeClr val="accent1"/>
                </a:solidFill>
              </a:rPr>
              <a:t>HOW THESE THEORIES ARE USED IN SCHOOL</a:t>
            </a:r>
            <a:endParaRPr lang="en-US"/>
          </a:p>
        </p:txBody>
      </p:sp>
      <p:pic>
        <p:nvPicPr>
          <p:cNvPr id="2" name="Picture 2" descr="A screenshot of a cell phone&#10;&#10;Description generated with very high confidence">
            <a:extLst>
              <a:ext uri="{FF2B5EF4-FFF2-40B4-BE49-F238E27FC236}">
                <a16:creationId xmlns:a16="http://schemas.microsoft.com/office/drawing/2014/main" id="{E151F4FB-38C6-4D95-A0BA-A30377070A5C}"/>
              </a:ext>
            </a:extLst>
          </p:cNvPr>
          <p:cNvPicPr>
            <a:picLocks noChangeAspect="1"/>
          </p:cNvPicPr>
          <p:nvPr/>
        </p:nvPicPr>
        <p:blipFill>
          <a:blip r:embed="rId2"/>
          <a:stretch>
            <a:fillRect/>
          </a:stretch>
        </p:blipFill>
        <p:spPr>
          <a:xfrm>
            <a:off x="1310315" y="1229589"/>
            <a:ext cx="947804" cy="650564"/>
          </a:xfrm>
          <a:prstGeom prst="rect">
            <a:avLst/>
          </a:prstGeom>
        </p:spPr>
      </p:pic>
      <p:pic>
        <p:nvPicPr>
          <p:cNvPr id="5" name="Picture 5" descr="A picture containing shirt, person&#10;&#10;Description generated with very high confidence">
            <a:extLst>
              <a:ext uri="{FF2B5EF4-FFF2-40B4-BE49-F238E27FC236}">
                <a16:creationId xmlns:a16="http://schemas.microsoft.com/office/drawing/2014/main" id="{B97667CD-36D6-4FBF-89D0-BFB1374A257C}"/>
              </a:ext>
            </a:extLst>
          </p:cNvPr>
          <p:cNvPicPr>
            <a:picLocks noChangeAspect="1"/>
          </p:cNvPicPr>
          <p:nvPr/>
        </p:nvPicPr>
        <p:blipFill>
          <a:blip r:embed="rId3"/>
          <a:stretch>
            <a:fillRect/>
          </a:stretch>
        </p:blipFill>
        <p:spPr>
          <a:xfrm>
            <a:off x="5335232" y="1137965"/>
            <a:ext cx="962640" cy="917029"/>
          </a:xfrm>
          <a:prstGeom prst="rect">
            <a:avLst/>
          </a:prstGeom>
        </p:spPr>
      </p:pic>
      <p:pic>
        <p:nvPicPr>
          <p:cNvPr id="7" name="Picture 7" descr="A close up of a sign&#10;&#10;Description generated with high confidence">
            <a:extLst>
              <a:ext uri="{FF2B5EF4-FFF2-40B4-BE49-F238E27FC236}">
                <a16:creationId xmlns:a16="http://schemas.microsoft.com/office/drawing/2014/main" id="{40274B77-5B5E-434C-B851-7DBADDAD729D}"/>
              </a:ext>
            </a:extLst>
          </p:cNvPr>
          <p:cNvPicPr>
            <a:picLocks noChangeAspect="1"/>
          </p:cNvPicPr>
          <p:nvPr/>
        </p:nvPicPr>
        <p:blipFill>
          <a:blip r:embed="rId4"/>
          <a:stretch>
            <a:fillRect/>
          </a:stretch>
        </p:blipFill>
        <p:spPr>
          <a:xfrm>
            <a:off x="3523138" y="1125542"/>
            <a:ext cx="1700842" cy="856163"/>
          </a:xfrm>
          <a:prstGeom prst="rect">
            <a:avLst/>
          </a:prstGeom>
        </p:spPr>
      </p:pic>
      <p:pic>
        <p:nvPicPr>
          <p:cNvPr id="9" name="Picture 9" descr="A close up of text on a white background&#10;&#10;Description generated with very high confidence">
            <a:extLst>
              <a:ext uri="{FF2B5EF4-FFF2-40B4-BE49-F238E27FC236}">
                <a16:creationId xmlns:a16="http://schemas.microsoft.com/office/drawing/2014/main" id="{56AF1D75-DDFA-495D-903A-44AFDC8C8AC7}"/>
              </a:ext>
            </a:extLst>
          </p:cNvPr>
          <p:cNvPicPr>
            <a:picLocks noChangeAspect="1"/>
          </p:cNvPicPr>
          <p:nvPr/>
        </p:nvPicPr>
        <p:blipFill>
          <a:blip r:embed="rId5"/>
          <a:stretch>
            <a:fillRect/>
          </a:stretch>
        </p:blipFill>
        <p:spPr>
          <a:xfrm>
            <a:off x="6569180" y="1136504"/>
            <a:ext cx="1099473" cy="856495"/>
          </a:xfrm>
          <a:prstGeom prst="rect">
            <a:avLst/>
          </a:prstGeom>
        </p:spPr>
      </p:pic>
      <p:pic>
        <p:nvPicPr>
          <p:cNvPr id="11" name="Picture 11" descr="A close up of a computer&#10;&#10;Description generated with very high confidence">
            <a:extLst>
              <a:ext uri="{FF2B5EF4-FFF2-40B4-BE49-F238E27FC236}">
                <a16:creationId xmlns:a16="http://schemas.microsoft.com/office/drawing/2014/main" id="{7F68A7DA-761C-40B5-BDAB-9385A2D59960}"/>
              </a:ext>
            </a:extLst>
          </p:cNvPr>
          <p:cNvPicPr>
            <a:picLocks noChangeAspect="1"/>
          </p:cNvPicPr>
          <p:nvPr/>
        </p:nvPicPr>
        <p:blipFill>
          <a:blip r:embed="rId6"/>
          <a:stretch>
            <a:fillRect/>
          </a:stretch>
        </p:blipFill>
        <p:spPr>
          <a:xfrm>
            <a:off x="2389567" y="1118959"/>
            <a:ext cx="963328" cy="779861"/>
          </a:xfrm>
          <a:prstGeom prst="rect">
            <a:avLst/>
          </a:prstGeom>
        </p:spPr>
      </p:pic>
      <p:pic>
        <p:nvPicPr>
          <p:cNvPr id="13" name="Picture 13" descr="A picture containing toy, food&#10;&#10;Description generated with very high confidence">
            <a:extLst>
              <a:ext uri="{FF2B5EF4-FFF2-40B4-BE49-F238E27FC236}">
                <a16:creationId xmlns:a16="http://schemas.microsoft.com/office/drawing/2014/main" id="{3C7CD955-EF78-462E-933C-2A9230CAACA3}"/>
              </a:ext>
            </a:extLst>
          </p:cNvPr>
          <p:cNvPicPr>
            <a:picLocks noChangeAspect="1"/>
          </p:cNvPicPr>
          <p:nvPr/>
        </p:nvPicPr>
        <p:blipFill>
          <a:blip r:embed="rId7"/>
          <a:stretch>
            <a:fillRect/>
          </a:stretch>
        </p:blipFill>
        <p:spPr>
          <a:xfrm>
            <a:off x="9225414" y="1058043"/>
            <a:ext cx="1106627" cy="857330"/>
          </a:xfrm>
          <a:prstGeom prst="rect">
            <a:avLst/>
          </a:prstGeom>
        </p:spPr>
      </p:pic>
      <p:sp>
        <p:nvSpPr>
          <p:cNvPr id="17" name="TextBox 16">
            <a:extLst>
              <a:ext uri="{FF2B5EF4-FFF2-40B4-BE49-F238E27FC236}">
                <a16:creationId xmlns:a16="http://schemas.microsoft.com/office/drawing/2014/main" id="{0D440D90-9339-4A24-B73F-1DE447609245}"/>
              </a:ext>
            </a:extLst>
          </p:cNvPr>
          <p:cNvSpPr txBox="1"/>
          <p:nvPr/>
        </p:nvSpPr>
        <p:spPr>
          <a:xfrm>
            <a:off x="2628900" y="3200400"/>
            <a:ext cx="63627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18" name="Picture 18" descr="A screenshot of a cell phone&#10;&#10;Description generated with high confidence">
            <a:extLst>
              <a:ext uri="{FF2B5EF4-FFF2-40B4-BE49-F238E27FC236}">
                <a16:creationId xmlns:a16="http://schemas.microsoft.com/office/drawing/2014/main" id="{2C5CCF0A-6318-48E9-ACBC-4E23FEAE161B}"/>
              </a:ext>
            </a:extLst>
          </p:cNvPr>
          <p:cNvPicPr>
            <a:picLocks noChangeAspect="1"/>
          </p:cNvPicPr>
          <p:nvPr/>
        </p:nvPicPr>
        <p:blipFill>
          <a:blip r:embed="rId8"/>
          <a:stretch>
            <a:fillRect/>
          </a:stretch>
        </p:blipFill>
        <p:spPr>
          <a:xfrm>
            <a:off x="7922547" y="1122167"/>
            <a:ext cx="1119729" cy="836512"/>
          </a:xfrm>
          <a:prstGeom prst="rect">
            <a:avLst/>
          </a:prstGeom>
        </p:spPr>
      </p:pic>
      <p:sp>
        <p:nvSpPr>
          <p:cNvPr id="22" name="TextBox 21">
            <a:extLst>
              <a:ext uri="{FF2B5EF4-FFF2-40B4-BE49-F238E27FC236}">
                <a16:creationId xmlns:a16="http://schemas.microsoft.com/office/drawing/2014/main" id="{EB567265-1D84-4D9B-9496-786184911537}"/>
              </a:ext>
            </a:extLst>
          </p:cNvPr>
          <p:cNvSpPr txBox="1"/>
          <p:nvPr/>
        </p:nvSpPr>
        <p:spPr>
          <a:xfrm>
            <a:off x="843081" y="2201231"/>
            <a:ext cx="104119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3" name="TextBox 2">
            <a:extLst>
              <a:ext uri="{FF2B5EF4-FFF2-40B4-BE49-F238E27FC236}">
                <a16:creationId xmlns:a16="http://schemas.microsoft.com/office/drawing/2014/main" id="{157A0F5C-8BFF-4AF8-B881-FA9BF5133711}"/>
              </a:ext>
            </a:extLst>
          </p:cNvPr>
          <p:cNvSpPr txBox="1"/>
          <p:nvPr/>
        </p:nvSpPr>
        <p:spPr>
          <a:xfrm>
            <a:off x="848711" y="2201917"/>
            <a:ext cx="9601199"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We are still using these theories in school today when helping Children with their teaching and learning. According to School A's Behaviour Policy (2019), we recognise children who displays 'good' behaviour by rewarding them with stickers, rewards and praise which according to Skinner (1938) should encourage this behaviour to be repeated and with staff paying first attention to best behaviour and ignoring the negative behaviours this should eliminate any unwanted behaviour. We must be mindful however that there are some children who will find this very hard, especially children with Additional Learning Needs (ALN) as they may find it tricky following the rules and expectations due to their needs. Also, by using objects such as computers and with the role of adults in school being essential to a child's learning, we are following Vygotsky's Social Constructivism theory also using symbolic </a:t>
            </a:r>
            <a:r>
              <a:rPr lang="en-GB"/>
              <a:t>tools such as art, music and language. This has progressed further as according to </a:t>
            </a:r>
            <a:r>
              <a:rPr lang="en-GB" err="1"/>
              <a:t>Gov.wales</a:t>
            </a:r>
            <a:r>
              <a:rPr lang="en-GB" dirty="0"/>
              <a:t> (2019) with the new curriculum for wales due to be implemented by 2022 which  focusses on expressive arts as one of the six areas of learning shows how important these theories are when supporting children in school.</a:t>
            </a:r>
          </a:p>
          <a:p>
            <a:endParaRPr lang="en-GB" dirty="0"/>
          </a:p>
          <a:p>
            <a:endParaRPr lang="en-GB" dirty="0"/>
          </a:p>
        </p:txBody>
      </p:sp>
    </p:spTree>
    <p:extLst>
      <p:ext uri="{BB962C8B-B14F-4D97-AF65-F5344CB8AC3E}">
        <p14:creationId xmlns:p14="http://schemas.microsoft.com/office/powerpoint/2010/main" val="122903742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Savon</Template>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Ion</vt:lpstr>
      <vt:lpstr> THEORIES OF LEARNING AND HOW WE USE THEM IN SCHOOL  </vt:lpstr>
      <vt:lpstr>PowerPoint Presentation</vt:lpstr>
      <vt:lpstr> </vt:lpstr>
      <vt:lpstr>PowerPoint Presentation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340</cp:revision>
  <dcterms:created xsi:type="dcterms:W3CDTF">2019-10-23T08:40:25Z</dcterms:created>
  <dcterms:modified xsi:type="dcterms:W3CDTF">2019-11-03T21:18:38Z</dcterms:modified>
</cp:coreProperties>
</file>