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8" r:id="rId1"/>
  </p:sldMasterIdLst>
  <p:sldIdLst>
    <p:sldId id="256" r:id="rId2"/>
    <p:sldId id="257" r:id="rId3"/>
    <p:sldId id="258" r:id="rId4"/>
    <p:sldId id="259" r:id="rId5"/>
    <p:sldId id="260"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725FB4-CD09-0BC2-4229-E608433C8B31}" v="232" dt="2025-06-21T15:16:21.7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dalraouf Mansor (2330633)" userId="S::2330633@student.uwtsd.ac.uk::a1ae2729-b173-481c-9da7-317a6315ada6" providerId="AD" clId="Web-{67725FB4-CD09-0BC2-4229-E608433C8B31}"/>
    <pc:docChg chg="addSld delSld modSld addMainMaster delMainMaster">
      <pc:chgData name="Abdalraouf Mansor (2330633)" userId="S::2330633@student.uwtsd.ac.uk::a1ae2729-b173-481c-9da7-317a6315ada6" providerId="AD" clId="Web-{67725FB4-CD09-0BC2-4229-E608433C8B31}" dt="2025-06-21T15:16:21.725" v="261" actId="20577"/>
      <pc:docMkLst>
        <pc:docMk/>
      </pc:docMkLst>
      <pc:sldChg chg="addSp delSp modSp mod setBg modClrScheme setClrOvrMap delDesignElem chgLayout">
        <pc:chgData name="Abdalraouf Mansor (2330633)" userId="S::2330633@student.uwtsd.ac.uk::a1ae2729-b173-481c-9da7-317a6315ada6" providerId="AD" clId="Web-{67725FB4-CD09-0BC2-4229-E608433C8B31}" dt="2025-06-21T14:53:01.670" v="138"/>
        <pc:sldMkLst>
          <pc:docMk/>
          <pc:sldMk cId="109857222" sldId="256"/>
        </pc:sldMkLst>
        <pc:spChg chg="mod ord">
          <ac:chgData name="Abdalraouf Mansor (2330633)" userId="S::2330633@student.uwtsd.ac.uk::a1ae2729-b173-481c-9da7-317a6315ada6" providerId="AD" clId="Web-{67725FB4-CD09-0BC2-4229-E608433C8B31}" dt="2025-06-21T14:53:01.670" v="138"/>
          <ac:spMkLst>
            <pc:docMk/>
            <pc:sldMk cId="109857222" sldId="256"/>
            <ac:spMk id="2" creationId="{00000000-0000-0000-0000-000000000000}"/>
          </ac:spMkLst>
        </pc:spChg>
        <pc:spChg chg="mod ord">
          <ac:chgData name="Abdalraouf Mansor (2330633)" userId="S::2330633@student.uwtsd.ac.uk::a1ae2729-b173-481c-9da7-317a6315ada6" providerId="AD" clId="Web-{67725FB4-CD09-0BC2-4229-E608433C8B31}" dt="2025-06-21T14:53:01.670" v="138"/>
          <ac:spMkLst>
            <pc:docMk/>
            <pc:sldMk cId="109857222" sldId="256"/>
            <ac:spMk id="3" creationId="{00000000-0000-0000-0000-000000000000}"/>
          </ac:spMkLst>
        </pc:spChg>
        <pc:spChg chg="add del">
          <ac:chgData name="Abdalraouf Mansor (2330633)" userId="S::2330633@student.uwtsd.ac.uk::a1ae2729-b173-481c-9da7-317a6315ada6" providerId="AD" clId="Web-{67725FB4-CD09-0BC2-4229-E608433C8B31}" dt="2025-06-21T14:35:16.223" v="1"/>
          <ac:spMkLst>
            <pc:docMk/>
            <pc:sldMk cId="109857222" sldId="256"/>
            <ac:spMk id="9" creationId="{80B98925-0550-1AFB-C1DC-02792400FB71}"/>
          </ac:spMkLst>
        </pc:spChg>
        <pc:spChg chg="add del">
          <ac:chgData name="Abdalraouf Mansor (2330633)" userId="S::2330633@student.uwtsd.ac.uk::a1ae2729-b173-481c-9da7-317a6315ada6" providerId="AD" clId="Web-{67725FB4-CD09-0BC2-4229-E608433C8B31}" dt="2025-06-21T14:35:16.223" v="1"/>
          <ac:spMkLst>
            <pc:docMk/>
            <pc:sldMk cId="109857222" sldId="256"/>
            <ac:spMk id="11" creationId="{0CCA9273-E74E-A306-1F74-BEF9EDA30500}"/>
          </ac:spMkLst>
        </pc:spChg>
        <pc:spChg chg="add del">
          <ac:chgData name="Abdalraouf Mansor (2330633)" userId="S::2330633@student.uwtsd.ac.uk::a1ae2729-b173-481c-9da7-317a6315ada6" providerId="AD" clId="Web-{67725FB4-CD09-0BC2-4229-E608433C8B31}" dt="2025-06-21T14:35:25.442" v="3"/>
          <ac:spMkLst>
            <pc:docMk/>
            <pc:sldMk cId="109857222" sldId="256"/>
            <ac:spMk id="21" creationId="{A38827F1-3359-44F6-9009-43AE2B17FEAD}"/>
          </ac:spMkLst>
        </pc:spChg>
        <pc:spChg chg="add del">
          <ac:chgData name="Abdalraouf Mansor (2330633)" userId="S::2330633@student.uwtsd.ac.uk::a1ae2729-b173-481c-9da7-317a6315ada6" providerId="AD" clId="Web-{67725FB4-CD09-0BC2-4229-E608433C8B31}" dt="2025-06-21T14:35:25.442" v="3"/>
          <ac:spMkLst>
            <pc:docMk/>
            <pc:sldMk cId="109857222" sldId="256"/>
            <ac:spMk id="22" creationId="{17AFAD67-5350-4773-886F-D6DD7E66DB04}"/>
          </ac:spMkLst>
        </pc:spChg>
        <pc:spChg chg="add del">
          <ac:chgData name="Abdalraouf Mansor (2330633)" userId="S::2330633@student.uwtsd.ac.uk::a1ae2729-b173-481c-9da7-317a6315ada6" providerId="AD" clId="Web-{67725FB4-CD09-0BC2-4229-E608433C8B31}" dt="2025-06-21T14:42:40.994" v="96"/>
          <ac:spMkLst>
            <pc:docMk/>
            <pc:sldMk cId="109857222" sldId="256"/>
            <ac:spMk id="45" creationId="{BA6285CA-6AFA-4F27-AFB5-1B32CDE09B1A}"/>
          </ac:spMkLst>
        </pc:spChg>
        <pc:spChg chg="add del">
          <ac:chgData name="Abdalraouf Mansor (2330633)" userId="S::2330633@student.uwtsd.ac.uk::a1ae2729-b173-481c-9da7-317a6315ada6" providerId="AD" clId="Web-{67725FB4-CD09-0BC2-4229-E608433C8B31}" dt="2025-06-21T14:42:40.994" v="96"/>
          <ac:spMkLst>
            <pc:docMk/>
            <pc:sldMk cId="109857222" sldId="256"/>
            <ac:spMk id="46" creationId="{F8DD0EAF-BF73-48D8-A426-3085C4B88FAA}"/>
          </ac:spMkLst>
        </pc:spChg>
        <pc:spChg chg="add del">
          <ac:chgData name="Abdalraouf Mansor (2330633)" userId="S::2330633@student.uwtsd.ac.uk::a1ae2729-b173-481c-9da7-317a6315ada6" providerId="AD" clId="Web-{67725FB4-CD09-0BC2-4229-E608433C8B31}" dt="2025-06-21T14:42:40.994" v="96"/>
          <ac:spMkLst>
            <pc:docMk/>
            <pc:sldMk cId="109857222" sldId="256"/>
            <ac:spMk id="47" creationId="{7BCC6446-8462-4A63-9B6F-8F57EC40F648}"/>
          </ac:spMkLst>
        </pc:spChg>
        <pc:spChg chg="add del">
          <ac:chgData name="Abdalraouf Mansor (2330633)" userId="S::2330633@student.uwtsd.ac.uk::a1ae2729-b173-481c-9da7-317a6315ada6" providerId="AD" clId="Web-{67725FB4-CD09-0BC2-4229-E608433C8B31}" dt="2025-06-21T14:53:01.670" v="138"/>
          <ac:spMkLst>
            <pc:docMk/>
            <pc:sldMk cId="109857222" sldId="256"/>
            <ac:spMk id="53" creationId="{8354E4A1-6024-4D18-89EA-EB7EF53D340F}"/>
          </ac:spMkLst>
        </pc:spChg>
        <pc:spChg chg="add del">
          <ac:chgData name="Abdalraouf Mansor (2330633)" userId="S::2330633@student.uwtsd.ac.uk::a1ae2729-b173-481c-9da7-317a6315ada6" providerId="AD" clId="Web-{67725FB4-CD09-0BC2-4229-E608433C8B31}" dt="2025-06-21T14:53:01.670" v="138"/>
          <ac:spMkLst>
            <pc:docMk/>
            <pc:sldMk cId="109857222" sldId="256"/>
            <ac:spMk id="54" creationId="{184965AF-C953-45C8-BD68-12F8B58810A6}"/>
          </ac:spMkLst>
        </pc:spChg>
        <pc:spChg chg="add del">
          <ac:chgData name="Abdalraouf Mansor (2330633)" userId="S::2330633@student.uwtsd.ac.uk::a1ae2729-b173-481c-9da7-317a6315ada6" providerId="AD" clId="Web-{67725FB4-CD09-0BC2-4229-E608433C8B31}" dt="2025-06-21T14:53:01.670" v="138"/>
          <ac:spMkLst>
            <pc:docMk/>
            <pc:sldMk cId="109857222" sldId="256"/>
            <ac:spMk id="55" creationId="{2DECE677-C1FD-4829-8D4A-3C19A04A3659}"/>
          </ac:spMkLst>
        </pc:spChg>
        <pc:spChg chg="add del">
          <ac:chgData name="Abdalraouf Mansor (2330633)" userId="S::2330633@student.uwtsd.ac.uk::a1ae2729-b173-481c-9da7-317a6315ada6" providerId="AD" clId="Web-{67725FB4-CD09-0BC2-4229-E608433C8B31}" dt="2025-06-21T14:42:10.743" v="87"/>
          <ac:spMkLst>
            <pc:docMk/>
            <pc:sldMk cId="109857222" sldId="256"/>
            <ac:spMk id="56" creationId="{33E93247-6229-44AB-A550-739E971E690B}"/>
          </ac:spMkLst>
        </pc:spChg>
        <pc:spChg chg="add">
          <ac:chgData name="Abdalraouf Mansor (2330633)" userId="S::2330633@student.uwtsd.ac.uk::a1ae2729-b173-481c-9da7-317a6315ada6" providerId="AD" clId="Web-{67725FB4-CD09-0BC2-4229-E608433C8B31}" dt="2025-06-21T14:53:01.670" v="138"/>
          <ac:spMkLst>
            <pc:docMk/>
            <pc:sldMk cId="109857222" sldId="256"/>
            <ac:spMk id="57" creationId="{D38E59FE-7D5E-44AE-9A51-08FBB00B5D21}"/>
          </ac:spMkLst>
        </pc:spChg>
        <pc:spChg chg="add">
          <ac:chgData name="Abdalraouf Mansor (2330633)" userId="S::2330633@student.uwtsd.ac.uk::a1ae2729-b173-481c-9da7-317a6315ada6" providerId="AD" clId="Web-{67725FB4-CD09-0BC2-4229-E608433C8B31}" dt="2025-06-21T14:53:01.670" v="138"/>
          <ac:spMkLst>
            <pc:docMk/>
            <pc:sldMk cId="109857222" sldId="256"/>
            <ac:spMk id="59" creationId="{454757A4-999E-4582-917C-9C73BFEA9E9E}"/>
          </ac:spMkLst>
        </pc:spChg>
        <pc:spChg chg="add del">
          <ac:chgData name="Abdalraouf Mansor (2330633)" userId="S::2330633@student.uwtsd.ac.uk::a1ae2729-b173-481c-9da7-317a6315ada6" providerId="AD" clId="Web-{67725FB4-CD09-0BC2-4229-E608433C8B31}" dt="2025-06-21T14:42:10.743" v="87"/>
          <ac:spMkLst>
            <pc:docMk/>
            <pc:sldMk cId="109857222" sldId="256"/>
            <ac:spMk id="60" creationId="{8D19661F-4B4C-74C1-7FC3-31FB14D49FEA}"/>
          </ac:spMkLst>
        </pc:spChg>
        <pc:spChg chg="add">
          <ac:chgData name="Abdalraouf Mansor (2330633)" userId="S::2330633@student.uwtsd.ac.uk::a1ae2729-b173-481c-9da7-317a6315ada6" providerId="AD" clId="Web-{67725FB4-CD09-0BC2-4229-E608433C8B31}" dt="2025-06-21T14:53:01.670" v="138"/>
          <ac:spMkLst>
            <pc:docMk/>
            <pc:sldMk cId="109857222" sldId="256"/>
            <ac:spMk id="61" creationId="{1BAE6AD2-77FD-438C-B9EE-3347535CE41C}"/>
          </ac:spMkLst>
        </pc:spChg>
        <pc:spChg chg="add del">
          <ac:chgData name="Abdalraouf Mansor (2330633)" userId="S::2330633@student.uwtsd.ac.uk::a1ae2729-b173-481c-9da7-317a6315ada6" providerId="AD" clId="Web-{67725FB4-CD09-0BC2-4229-E608433C8B31}" dt="2025-06-21T14:42:10.743" v="87"/>
          <ac:spMkLst>
            <pc:docMk/>
            <pc:sldMk cId="109857222" sldId="256"/>
            <ac:spMk id="62" creationId="{2165A4AE-FFE9-B2D5-017C-17337DDB3F3B}"/>
          </ac:spMkLst>
        </pc:spChg>
        <pc:spChg chg="add del">
          <ac:chgData name="Abdalraouf Mansor (2330633)" userId="S::2330633@student.uwtsd.ac.uk::a1ae2729-b173-481c-9da7-317a6315ada6" providerId="AD" clId="Web-{67725FB4-CD09-0BC2-4229-E608433C8B31}" dt="2025-06-21T14:42:10.743" v="87"/>
          <ac:spMkLst>
            <pc:docMk/>
            <pc:sldMk cId="109857222" sldId="256"/>
            <ac:spMk id="64" creationId="{90E701D1-A34F-CF86-7316-8761C7835E03}"/>
          </ac:spMkLst>
        </pc:spChg>
        <pc:spChg chg="add del">
          <ac:chgData name="Abdalraouf Mansor (2330633)" userId="S::2330633@student.uwtsd.ac.uk::a1ae2729-b173-481c-9da7-317a6315ada6" providerId="AD" clId="Web-{67725FB4-CD09-0BC2-4229-E608433C8B31}" dt="2025-06-21T14:42:16.290" v="89"/>
          <ac:spMkLst>
            <pc:docMk/>
            <pc:sldMk cId="109857222" sldId="256"/>
            <ac:spMk id="66" creationId="{F1314C34-F582-4EEF-86CE-F88761E52434}"/>
          </ac:spMkLst>
        </pc:spChg>
        <pc:spChg chg="add del">
          <ac:chgData name="Abdalraouf Mansor (2330633)" userId="S::2330633@student.uwtsd.ac.uk::a1ae2729-b173-481c-9da7-317a6315ada6" providerId="AD" clId="Web-{67725FB4-CD09-0BC2-4229-E608433C8B31}" dt="2025-06-21T14:42:16.290" v="89"/>
          <ac:spMkLst>
            <pc:docMk/>
            <pc:sldMk cId="109857222" sldId="256"/>
            <ac:spMk id="67" creationId="{7319A1DD-F557-4EC6-8A8C-F7617B4CD678}"/>
          </ac:spMkLst>
        </pc:spChg>
        <pc:spChg chg="add del">
          <ac:chgData name="Abdalraouf Mansor (2330633)" userId="S::2330633@student.uwtsd.ac.uk::a1ae2729-b173-481c-9da7-317a6315ada6" providerId="AD" clId="Web-{67725FB4-CD09-0BC2-4229-E608433C8B31}" dt="2025-06-21T14:42:16.290" v="89"/>
          <ac:spMkLst>
            <pc:docMk/>
            <pc:sldMk cId="109857222" sldId="256"/>
            <ac:spMk id="69" creationId="{C390A367-0330-4E03-9D5F-40308A7975C8}"/>
          </ac:spMkLst>
        </pc:spChg>
        <pc:spChg chg="add del">
          <ac:chgData name="Abdalraouf Mansor (2330633)" userId="S::2330633@student.uwtsd.ac.uk::a1ae2729-b173-481c-9da7-317a6315ada6" providerId="AD" clId="Web-{67725FB4-CD09-0BC2-4229-E608433C8B31}" dt="2025-06-21T14:42:29.103" v="91"/>
          <ac:spMkLst>
            <pc:docMk/>
            <pc:sldMk cId="109857222" sldId="256"/>
            <ac:spMk id="71" creationId="{2C729A30-F429-4967-81E8-45F6757C8847}"/>
          </ac:spMkLst>
        </pc:spChg>
        <pc:spChg chg="add del">
          <ac:chgData name="Abdalraouf Mansor (2330633)" userId="S::2330633@student.uwtsd.ac.uk::a1ae2729-b173-481c-9da7-317a6315ada6" providerId="AD" clId="Web-{67725FB4-CD09-0BC2-4229-E608433C8B31}" dt="2025-06-21T14:42:29.103" v="91"/>
          <ac:spMkLst>
            <pc:docMk/>
            <pc:sldMk cId="109857222" sldId="256"/>
            <ac:spMk id="72" creationId="{19FC137C-7F97-41FA-86A1-2E01C3837498}"/>
          </ac:spMkLst>
        </pc:spChg>
        <pc:spChg chg="add del">
          <ac:chgData name="Abdalraouf Mansor (2330633)" userId="S::2330633@student.uwtsd.ac.uk::a1ae2729-b173-481c-9da7-317a6315ada6" providerId="AD" clId="Web-{67725FB4-CD09-0BC2-4229-E608433C8B31}" dt="2025-06-21T14:42:29.103" v="91"/>
          <ac:spMkLst>
            <pc:docMk/>
            <pc:sldMk cId="109857222" sldId="256"/>
            <ac:spMk id="73" creationId="{9FBFB9D3-7D34-4948-B4D0-73E7B6E5272A}"/>
          </ac:spMkLst>
        </pc:spChg>
        <pc:spChg chg="add del">
          <ac:chgData name="Abdalraouf Mansor (2330633)" userId="S::2330633@student.uwtsd.ac.uk::a1ae2729-b173-481c-9da7-317a6315ada6" providerId="AD" clId="Web-{67725FB4-CD09-0BC2-4229-E608433C8B31}" dt="2025-06-21T14:42:33.993" v="93"/>
          <ac:spMkLst>
            <pc:docMk/>
            <pc:sldMk cId="109857222" sldId="256"/>
            <ac:spMk id="75" creationId="{19F9BF86-FE94-4517-B97D-026C7515E589}"/>
          </ac:spMkLst>
        </pc:spChg>
        <pc:spChg chg="add del">
          <ac:chgData name="Abdalraouf Mansor (2330633)" userId="S::2330633@student.uwtsd.ac.uk::a1ae2729-b173-481c-9da7-317a6315ada6" providerId="AD" clId="Web-{67725FB4-CD09-0BC2-4229-E608433C8B31}" dt="2025-06-21T14:42:40.947" v="95"/>
          <ac:spMkLst>
            <pc:docMk/>
            <pc:sldMk cId="109857222" sldId="256"/>
            <ac:spMk id="78" creationId="{80B98925-0550-1AFB-C1DC-02792400FB71}"/>
          </ac:spMkLst>
        </pc:spChg>
        <pc:spChg chg="add del">
          <ac:chgData name="Abdalraouf Mansor (2330633)" userId="S::2330633@student.uwtsd.ac.uk::a1ae2729-b173-481c-9da7-317a6315ada6" providerId="AD" clId="Web-{67725FB4-CD09-0BC2-4229-E608433C8B31}" dt="2025-06-21T14:42:40.947" v="95"/>
          <ac:spMkLst>
            <pc:docMk/>
            <pc:sldMk cId="109857222" sldId="256"/>
            <ac:spMk id="79" creationId="{0DBFCB27-760B-5FF3-72F5-581461CE16FD}"/>
          </ac:spMkLst>
        </pc:spChg>
        <pc:spChg chg="add del">
          <ac:chgData name="Abdalraouf Mansor (2330633)" userId="S::2330633@student.uwtsd.ac.uk::a1ae2729-b173-481c-9da7-317a6315ada6" providerId="AD" clId="Web-{67725FB4-CD09-0BC2-4229-E608433C8B31}" dt="2025-06-21T14:49:40.068" v="130"/>
          <ac:spMkLst>
            <pc:docMk/>
            <pc:sldMk cId="109857222" sldId="256"/>
            <ac:spMk id="81" creationId="{33E93247-6229-44AB-A550-739E971E690B}"/>
          </ac:spMkLst>
        </pc:spChg>
        <pc:spChg chg="add del">
          <ac:chgData name="Abdalraouf Mansor (2330633)" userId="S::2330633@student.uwtsd.ac.uk::a1ae2729-b173-481c-9da7-317a6315ada6" providerId="AD" clId="Web-{67725FB4-CD09-0BC2-4229-E608433C8B31}" dt="2025-06-21T14:49:04.129" v="127"/>
          <ac:spMkLst>
            <pc:docMk/>
            <pc:sldMk cId="109857222" sldId="256"/>
            <ac:spMk id="90" creationId="{406BD704-01C2-4341-B99A-116CC7EC56EF}"/>
          </ac:spMkLst>
        </pc:spChg>
        <pc:spChg chg="add del">
          <ac:chgData name="Abdalraouf Mansor (2330633)" userId="S::2330633@student.uwtsd.ac.uk::a1ae2729-b173-481c-9da7-317a6315ada6" providerId="AD" clId="Web-{67725FB4-CD09-0BC2-4229-E608433C8B31}" dt="2025-06-21T14:49:04.129" v="127"/>
          <ac:spMkLst>
            <pc:docMk/>
            <pc:sldMk cId="109857222" sldId="256"/>
            <ac:spMk id="92" creationId="{0225C01B-A296-4FAA-AA46-794F27DF6934}"/>
          </ac:spMkLst>
        </pc:spChg>
        <pc:spChg chg="add del">
          <ac:chgData name="Abdalraouf Mansor (2330633)" userId="S::2330633@student.uwtsd.ac.uk::a1ae2729-b173-481c-9da7-317a6315ada6" providerId="AD" clId="Web-{67725FB4-CD09-0BC2-4229-E608433C8B31}" dt="2025-06-21T14:49:40.005" v="129"/>
          <ac:spMkLst>
            <pc:docMk/>
            <pc:sldMk cId="109857222" sldId="256"/>
            <ac:spMk id="96" creationId="{15A7FC23-8B51-612D-0894-2FD76DC6F672}"/>
          </ac:spMkLst>
        </pc:spChg>
        <pc:spChg chg="add del">
          <ac:chgData name="Abdalraouf Mansor (2330633)" userId="S::2330633@student.uwtsd.ac.uk::a1ae2729-b173-481c-9da7-317a6315ada6" providerId="AD" clId="Web-{67725FB4-CD09-0BC2-4229-E608433C8B31}" dt="2025-06-21T14:49:40.005" v="129"/>
          <ac:spMkLst>
            <pc:docMk/>
            <pc:sldMk cId="109857222" sldId="256"/>
            <ac:spMk id="97" creationId="{29ABAEB7-6DB0-5001-2844-0AB248917740}"/>
          </ac:spMkLst>
        </pc:spChg>
        <pc:spChg chg="add del">
          <ac:chgData name="Abdalraouf Mansor (2330633)" userId="S::2330633@student.uwtsd.ac.uk::a1ae2729-b173-481c-9da7-317a6315ada6" providerId="AD" clId="Web-{67725FB4-CD09-0BC2-4229-E608433C8B31}" dt="2025-06-21T14:51:53.481" v="131"/>
          <ac:spMkLst>
            <pc:docMk/>
            <pc:sldMk cId="109857222" sldId="256"/>
            <ac:spMk id="99" creationId="{7A08E557-10DB-421A-876E-1AE58F8E07C4}"/>
          </ac:spMkLst>
        </pc:spChg>
        <pc:spChg chg="add del">
          <ac:chgData name="Abdalraouf Mansor (2330633)" userId="S::2330633@student.uwtsd.ac.uk::a1ae2729-b173-481c-9da7-317a6315ada6" providerId="AD" clId="Web-{67725FB4-CD09-0BC2-4229-E608433C8B31}" dt="2025-06-21T14:51:53.481" v="131"/>
          <ac:spMkLst>
            <pc:docMk/>
            <pc:sldMk cId="109857222" sldId="256"/>
            <ac:spMk id="100" creationId="{F09CA6CC-C9DF-440F-BE30-1167A9211C99}"/>
          </ac:spMkLst>
        </pc:spChg>
        <pc:spChg chg="add del">
          <ac:chgData name="Abdalraouf Mansor (2330633)" userId="S::2330633@student.uwtsd.ac.uk::a1ae2729-b173-481c-9da7-317a6315ada6" providerId="AD" clId="Web-{67725FB4-CD09-0BC2-4229-E608433C8B31}" dt="2025-06-21T14:51:53.481" v="131"/>
          <ac:spMkLst>
            <pc:docMk/>
            <pc:sldMk cId="109857222" sldId="256"/>
            <ac:spMk id="101" creationId="{6F82D7C3-4329-485C-9C81-FB5BA3FA96DF}"/>
          </ac:spMkLst>
        </pc:spChg>
        <pc:spChg chg="add del">
          <ac:chgData name="Abdalraouf Mansor (2330633)" userId="S::2330633@student.uwtsd.ac.uk::a1ae2729-b173-481c-9da7-317a6315ada6" providerId="AD" clId="Web-{67725FB4-CD09-0BC2-4229-E608433C8B31}" dt="2025-06-21T14:51:53.481" v="131"/>
          <ac:spMkLst>
            <pc:docMk/>
            <pc:sldMk cId="109857222" sldId="256"/>
            <ac:spMk id="102" creationId="{B4A844BD-14AA-428F-A577-AF00BC3747EA}"/>
          </ac:spMkLst>
        </pc:spChg>
        <pc:spChg chg="add del">
          <ac:chgData name="Abdalraouf Mansor (2330633)" userId="S::2330633@student.uwtsd.ac.uk::a1ae2729-b173-481c-9da7-317a6315ada6" providerId="AD" clId="Web-{67725FB4-CD09-0BC2-4229-E608433C8B31}" dt="2025-06-21T14:51:53.481" v="131"/>
          <ac:spMkLst>
            <pc:docMk/>
            <pc:sldMk cId="109857222" sldId="256"/>
            <ac:spMk id="103" creationId="{B5E57564-AF5B-45C2-9B42-165C77BE88F2}"/>
          </ac:spMkLst>
        </pc:spChg>
        <pc:grpChg chg="add del">
          <ac:chgData name="Abdalraouf Mansor (2330633)" userId="S::2330633@student.uwtsd.ac.uk::a1ae2729-b173-481c-9da7-317a6315ada6" providerId="AD" clId="Web-{67725FB4-CD09-0BC2-4229-E608433C8B31}" dt="2025-06-21T14:35:25.442" v="3"/>
          <ac:grpSpMkLst>
            <pc:docMk/>
            <pc:sldMk cId="109857222" sldId="256"/>
            <ac:grpSpMk id="13" creationId="{654AC0FE-C43D-49AC-9730-284354DEC86E}"/>
          </ac:grpSpMkLst>
        </pc:grpChg>
        <pc:grpChg chg="add del">
          <ac:chgData name="Abdalraouf Mansor (2330633)" userId="S::2330633@student.uwtsd.ac.uk::a1ae2729-b173-481c-9da7-317a6315ada6" providerId="AD" clId="Web-{67725FB4-CD09-0BC2-4229-E608433C8B31}" dt="2025-06-21T14:42:40.994" v="96"/>
          <ac:grpSpMkLst>
            <pc:docMk/>
            <pc:sldMk cId="109857222" sldId="256"/>
            <ac:grpSpMk id="15" creationId="{8118ECEF-CA6A-4CB6-BCA5-59B2DB40C4AB}"/>
          </ac:grpSpMkLst>
        </pc:grpChg>
        <pc:picChg chg="add del">
          <ac:chgData name="Abdalraouf Mansor (2330633)" userId="S::2330633@student.uwtsd.ac.uk::a1ae2729-b173-481c-9da7-317a6315ada6" providerId="AD" clId="Web-{67725FB4-CD09-0BC2-4229-E608433C8B31}" dt="2025-06-21T14:35:16.223" v="1"/>
          <ac:picMkLst>
            <pc:docMk/>
            <pc:sldMk cId="109857222" sldId="256"/>
            <ac:picMk id="4" creationId="{189DB717-1E23-9EB7-AEC0-0986AF9EB4CC}"/>
          </ac:picMkLst>
        </pc:picChg>
        <pc:picChg chg="add del">
          <ac:chgData name="Abdalraouf Mansor (2330633)" userId="S::2330633@student.uwtsd.ac.uk::a1ae2729-b173-481c-9da7-317a6315ada6" providerId="AD" clId="Web-{67725FB4-CD09-0BC2-4229-E608433C8B31}" dt="2025-06-21T14:35:25.442" v="3"/>
          <ac:picMkLst>
            <pc:docMk/>
            <pc:sldMk cId="109857222" sldId="256"/>
            <ac:picMk id="23" creationId="{ACE77B0C-ABAD-EADA-CF8C-3256F5DA94F6}"/>
          </ac:picMkLst>
        </pc:picChg>
        <pc:picChg chg="add mod ord">
          <ac:chgData name="Abdalraouf Mansor (2330633)" userId="S::2330633@student.uwtsd.ac.uk::a1ae2729-b173-481c-9da7-317a6315ada6" providerId="AD" clId="Web-{67725FB4-CD09-0BC2-4229-E608433C8B31}" dt="2025-06-21T14:53:01.670" v="138"/>
          <ac:picMkLst>
            <pc:docMk/>
            <pc:sldMk cId="109857222" sldId="256"/>
            <ac:picMk id="51" creationId="{144D1654-F2A9-B9F3-86AB-BF6C5EBBB3F2}"/>
          </ac:picMkLst>
        </pc:picChg>
        <pc:cxnChg chg="add del">
          <ac:chgData name="Abdalraouf Mansor (2330633)" userId="S::2330633@student.uwtsd.ac.uk::a1ae2729-b173-481c-9da7-317a6315ada6" providerId="AD" clId="Web-{67725FB4-CD09-0BC2-4229-E608433C8B31}" dt="2025-06-21T14:42:33.993" v="93"/>
          <ac:cxnSpMkLst>
            <pc:docMk/>
            <pc:sldMk cId="109857222" sldId="256"/>
            <ac:cxnSpMk id="76" creationId="{750527CE-FCD0-40C8-B37A-39331C2A4FDF}"/>
          </ac:cxnSpMkLst>
        </pc:cxnChg>
        <pc:cxnChg chg="add del">
          <ac:chgData name="Abdalraouf Mansor (2330633)" userId="S::2330633@student.uwtsd.ac.uk::a1ae2729-b173-481c-9da7-317a6315ada6" providerId="AD" clId="Web-{67725FB4-CD09-0BC2-4229-E608433C8B31}" dt="2025-06-21T14:49:40.068" v="130"/>
          <ac:cxnSpMkLst>
            <pc:docMk/>
            <pc:sldMk cId="109857222" sldId="256"/>
            <ac:cxnSpMk id="82" creationId="{EE2E603F-4A95-4FE8-BB06-211DFD75DBEF}"/>
          </ac:cxnSpMkLst>
        </pc:cxnChg>
        <pc:cxnChg chg="add del">
          <ac:chgData name="Abdalraouf Mansor (2330633)" userId="S::2330633@student.uwtsd.ac.uk::a1ae2729-b173-481c-9da7-317a6315ada6" providerId="AD" clId="Web-{67725FB4-CD09-0BC2-4229-E608433C8B31}" dt="2025-06-21T14:49:40.005" v="129"/>
          <ac:cxnSpMkLst>
            <pc:docMk/>
            <pc:sldMk cId="109857222" sldId="256"/>
            <ac:cxnSpMk id="83" creationId="{D7CC41EB-2D81-4303-9171-6401B388BA35}"/>
          </ac:cxnSpMkLst>
        </pc:cxnChg>
        <pc:cxnChg chg="add del">
          <ac:chgData name="Abdalraouf Mansor (2330633)" userId="S::2330633@student.uwtsd.ac.uk::a1ae2729-b173-481c-9da7-317a6315ada6" providerId="AD" clId="Web-{67725FB4-CD09-0BC2-4229-E608433C8B31}" dt="2025-06-21T14:49:04.129" v="127"/>
          <ac:cxnSpMkLst>
            <pc:docMk/>
            <pc:sldMk cId="109857222" sldId="256"/>
            <ac:cxnSpMk id="88" creationId="{118E06E4-607B-144B-382B-AD3D06B1EE8C}"/>
          </ac:cxnSpMkLst>
        </pc:cxnChg>
        <pc:cxnChg chg="add del">
          <ac:chgData name="Abdalraouf Mansor (2330633)" userId="S::2330633@student.uwtsd.ac.uk::a1ae2729-b173-481c-9da7-317a6315ada6" providerId="AD" clId="Web-{67725FB4-CD09-0BC2-4229-E608433C8B31}" dt="2025-06-21T14:49:04.129" v="127"/>
          <ac:cxnSpMkLst>
            <pc:docMk/>
            <pc:sldMk cId="109857222" sldId="256"/>
            <ac:cxnSpMk id="94" creationId="{62713E66-598D-4B8A-9D2A-67C7AF46EF11}"/>
          </ac:cxnSpMkLst>
        </pc:cxnChg>
      </pc:sldChg>
      <pc:sldChg chg="addSp delSp modSp new mod setBg">
        <pc:chgData name="Abdalraouf Mansor (2330633)" userId="S::2330633@student.uwtsd.ac.uk::a1ae2729-b173-481c-9da7-317a6315ada6" providerId="AD" clId="Web-{67725FB4-CD09-0BC2-4229-E608433C8B31}" dt="2025-06-21T15:06:10.816" v="188" actId="20577"/>
        <pc:sldMkLst>
          <pc:docMk/>
          <pc:sldMk cId="2819666407" sldId="257"/>
        </pc:sldMkLst>
        <pc:spChg chg="mod">
          <ac:chgData name="Abdalraouf Mansor (2330633)" userId="S::2330633@student.uwtsd.ac.uk::a1ae2729-b173-481c-9da7-317a6315ada6" providerId="AD" clId="Web-{67725FB4-CD09-0BC2-4229-E608433C8B31}" dt="2025-06-21T14:59:48.476" v="144"/>
          <ac:spMkLst>
            <pc:docMk/>
            <pc:sldMk cId="2819666407" sldId="257"/>
            <ac:spMk id="2" creationId="{7B17D330-08FB-22F5-75F1-4AAD3EAA086C}"/>
          </ac:spMkLst>
        </pc:spChg>
        <pc:spChg chg="mod">
          <ac:chgData name="Abdalraouf Mansor (2330633)" userId="S::2330633@student.uwtsd.ac.uk::a1ae2729-b173-481c-9da7-317a6315ada6" providerId="AD" clId="Web-{67725FB4-CD09-0BC2-4229-E608433C8B31}" dt="2025-06-21T15:06:10.816" v="188" actId="20577"/>
          <ac:spMkLst>
            <pc:docMk/>
            <pc:sldMk cId="2819666407" sldId="257"/>
            <ac:spMk id="3" creationId="{876AED9A-54B3-5B64-442C-7FBD0A9AF2B1}"/>
          </ac:spMkLst>
        </pc:spChg>
        <pc:spChg chg="add del">
          <ac:chgData name="Abdalraouf Mansor (2330633)" userId="S::2330633@student.uwtsd.ac.uk::a1ae2729-b173-481c-9da7-317a6315ada6" providerId="AD" clId="Web-{67725FB4-CD09-0BC2-4229-E608433C8B31}" dt="2025-06-21T14:59:48.476" v="144"/>
          <ac:spMkLst>
            <pc:docMk/>
            <pc:sldMk cId="2819666407" sldId="257"/>
            <ac:spMk id="8" creationId="{C71F5A19-AFB8-4ED6-8F86-8FE92E25FDAA}"/>
          </ac:spMkLst>
        </pc:spChg>
        <pc:spChg chg="add del">
          <ac:chgData name="Abdalraouf Mansor (2330633)" userId="S::2330633@student.uwtsd.ac.uk::a1ae2729-b173-481c-9da7-317a6315ada6" providerId="AD" clId="Web-{67725FB4-CD09-0BC2-4229-E608433C8B31}" dt="2025-06-21T14:59:48.476" v="144"/>
          <ac:spMkLst>
            <pc:docMk/>
            <pc:sldMk cId="2819666407" sldId="257"/>
            <ac:spMk id="10" creationId="{495318C9-7067-4AF3-A9BC-F2C5E2B9E01D}"/>
          </ac:spMkLst>
        </pc:spChg>
        <pc:spChg chg="add del">
          <ac:chgData name="Abdalraouf Mansor (2330633)" userId="S::2330633@student.uwtsd.ac.uk::a1ae2729-b173-481c-9da7-317a6315ada6" providerId="AD" clId="Web-{67725FB4-CD09-0BC2-4229-E608433C8B31}" dt="2025-06-21T14:59:48.476" v="144"/>
          <ac:spMkLst>
            <pc:docMk/>
            <pc:sldMk cId="2819666407" sldId="257"/>
            <ac:spMk id="12" creationId="{4ECBCA77-4A1A-4B77-9C11-2974C6B5D877}"/>
          </ac:spMkLst>
        </pc:spChg>
        <pc:spChg chg="add del">
          <ac:chgData name="Abdalraouf Mansor (2330633)" userId="S::2330633@student.uwtsd.ac.uk::a1ae2729-b173-481c-9da7-317a6315ada6" providerId="AD" clId="Web-{67725FB4-CD09-0BC2-4229-E608433C8B31}" dt="2025-06-21T14:59:48.476" v="144"/>
          <ac:spMkLst>
            <pc:docMk/>
            <pc:sldMk cId="2819666407" sldId="257"/>
            <ac:spMk id="14" creationId="{03141714-A262-4487-9255-83CFE2CAE388}"/>
          </ac:spMkLst>
        </pc:spChg>
        <pc:spChg chg="add">
          <ac:chgData name="Abdalraouf Mansor (2330633)" userId="S::2330633@student.uwtsd.ac.uk::a1ae2729-b173-481c-9da7-317a6315ada6" providerId="AD" clId="Web-{67725FB4-CD09-0BC2-4229-E608433C8B31}" dt="2025-06-21T14:59:48.476" v="144"/>
          <ac:spMkLst>
            <pc:docMk/>
            <pc:sldMk cId="2819666407" sldId="257"/>
            <ac:spMk id="19" creationId="{9F74EBBD-8E06-4E83-B0A2-75BB23875FAA}"/>
          </ac:spMkLst>
        </pc:spChg>
        <pc:spChg chg="add">
          <ac:chgData name="Abdalraouf Mansor (2330633)" userId="S::2330633@student.uwtsd.ac.uk::a1ae2729-b173-481c-9da7-317a6315ada6" providerId="AD" clId="Web-{67725FB4-CD09-0BC2-4229-E608433C8B31}" dt="2025-06-21T14:59:48.476" v="144"/>
          <ac:spMkLst>
            <pc:docMk/>
            <pc:sldMk cId="2819666407" sldId="257"/>
            <ac:spMk id="21" creationId="{760CCE1B-689A-4430-B79E-977B226F310F}"/>
          </ac:spMkLst>
        </pc:spChg>
        <pc:spChg chg="add">
          <ac:chgData name="Abdalraouf Mansor (2330633)" userId="S::2330633@student.uwtsd.ac.uk::a1ae2729-b173-481c-9da7-317a6315ada6" providerId="AD" clId="Web-{67725FB4-CD09-0BC2-4229-E608433C8B31}" dt="2025-06-21T14:59:48.476" v="144"/>
          <ac:spMkLst>
            <pc:docMk/>
            <pc:sldMk cId="2819666407" sldId="257"/>
            <ac:spMk id="23" creationId="{7DDC33EC-086D-4551-A7B9-520718C13923}"/>
          </ac:spMkLst>
        </pc:spChg>
        <pc:spChg chg="add">
          <ac:chgData name="Abdalraouf Mansor (2330633)" userId="S::2330633@student.uwtsd.ac.uk::a1ae2729-b173-481c-9da7-317a6315ada6" providerId="AD" clId="Web-{67725FB4-CD09-0BC2-4229-E608433C8B31}" dt="2025-06-21T14:59:48.476" v="144"/>
          <ac:spMkLst>
            <pc:docMk/>
            <pc:sldMk cId="2819666407" sldId="257"/>
            <ac:spMk id="25" creationId="{CE6E1EF9-BCA8-4087-A0A6-3B1D576DE352}"/>
          </ac:spMkLst>
        </pc:spChg>
      </pc:sldChg>
      <pc:sldChg chg="addSp delSp modSp new mod setBg">
        <pc:chgData name="Abdalraouf Mansor (2330633)" userId="S::2330633@student.uwtsd.ac.uk::a1ae2729-b173-481c-9da7-317a6315ada6" providerId="AD" clId="Web-{67725FB4-CD09-0BC2-4229-E608433C8B31}" dt="2025-06-21T15:05:29.424" v="178" actId="20577"/>
        <pc:sldMkLst>
          <pc:docMk/>
          <pc:sldMk cId="1979135388" sldId="258"/>
        </pc:sldMkLst>
        <pc:spChg chg="mod">
          <ac:chgData name="Abdalraouf Mansor (2330633)" userId="S::2330633@student.uwtsd.ac.uk::a1ae2729-b173-481c-9da7-317a6315ada6" providerId="AD" clId="Web-{67725FB4-CD09-0BC2-4229-E608433C8B31}" dt="2025-06-21T15:04:43.095" v="169"/>
          <ac:spMkLst>
            <pc:docMk/>
            <pc:sldMk cId="1979135388" sldId="258"/>
            <ac:spMk id="2" creationId="{B9DD9EBA-8670-9617-9416-E713BA7761DD}"/>
          </ac:spMkLst>
        </pc:spChg>
        <pc:spChg chg="mod">
          <ac:chgData name="Abdalraouf Mansor (2330633)" userId="S::2330633@student.uwtsd.ac.uk::a1ae2729-b173-481c-9da7-317a6315ada6" providerId="AD" clId="Web-{67725FB4-CD09-0BC2-4229-E608433C8B31}" dt="2025-06-21T15:05:29.424" v="178" actId="20577"/>
          <ac:spMkLst>
            <pc:docMk/>
            <pc:sldMk cId="1979135388" sldId="258"/>
            <ac:spMk id="3" creationId="{88D76C8D-2A7D-6ABB-1FCE-AC1D718266B3}"/>
          </ac:spMkLst>
        </pc:spChg>
        <pc:spChg chg="add del">
          <ac:chgData name="Abdalraouf Mansor (2330633)" userId="S::2330633@student.uwtsd.ac.uk::a1ae2729-b173-481c-9da7-317a6315ada6" providerId="AD" clId="Web-{67725FB4-CD09-0BC2-4229-E608433C8B31}" dt="2025-06-21T15:03:00.249" v="153"/>
          <ac:spMkLst>
            <pc:docMk/>
            <pc:sldMk cId="1979135388" sldId="258"/>
            <ac:spMk id="8" creationId="{8354E4A1-6024-4D18-89EA-EB7EF53D340F}"/>
          </ac:spMkLst>
        </pc:spChg>
        <pc:spChg chg="add del">
          <ac:chgData name="Abdalraouf Mansor (2330633)" userId="S::2330633@student.uwtsd.ac.uk::a1ae2729-b173-481c-9da7-317a6315ada6" providerId="AD" clId="Web-{67725FB4-CD09-0BC2-4229-E608433C8B31}" dt="2025-06-21T15:03:00.249" v="153"/>
          <ac:spMkLst>
            <pc:docMk/>
            <pc:sldMk cId="1979135388" sldId="258"/>
            <ac:spMk id="10" creationId="{EFA0B0F3-4BE3-414F-BF92-563F722B1FE8}"/>
          </ac:spMkLst>
        </pc:spChg>
        <pc:spChg chg="add del">
          <ac:chgData name="Abdalraouf Mansor (2330633)" userId="S::2330633@student.uwtsd.ac.uk::a1ae2729-b173-481c-9da7-317a6315ada6" providerId="AD" clId="Web-{67725FB4-CD09-0BC2-4229-E608433C8B31}" dt="2025-06-21T15:03:00.249" v="153"/>
          <ac:spMkLst>
            <pc:docMk/>
            <pc:sldMk cId="1979135388" sldId="258"/>
            <ac:spMk id="12" creationId="{3B544EC4-1768-4207-B2BF-E80679952803}"/>
          </ac:spMkLst>
        </pc:spChg>
        <pc:spChg chg="add del">
          <ac:chgData name="Abdalraouf Mansor (2330633)" userId="S::2330633@student.uwtsd.ac.uk::a1ae2729-b173-481c-9da7-317a6315ada6" providerId="AD" clId="Web-{67725FB4-CD09-0BC2-4229-E608433C8B31}" dt="2025-06-21T15:04:43.095" v="169"/>
          <ac:spMkLst>
            <pc:docMk/>
            <pc:sldMk cId="1979135388" sldId="258"/>
            <ac:spMk id="19" creationId="{B4F6DD5F-8937-4B3E-911F-EB7A7D399CD3}"/>
          </ac:spMkLst>
        </pc:spChg>
        <pc:spChg chg="add del">
          <ac:chgData name="Abdalraouf Mansor (2330633)" userId="S::2330633@student.uwtsd.ac.uk::a1ae2729-b173-481c-9da7-317a6315ada6" providerId="AD" clId="Web-{67725FB4-CD09-0BC2-4229-E608433C8B31}" dt="2025-06-21T15:04:43.095" v="169"/>
          <ac:spMkLst>
            <pc:docMk/>
            <pc:sldMk cId="1979135388" sldId="258"/>
            <ac:spMk id="21" creationId="{FB9142EF-0FF4-4A41-811C-76A94B3ACA3A}"/>
          </ac:spMkLst>
        </pc:spChg>
        <pc:spChg chg="add del">
          <ac:chgData name="Abdalraouf Mansor (2330633)" userId="S::2330633@student.uwtsd.ac.uk::a1ae2729-b173-481c-9da7-317a6315ada6" providerId="AD" clId="Web-{67725FB4-CD09-0BC2-4229-E608433C8B31}" dt="2025-06-21T15:04:43.095" v="169"/>
          <ac:spMkLst>
            <pc:docMk/>
            <pc:sldMk cId="1979135388" sldId="258"/>
            <ac:spMk id="23" creationId="{5ACF0C8A-9ABF-49C6-9A90-519FBFBB9693}"/>
          </ac:spMkLst>
        </pc:spChg>
        <pc:spChg chg="add del">
          <ac:chgData name="Abdalraouf Mansor (2330633)" userId="S::2330633@student.uwtsd.ac.uk::a1ae2729-b173-481c-9da7-317a6315ada6" providerId="AD" clId="Web-{67725FB4-CD09-0BC2-4229-E608433C8B31}" dt="2025-06-21T15:04:43.095" v="169"/>
          <ac:spMkLst>
            <pc:docMk/>
            <pc:sldMk cId="1979135388" sldId="258"/>
            <ac:spMk id="25" creationId="{59B950E2-5935-408D-B809-2E04F6EAF93F}"/>
          </ac:spMkLst>
        </pc:spChg>
        <pc:spChg chg="add">
          <ac:chgData name="Abdalraouf Mansor (2330633)" userId="S::2330633@student.uwtsd.ac.uk::a1ae2729-b173-481c-9da7-317a6315ada6" providerId="AD" clId="Web-{67725FB4-CD09-0BC2-4229-E608433C8B31}" dt="2025-06-21T15:04:43.095" v="169"/>
          <ac:spMkLst>
            <pc:docMk/>
            <pc:sldMk cId="1979135388" sldId="258"/>
            <ac:spMk id="30" creationId="{9A272216-7419-4C87-AB03-82E0DA38729A}"/>
          </ac:spMkLst>
        </pc:spChg>
        <pc:spChg chg="add">
          <ac:chgData name="Abdalraouf Mansor (2330633)" userId="S::2330633@student.uwtsd.ac.uk::a1ae2729-b173-481c-9da7-317a6315ada6" providerId="AD" clId="Web-{67725FB4-CD09-0BC2-4229-E608433C8B31}" dt="2025-06-21T15:04:43.095" v="169"/>
          <ac:spMkLst>
            <pc:docMk/>
            <pc:sldMk cId="1979135388" sldId="258"/>
            <ac:spMk id="32" creationId="{11865473-2487-49BF-B479-E5B2413C9B75}"/>
          </ac:spMkLst>
        </pc:spChg>
        <pc:spChg chg="add">
          <ac:chgData name="Abdalraouf Mansor (2330633)" userId="S::2330633@student.uwtsd.ac.uk::a1ae2729-b173-481c-9da7-317a6315ada6" providerId="AD" clId="Web-{67725FB4-CD09-0BC2-4229-E608433C8B31}" dt="2025-06-21T15:04:43.095" v="169"/>
          <ac:spMkLst>
            <pc:docMk/>
            <pc:sldMk cId="1979135388" sldId="258"/>
            <ac:spMk id="34" creationId="{A350D0A8-258B-4E43-A736-771FE6E31FA2}"/>
          </ac:spMkLst>
        </pc:spChg>
        <pc:picChg chg="add mod">
          <ac:chgData name="Abdalraouf Mansor (2330633)" userId="S::2330633@student.uwtsd.ac.uk::a1ae2729-b173-481c-9da7-317a6315ada6" providerId="AD" clId="Web-{67725FB4-CD09-0BC2-4229-E608433C8B31}" dt="2025-06-21T15:04:43.095" v="169"/>
          <ac:picMkLst>
            <pc:docMk/>
            <pc:sldMk cId="1979135388" sldId="258"/>
            <ac:picMk id="16" creationId="{80F95161-44A2-10B9-3667-FA90D9230FE4}"/>
          </ac:picMkLst>
        </pc:picChg>
      </pc:sldChg>
      <pc:sldChg chg="new del">
        <pc:chgData name="Abdalraouf Mansor (2330633)" userId="S::2330633@student.uwtsd.ac.uk::a1ae2729-b173-481c-9da7-317a6315ada6" providerId="AD" clId="Web-{67725FB4-CD09-0BC2-4229-E608433C8B31}" dt="2025-06-21T15:08:05.929" v="190"/>
        <pc:sldMkLst>
          <pc:docMk/>
          <pc:sldMk cId="241558163" sldId="259"/>
        </pc:sldMkLst>
      </pc:sldChg>
      <pc:sldChg chg="addSp delSp modSp new mod setBg">
        <pc:chgData name="Abdalraouf Mansor (2330633)" userId="S::2330633@student.uwtsd.ac.uk::a1ae2729-b173-481c-9da7-317a6315ada6" providerId="AD" clId="Web-{67725FB4-CD09-0BC2-4229-E608433C8B31}" dt="2025-06-21T15:10:13.604" v="206" actId="20577"/>
        <pc:sldMkLst>
          <pc:docMk/>
          <pc:sldMk cId="2229940466" sldId="259"/>
        </pc:sldMkLst>
        <pc:spChg chg="mod">
          <ac:chgData name="Abdalraouf Mansor (2330633)" userId="S::2330633@student.uwtsd.ac.uk::a1ae2729-b173-481c-9da7-317a6315ada6" providerId="AD" clId="Web-{67725FB4-CD09-0BC2-4229-E608433C8B31}" dt="2025-06-21T15:08:59.492" v="197"/>
          <ac:spMkLst>
            <pc:docMk/>
            <pc:sldMk cId="2229940466" sldId="259"/>
            <ac:spMk id="2" creationId="{1EC6C18D-2F8D-D4AE-1F94-84BB79D5D1FD}"/>
          </ac:spMkLst>
        </pc:spChg>
        <pc:spChg chg="mod">
          <ac:chgData name="Abdalraouf Mansor (2330633)" userId="S::2330633@student.uwtsd.ac.uk::a1ae2729-b173-481c-9da7-317a6315ada6" providerId="AD" clId="Web-{67725FB4-CD09-0BC2-4229-E608433C8B31}" dt="2025-06-21T15:10:13.604" v="206" actId="20577"/>
          <ac:spMkLst>
            <pc:docMk/>
            <pc:sldMk cId="2229940466" sldId="259"/>
            <ac:spMk id="3" creationId="{24D7E42E-4115-A852-50D5-86D80E2BF8F8}"/>
          </ac:spMkLst>
        </pc:spChg>
        <pc:spChg chg="add del">
          <ac:chgData name="Abdalraouf Mansor (2330633)" userId="S::2330633@student.uwtsd.ac.uk::a1ae2729-b173-481c-9da7-317a6315ada6" providerId="AD" clId="Web-{67725FB4-CD09-0BC2-4229-E608433C8B31}" dt="2025-06-21T15:08:59.477" v="196"/>
          <ac:spMkLst>
            <pc:docMk/>
            <pc:sldMk cId="2229940466" sldId="259"/>
            <ac:spMk id="9" creationId="{6ACA6F80-D392-A64E-3CF8-F28F1CCEE67B}"/>
          </ac:spMkLst>
        </pc:spChg>
        <pc:spChg chg="add del">
          <ac:chgData name="Abdalraouf Mansor (2330633)" userId="S::2330633@student.uwtsd.ac.uk::a1ae2729-b173-481c-9da7-317a6315ada6" providerId="AD" clId="Web-{67725FB4-CD09-0BC2-4229-E608433C8B31}" dt="2025-06-21T15:09:37.275" v="200"/>
          <ac:spMkLst>
            <pc:docMk/>
            <pc:sldMk cId="2229940466" sldId="259"/>
            <ac:spMk id="10" creationId="{0FF30AE3-5A36-4C87-A232-1BB2380AE7A0}"/>
          </ac:spMkLst>
        </pc:spChg>
        <pc:spChg chg="add del">
          <ac:chgData name="Abdalraouf Mansor (2330633)" userId="S::2330633@student.uwtsd.ac.uk::a1ae2729-b173-481c-9da7-317a6315ada6" providerId="AD" clId="Web-{67725FB4-CD09-0BC2-4229-E608433C8B31}" dt="2025-06-21T15:08:59.477" v="196"/>
          <ac:spMkLst>
            <pc:docMk/>
            <pc:sldMk cId="2229940466" sldId="259"/>
            <ac:spMk id="11" creationId="{5C499965-9E7A-06B0-1FF7-9B40538B8946}"/>
          </ac:spMkLst>
        </pc:spChg>
        <pc:spChg chg="add del">
          <ac:chgData name="Abdalraouf Mansor (2330633)" userId="S::2330633@student.uwtsd.ac.uk::a1ae2729-b173-481c-9da7-317a6315ada6" providerId="AD" clId="Web-{67725FB4-CD09-0BC2-4229-E608433C8B31}" dt="2025-06-21T15:09:37.275" v="200"/>
          <ac:spMkLst>
            <pc:docMk/>
            <pc:sldMk cId="2229940466" sldId="259"/>
            <ac:spMk id="12" creationId="{A525B5FF-E13A-45B8-AE8F-C24F2DD7DC31}"/>
          </ac:spMkLst>
        </pc:spChg>
        <pc:spChg chg="add del">
          <ac:chgData name="Abdalraouf Mansor (2330633)" userId="S::2330633@student.uwtsd.ac.uk::a1ae2729-b173-481c-9da7-317a6315ada6" providerId="AD" clId="Web-{67725FB4-CD09-0BC2-4229-E608433C8B31}" dt="2025-06-21T15:08:59.477" v="196"/>
          <ac:spMkLst>
            <pc:docMk/>
            <pc:sldMk cId="2229940466" sldId="259"/>
            <ac:spMk id="13" creationId="{475F0CB5-D598-4768-1762-AAAC64414133}"/>
          </ac:spMkLst>
        </pc:spChg>
        <pc:spChg chg="add del">
          <ac:chgData name="Abdalraouf Mansor (2330633)" userId="S::2330633@student.uwtsd.ac.uk::a1ae2729-b173-481c-9da7-317a6315ada6" providerId="AD" clId="Web-{67725FB4-CD09-0BC2-4229-E608433C8B31}" dt="2025-06-21T15:09:37.275" v="200"/>
          <ac:spMkLst>
            <pc:docMk/>
            <pc:sldMk cId="2229940466" sldId="259"/>
            <ac:spMk id="14" creationId="{5A23B282-46D3-4D08-AA8B-B34C55AD43AE}"/>
          </ac:spMkLst>
        </pc:spChg>
        <pc:spChg chg="add del">
          <ac:chgData name="Abdalraouf Mansor (2330633)" userId="S::2330633@student.uwtsd.ac.uk::a1ae2729-b173-481c-9da7-317a6315ada6" providerId="AD" clId="Web-{67725FB4-CD09-0BC2-4229-E608433C8B31}" dt="2025-06-21T15:09:37.275" v="200"/>
          <ac:spMkLst>
            <pc:docMk/>
            <pc:sldMk cId="2229940466" sldId="259"/>
            <ac:spMk id="16" creationId="{9309C63A-BB43-4695-A368-9B4D722F1387}"/>
          </ac:spMkLst>
        </pc:spChg>
        <pc:spChg chg="add">
          <ac:chgData name="Abdalraouf Mansor (2330633)" userId="S::2330633@student.uwtsd.ac.uk::a1ae2729-b173-481c-9da7-317a6315ada6" providerId="AD" clId="Web-{67725FB4-CD09-0BC2-4229-E608433C8B31}" dt="2025-06-21T15:09:37.275" v="200"/>
          <ac:spMkLst>
            <pc:docMk/>
            <pc:sldMk cId="2229940466" sldId="259"/>
            <ac:spMk id="21" creationId="{0FF30AE3-5A36-4C87-A232-1BB2380AE7A0}"/>
          </ac:spMkLst>
        </pc:spChg>
        <pc:spChg chg="add">
          <ac:chgData name="Abdalraouf Mansor (2330633)" userId="S::2330633@student.uwtsd.ac.uk::a1ae2729-b173-481c-9da7-317a6315ada6" providerId="AD" clId="Web-{67725FB4-CD09-0BC2-4229-E608433C8B31}" dt="2025-06-21T15:09:37.275" v="200"/>
          <ac:spMkLst>
            <pc:docMk/>
            <pc:sldMk cId="2229940466" sldId="259"/>
            <ac:spMk id="23" creationId="{A525B5FF-E13A-45B8-AE8F-C24F2DD7DC31}"/>
          </ac:spMkLst>
        </pc:spChg>
        <pc:spChg chg="add">
          <ac:chgData name="Abdalraouf Mansor (2330633)" userId="S::2330633@student.uwtsd.ac.uk::a1ae2729-b173-481c-9da7-317a6315ada6" providerId="AD" clId="Web-{67725FB4-CD09-0BC2-4229-E608433C8B31}" dt="2025-06-21T15:09:37.275" v="200"/>
          <ac:spMkLst>
            <pc:docMk/>
            <pc:sldMk cId="2229940466" sldId="259"/>
            <ac:spMk id="25" creationId="{5A23B282-46D3-4D08-AA8B-B34C55AD43AE}"/>
          </ac:spMkLst>
        </pc:spChg>
        <pc:spChg chg="add">
          <ac:chgData name="Abdalraouf Mansor (2330633)" userId="S::2330633@student.uwtsd.ac.uk::a1ae2729-b173-481c-9da7-317a6315ada6" providerId="AD" clId="Web-{67725FB4-CD09-0BC2-4229-E608433C8B31}" dt="2025-06-21T15:09:37.275" v="200"/>
          <ac:spMkLst>
            <pc:docMk/>
            <pc:sldMk cId="2229940466" sldId="259"/>
            <ac:spMk id="27" creationId="{9309C63A-BB43-4695-A368-9B4D722F1387}"/>
          </ac:spMkLst>
        </pc:spChg>
        <pc:picChg chg="add del">
          <ac:chgData name="Abdalraouf Mansor (2330633)" userId="S::2330633@student.uwtsd.ac.uk::a1ae2729-b173-481c-9da7-317a6315ada6" providerId="AD" clId="Web-{67725FB4-CD09-0BC2-4229-E608433C8B31}" dt="2025-06-21T15:08:59.477" v="196"/>
          <ac:picMkLst>
            <pc:docMk/>
            <pc:sldMk cId="2229940466" sldId="259"/>
            <ac:picMk id="5" creationId="{3B9917FB-9E06-C98B-BD83-89721155D63A}"/>
          </ac:picMkLst>
        </pc:picChg>
        <pc:picChg chg="add">
          <ac:chgData name="Abdalraouf Mansor (2330633)" userId="S::2330633@student.uwtsd.ac.uk::a1ae2729-b173-481c-9da7-317a6315ada6" providerId="AD" clId="Web-{67725FB4-CD09-0BC2-4229-E608433C8B31}" dt="2025-06-21T15:08:59.492" v="197"/>
          <ac:picMkLst>
            <pc:docMk/>
            <pc:sldMk cId="2229940466" sldId="259"/>
            <ac:picMk id="7" creationId="{DAA5E044-F354-25DE-CBF7-D04466BEE933}"/>
          </ac:picMkLst>
        </pc:picChg>
      </pc:sldChg>
      <pc:sldChg chg="addSp delSp modSp new mod setBg">
        <pc:chgData name="Abdalraouf Mansor (2330633)" userId="S::2330633@student.uwtsd.ac.uk::a1ae2729-b173-481c-9da7-317a6315ada6" providerId="AD" clId="Web-{67725FB4-CD09-0BC2-4229-E608433C8B31}" dt="2025-06-21T15:12:59.298" v="232"/>
        <pc:sldMkLst>
          <pc:docMk/>
          <pc:sldMk cId="2453092694" sldId="260"/>
        </pc:sldMkLst>
        <pc:spChg chg="mod">
          <ac:chgData name="Abdalraouf Mansor (2330633)" userId="S::2330633@student.uwtsd.ac.uk::a1ae2729-b173-481c-9da7-317a6315ada6" providerId="AD" clId="Web-{67725FB4-CD09-0BC2-4229-E608433C8B31}" dt="2025-06-21T15:12:59.298" v="232"/>
          <ac:spMkLst>
            <pc:docMk/>
            <pc:sldMk cId="2453092694" sldId="260"/>
            <ac:spMk id="2" creationId="{8AC3166F-AA1B-330D-ED45-170583FC6430}"/>
          </ac:spMkLst>
        </pc:spChg>
        <pc:spChg chg="mod">
          <ac:chgData name="Abdalraouf Mansor (2330633)" userId="S::2330633@student.uwtsd.ac.uk::a1ae2729-b173-481c-9da7-317a6315ada6" providerId="AD" clId="Web-{67725FB4-CD09-0BC2-4229-E608433C8B31}" dt="2025-06-21T15:12:59.298" v="232"/>
          <ac:spMkLst>
            <pc:docMk/>
            <pc:sldMk cId="2453092694" sldId="260"/>
            <ac:spMk id="3" creationId="{9D8CA461-61D9-4CC5-8601-44298CBB0D86}"/>
          </ac:spMkLst>
        </pc:spChg>
        <pc:spChg chg="add del mod">
          <ac:chgData name="Abdalraouf Mansor (2330633)" userId="S::2330633@student.uwtsd.ac.uk::a1ae2729-b173-481c-9da7-317a6315ada6" providerId="AD" clId="Web-{67725FB4-CD09-0BC2-4229-E608433C8B31}" dt="2025-06-21T15:11:42.559" v="213"/>
          <ac:spMkLst>
            <pc:docMk/>
            <pc:sldMk cId="2453092694" sldId="260"/>
            <ac:spMk id="4" creationId="{2DAB7373-87D8-2A40-FFCA-263B92707980}"/>
          </ac:spMkLst>
        </pc:spChg>
        <pc:spChg chg="add del mod">
          <ac:chgData name="Abdalraouf Mansor (2330633)" userId="S::2330633@student.uwtsd.ac.uk::a1ae2729-b173-481c-9da7-317a6315ada6" providerId="AD" clId="Web-{67725FB4-CD09-0BC2-4229-E608433C8B31}" dt="2025-06-21T15:11:50.247" v="217"/>
          <ac:spMkLst>
            <pc:docMk/>
            <pc:sldMk cId="2453092694" sldId="260"/>
            <ac:spMk id="5" creationId="{6F55BF55-843B-41BD-3A62-DE3FBE56D8DD}"/>
          </ac:spMkLst>
        </pc:spChg>
        <pc:spChg chg="add">
          <ac:chgData name="Abdalraouf Mansor (2330633)" userId="S::2330633@student.uwtsd.ac.uk::a1ae2729-b173-481c-9da7-317a6315ada6" providerId="AD" clId="Web-{67725FB4-CD09-0BC2-4229-E608433C8B31}" dt="2025-06-21T15:12:59.298" v="232"/>
          <ac:spMkLst>
            <pc:docMk/>
            <pc:sldMk cId="2453092694" sldId="260"/>
            <ac:spMk id="9" creationId="{F09CA6CC-C9DF-440F-BE30-1167A9211C99}"/>
          </ac:spMkLst>
        </pc:spChg>
        <pc:spChg chg="add">
          <ac:chgData name="Abdalraouf Mansor (2330633)" userId="S::2330633@student.uwtsd.ac.uk::a1ae2729-b173-481c-9da7-317a6315ada6" providerId="AD" clId="Web-{67725FB4-CD09-0BC2-4229-E608433C8B31}" dt="2025-06-21T15:12:59.298" v="232"/>
          <ac:spMkLst>
            <pc:docMk/>
            <pc:sldMk cId="2453092694" sldId="260"/>
            <ac:spMk id="11" creationId="{6F82D7C3-4329-485C-9C81-FB5BA3FA96DF}"/>
          </ac:spMkLst>
        </pc:spChg>
        <pc:spChg chg="add">
          <ac:chgData name="Abdalraouf Mansor (2330633)" userId="S::2330633@student.uwtsd.ac.uk::a1ae2729-b173-481c-9da7-317a6315ada6" providerId="AD" clId="Web-{67725FB4-CD09-0BC2-4229-E608433C8B31}" dt="2025-06-21T15:12:59.298" v="232"/>
          <ac:spMkLst>
            <pc:docMk/>
            <pc:sldMk cId="2453092694" sldId="260"/>
            <ac:spMk id="13" creationId="{B4A844BD-14AA-428F-A577-AF00BC3747EA}"/>
          </ac:spMkLst>
        </pc:spChg>
        <pc:spChg chg="add">
          <ac:chgData name="Abdalraouf Mansor (2330633)" userId="S::2330633@student.uwtsd.ac.uk::a1ae2729-b173-481c-9da7-317a6315ada6" providerId="AD" clId="Web-{67725FB4-CD09-0BC2-4229-E608433C8B31}" dt="2025-06-21T15:12:59.298" v="232"/>
          <ac:spMkLst>
            <pc:docMk/>
            <pc:sldMk cId="2453092694" sldId="260"/>
            <ac:spMk id="15" creationId="{B5E57564-AF5B-45C2-9B42-165C77BE88F2}"/>
          </ac:spMkLst>
        </pc:spChg>
        <pc:picChg chg="add">
          <ac:chgData name="Abdalraouf Mansor (2330633)" userId="S::2330633@student.uwtsd.ac.uk::a1ae2729-b173-481c-9da7-317a6315ada6" providerId="AD" clId="Web-{67725FB4-CD09-0BC2-4229-E608433C8B31}" dt="2025-06-21T15:12:59.298" v="232"/>
          <ac:picMkLst>
            <pc:docMk/>
            <pc:sldMk cId="2453092694" sldId="260"/>
            <ac:picMk id="6" creationId="{F7582576-AEA4-6EDA-8E5C-11173F7203F6}"/>
          </ac:picMkLst>
        </pc:picChg>
      </pc:sldChg>
      <pc:sldChg chg="modSp new">
        <pc:chgData name="Abdalraouf Mansor (2330633)" userId="S::2330633@student.uwtsd.ac.uk::a1ae2729-b173-481c-9da7-317a6315ada6" providerId="AD" clId="Web-{67725FB4-CD09-0BC2-4229-E608433C8B31}" dt="2025-06-21T15:16:21.725" v="261" actId="20577"/>
        <pc:sldMkLst>
          <pc:docMk/>
          <pc:sldMk cId="181209340" sldId="261"/>
        </pc:sldMkLst>
        <pc:spChg chg="mod">
          <ac:chgData name="Abdalraouf Mansor (2330633)" userId="S::2330633@student.uwtsd.ac.uk::a1ae2729-b173-481c-9da7-317a6315ada6" providerId="AD" clId="Web-{67725FB4-CD09-0BC2-4229-E608433C8B31}" dt="2025-06-21T15:16:21.725" v="261" actId="20577"/>
          <ac:spMkLst>
            <pc:docMk/>
            <pc:sldMk cId="181209340" sldId="261"/>
            <ac:spMk id="3" creationId="{095AC50B-7AA4-50FB-775D-6D4CABA7DD51}"/>
          </ac:spMkLst>
        </pc:spChg>
      </pc:sldChg>
      <pc:sldMasterChg chg="add del addSldLayout delSldLayout">
        <pc:chgData name="Abdalraouf Mansor (2330633)" userId="S::2330633@student.uwtsd.ac.uk::a1ae2729-b173-481c-9da7-317a6315ada6" providerId="AD" clId="Web-{67725FB4-CD09-0BC2-4229-E608433C8B31}" dt="2025-06-21T14:35:25.505" v="4"/>
        <pc:sldMasterMkLst>
          <pc:docMk/>
          <pc:sldMasterMk cId="2460954070" sldId="2147483660"/>
        </pc:sldMasterMkLst>
        <pc:sldLayoutChg chg="add del">
          <pc:chgData name="Abdalraouf Mansor (2330633)" userId="S::2330633@student.uwtsd.ac.uk::a1ae2729-b173-481c-9da7-317a6315ada6" providerId="AD" clId="Web-{67725FB4-CD09-0BC2-4229-E608433C8B31}" dt="2025-06-21T14:35:25.505" v="4"/>
          <pc:sldLayoutMkLst>
            <pc:docMk/>
            <pc:sldMasterMk cId="2460954070" sldId="2147483660"/>
            <pc:sldLayoutMk cId="2385387890" sldId="2147483661"/>
          </pc:sldLayoutMkLst>
        </pc:sldLayoutChg>
        <pc:sldLayoutChg chg="add del">
          <pc:chgData name="Abdalraouf Mansor (2330633)" userId="S::2330633@student.uwtsd.ac.uk::a1ae2729-b173-481c-9da7-317a6315ada6" providerId="AD" clId="Web-{67725FB4-CD09-0BC2-4229-E608433C8B31}" dt="2025-06-21T14:35:25.505" v="4"/>
          <pc:sldLayoutMkLst>
            <pc:docMk/>
            <pc:sldMasterMk cId="2460954070" sldId="2147483660"/>
            <pc:sldLayoutMk cId="949138452" sldId="2147483662"/>
          </pc:sldLayoutMkLst>
        </pc:sldLayoutChg>
        <pc:sldLayoutChg chg="add del">
          <pc:chgData name="Abdalraouf Mansor (2330633)" userId="S::2330633@student.uwtsd.ac.uk::a1ae2729-b173-481c-9da7-317a6315ada6" providerId="AD" clId="Web-{67725FB4-CD09-0BC2-4229-E608433C8B31}" dt="2025-06-21T14:35:25.505" v="4"/>
          <pc:sldLayoutMkLst>
            <pc:docMk/>
            <pc:sldMasterMk cId="2460954070" sldId="2147483660"/>
            <pc:sldLayoutMk cId="2591524520" sldId="2147483663"/>
          </pc:sldLayoutMkLst>
        </pc:sldLayoutChg>
        <pc:sldLayoutChg chg="add del">
          <pc:chgData name="Abdalraouf Mansor (2330633)" userId="S::2330633@student.uwtsd.ac.uk::a1ae2729-b173-481c-9da7-317a6315ada6" providerId="AD" clId="Web-{67725FB4-CD09-0BC2-4229-E608433C8B31}" dt="2025-06-21T14:35:25.505" v="4"/>
          <pc:sldLayoutMkLst>
            <pc:docMk/>
            <pc:sldMasterMk cId="2460954070" sldId="2147483660"/>
            <pc:sldLayoutMk cId="1203092039" sldId="2147483664"/>
          </pc:sldLayoutMkLst>
        </pc:sldLayoutChg>
        <pc:sldLayoutChg chg="add del">
          <pc:chgData name="Abdalraouf Mansor (2330633)" userId="S::2330633@student.uwtsd.ac.uk::a1ae2729-b173-481c-9da7-317a6315ada6" providerId="AD" clId="Web-{67725FB4-CD09-0BC2-4229-E608433C8B31}" dt="2025-06-21T14:35:25.505" v="4"/>
          <pc:sldLayoutMkLst>
            <pc:docMk/>
            <pc:sldMasterMk cId="2460954070" sldId="2147483660"/>
            <pc:sldLayoutMk cId="3733172339" sldId="2147483665"/>
          </pc:sldLayoutMkLst>
        </pc:sldLayoutChg>
        <pc:sldLayoutChg chg="add del">
          <pc:chgData name="Abdalraouf Mansor (2330633)" userId="S::2330633@student.uwtsd.ac.uk::a1ae2729-b173-481c-9da7-317a6315ada6" providerId="AD" clId="Web-{67725FB4-CD09-0BC2-4229-E608433C8B31}" dt="2025-06-21T14:35:25.505" v="4"/>
          <pc:sldLayoutMkLst>
            <pc:docMk/>
            <pc:sldMasterMk cId="2460954070" sldId="2147483660"/>
            <pc:sldLayoutMk cId="3210312558" sldId="2147483666"/>
          </pc:sldLayoutMkLst>
        </pc:sldLayoutChg>
        <pc:sldLayoutChg chg="add del">
          <pc:chgData name="Abdalraouf Mansor (2330633)" userId="S::2330633@student.uwtsd.ac.uk::a1ae2729-b173-481c-9da7-317a6315ada6" providerId="AD" clId="Web-{67725FB4-CD09-0BC2-4229-E608433C8B31}" dt="2025-06-21T14:35:25.505" v="4"/>
          <pc:sldLayoutMkLst>
            <pc:docMk/>
            <pc:sldMasterMk cId="2460954070" sldId="2147483660"/>
            <pc:sldLayoutMk cId="3146388984" sldId="2147483667"/>
          </pc:sldLayoutMkLst>
        </pc:sldLayoutChg>
        <pc:sldLayoutChg chg="add del">
          <pc:chgData name="Abdalraouf Mansor (2330633)" userId="S::2330633@student.uwtsd.ac.uk::a1ae2729-b173-481c-9da7-317a6315ada6" providerId="AD" clId="Web-{67725FB4-CD09-0BC2-4229-E608433C8B31}" dt="2025-06-21T14:35:25.505" v="4"/>
          <pc:sldLayoutMkLst>
            <pc:docMk/>
            <pc:sldMasterMk cId="2460954070" sldId="2147483660"/>
            <pc:sldLayoutMk cId="3171841454" sldId="2147483668"/>
          </pc:sldLayoutMkLst>
        </pc:sldLayoutChg>
        <pc:sldLayoutChg chg="add del">
          <pc:chgData name="Abdalraouf Mansor (2330633)" userId="S::2330633@student.uwtsd.ac.uk::a1ae2729-b173-481c-9da7-317a6315ada6" providerId="AD" clId="Web-{67725FB4-CD09-0BC2-4229-E608433C8B31}" dt="2025-06-21T14:35:25.505" v="4"/>
          <pc:sldLayoutMkLst>
            <pc:docMk/>
            <pc:sldMasterMk cId="2460954070" sldId="2147483660"/>
            <pc:sldLayoutMk cId="1718958274" sldId="2147483669"/>
          </pc:sldLayoutMkLst>
        </pc:sldLayoutChg>
        <pc:sldLayoutChg chg="add del">
          <pc:chgData name="Abdalraouf Mansor (2330633)" userId="S::2330633@student.uwtsd.ac.uk::a1ae2729-b173-481c-9da7-317a6315ada6" providerId="AD" clId="Web-{67725FB4-CD09-0BC2-4229-E608433C8B31}" dt="2025-06-21T14:35:25.505" v="4"/>
          <pc:sldLayoutMkLst>
            <pc:docMk/>
            <pc:sldMasterMk cId="2460954070" sldId="2147483660"/>
            <pc:sldLayoutMk cId="2202905451" sldId="2147483670"/>
          </pc:sldLayoutMkLst>
        </pc:sldLayoutChg>
        <pc:sldLayoutChg chg="add del">
          <pc:chgData name="Abdalraouf Mansor (2330633)" userId="S::2330633@student.uwtsd.ac.uk::a1ae2729-b173-481c-9da7-317a6315ada6" providerId="AD" clId="Web-{67725FB4-CD09-0BC2-4229-E608433C8B31}" dt="2025-06-21T14:35:25.505" v="4"/>
          <pc:sldLayoutMkLst>
            <pc:docMk/>
            <pc:sldMasterMk cId="2460954070" sldId="2147483660"/>
            <pc:sldLayoutMk cId="3479445657" sldId="2147483671"/>
          </pc:sldLayoutMkLst>
        </pc:sldLayoutChg>
      </pc:sldMasterChg>
      <pc:sldMasterChg chg="add del addSldLayout delSldLayout">
        <pc:chgData name="Abdalraouf Mansor (2330633)" userId="S::2330633@student.uwtsd.ac.uk::a1ae2729-b173-481c-9da7-317a6315ada6" providerId="AD" clId="Web-{67725FB4-CD09-0BC2-4229-E608433C8B31}" dt="2025-06-21T14:35:16.223" v="1"/>
        <pc:sldMasterMkLst>
          <pc:docMk/>
          <pc:sldMasterMk cId="1865256818" sldId="2147483708"/>
        </pc:sldMasterMkLst>
        <pc:sldLayoutChg chg="add del">
          <pc:chgData name="Abdalraouf Mansor (2330633)" userId="S::2330633@student.uwtsd.ac.uk::a1ae2729-b173-481c-9da7-317a6315ada6" providerId="AD" clId="Web-{67725FB4-CD09-0BC2-4229-E608433C8B31}" dt="2025-06-21T14:35:16.223" v="1"/>
          <pc:sldLayoutMkLst>
            <pc:docMk/>
            <pc:sldMasterMk cId="1865256818" sldId="2147483708"/>
            <pc:sldLayoutMk cId="1680248463" sldId="2147483697"/>
          </pc:sldLayoutMkLst>
        </pc:sldLayoutChg>
        <pc:sldLayoutChg chg="add del">
          <pc:chgData name="Abdalraouf Mansor (2330633)" userId="S::2330633@student.uwtsd.ac.uk::a1ae2729-b173-481c-9da7-317a6315ada6" providerId="AD" clId="Web-{67725FB4-CD09-0BC2-4229-E608433C8B31}" dt="2025-06-21T14:35:16.223" v="1"/>
          <pc:sldLayoutMkLst>
            <pc:docMk/>
            <pc:sldMasterMk cId="1865256818" sldId="2147483708"/>
            <pc:sldLayoutMk cId="1240376983" sldId="2147483698"/>
          </pc:sldLayoutMkLst>
        </pc:sldLayoutChg>
        <pc:sldLayoutChg chg="add del">
          <pc:chgData name="Abdalraouf Mansor (2330633)" userId="S::2330633@student.uwtsd.ac.uk::a1ae2729-b173-481c-9da7-317a6315ada6" providerId="AD" clId="Web-{67725FB4-CD09-0BC2-4229-E608433C8B31}" dt="2025-06-21T14:35:16.223" v="1"/>
          <pc:sldLayoutMkLst>
            <pc:docMk/>
            <pc:sldMasterMk cId="1865256818" sldId="2147483708"/>
            <pc:sldLayoutMk cId="1921852998" sldId="2147483699"/>
          </pc:sldLayoutMkLst>
        </pc:sldLayoutChg>
        <pc:sldLayoutChg chg="add del">
          <pc:chgData name="Abdalraouf Mansor (2330633)" userId="S::2330633@student.uwtsd.ac.uk::a1ae2729-b173-481c-9da7-317a6315ada6" providerId="AD" clId="Web-{67725FB4-CD09-0BC2-4229-E608433C8B31}" dt="2025-06-21T14:35:16.223" v="1"/>
          <pc:sldLayoutMkLst>
            <pc:docMk/>
            <pc:sldMasterMk cId="1865256818" sldId="2147483708"/>
            <pc:sldLayoutMk cId="1500877220" sldId="2147483700"/>
          </pc:sldLayoutMkLst>
        </pc:sldLayoutChg>
        <pc:sldLayoutChg chg="add del">
          <pc:chgData name="Abdalraouf Mansor (2330633)" userId="S::2330633@student.uwtsd.ac.uk::a1ae2729-b173-481c-9da7-317a6315ada6" providerId="AD" clId="Web-{67725FB4-CD09-0BC2-4229-E608433C8B31}" dt="2025-06-21T14:35:16.223" v="1"/>
          <pc:sldLayoutMkLst>
            <pc:docMk/>
            <pc:sldMasterMk cId="1865256818" sldId="2147483708"/>
            <pc:sldLayoutMk cId="3351741851" sldId="2147483701"/>
          </pc:sldLayoutMkLst>
        </pc:sldLayoutChg>
        <pc:sldLayoutChg chg="add del">
          <pc:chgData name="Abdalraouf Mansor (2330633)" userId="S::2330633@student.uwtsd.ac.uk::a1ae2729-b173-481c-9da7-317a6315ada6" providerId="AD" clId="Web-{67725FB4-CD09-0BC2-4229-E608433C8B31}" dt="2025-06-21T14:35:16.223" v="1"/>
          <pc:sldLayoutMkLst>
            <pc:docMk/>
            <pc:sldMasterMk cId="1865256818" sldId="2147483708"/>
            <pc:sldLayoutMk cId="3958911271" sldId="2147483702"/>
          </pc:sldLayoutMkLst>
        </pc:sldLayoutChg>
        <pc:sldLayoutChg chg="add del">
          <pc:chgData name="Abdalraouf Mansor (2330633)" userId="S::2330633@student.uwtsd.ac.uk::a1ae2729-b173-481c-9da7-317a6315ada6" providerId="AD" clId="Web-{67725FB4-CD09-0BC2-4229-E608433C8B31}" dt="2025-06-21T14:35:16.223" v="1"/>
          <pc:sldLayoutMkLst>
            <pc:docMk/>
            <pc:sldMasterMk cId="1865256818" sldId="2147483708"/>
            <pc:sldLayoutMk cId="1398312806" sldId="2147483703"/>
          </pc:sldLayoutMkLst>
        </pc:sldLayoutChg>
        <pc:sldLayoutChg chg="add del">
          <pc:chgData name="Abdalraouf Mansor (2330633)" userId="S::2330633@student.uwtsd.ac.uk::a1ae2729-b173-481c-9da7-317a6315ada6" providerId="AD" clId="Web-{67725FB4-CD09-0BC2-4229-E608433C8B31}" dt="2025-06-21T14:35:16.223" v="1"/>
          <pc:sldLayoutMkLst>
            <pc:docMk/>
            <pc:sldMasterMk cId="1865256818" sldId="2147483708"/>
            <pc:sldLayoutMk cId="2980051386" sldId="2147483704"/>
          </pc:sldLayoutMkLst>
        </pc:sldLayoutChg>
        <pc:sldLayoutChg chg="add del">
          <pc:chgData name="Abdalraouf Mansor (2330633)" userId="S::2330633@student.uwtsd.ac.uk::a1ae2729-b173-481c-9da7-317a6315ada6" providerId="AD" clId="Web-{67725FB4-CD09-0BC2-4229-E608433C8B31}" dt="2025-06-21T14:35:16.223" v="1"/>
          <pc:sldLayoutMkLst>
            <pc:docMk/>
            <pc:sldMasterMk cId="1865256818" sldId="2147483708"/>
            <pc:sldLayoutMk cId="1563806801" sldId="2147483705"/>
          </pc:sldLayoutMkLst>
        </pc:sldLayoutChg>
        <pc:sldLayoutChg chg="add del">
          <pc:chgData name="Abdalraouf Mansor (2330633)" userId="S::2330633@student.uwtsd.ac.uk::a1ae2729-b173-481c-9da7-317a6315ada6" providerId="AD" clId="Web-{67725FB4-CD09-0BC2-4229-E608433C8B31}" dt="2025-06-21T14:35:16.223" v="1"/>
          <pc:sldLayoutMkLst>
            <pc:docMk/>
            <pc:sldMasterMk cId="1865256818" sldId="2147483708"/>
            <pc:sldLayoutMk cId="1493094891" sldId="2147483706"/>
          </pc:sldLayoutMkLst>
        </pc:sldLayoutChg>
        <pc:sldLayoutChg chg="add del">
          <pc:chgData name="Abdalraouf Mansor (2330633)" userId="S::2330633@student.uwtsd.ac.uk::a1ae2729-b173-481c-9da7-317a6315ada6" providerId="AD" clId="Web-{67725FB4-CD09-0BC2-4229-E608433C8B31}" dt="2025-06-21T14:35:16.223" v="1"/>
          <pc:sldLayoutMkLst>
            <pc:docMk/>
            <pc:sldMasterMk cId="1865256818" sldId="2147483708"/>
            <pc:sldLayoutMk cId="513116195" sldId="2147483707"/>
          </pc:sldLayoutMkLst>
        </pc:sldLayoutChg>
      </pc:sldMasterChg>
      <pc:sldMasterChg chg="add del addSldLayout delSldLayout">
        <pc:chgData name="Abdalraouf Mansor (2330633)" userId="S::2330633@student.uwtsd.ac.uk::a1ae2729-b173-481c-9da7-317a6315ada6" providerId="AD" clId="Web-{67725FB4-CD09-0BC2-4229-E608433C8B31}" dt="2025-06-21T14:35:25.442" v="3"/>
        <pc:sldMasterMkLst>
          <pc:docMk/>
          <pc:sldMasterMk cId="2180948714" sldId="2147483734"/>
        </pc:sldMasterMkLst>
        <pc:sldLayoutChg chg="add del">
          <pc:chgData name="Abdalraouf Mansor (2330633)" userId="S::2330633@student.uwtsd.ac.uk::a1ae2729-b173-481c-9da7-317a6315ada6" providerId="AD" clId="Web-{67725FB4-CD09-0BC2-4229-E608433C8B31}" dt="2025-06-21T14:35:25.442" v="3"/>
          <pc:sldLayoutMkLst>
            <pc:docMk/>
            <pc:sldMasterMk cId="2180948714" sldId="2147483734"/>
            <pc:sldLayoutMk cId="3118210638" sldId="2147483723"/>
          </pc:sldLayoutMkLst>
        </pc:sldLayoutChg>
        <pc:sldLayoutChg chg="add del">
          <pc:chgData name="Abdalraouf Mansor (2330633)" userId="S::2330633@student.uwtsd.ac.uk::a1ae2729-b173-481c-9da7-317a6315ada6" providerId="AD" clId="Web-{67725FB4-CD09-0BC2-4229-E608433C8B31}" dt="2025-06-21T14:35:25.442" v="3"/>
          <pc:sldLayoutMkLst>
            <pc:docMk/>
            <pc:sldMasterMk cId="2180948714" sldId="2147483734"/>
            <pc:sldLayoutMk cId="887861935" sldId="2147483724"/>
          </pc:sldLayoutMkLst>
        </pc:sldLayoutChg>
        <pc:sldLayoutChg chg="add del">
          <pc:chgData name="Abdalraouf Mansor (2330633)" userId="S::2330633@student.uwtsd.ac.uk::a1ae2729-b173-481c-9da7-317a6315ada6" providerId="AD" clId="Web-{67725FB4-CD09-0BC2-4229-E608433C8B31}" dt="2025-06-21T14:35:25.442" v="3"/>
          <pc:sldLayoutMkLst>
            <pc:docMk/>
            <pc:sldMasterMk cId="2180948714" sldId="2147483734"/>
            <pc:sldLayoutMk cId="430726702" sldId="2147483725"/>
          </pc:sldLayoutMkLst>
        </pc:sldLayoutChg>
        <pc:sldLayoutChg chg="add del">
          <pc:chgData name="Abdalraouf Mansor (2330633)" userId="S::2330633@student.uwtsd.ac.uk::a1ae2729-b173-481c-9da7-317a6315ada6" providerId="AD" clId="Web-{67725FB4-CD09-0BC2-4229-E608433C8B31}" dt="2025-06-21T14:35:25.442" v="3"/>
          <pc:sldLayoutMkLst>
            <pc:docMk/>
            <pc:sldMasterMk cId="2180948714" sldId="2147483734"/>
            <pc:sldLayoutMk cId="824766794" sldId="2147483726"/>
          </pc:sldLayoutMkLst>
        </pc:sldLayoutChg>
        <pc:sldLayoutChg chg="add del">
          <pc:chgData name="Abdalraouf Mansor (2330633)" userId="S::2330633@student.uwtsd.ac.uk::a1ae2729-b173-481c-9da7-317a6315ada6" providerId="AD" clId="Web-{67725FB4-CD09-0BC2-4229-E608433C8B31}" dt="2025-06-21T14:35:25.442" v="3"/>
          <pc:sldLayoutMkLst>
            <pc:docMk/>
            <pc:sldMasterMk cId="2180948714" sldId="2147483734"/>
            <pc:sldLayoutMk cId="3322211724" sldId="2147483727"/>
          </pc:sldLayoutMkLst>
        </pc:sldLayoutChg>
        <pc:sldLayoutChg chg="add del">
          <pc:chgData name="Abdalraouf Mansor (2330633)" userId="S::2330633@student.uwtsd.ac.uk::a1ae2729-b173-481c-9da7-317a6315ada6" providerId="AD" clId="Web-{67725FB4-CD09-0BC2-4229-E608433C8B31}" dt="2025-06-21T14:35:25.442" v="3"/>
          <pc:sldLayoutMkLst>
            <pc:docMk/>
            <pc:sldMasterMk cId="2180948714" sldId="2147483734"/>
            <pc:sldLayoutMk cId="990565350" sldId="2147483728"/>
          </pc:sldLayoutMkLst>
        </pc:sldLayoutChg>
        <pc:sldLayoutChg chg="add del">
          <pc:chgData name="Abdalraouf Mansor (2330633)" userId="S::2330633@student.uwtsd.ac.uk::a1ae2729-b173-481c-9da7-317a6315ada6" providerId="AD" clId="Web-{67725FB4-CD09-0BC2-4229-E608433C8B31}" dt="2025-06-21T14:35:25.442" v="3"/>
          <pc:sldLayoutMkLst>
            <pc:docMk/>
            <pc:sldMasterMk cId="2180948714" sldId="2147483734"/>
            <pc:sldLayoutMk cId="3811507736" sldId="2147483729"/>
          </pc:sldLayoutMkLst>
        </pc:sldLayoutChg>
        <pc:sldLayoutChg chg="add del">
          <pc:chgData name="Abdalraouf Mansor (2330633)" userId="S::2330633@student.uwtsd.ac.uk::a1ae2729-b173-481c-9da7-317a6315ada6" providerId="AD" clId="Web-{67725FB4-CD09-0BC2-4229-E608433C8B31}" dt="2025-06-21T14:35:25.442" v="3"/>
          <pc:sldLayoutMkLst>
            <pc:docMk/>
            <pc:sldMasterMk cId="2180948714" sldId="2147483734"/>
            <pc:sldLayoutMk cId="820012051" sldId="2147483730"/>
          </pc:sldLayoutMkLst>
        </pc:sldLayoutChg>
        <pc:sldLayoutChg chg="add del">
          <pc:chgData name="Abdalraouf Mansor (2330633)" userId="S::2330633@student.uwtsd.ac.uk::a1ae2729-b173-481c-9da7-317a6315ada6" providerId="AD" clId="Web-{67725FB4-CD09-0BC2-4229-E608433C8B31}" dt="2025-06-21T14:35:25.442" v="3"/>
          <pc:sldLayoutMkLst>
            <pc:docMk/>
            <pc:sldMasterMk cId="2180948714" sldId="2147483734"/>
            <pc:sldLayoutMk cId="166007267" sldId="2147483731"/>
          </pc:sldLayoutMkLst>
        </pc:sldLayoutChg>
        <pc:sldLayoutChg chg="add del">
          <pc:chgData name="Abdalraouf Mansor (2330633)" userId="S::2330633@student.uwtsd.ac.uk::a1ae2729-b173-481c-9da7-317a6315ada6" providerId="AD" clId="Web-{67725FB4-CD09-0BC2-4229-E608433C8B31}" dt="2025-06-21T14:35:25.442" v="3"/>
          <pc:sldLayoutMkLst>
            <pc:docMk/>
            <pc:sldMasterMk cId="2180948714" sldId="2147483734"/>
            <pc:sldLayoutMk cId="1722562040" sldId="2147483732"/>
          </pc:sldLayoutMkLst>
        </pc:sldLayoutChg>
        <pc:sldLayoutChg chg="add del">
          <pc:chgData name="Abdalraouf Mansor (2330633)" userId="S::2330633@student.uwtsd.ac.uk::a1ae2729-b173-481c-9da7-317a6315ada6" providerId="AD" clId="Web-{67725FB4-CD09-0BC2-4229-E608433C8B31}" dt="2025-06-21T14:35:25.442" v="3"/>
          <pc:sldLayoutMkLst>
            <pc:docMk/>
            <pc:sldMasterMk cId="2180948714" sldId="2147483734"/>
            <pc:sldLayoutMk cId="1980074765" sldId="2147483733"/>
          </pc:sldLayoutMkLst>
        </pc:sldLayoutChg>
      </pc:sldMasterChg>
      <pc:sldMasterChg chg="add del addSldLayout delSldLayout">
        <pc:chgData name="Abdalraouf Mansor (2330633)" userId="S::2330633@student.uwtsd.ac.uk::a1ae2729-b173-481c-9da7-317a6315ada6" providerId="AD" clId="Web-{67725FB4-CD09-0BC2-4229-E608433C8B31}" dt="2025-06-21T14:42:40.994" v="96"/>
        <pc:sldMasterMkLst>
          <pc:docMk/>
          <pc:sldMasterMk cId="2574876575" sldId="2147483747"/>
        </pc:sldMasterMkLst>
        <pc:sldLayoutChg chg="add del">
          <pc:chgData name="Abdalraouf Mansor (2330633)" userId="S::2330633@student.uwtsd.ac.uk::a1ae2729-b173-481c-9da7-317a6315ada6" providerId="AD" clId="Web-{67725FB4-CD09-0BC2-4229-E608433C8B31}" dt="2025-06-21T14:42:40.994" v="96"/>
          <pc:sldLayoutMkLst>
            <pc:docMk/>
            <pc:sldMasterMk cId="2574876575" sldId="2147483747"/>
            <pc:sldLayoutMk cId="423007473" sldId="2147483736"/>
          </pc:sldLayoutMkLst>
        </pc:sldLayoutChg>
        <pc:sldLayoutChg chg="add del">
          <pc:chgData name="Abdalraouf Mansor (2330633)" userId="S::2330633@student.uwtsd.ac.uk::a1ae2729-b173-481c-9da7-317a6315ada6" providerId="AD" clId="Web-{67725FB4-CD09-0BC2-4229-E608433C8B31}" dt="2025-06-21T14:42:40.994" v="96"/>
          <pc:sldLayoutMkLst>
            <pc:docMk/>
            <pc:sldMasterMk cId="2574876575" sldId="2147483747"/>
            <pc:sldLayoutMk cId="3506888095" sldId="2147483737"/>
          </pc:sldLayoutMkLst>
        </pc:sldLayoutChg>
        <pc:sldLayoutChg chg="add del">
          <pc:chgData name="Abdalraouf Mansor (2330633)" userId="S::2330633@student.uwtsd.ac.uk::a1ae2729-b173-481c-9da7-317a6315ada6" providerId="AD" clId="Web-{67725FB4-CD09-0BC2-4229-E608433C8B31}" dt="2025-06-21T14:42:40.994" v="96"/>
          <pc:sldLayoutMkLst>
            <pc:docMk/>
            <pc:sldMasterMk cId="2574876575" sldId="2147483747"/>
            <pc:sldLayoutMk cId="1156262314" sldId="2147483738"/>
          </pc:sldLayoutMkLst>
        </pc:sldLayoutChg>
        <pc:sldLayoutChg chg="add del">
          <pc:chgData name="Abdalraouf Mansor (2330633)" userId="S::2330633@student.uwtsd.ac.uk::a1ae2729-b173-481c-9da7-317a6315ada6" providerId="AD" clId="Web-{67725FB4-CD09-0BC2-4229-E608433C8B31}" dt="2025-06-21T14:42:40.994" v="96"/>
          <pc:sldLayoutMkLst>
            <pc:docMk/>
            <pc:sldMasterMk cId="2574876575" sldId="2147483747"/>
            <pc:sldLayoutMk cId="2832649913" sldId="2147483739"/>
          </pc:sldLayoutMkLst>
        </pc:sldLayoutChg>
        <pc:sldLayoutChg chg="add del">
          <pc:chgData name="Abdalraouf Mansor (2330633)" userId="S::2330633@student.uwtsd.ac.uk::a1ae2729-b173-481c-9da7-317a6315ada6" providerId="AD" clId="Web-{67725FB4-CD09-0BC2-4229-E608433C8B31}" dt="2025-06-21T14:42:40.994" v="96"/>
          <pc:sldLayoutMkLst>
            <pc:docMk/>
            <pc:sldMasterMk cId="2574876575" sldId="2147483747"/>
            <pc:sldLayoutMk cId="218701745" sldId="2147483740"/>
          </pc:sldLayoutMkLst>
        </pc:sldLayoutChg>
        <pc:sldLayoutChg chg="add del">
          <pc:chgData name="Abdalraouf Mansor (2330633)" userId="S::2330633@student.uwtsd.ac.uk::a1ae2729-b173-481c-9da7-317a6315ada6" providerId="AD" clId="Web-{67725FB4-CD09-0BC2-4229-E608433C8B31}" dt="2025-06-21T14:42:40.994" v="96"/>
          <pc:sldLayoutMkLst>
            <pc:docMk/>
            <pc:sldMasterMk cId="2574876575" sldId="2147483747"/>
            <pc:sldLayoutMk cId="2788399789" sldId="2147483741"/>
          </pc:sldLayoutMkLst>
        </pc:sldLayoutChg>
        <pc:sldLayoutChg chg="add del">
          <pc:chgData name="Abdalraouf Mansor (2330633)" userId="S::2330633@student.uwtsd.ac.uk::a1ae2729-b173-481c-9da7-317a6315ada6" providerId="AD" clId="Web-{67725FB4-CD09-0BC2-4229-E608433C8B31}" dt="2025-06-21T14:42:40.994" v="96"/>
          <pc:sldLayoutMkLst>
            <pc:docMk/>
            <pc:sldMasterMk cId="2574876575" sldId="2147483747"/>
            <pc:sldLayoutMk cId="1837039328" sldId="2147483742"/>
          </pc:sldLayoutMkLst>
        </pc:sldLayoutChg>
        <pc:sldLayoutChg chg="add del">
          <pc:chgData name="Abdalraouf Mansor (2330633)" userId="S::2330633@student.uwtsd.ac.uk::a1ae2729-b173-481c-9da7-317a6315ada6" providerId="AD" clId="Web-{67725FB4-CD09-0BC2-4229-E608433C8B31}" dt="2025-06-21T14:42:40.994" v="96"/>
          <pc:sldLayoutMkLst>
            <pc:docMk/>
            <pc:sldMasterMk cId="2574876575" sldId="2147483747"/>
            <pc:sldLayoutMk cId="2076009439" sldId="2147483743"/>
          </pc:sldLayoutMkLst>
        </pc:sldLayoutChg>
        <pc:sldLayoutChg chg="add del">
          <pc:chgData name="Abdalraouf Mansor (2330633)" userId="S::2330633@student.uwtsd.ac.uk::a1ae2729-b173-481c-9da7-317a6315ada6" providerId="AD" clId="Web-{67725FB4-CD09-0BC2-4229-E608433C8B31}" dt="2025-06-21T14:42:40.994" v="96"/>
          <pc:sldLayoutMkLst>
            <pc:docMk/>
            <pc:sldMasterMk cId="2574876575" sldId="2147483747"/>
            <pc:sldLayoutMk cId="2332023151" sldId="2147483744"/>
          </pc:sldLayoutMkLst>
        </pc:sldLayoutChg>
        <pc:sldLayoutChg chg="add del">
          <pc:chgData name="Abdalraouf Mansor (2330633)" userId="S::2330633@student.uwtsd.ac.uk::a1ae2729-b173-481c-9da7-317a6315ada6" providerId="AD" clId="Web-{67725FB4-CD09-0BC2-4229-E608433C8B31}" dt="2025-06-21T14:42:40.994" v="96"/>
          <pc:sldLayoutMkLst>
            <pc:docMk/>
            <pc:sldMasterMk cId="2574876575" sldId="2147483747"/>
            <pc:sldLayoutMk cId="3800100443" sldId="2147483745"/>
          </pc:sldLayoutMkLst>
        </pc:sldLayoutChg>
        <pc:sldLayoutChg chg="add del">
          <pc:chgData name="Abdalraouf Mansor (2330633)" userId="S::2330633@student.uwtsd.ac.uk::a1ae2729-b173-481c-9da7-317a6315ada6" providerId="AD" clId="Web-{67725FB4-CD09-0BC2-4229-E608433C8B31}" dt="2025-06-21T14:42:40.994" v="96"/>
          <pc:sldLayoutMkLst>
            <pc:docMk/>
            <pc:sldMasterMk cId="2574876575" sldId="2147483747"/>
            <pc:sldLayoutMk cId="2362142910" sldId="2147483746"/>
          </pc:sldLayoutMkLst>
        </pc:sldLayoutChg>
      </pc:sldMasterChg>
      <pc:sldMasterChg chg="add del addSldLayout delSldLayout">
        <pc:chgData name="Abdalraouf Mansor (2330633)" userId="S::2330633@student.uwtsd.ac.uk::a1ae2729-b173-481c-9da7-317a6315ada6" providerId="AD" clId="Web-{67725FB4-CD09-0BC2-4229-E608433C8B31}" dt="2025-06-21T14:49:40.068" v="130"/>
        <pc:sldMasterMkLst>
          <pc:docMk/>
          <pc:sldMasterMk cId="283600242" sldId="2147483748"/>
        </pc:sldMasterMkLst>
        <pc:sldLayoutChg chg="add del">
          <pc:chgData name="Abdalraouf Mansor (2330633)" userId="S::2330633@student.uwtsd.ac.uk::a1ae2729-b173-481c-9da7-317a6315ada6" providerId="AD" clId="Web-{67725FB4-CD09-0BC2-4229-E608433C8B31}" dt="2025-06-21T14:49:40.068" v="130"/>
          <pc:sldLayoutMkLst>
            <pc:docMk/>
            <pc:sldMasterMk cId="283600242" sldId="2147483748"/>
            <pc:sldLayoutMk cId="3847834895" sldId="2147483749"/>
          </pc:sldLayoutMkLst>
        </pc:sldLayoutChg>
        <pc:sldLayoutChg chg="add del">
          <pc:chgData name="Abdalraouf Mansor (2330633)" userId="S::2330633@student.uwtsd.ac.uk::a1ae2729-b173-481c-9da7-317a6315ada6" providerId="AD" clId="Web-{67725FB4-CD09-0BC2-4229-E608433C8B31}" dt="2025-06-21T14:49:40.068" v="130"/>
          <pc:sldLayoutMkLst>
            <pc:docMk/>
            <pc:sldMasterMk cId="283600242" sldId="2147483748"/>
            <pc:sldLayoutMk cId="2159525583" sldId="2147483750"/>
          </pc:sldLayoutMkLst>
        </pc:sldLayoutChg>
        <pc:sldLayoutChg chg="add del">
          <pc:chgData name="Abdalraouf Mansor (2330633)" userId="S::2330633@student.uwtsd.ac.uk::a1ae2729-b173-481c-9da7-317a6315ada6" providerId="AD" clId="Web-{67725FB4-CD09-0BC2-4229-E608433C8B31}" dt="2025-06-21T14:49:40.068" v="130"/>
          <pc:sldLayoutMkLst>
            <pc:docMk/>
            <pc:sldMasterMk cId="283600242" sldId="2147483748"/>
            <pc:sldLayoutMk cId="3072891299" sldId="2147483751"/>
          </pc:sldLayoutMkLst>
        </pc:sldLayoutChg>
        <pc:sldLayoutChg chg="add del">
          <pc:chgData name="Abdalraouf Mansor (2330633)" userId="S::2330633@student.uwtsd.ac.uk::a1ae2729-b173-481c-9da7-317a6315ada6" providerId="AD" clId="Web-{67725FB4-CD09-0BC2-4229-E608433C8B31}" dt="2025-06-21T14:49:40.068" v="130"/>
          <pc:sldLayoutMkLst>
            <pc:docMk/>
            <pc:sldMasterMk cId="283600242" sldId="2147483748"/>
            <pc:sldLayoutMk cId="202025825" sldId="2147483752"/>
          </pc:sldLayoutMkLst>
        </pc:sldLayoutChg>
        <pc:sldLayoutChg chg="add del">
          <pc:chgData name="Abdalraouf Mansor (2330633)" userId="S::2330633@student.uwtsd.ac.uk::a1ae2729-b173-481c-9da7-317a6315ada6" providerId="AD" clId="Web-{67725FB4-CD09-0BC2-4229-E608433C8B31}" dt="2025-06-21T14:49:40.068" v="130"/>
          <pc:sldLayoutMkLst>
            <pc:docMk/>
            <pc:sldMasterMk cId="283600242" sldId="2147483748"/>
            <pc:sldLayoutMk cId="3862819436" sldId="2147483753"/>
          </pc:sldLayoutMkLst>
        </pc:sldLayoutChg>
        <pc:sldLayoutChg chg="add del">
          <pc:chgData name="Abdalraouf Mansor (2330633)" userId="S::2330633@student.uwtsd.ac.uk::a1ae2729-b173-481c-9da7-317a6315ada6" providerId="AD" clId="Web-{67725FB4-CD09-0BC2-4229-E608433C8B31}" dt="2025-06-21T14:49:40.068" v="130"/>
          <pc:sldLayoutMkLst>
            <pc:docMk/>
            <pc:sldMasterMk cId="283600242" sldId="2147483748"/>
            <pc:sldLayoutMk cId="2378076186" sldId="2147483754"/>
          </pc:sldLayoutMkLst>
        </pc:sldLayoutChg>
        <pc:sldLayoutChg chg="add del">
          <pc:chgData name="Abdalraouf Mansor (2330633)" userId="S::2330633@student.uwtsd.ac.uk::a1ae2729-b173-481c-9da7-317a6315ada6" providerId="AD" clId="Web-{67725FB4-CD09-0BC2-4229-E608433C8B31}" dt="2025-06-21T14:49:40.068" v="130"/>
          <pc:sldLayoutMkLst>
            <pc:docMk/>
            <pc:sldMasterMk cId="283600242" sldId="2147483748"/>
            <pc:sldLayoutMk cId="3071306993" sldId="2147483755"/>
          </pc:sldLayoutMkLst>
        </pc:sldLayoutChg>
        <pc:sldLayoutChg chg="add del">
          <pc:chgData name="Abdalraouf Mansor (2330633)" userId="S::2330633@student.uwtsd.ac.uk::a1ae2729-b173-481c-9da7-317a6315ada6" providerId="AD" clId="Web-{67725FB4-CD09-0BC2-4229-E608433C8B31}" dt="2025-06-21T14:49:40.068" v="130"/>
          <pc:sldLayoutMkLst>
            <pc:docMk/>
            <pc:sldMasterMk cId="283600242" sldId="2147483748"/>
            <pc:sldLayoutMk cId="1660172429" sldId="2147483756"/>
          </pc:sldLayoutMkLst>
        </pc:sldLayoutChg>
        <pc:sldLayoutChg chg="add del">
          <pc:chgData name="Abdalraouf Mansor (2330633)" userId="S::2330633@student.uwtsd.ac.uk::a1ae2729-b173-481c-9da7-317a6315ada6" providerId="AD" clId="Web-{67725FB4-CD09-0BC2-4229-E608433C8B31}" dt="2025-06-21T14:49:40.068" v="130"/>
          <pc:sldLayoutMkLst>
            <pc:docMk/>
            <pc:sldMasterMk cId="283600242" sldId="2147483748"/>
            <pc:sldLayoutMk cId="1986285" sldId="2147483757"/>
          </pc:sldLayoutMkLst>
        </pc:sldLayoutChg>
        <pc:sldLayoutChg chg="add del">
          <pc:chgData name="Abdalraouf Mansor (2330633)" userId="S::2330633@student.uwtsd.ac.uk::a1ae2729-b173-481c-9da7-317a6315ada6" providerId="AD" clId="Web-{67725FB4-CD09-0BC2-4229-E608433C8B31}" dt="2025-06-21T14:49:40.068" v="130"/>
          <pc:sldLayoutMkLst>
            <pc:docMk/>
            <pc:sldMasterMk cId="283600242" sldId="2147483748"/>
            <pc:sldLayoutMk cId="1696714567" sldId="2147483758"/>
          </pc:sldLayoutMkLst>
        </pc:sldLayoutChg>
        <pc:sldLayoutChg chg="add del">
          <pc:chgData name="Abdalraouf Mansor (2330633)" userId="S::2330633@student.uwtsd.ac.uk::a1ae2729-b173-481c-9da7-317a6315ada6" providerId="AD" clId="Web-{67725FB4-CD09-0BC2-4229-E608433C8B31}" dt="2025-06-21T14:49:40.068" v="130"/>
          <pc:sldLayoutMkLst>
            <pc:docMk/>
            <pc:sldMasterMk cId="283600242" sldId="2147483748"/>
            <pc:sldLayoutMk cId="1510557564" sldId="2147483759"/>
          </pc:sldLayoutMkLst>
        </pc:sldLayoutChg>
      </pc:sldMasterChg>
      <pc:sldMasterChg chg="add del addSldLayout delSldLayout">
        <pc:chgData name="Abdalraouf Mansor (2330633)" userId="S::2330633@student.uwtsd.ac.uk::a1ae2729-b173-481c-9da7-317a6315ada6" providerId="AD" clId="Web-{67725FB4-CD09-0BC2-4229-E608433C8B31}" dt="2025-06-21T14:49:04.129" v="127"/>
        <pc:sldMasterMkLst>
          <pc:docMk/>
          <pc:sldMasterMk cId="3146193600" sldId="2147483760"/>
        </pc:sldMasterMkLst>
        <pc:sldLayoutChg chg="add del">
          <pc:chgData name="Abdalraouf Mansor (2330633)" userId="S::2330633@student.uwtsd.ac.uk::a1ae2729-b173-481c-9da7-317a6315ada6" providerId="AD" clId="Web-{67725FB4-CD09-0BC2-4229-E608433C8B31}" dt="2025-06-21T14:49:04.129" v="127"/>
          <pc:sldLayoutMkLst>
            <pc:docMk/>
            <pc:sldMasterMk cId="3146193600" sldId="2147483760"/>
            <pc:sldLayoutMk cId="346219534" sldId="2147483761"/>
          </pc:sldLayoutMkLst>
        </pc:sldLayoutChg>
        <pc:sldLayoutChg chg="add del">
          <pc:chgData name="Abdalraouf Mansor (2330633)" userId="S::2330633@student.uwtsd.ac.uk::a1ae2729-b173-481c-9da7-317a6315ada6" providerId="AD" clId="Web-{67725FB4-CD09-0BC2-4229-E608433C8B31}" dt="2025-06-21T14:49:04.129" v="127"/>
          <pc:sldLayoutMkLst>
            <pc:docMk/>
            <pc:sldMasterMk cId="3146193600" sldId="2147483760"/>
            <pc:sldLayoutMk cId="726191411" sldId="2147483762"/>
          </pc:sldLayoutMkLst>
        </pc:sldLayoutChg>
        <pc:sldLayoutChg chg="add del">
          <pc:chgData name="Abdalraouf Mansor (2330633)" userId="S::2330633@student.uwtsd.ac.uk::a1ae2729-b173-481c-9da7-317a6315ada6" providerId="AD" clId="Web-{67725FB4-CD09-0BC2-4229-E608433C8B31}" dt="2025-06-21T14:49:04.129" v="127"/>
          <pc:sldLayoutMkLst>
            <pc:docMk/>
            <pc:sldMasterMk cId="3146193600" sldId="2147483760"/>
            <pc:sldLayoutMk cId="1171308616" sldId="2147483763"/>
          </pc:sldLayoutMkLst>
        </pc:sldLayoutChg>
        <pc:sldLayoutChg chg="add del">
          <pc:chgData name="Abdalraouf Mansor (2330633)" userId="S::2330633@student.uwtsd.ac.uk::a1ae2729-b173-481c-9da7-317a6315ada6" providerId="AD" clId="Web-{67725FB4-CD09-0BC2-4229-E608433C8B31}" dt="2025-06-21T14:49:04.129" v="127"/>
          <pc:sldLayoutMkLst>
            <pc:docMk/>
            <pc:sldMasterMk cId="3146193600" sldId="2147483760"/>
            <pc:sldLayoutMk cId="235370607" sldId="2147483764"/>
          </pc:sldLayoutMkLst>
        </pc:sldLayoutChg>
        <pc:sldLayoutChg chg="add del">
          <pc:chgData name="Abdalraouf Mansor (2330633)" userId="S::2330633@student.uwtsd.ac.uk::a1ae2729-b173-481c-9da7-317a6315ada6" providerId="AD" clId="Web-{67725FB4-CD09-0BC2-4229-E608433C8B31}" dt="2025-06-21T14:49:04.129" v="127"/>
          <pc:sldLayoutMkLst>
            <pc:docMk/>
            <pc:sldMasterMk cId="3146193600" sldId="2147483760"/>
            <pc:sldLayoutMk cId="3117299737" sldId="2147483765"/>
          </pc:sldLayoutMkLst>
        </pc:sldLayoutChg>
        <pc:sldLayoutChg chg="add del">
          <pc:chgData name="Abdalraouf Mansor (2330633)" userId="S::2330633@student.uwtsd.ac.uk::a1ae2729-b173-481c-9da7-317a6315ada6" providerId="AD" clId="Web-{67725FB4-CD09-0BC2-4229-E608433C8B31}" dt="2025-06-21T14:49:04.129" v="127"/>
          <pc:sldLayoutMkLst>
            <pc:docMk/>
            <pc:sldMasterMk cId="3146193600" sldId="2147483760"/>
            <pc:sldLayoutMk cId="2070993076" sldId="2147483766"/>
          </pc:sldLayoutMkLst>
        </pc:sldLayoutChg>
        <pc:sldLayoutChg chg="add del">
          <pc:chgData name="Abdalraouf Mansor (2330633)" userId="S::2330633@student.uwtsd.ac.uk::a1ae2729-b173-481c-9da7-317a6315ada6" providerId="AD" clId="Web-{67725FB4-CD09-0BC2-4229-E608433C8B31}" dt="2025-06-21T14:49:04.129" v="127"/>
          <pc:sldLayoutMkLst>
            <pc:docMk/>
            <pc:sldMasterMk cId="3146193600" sldId="2147483760"/>
            <pc:sldLayoutMk cId="3512216597" sldId="2147483767"/>
          </pc:sldLayoutMkLst>
        </pc:sldLayoutChg>
        <pc:sldLayoutChg chg="add del">
          <pc:chgData name="Abdalraouf Mansor (2330633)" userId="S::2330633@student.uwtsd.ac.uk::a1ae2729-b173-481c-9da7-317a6315ada6" providerId="AD" clId="Web-{67725FB4-CD09-0BC2-4229-E608433C8B31}" dt="2025-06-21T14:49:04.129" v="127"/>
          <pc:sldLayoutMkLst>
            <pc:docMk/>
            <pc:sldMasterMk cId="3146193600" sldId="2147483760"/>
            <pc:sldLayoutMk cId="1334825333" sldId="2147483768"/>
          </pc:sldLayoutMkLst>
        </pc:sldLayoutChg>
        <pc:sldLayoutChg chg="add del">
          <pc:chgData name="Abdalraouf Mansor (2330633)" userId="S::2330633@student.uwtsd.ac.uk::a1ae2729-b173-481c-9da7-317a6315ada6" providerId="AD" clId="Web-{67725FB4-CD09-0BC2-4229-E608433C8B31}" dt="2025-06-21T14:49:04.129" v="127"/>
          <pc:sldLayoutMkLst>
            <pc:docMk/>
            <pc:sldMasterMk cId="3146193600" sldId="2147483760"/>
            <pc:sldLayoutMk cId="1696942548" sldId="2147483769"/>
          </pc:sldLayoutMkLst>
        </pc:sldLayoutChg>
        <pc:sldLayoutChg chg="add del">
          <pc:chgData name="Abdalraouf Mansor (2330633)" userId="S::2330633@student.uwtsd.ac.uk::a1ae2729-b173-481c-9da7-317a6315ada6" providerId="AD" clId="Web-{67725FB4-CD09-0BC2-4229-E608433C8B31}" dt="2025-06-21T14:49:04.129" v="127"/>
          <pc:sldLayoutMkLst>
            <pc:docMk/>
            <pc:sldMasterMk cId="3146193600" sldId="2147483760"/>
            <pc:sldLayoutMk cId="534904259" sldId="2147483770"/>
          </pc:sldLayoutMkLst>
        </pc:sldLayoutChg>
        <pc:sldLayoutChg chg="add del">
          <pc:chgData name="Abdalraouf Mansor (2330633)" userId="S::2330633@student.uwtsd.ac.uk::a1ae2729-b173-481c-9da7-317a6315ada6" providerId="AD" clId="Web-{67725FB4-CD09-0BC2-4229-E608433C8B31}" dt="2025-06-21T14:49:04.129" v="127"/>
          <pc:sldLayoutMkLst>
            <pc:docMk/>
            <pc:sldMasterMk cId="3146193600" sldId="2147483760"/>
            <pc:sldLayoutMk cId="3474129283" sldId="2147483771"/>
          </pc:sldLayoutMkLst>
        </pc:sldLayoutChg>
      </pc:sldMasterChg>
      <pc:sldMasterChg chg="add del addSldLayout delSldLayout">
        <pc:chgData name="Abdalraouf Mansor (2330633)" userId="S::2330633@student.uwtsd.ac.uk::a1ae2729-b173-481c-9da7-317a6315ada6" providerId="AD" clId="Web-{67725FB4-CD09-0BC2-4229-E608433C8B31}" dt="2025-06-21T14:42:40.947" v="95"/>
        <pc:sldMasterMkLst>
          <pc:docMk/>
          <pc:sldMasterMk cId="1810910192" sldId="2147483784"/>
        </pc:sldMasterMkLst>
        <pc:sldLayoutChg chg="add del">
          <pc:chgData name="Abdalraouf Mansor (2330633)" userId="S::2330633@student.uwtsd.ac.uk::a1ae2729-b173-481c-9da7-317a6315ada6" providerId="AD" clId="Web-{67725FB4-CD09-0BC2-4229-E608433C8B31}" dt="2025-06-21T14:42:40.947" v="95"/>
          <pc:sldLayoutMkLst>
            <pc:docMk/>
            <pc:sldMasterMk cId="1810910192" sldId="2147483784"/>
            <pc:sldLayoutMk cId="1258817900" sldId="2147483773"/>
          </pc:sldLayoutMkLst>
        </pc:sldLayoutChg>
        <pc:sldLayoutChg chg="add del">
          <pc:chgData name="Abdalraouf Mansor (2330633)" userId="S::2330633@student.uwtsd.ac.uk::a1ae2729-b173-481c-9da7-317a6315ada6" providerId="AD" clId="Web-{67725FB4-CD09-0BC2-4229-E608433C8B31}" dt="2025-06-21T14:42:40.947" v="95"/>
          <pc:sldLayoutMkLst>
            <pc:docMk/>
            <pc:sldMasterMk cId="1810910192" sldId="2147483784"/>
            <pc:sldLayoutMk cId="3434989781" sldId="2147483774"/>
          </pc:sldLayoutMkLst>
        </pc:sldLayoutChg>
        <pc:sldLayoutChg chg="add del">
          <pc:chgData name="Abdalraouf Mansor (2330633)" userId="S::2330633@student.uwtsd.ac.uk::a1ae2729-b173-481c-9da7-317a6315ada6" providerId="AD" clId="Web-{67725FB4-CD09-0BC2-4229-E608433C8B31}" dt="2025-06-21T14:42:40.947" v="95"/>
          <pc:sldLayoutMkLst>
            <pc:docMk/>
            <pc:sldMasterMk cId="1810910192" sldId="2147483784"/>
            <pc:sldLayoutMk cId="2153548381" sldId="2147483775"/>
          </pc:sldLayoutMkLst>
        </pc:sldLayoutChg>
        <pc:sldLayoutChg chg="add del">
          <pc:chgData name="Abdalraouf Mansor (2330633)" userId="S::2330633@student.uwtsd.ac.uk::a1ae2729-b173-481c-9da7-317a6315ada6" providerId="AD" clId="Web-{67725FB4-CD09-0BC2-4229-E608433C8B31}" dt="2025-06-21T14:42:40.947" v="95"/>
          <pc:sldLayoutMkLst>
            <pc:docMk/>
            <pc:sldMasterMk cId="1810910192" sldId="2147483784"/>
            <pc:sldLayoutMk cId="1438511926" sldId="2147483776"/>
          </pc:sldLayoutMkLst>
        </pc:sldLayoutChg>
        <pc:sldLayoutChg chg="add del">
          <pc:chgData name="Abdalraouf Mansor (2330633)" userId="S::2330633@student.uwtsd.ac.uk::a1ae2729-b173-481c-9da7-317a6315ada6" providerId="AD" clId="Web-{67725FB4-CD09-0BC2-4229-E608433C8B31}" dt="2025-06-21T14:42:40.947" v="95"/>
          <pc:sldLayoutMkLst>
            <pc:docMk/>
            <pc:sldMasterMk cId="1810910192" sldId="2147483784"/>
            <pc:sldLayoutMk cId="3708358743" sldId="2147483777"/>
          </pc:sldLayoutMkLst>
        </pc:sldLayoutChg>
        <pc:sldLayoutChg chg="add del">
          <pc:chgData name="Abdalraouf Mansor (2330633)" userId="S::2330633@student.uwtsd.ac.uk::a1ae2729-b173-481c-9da7-317a6315ada6" providerId="AD" clId="Web-{67725FB4-CD09-0BC2-4229-E608433C8B31}" dt="2025-06-21T14:42:40.947" v="95"/>
          <pc:sldLayoutMkLst>
            <pc:docMk/>
            <pc:sldMasterMk cId="1810910192" sldId="2147483784"/>
            <pc:sldLayoutMk cId="633014840" sldId="2147483778"/>
          </pc:sldLayoutMkLst>
        </pc:sldLayoutChg>
        <pc:sldLayoutChg chg="add del">
          <pc:chgData name="Abdalraouf Mansor (2330633)" userId="S::2330633@student.uwtsd.ac.uk::a1ae2729-b173-481c-9da7-317a6315ada6" providerId="AD" clId="Web-{67725FB4-CD09-0BC2-4229-E608433C8B31}" dt="2025-06-21T14:42:40.947" v="95"/>
          <pc:sldLayoutMkLst>
            <pc:docMk/>
            <pc:sldMasterMk cId="1810910192" sldId="2147483784"/>
            <pc:sldLayoutMk cId="3814800448" sldId="2147483779"/>
          </pc:sldLayoutMkLst>
        </pc:sldLayoutChg>
        <pc:sldLayoutChg chg="add del">
          <pc:chgData name="Abdalraouf Mansor (2330633)" userId="S::2330633@student.uwtsd.ac.uk::a1ae2729-b173-481c-9da7-317a6315ada6" providerId="AD" clId="Web-{67725FB4-CD09-0BC2-4229-E608433C8B31}" dt="2025-06-21T14:42:40.947" v="95"/>
          <pc:sldLayoutMkLst>
            <pc:docMk/>
            <pc:sldMasterMk cId="1810910192" sldId="2147483784"/>
            <pc:sldLayoutMk cId="4024300726" sldId="2147483780"/>
          </pc:sldLayoutMkLst>
        </pc:sldLayoutChg>
        <pc:sldLayoutChg chg="add del">
          <pc:chgData name="Abdalraouf Mansor (2330633)" userId="S::2330633@student.uwtsd.ac.uk::a1ae2729-b173-481c-9da7-317a6315ada6" providerId="AD" clId="Web-{67725FB4-CD09-0BC2-4229-E608433C8B31}" dt="2025-06-21T14:42:40.947" v="95"/>
          <pc:sldLayoutMkLst>
            <pc:docMk/>
            <pc:sldMasterMk cId="1810910192" sldId="2147483784"/>
            <pc:sldLayoutMk cId="2149231454" sldId="2147483781"/>
          </pc:sldLayoutMkLst>
        </pc:sldLayoutChg>
        <pc:sldLayoutChg chg="add del">
          <pc:chgData name="Abdalraouf Mansor (2330633)" userId="S::2330633@student.uwtsd.ac.uk::a1ae2729-b173-481c-9da7-317a6315ada6" providerId="AD" clId="Web-{67725FB4-CD09-0BC2-4229-E608433C8B31}" dt="2025-06-21T14:42:40.947" v="95"/>
          <pc:sldLayoutMkLst>
            <pc:docMk/>
            <pc:sldMasterMk cId="1810910192" sldId="2147483784"/>
            <pc:sldLayoutMk cId="2875123912" sldId="2147483782"/>
          </pc:sldLayoutMkLst>
        </pc:sldLayoutChg>
        <pc:sldLayoutChg chg="add del">
          <pc:chgData name="Abdalraouf Mansor (2330633)" userId="S::2330633@student.uwtsd.ac.uk::a1ae2729-b173-481c-9da7-317a6315ada6" providerId="AD" clId="Web-{67725FB4-CD09-0BC2-4229-E608433C8B31}" dt="2025-06-21T14:42:40.947" v="95"/>
          <pc:sldLayoutMkLst>
            <pc:docMk/>
            <pc:sldMasterMk cId="1810910192" sldId="2147483784"/>
            <pc:sldLayoutMk cId="1491541247" sldId="2147483783"/>
          </pc:sldLayoutMkLst>
        </pc:sldLayoutChg>
      </pc:sldMasterChg>
      <pc:sldMasterChg chg="add del addSldLayout delSldLayout">
        <pc:chgData name="Abdalraouf Mansor (2330633)" userId="S::2330633@student.uwtsd.ac.uk::a1ae2729-b173-481c-9da7-317a6315ada6" providerId="AD" clId="Web-{67725FB4-CD09-0BC2-4229-E608433C8B31}" dt="2025-06-21T14:42:33.993" v="93"/>
        <pc:sldMasterMkLst>
          <pc:docMk/>
          <pc:sldMasterMk cId="3366910613" sldId="2147483797"/>
        </pc:sldMasterMkLst>
        <pc:sldLayoutChg chg="add del">
          <pc:chgData name="Abdalraouf Mansor (2330633)" userId="S::2330633@student.uwtsd.ac.uk::a1ae2729-b173-481c-9da7-317a6315ada6" providerId="AD" clId="Web-{67725FB4-CD09-0BC2-4229-E608433C8B31}" dt="2025-06-21T14:42:33.993" v="93"/>
          <pc:sldLayoutMkLst>
            <pc:docMk/>
            <pc:sldMasterMk cId="3366910613" sldId="2147483797"/>
            <pc:sldLayoutMk cId="3897056871" sldId="2147483786"/>
          </pc:sldLayoutMkLst>
        </pc:sldLayoutChg>
        <pc:sldLayoutChg chg="add del">
          <pc:chgData name="Abdalraouf Mansor (2330633)" userId="S::2330633@student.uwtsd.ac.uk::a1ae2729-b173-481c-9da7-317a6315ada6" providerId="AD" clId="Web-{67725FB4-CD09-0BC2-4229-E608433C8B31}" dt="2025-06-21T14:42:33.993" v="93"/>
          <pc:sldLayoutMkLst>
            <pc:docMk/>
            <pc:sldMasterMk cId="3366910613" sldId="2147483797"/>
            <pc:sldLayoutMk cId="707412455" sldId="2147483787"/>
          </pc:sldLayoutMkLst>
        </pc:sldLayoutChg>
        <pc:sldLayoutChg chg="add del">
          <pc:chgData name="Abdalraouf Mansor (2330633)" userId="S::2330633@student.uwtsd.ac.uk::a1ae2729-b173-481c-9da7-317a6315ada6" providerId="AD" clId="Web-{67725FB4-CD09-0BC2-4229-E608433C8B31}" dt="2025-06-21T14:42:33.993" v="93"/>
          <pc:sldLayoutMkLst>
            <pc:docMk/>
            <pc:sldMasterMk cId="3366910613" sldId="2147483797"/>
            <pc:sldLayoutMk cId="2772836769" sldId="2147483788"/>
          </pc:sldLayoutMkLst>
        </pc:sldLayoutChg>
        <pc:sldLayoutChg chg="add del">
          <pc:chgData name="Abdalraouf Mansor (2330633)" userId="S::2330633@student.uwtsd.ac.uk::a1ae2729-b173-481c-9da7-317a6315ada6" providerId="AD" clId="Web-{67725FB4-CD09-0BC2-4229-E608433C8B31}" dt="2025-06-21T14:42:33.993" v="93"/>
          <pc:sldLayoutMkLst>
            <pc:docMk/>
            <pc:sldMasterMk cId="3366910613" sldId="2147483797"/>
            <pc:sldLayoutMk cId="1767344505" sldId="2147483789"/>
          </pc:sldLayoutMkLst>
        </pc:sldLayoutChg>
        <pc:sldLayoutChg chg="add del">
          <pc:chgData name="Abdalraouf Mansor (2330633)" userId="S::2330633@student.uwtsd.ac.uk::a1ae2729-b173-481c-9da7-317a6315ada6" providerId="AD" clId="Web-{67725FB4-CD09-0BC2-4229-E608433C8B31}" dt="2025-06-21T14:42:33.993" v="93"/>
          <pc:sldLayoutMkLst>
            <pc:docMk/>
            <pc:sldMasterMk cId="3366910613" sldId="2147483797"/>
            <pc:sldLayoutMk cId="2012656757" sldId="2147483790"/>
          </pc:sldLayoutMkLst>
        </pc:sldLayoutChg>
        <pc:sldLayoutChg chg="add del">
          <pc:chgData name="Abdalraouf Mansor (2330633)" userId="S::2330633@student.uwtsd.ac.uk::a1ae2729-b173-481c-9da7-317a6315ada6" providerId="AD" clId="Web-{67725FB4-CD09-0BC2-4229-E608433C8B31}" dt="2025-06-21T14:42:33.993" v="93"/>
          <pc:sldLayoutMkLst>
            <pc:docMk/>
            <pc:sldMasterMk cId="3366910613" sldId="2147483797"/>
            <pc:sldLayoutMk cId="2877457182" sldId="2147483791"/>
          </pc:sldLayoutMkLst>
        </pc:sldLayoutChg>
        <pc:sldLayoutChg chg="add del">
          <pc:chgData name="Abdalraouf Mansor (2330633)" userId="S::2330633@student.uwtsd.ac.uk::a1ae2729-b173-481c-9da7-317a6315ada6" providerId="AD" clId="Web-{67725FB4-CD09-0BC2-4229-E608433C8B31}" dt="2025-06-21T14:42:33.993" v="93"/>
          <pc:sldLayoutMkLst>
            <pc:docMk/>
            <pc:sldMasterMk cId="3366910613" sldId="2147483797"/>
            <pc:sldLayoutMk cId="3995484681" sldId="2147483792"/>
          </pc:sldLayoutMkLst>
        </pc:sldLayoutChg>
        <pc:sldLayoutChg chg="add del">
          <pc:chgData name="Abdalraouf Mansor (2330633)" userId="S::2330633@student.uwtsd.ac.uk::a1ae2729-b173-481c-9da7-317a6315ada6" providerId="AD" clId="Web-{67725FB4-CD09-0BC2-4229-E608433C8B31}" dt="2025-06-21T14:42:33.993" v="93"/>
          <pc:sldLayoutMkLst>
            <pc:docMk/>
            <pc:sldMasterMk cId="3366910613" sldId="2147483797"/>
            <pc:sldLayoutMk cId="3143695372" sldId="2147483793"/>
          </pc:sldLayoutMkLst>
        </pc:sldLayoutChg>
        <pc:sldLayoutChg chg="add del">
          <pc:chgData name="Abdalraouf Mansor (2330633)" userId="S::2330633@student.uwtsd.ac.uk::a1ae2729-b173-481c-9da7-317a6315ada6" providerId="AD" clId="Web-{67725FB4-CD09-0BC2-4229-E608433C8B31}" dt="2025-06-21T14:42:33.993" v="93"/>
          <pc:sldLayoutMkLst>
            <pc:docMk/>
            <pc:sldMasterMk cId="3366910613" sldId="2147483797"/>
            <pc:sldLayoutMk cId="4140067183" sldId="2147483794"/>
          </pc:sldLayoutMkLst>
        </pc:sldLayoutChg>
        <pc:sldLayoutChg chg="add del">
          <pc:chgData name="Abdalraouf Mansor (2330633)" userId="S::2330633@student.uwtsd.ac.uk::a1ae2729-b173-481c-9da7-317a6315ada6" providerId="AD" clId="Web-{67725FB4-CD09-0BC2-4229-E608433C8B31}" dt="2025-06-21T14:42:33.993" v="93"/>
          <pc:sldLayoutMkLst>
            <pc:docMk/>
            <pc:sldMasterMk cId="3366910613" sldId="2147483797"/>
            <pc:sldLayoutMk cId="1940573123" sldId="2147483795"/>
          </pc:sldLayoutMkLst>
        </pc:sldLayoutChg>
        <pc:sldLayoutChg chg="add del">
          <pc:chgData name="Abdalraouf Mansor (2330633)" userId="S::2330633@student.uwtsd.ac.uk::a1ae2729-b173-481c-9da7-317a6315ada6" providerId="AD" clId="Web-{67725FB4-CD09-0BC2-4229-E608433C8B31}" dt="2025-06-21T14:42:33.993" v="93"/>
          <pc:sldLayoutMkLst>
            <pc:docMk/>
            <pc:sldMasterMk cId="3366910613" sldId="2147483797"/>
            <pc:sldLayoutMk cId="2679272578" sldId="2147483796"/>
          </pc:sldLayoutMkLst>
        </pc:sldLayoutChg>
      </pc:sldMasterChg>
      <pc:sldMasterChg chg="add del addSldLayout delSldLayout">
        <pc:chgData name="Abdalraouf Mansor (2330633)" userId="S::2330633@student.uwtsd.ac.uk::a1ae2729-b173-481c-9da7-317a6315ada6" providerId="AD" clId="Web-{67725FB4-CD09-0BC2-4229-E608433C8B31}" dt="2025-06-21T14:42:29.103" v="91"/>
        <pc:sldMasterMkLst>
          <pc:docMk/>
          <pc:sldMasterMk cId="1687315653" sldId="2147483823"/>
        </pc:sldMasterMkLst>
        <pc:sldLayoutChg chg="add del">
          <pc:chgData name="Abdalraouf Mansor (2330633)" userId="S::2330633@student.uwtsd.ac.uk::a1ae2729-b173-481c-9da7-317a6315ada6" providerId="AD" clId="Web-{67725FB4-CD09-0BC2-4229-E608433C8B31}" dt="2025-06-21T14:42:29.103" v="91"/>
          <pc:sldLayoutMkLst>
            <pc:docMk/>
            <pc:sldMasterMk cId="1687315653" sldId="2147483823"/>
            <pc:sldLayoutMk cId="3544693009" sldId="2147483812"/>
          </pc:sldLayoutMkLst>
        </pc:sldLayoutChg>
        <pc:sldLayoutChg chg="add del">
          <pc:chgData name="Abdalraouf Mansor (2330633)" userId="S::2330633@student.uwtsd.ac.uk::a1ae2729-b173-481c-9da7-317a6315ada6" providerId="AD" clId="Web-{67725FB4-CD09-0BC2-4229-E608433C8B31}" dt="2025-06-21T14:42:29.103" v="91"/>
          <pc:sldLayoutMkLst>
            <pc:docMk/>
            <pc:sldMasterMk cId="1687315653" sldId="2147483823"/>
            <pc:sldLayoutMk cId="1232551202" sldId="2147483813"/>
          </pc:sldLayoutMkLst>
        </pc:sldLayoutChg>
        <pc:sldLayoutChg chg="add del">
          <pc:chgData name="Abdalraouf Mansor (2330633)" userId="S::2330633@student.uwtsd.ac.uk::a1ae2729-b173-481c-9da7-317a6315ada6" providerId="AD" clId="Web-{67725FB4-CD09-0BC2-4229-E608433C8B31}" dt="2025-06-21T14:42:29.103" v="91"/>
          <pc:sldLayoutMkLst>
            <pc:docMk/>
            <pc:sldMasterMk cId="1687315653" sldId="2147483823"/>
            <pc:sldLayoutMk cId="1825173900" sldId="2147483814"/>
          </pc:sldLayoutMkLst>
        </pc:sldLayoutChg>
        <pc:sldLayoutChg chg="add del">
          <pc:chgData name="Abdalraouf Mansor (2330633)" userId="S::2330633@student.uwtsd.ac.uk::a1ae2729-b173-481c-9da7-317a6315ada6" providerId="AD" clId="Web-{67725FB4-CD09-0BC2-4229-E608433C8B31}" dt="2025-06-21T14:42:29.103" v="91"/>
          <pc:sldLayoutMkLst>
            <pc:docMk/>
            <pc:sldMasterMk cId="1687315653" sldId="2147483823"/>
            <pc:sldLayoutMk cId="3971695731" sldId="2147483815"/>
          </pc:sldLayoutMkLst>
        </pc:sldLayoutChg>
        <pc:sldLayoutChg chg="add del">
          <pc:chgData name="Abdalraouf Mansor (2330633)" userId="S::2330633@student.uwtsd.ac.uk::a1ae2729-b173-481c-9da7-317a6315ada6" providerId="AD" clId="Web-{67725FB4-CD09-0BC2-4229-E608433C8B31}" dt="2025-06-21T14:42:29.103" v="91"/>
          <pc:sldLayoutMkLst>
            <pc:docMk/>
            <pc:sldMasterMk cId="1687315653" sldId="2147483823"/>
            <pc:sldLayoutMk cId="580668860" sldId="2147483816"/>
          </pc:sldLayoutMkLst>
        </pc:sldLayoutChg>
        <pc:sldLayoutChg chg="add del">
          <pc:chgData name="Abdalraouf Mansor (2330633)" userId="S::2330633@student.uwtsd.ac.uk::a1ae2729-b173-481c-9da7-317a6315ada6" providerId="AD" clId="Web-{67725FB4-CD09-0BC2-4229-E608433C8B31}" dt="2025-06-21T14:42:29.103" v="91"/>
          <pc:sldLayoutMkLst>
            <pc:docMk/>
            <pc:sldMasterMk cId="1687315653" sldId="2147483823"/>
            <pc:sldLayoutMk cId="2983773735" sldId="2147483817"/>
          </pc:sldLayoutMkLst>
        </pc:sldLayoutChg>
        <pc:sldLayoutChg chg="add del">
          <pc:chgData name="Abdalraouf Mansor (2330633)" userId="S::2330633@student.uwtsd.ac.uk::a1ae2729-b173-481c-9da7-317a6315ada6" providerId="AD" clId="Web-{67725FB4-CD09-0BC2-4229-E608433C8B31}" dt="2025-06-21T14:42:29.103" v="91"/>
          <pc:sldLayoutMkLst>
            <pc:docMk/>
            <pc:sldMasterMk cId="1687315653" sldId="2147483823"/>
            <pc:sldLayoutMk cId="3003651965" sldId="2147483818"/>
          </pc:sldLayoutMkLst>
        </pc:sldLayoutChg>
        <pc:sldLayoutChg chg="add del">
          <pc:chgData name="Abdalraouf Mansor (2330633)" userId="S::2330633@student.uwtsd.ac.uk::a1ae2729-b173-481c-9da7-317a6315ada6" providerId="AD" clId="Web-{67725FB4-CD09-0BC2-4229-E608433C8B31}" dt="2025-06-21T14:42:29.103" v="91"/>
          <pc:sldLayoutMkLst>
            <pc:docMk/>
            <pc:sldMasterMk cId="1687315653" sldId="2147483823"/>
            <pc:sldLayoutMk cId="2749394421" sldId="2147483819"/>
          </pc:sldLayoutMkLst>
        </pc:sldLayoutChg>
        <pc:sldLayoutChg chg="add del">
          <pc:chgData name="Abdalraouf Mansor (2330633)" userId="S::2330633@student.uwtsd.ac.uk::a1ae2729-b173-481c-9da7-317a6315ada6" providerId="AD" clId="Web-{67725FB4-CD09-0BC2-4229-E608433C8B31}" dt="2025-06-21T14:42:29.103" v="91"/>
          <pc:sldLayoutMkLst>
            <pc:docMk/>
            <pc:sldMasterMk cId="1687315653" sldId="2147483823"/>
            <pc:sldLayoutMk cId="4236659787" sldId="2147483820"/>
          </pc:sldLayoutMkLst>
        </pc:sldLayoutChg>
        <pc:sldLayoutChg chg="add del">
          <pc:chgData name="Abdalraouf Mansor (2330633)" userId="S::2330633@student.uwtsd.ac.uk::a1ae2729-b173-481c-9da7-317a6315ada6" providerId="AD" clId="Web-{67725FB4-CD09-0BC2-4229-E608433C8B31}" dt="2025-06-21T14:42:29.103" v="91"/>
          <pc:sldLayoutMkLst>
            <pc:docMk/>
            <pc:sldMasterMk cId="1687315653" sldId="2147483823"/>
            <pc:sldLayoutMk cId="151590626" sldId="2147483821"/>
          </pc:sldLayoutMkLst>
        </pc:sldLayoutChg>
        <pc:sldLayoutChg chg="add del">
          <pc:chgData name="Abdalraouf Mansor (2330633)" userId="S::2330633@student.uwtsd.ac.uk::a1ae2729-b173-481c-9da7-317a6315ada6" providerId="AD" clId="Web-{67725FB4-CD09-0BC2-4229-E608433C8B31}" dt="2025-06-21T14:42:29.103" v="91"/>
          <pc:sldLayoutMkLst>
            <pc:docMk/>
            <pc:sldMasterMk cId="1687315653" sldId="2147483823"/>
            <pc:sldLayoutMk cId="2583135668" sldId="2147483822"/>
          </pc:sldLayoutMkLst>
        </pc:sldLayoutChg>
      </pc:sldMasterChg>
      <pc:sldMasterChg chg="add del addSldLayout delSldLayout">
        <pc:chgData name="Abdalraouf Mansor (2330633)" userId="S::2330633@student.uwtsd.ac.uk::a1ae2729-b173-481c-9da7-317a6315ada6" providerId="AD" clId="Web-{67725FB4-CD09-0BC2-4229-E608433C8B31}" dt="2025-06-21T14:42:16.290" v="89"/>
        <pc:sldMasterMkLst>
          <pc:docMk/>
          <pc:sldMasterMk cId="668433446" sldId="2147483836"/>
        </pc:sldMasterMkLst>
        <pc:sldLayoutChg chg="add del">
          <pc:chgData name="Abdalraouf Mansor (2330633)" userId="S::2330633@student.uwtsd.ac.uk::a1ae2729-b173-481c-9da7-317a6315ada6" providerId="AD" clId="Web-{67725FB4-CD09-0BC2-4229-E608433C8B31}" dt="2025-06-21T14:42:16.290" v="89"/>
          <pc:sldLayoutMkLst>
            <pc:docMk/>
            <pc:sldMasterMk cId="668433446" sldId="2147483836"/>
            <pc:sldLayoutMk cId="2805262973" sldId="2147483825"/>
          </pc:sldLayoutMkLst>
        </pc:sldLayoutChg>
        <pc:sldLayoutChg chg="add del">
          <pc:chgData name="Abdalraouf Mansor (2330633)" userId="S::2330633@student.uwtsd.ac.uk::a1ae2729-b173-481c-9da7-317a6315ada6" providerId="AD" clId="Web-{67725FB4-CD09-0BC2-4229-E608433C8B31}" dt="2025-06-21T14:42:16.290" v="89"/>
          <pc:sldLayoutMkLst>
            <pc:docMk/>
            <pc:sldMasterMk cId="668433446" sldId="2147483836"/>
            <pc:sldLayoutMk cId="453994668" sldId="2147483826"/>
          </pc:sldLayoutMkLst>
        </pc:sldLayoutChg>
        <pc:sldLayoutChg chg="add del">
          <pc:chgData name="Abdalraouf Mansor (2330633)" userId="S::2330633@student.uwtsd.ac.uk::a1ae2729-b173-481c-9da7-317a6315ada6" providerId="AD" clId="Web-{67725FB4-CD09-0BC2-4229-E608433C8B31}" dt="2025-06-21T14:42:16.290" v="89"/>
          <pc:sldLayoutMkLst>
            <pc:docMk/>
            <pc:sldMasterMk cId="668433446" sldId="2147483836"/>
            <pc:sldLayoutMk cId="111393725" sldId="2147483827"/>
          </pc:sldLayoutMkLst>
        </pc:sldLayoutChg>
        <pc:sldLayoutChg chg="add del">
          <pc:chgData name="Abdalraouf Mansor (2330633)" userId="S::2330633@student.uwtsd.ac.uk::a1ae2729-b173-481c-9da7-317a6315ada6" providerId="AD" clId="Web-{67725FB4-CD09-0BC2-4229-E608433C8B31}" dt="2025-06-21T14:42:16.290" v="89"/>
          <pc:sldLayoutMkLst>
            <pc:docMk/>
            <pc:sldMasterMk cId="668433446" sldId="2147483836"/>
            <pc:sldLayoutMk cId="1496634260" sldId="2147483828"/>
          </pc:sldLayoutMkLst>
        </pc:sldLayoutChg>
        <pc:sldLayoutChg chg="add del">
          <pc:chgData name="Abdalraouf Mansor (2330633)" userId="S::2330633@student.uwtsd.ac.uk::a1ae2729-b173-481c-9da7-317a6315ada6" providerId="AD" clId="Web-{67725FB4-CD09-0BC2-4229-E608433C8B31}" dt="2025-06-21T14:42:16.290" v="89"/>
          <pc:sldLayoutMkLst>
            <pc:docMk/>
            <pc:sldMasterMk cId="668433446" sldId="2147483836"/>
            <pc:sldLayoutMk cId="512548275" sldId="2147483829"/>
          </pc:sldLayoutMkLst>
        </pc:sldLayoutChg>
        <pc:sldLayoutChg chg="add del">
          <pc:chgData name="Abdalraouf Mansor (2330633)" userId="S::2330633@student.uwtsd.ac.uk::a1ae2729-b173-481c-9da7-317a6315ada6" providerId="AD" clId="Web-{67725FB4-CD09-0BC2-4229-E608433C8B31}" dt="2025-06-21T14:42:16.290" v="89"/>
          <pc:sldLayoutMkLst>
            <pc:docMk/>
            <pc:sldMasterMk cId="668433446" sldId="2147483836"/>
            <pc:sldLayoutMk cId="2258167553" sldId="2147483830"/>
          </pc:sldLayoutMkLst>
        </pc:sldLayoutChg>
        <pc:sldLayoutChg chg="add del">
          <pc:chgData name="Abdalraouf Mansor (2330633)" userId="S::2330633@student.uwtsd.ac.uk::a1ae2729-b173-481c-9da7-317a6315ada6" providerId="AD" clId="Web-{67725FB4-CD09-0BC2-4229-E608433C8B31}" dt="2025-06-21T14:42:16.290" v="89"/>
          <pc:sldLayoutMkLst>
            <pc:docMk/>
            <pc:sldMasterMk cId="668433446" sldId="2147483836"/>
            <pc:sldLayoutMk cId="2499157560" sldId="2147483831"/>
          </pc:sldLayoutMkLst>
        </pc:sldLayoutChg>
        <pc:sldLayoutChg chg="add del">
          <pc:chgData name="Abdalraouf Mansor (2330633)" userId="S::2330633@student.uwtsd.ac.uk::a1ae2729-b173-481c-9da7-317a6315ada6" providerId="AD" clId="Web-{67725FB4-CD09-0BC2-4229-E608433C8B31}" dt="2025-06-21T14:42:16.290" v="89"/>
          <pc:sldLayoutMkLst>
            <pc:docMk/>
            <pc:sldMasterMk cId="668433446" sldId="2147483836"/>
            <pc:sldLayoutMk cId="913394462" sldId="2147483832"/>
          </pc:sldLayoutMkLst>
        </pc:sldLayoutChg>
        <pc:sldLayoutChg chg="add del">
          <pc:chgData name="Abdalraouf Mansor (2330633)" userId="S::2330633@student.uwtsd.ac.uk::a1ae2729-b173-481c-9da7-317a6315ada6" providerId="AD" clId="Web-{67725FB4-CD09-0BC2-4229-E608433C8B31}" dt="2025-06-21T14:42:16.290" v="89"/>
          <pc:sldLayoutMkLst>
            <pc:docMk/>
            <pc:sldMasterMk cId="668433446" sldId="2147483836"/>
            <pc:sldLayoutMk cId="2227497757" sldId="2147483833"/>
          </pc:sldLayoutMkLst>
        </pc:sldLayoutChg>
        <pc:sldLayoutChg chg="add del">
          <pc:chgData name="Abdalraouf Mansor (2330633)" userId="S::2330633@student.uwtsd.ac.uk::a1ae2729-b173-481c-9da7-317a6315ada6" providerId="AD" clId="Web-{67725FB4-CD09-0BC2-4229-E608433C8B31}" dt="2025-06-21T14:42:16.290" v="89"/>
          <pc:sldLayoutMkLst>
            <pc:docMk/>
            <pc:sldMasterMk cId="668433446" sldId="2147483836"/>
            <pc:sldLayoutMk cId="1898749469" sldId="2147483834"/>
          </pc:sldLayoutMkLst>
        </pc:sldLayoutChg>
        <pc:sldLayoutChg chg="add del">
          <pc:chgData name="Abdalraouf Mansor (2330633)" userId="S::2330633@student.uwtsd.ac.uk::a1ae2729-b173-481c-9da7-317a6315ada6" providerId="AD" clId="Web-{67725FB4-CD09-0BC2-4229-E608433C8B31}" dt="2025-06-21T14:42:16.290" v="89"/>
          <pc:sldLayoutMkLst>
            <pc:docMk/>
            <pc:sldMasterMk cId="668433446" sldId="2147483836"/>
            <pc:sldLayoutMk cId="2004042158" sldId="2147483835"/>
          </pc:sldLayoutMkLst>
        </pc:sldLayoutChg>
      </pc:sldMasterChg>
      <pc:sldMasterChg chg="add addSldLayout">
        <pc:chgData name="Abdalraouf Mansor (2330633)" userId="S::2330633@student.uwtsd.ac.uk::a1ae2729-b173-481c-9da7-317a6315ada6" providerId="AD" clId="Web-{67725FB4-CD09-0BC2-4229-E608433C8B31}" dt="2025-06-21T14:49:40.068" v="130"/>
        <pc:sldMasterMkLst>
          <pc:docMk/>
          <pc:sldMasterMk cId="1806889128" sldId="2147483848"/>
        </pc:sldMasterMkLst>
        <pc:sldLayoutChg chg="add">
          <pc:chgData name="Abdalraouf Mansor (2330633)" userId="S::2330633@student.uwtsd.ac.uk::a1ae2729-b173-481c-9da7-317a6315ada6" providerId="AD" clId="Web-{67725FB4-CD09-0BC2-4229-E608433C8B31}" dt="2025-06-21T14:49:40.068" v="130"/>
          <pc:sldLayoutMkLst>
            <pc:docMk/>
            <pc:sldMasterMk cId="1806889128" sldId="2147483848"/>
            <pc:sldLayoutMk cId="144814665" sldId="2147483837"/>
          </pc:sldLayoutMkLst>
        </pc:sldLayoutChg>
        <pc:sldLayoutChg chg="add">
          <pc:chgData name="Abdalraouf Mansor (2330633)" userId="S::2330633@student.uwtsd.ac.uk::a1ae2729-b173-481c-9da7-317a6315ada6" providerId="AD" clId="Web-{67725FB4-CD09-0BC2-4229-E608433C8B31}" dt="2025-06-21T14:49:40.068" v="130"/>
          <pc:sldLayoutMkLst>
            <pc:docMk/>
            <pc:sldMasterMk cId="1806889128" sldId="2147483848"/>
            <pc:sldLayoutMk cId="3303034322" sldId="2147483838"/>
          </pc:sldLayoutMkLst>
        </pc:sldLayoutChg>
        <pc:sldLayoutChg chg="add">
          <pc:chgData name="Abdalraouf Mansor (2330633)" userId="S::2330633@student.uwtsd.ac.uk::a1ae2729-b173-481c-9da7-317a6315ada6" providerId="AD" clId="Web-{67725FB4-CD09-0BC2-4229-E608433C8B31}" dt="2025-06-21T14:49:40.068" v="130"/>
          <pc:sldLayoutMkLst>
            <pc:docMk/>
            <pc:sldMasterMk cId="1806889128" sldId="2147483848"/>
            <pc:sldLayoutMk cId="1309106899" sldId="2147483839"/>
          </pc:sldLayoutMkLst>
        </pc:sldLayoutChg>
        <pc:sldLayoutChg chg="add">
          <pc:chgData name="Abdalraouf Mansor (2330633)" userId="S::2330633@student.uwtsd.ac.uk::a1ae2729-b173-481c-9da7-317a6315ada6" providerId="AD" clId="Web-{67725FB4-CD09-0BC2-4229-E608433C8B31}" dt="2025-06-21T14:49:40.068" v="130"/>
          <pc:sldLayoutMkLst>
            <pc:docMk/>
            <pc:sldMasterMk cId="1806889128" sldId="2147483848"/>
            <pc:sldLayoutMk cId="124949697" sldId="2147483840"/>
          </pc:sldLayoutMkLst>
        </pc:sldLayoutChg>
        <pc:sldLayoutChg chg="add">
          <pc:chgData name="Abdalraouf Mansor (2330633)" userId="S::2330633@student.uwtsd.ac.uk::a1ae2729-b173-481c-9da7-317a6315ada6" providerId="AD" clId="Web-{67725FB4-CD09-0BC2-4229-E608433C8B31}" dt="2025-06-21T14:49:40.068" v="130"/>
          <pc:sldLayoutMkLst>
            <pc:docMk/>
            <pc:sldMasterMk cId="1806889128" sldId="2147483848"/>
            <pc:sldLayoutMk cId="2127511442" sldId="2147483841"/>
          </pc:sldLayoutMkLst>
        </pc:sldLayoutChg>
        <pc:sldLayoutChg chg="add">
          <pc:chgData name="Abdalraouf Mansor (2330633)" userId="S::2330633@student.uwtsd.ac.uk::a1ae2729-b173-481c-9da7-317a6315ada6" providerId="AD" clId="Web-{67725FB4-CD09-0BC2-4229-E608433C8B31}" dt="2025-06-21T14:49:40.068" v="130"/>
          <pc:sldLayoutMkLst>
            <pc:docMk/>
            <pc:sldMasterMk cId="1806889128" sldId="2147483848"/>
            <pc:sldLayoutMk cId="227281825" sldId="2147483842"/>
          </pc:sldLayoutMkLst>
        </pc:sldLayoutChg>
        <pc:sldLayoutChg chg="add">
          <pc:chgData name="Abdalraouf Mansor (2330633)" userId="S::2330633@student.uwtsd.ac.uk::a1ae2729-b173-481c-9da7-317a6315ada6" providerId="AD" clId="Web-{67725FB4-CD09-0BC2-4229-E608433C8B31}" dt="2025-06-21T14:49:40.068" v="130"/>
          <pc:sldLayoutMkLst>
            <pc:docMk/>
            <pc:sldMasterMk cId="1806889128" sldId="2147483848"/>
            <pc:sldLayoutMk cId="3720995514" sldId="2147483843"/>
          </pc:sldLayoutMkLst>
        </pc:sldLayoutChg>
        <pc:sldLayoutChg chg="add">
          <pc:chgData name="Abdalraouf Mansor (2330633)" userId="S::2330633@student.uwtsd.ac.uk::a1ae2729-b173-481c-9da7-317a6315ada6" providerId="AD" clId="Web-{67725FB4-CD09-0BC2-4229-E608433C8B31}" dt="2025-06-21T14:49:40.068" v="130"/>
          <pc:sldLayoutMkLst>
            <pc:docMk/>
            <pc:sldMasterMk cId="1806889128" sldId="2147483848"/>
            <pc:sldLayoutMk cId="1702637526" sldId="2147483844"/>
          </pc:sldLayoutMkLst>
        </pc:sldLayoutChg>
        <pc:sldLayoutChg chg="add">
          <pc:chgData name="Abdalraouf Mansor (2330633)" userId="S::2330633@student.uwtsd.ac.uk::a1ae2729-b173-481c-9da7-317a6315ada6" providerId="AD" clId="Web-{67725FB4-CD09-0BC2-4229-E608433C8B31}" dt="2025-06-21T14:49:40.068" v="130"/>
          <pc:sldLayoutMkLst>
            <pc:docMk/>
            <pc:sldMasterMk cId="1806889128" sldId="2147483848"/>
            <pc:sldLayoutMk cId="1647408695" sldId="2147483845"/>
          </pc:sldLayoutMkLst>
        </pc:sldLayoutChg>
        <pc:sldLayoutChg chg="add">
          <pc:chgData name="Abdalraouf Mansor (2330633)" userId="S::2330633@student.uwtsd.ac.uk::a1ae2729-b173-481c-9da7-317a6315ada6" providerId="AD" clId="Web-{67725FB4-CD09-0BC2-4229-E608433C8B31}" dt="2025-06-21T14:49:40.068" v="130"/>
          <pc:sldLayoutMkLst>
            <pc:docMk/>
            <pc:sldMasterMk cId="1806889128" sldId="2147483848"/>
            <pc:sldLayoutMk cId="93227377" sldId="2147483846"/>
          </pc:sldLayoutMkLst>
        </pc:sldLayoutChg>
        <pc:sldLayoutChg chg="add">
          <pc:chgData name="Abdalraouf Mansor (2330633)" userId="S::2330633@student.uwtsd.ac.uk::a1ae2729-b173-481c-9da7-317a6315ada6" providerId="AD" clId="Web-{67725FB4-CD09-0BC2-4229-E608433C8B31}" dt="2025-06-21T14:49:40.068" v="130"/>
          <pc:sldLayoutMkLst>
            <pc:docMk/>
            <pc:sldMasterMk cId="1806889128" sldId="2147483848"/>
            <pc:sldLayoutMk cId="3546040292" sldId="2147483847"/>
          </pc:sldLayoutMkLst>
        </pc:sldLayoutChg>
      </pc:sldMasterChg>
      <pc:sldMasterChg chg="add del addSldLayout delSldLayout">
        <pc:chgData name="Abdalraouf Mansor (2330633)" userId="S::2330633@student.uwtsd.ac.uk::a1ae2729-b173-481c-9da7-317a6315ada6" providerId="AD" clId="Web-{67725FB4-CD09-0BC2-4229-E608433C8B31}" dt="2025-06-21T14:42:10.743" v="87"/>
        <pc:sldMasterMkLst>
          <pc:docMk/>
          <pc:sldMasterMk cId="3924426010" sldId="2147483849"/>
        </pc:sldMasterMkLst>
        <pc:sldLayoutChg chg="add del">
          <pc:chgData name="Abdalraouf Mansor (2330633)" userId="S::2330633@student.uwtsd.ac.uk::a1ae2729-b173-481c-9da7-317a6315ada6" providerId="AD" clId="Web-{67725FB4-CD09-0BC2-4229-E608433C8B31}" dt="2025-06-21T14:42:10.743" v="87"/>
          <pc:sldLayoutMkLst>
            <pc:docMk/>
            <pc:sldMasterMk cId="3924426010" sldId="2147483849"/>
            <pc:sldLayoutMk cId="2802807890" sldId="2147483838"/>
          </pc:sldLayoutMkLst>
        </pc:sldLayoutChg>
        <pc:sldLayoutChg chg="add del">
          <pc:chgData name="Abdalraouf Mansor (2330633)" userId="S::2330633@student.uwtsd.ac.uk::a1ae2729-b173-481c-9da7-317a6315ada6" providerId="AD" clId="Web-{67725FB4-CD09-0BC2-4229-E608433C8B31}" dt="2025-06-21T14:42:10.743" v="87"/>
          <pc:sldLayoutMkLst>
            <pc:docMk/>
            <pc:sldMasterMk cId="3924426010" sldId="2147483849"/>
            <pc:sldLayoutMk cId="1632736562" sldId="2147483839"/>
          </pc:sldLayoutMkLst>
        </pc:sldLayoutChg>
        <pc:sldLayoutChg chg="add del">
          <pc:chgData name="Abdalraouf Mansor (2330633)" userId="S::2330633@student.uwtsd.ac.uk::a1ae2729-b173-481c-9da7-317a6315ada6" providerId="AD" clId="Web-{67725FB4-CD09-0BC2-4229-E608433C8B31}" dt="2025-06-21T14:42:10.743" v="87"/>
          <pc:sldLayoutMkLst>
            <pc:docMk/>
            <pc:sldMasterMk cId="3924426010" sldId="2147483849"/>
            <pc:sldLayoutMk cId="316899513" sldId="2147483840"/>
          </pc:sldLayoutMkLst>
        </pc:sldLayoutChg>
        <pc:sldLayoutChg chg="add del">
          <pc:chgData name="Abdalraouf Mansor (2330633)" userId="S::2330633@student.uwtsd.ac.uk::a1ae2729-b173-481c-9da7-317a6315ada6" providerId="AD" clId="Web-{67725FB4-CD09-0BC2-4229-E608433C8B31}" dt="2025-06-21T14:42:10.743" v="87"/>
          <pc:sldLayoutMkLst>
            <pc:docMk/>
            <pc:sldMasterMk cId="3924426010" sldId="2147483849"/>
            <pc:sldLayoutMk cId="1513600625" sldId="2147483841"/>
          </pc:sldLayoutMkLst>
        </pc:sldLayoutChg>
        <pc:sldLayoutChg chg="add del">
          <pc:chgData name="Abdalraouf Mansor (2330633)" userId="S::2330633@student.uwtsd.ac.uk::a1ae2729-b173-481c-9da7-317a6315ada6" providerId="AD" clId="Web-{67725FB4-CD09-0BC2-4229-E608433C8B31}" dt="2025-06-21T14:42:10.743" v="87"/>
          <pc:sldLayoutMkLst>
            <pc:docMk/>
            <pc:sldMasterMk cId="3924426010" sldId="2147483849"/>
            <pc:sldLayoutMk cId="377620506" sldId="2147483842"/>
          </pc:sldLayoutMkLst>
        </pc:sldLayoutChg>
        <pc:sldLayoutChg chg="add del">
          <pc:chgData name="Abdalraouf Mansor (2330633)" userId="S::2330633@student.uwtsd.ac.uk::a1ae2729-b173-481c-9da7-317a6315ada6" providerId="AD" clId="Web-{67725FB4-CD09-0BC2-4229-E608433C8B31}" dt="2025-06-21T14:42:10.743" v="87"/>
          <pc:sldLayoutMkLst>
            <pc:docMk/>
            <pc:sldMasterMk cId="3924426010" sldId="2147483849"/>
            <pc:sldLayoutMk cId="3742819430" sldId="2147483843"/>
          </pc:sldLayoutMkLst>
        </pc:sldLayoutChg>
        <pc:sldLayoutChg chg="add del">
          <pc:chgData name="Abdalraouf Mansor (2330633)" userId="S::2330633@student.uwtsd.ac.uk::a1ae2729-b173-481c-9da7-317a6315ada6" providerId="AD" clId="Web-{67725FB4-CD09-0BC2-4229-E608433C8B31}" dt="2025-06-21T14:42:10.743" v="87"/>
          <pc:sldLayoutMkLst>
            <pc:docMk/>
            <pc:sldMasterMk cId="3924426010" sldId="2147483849"/>
            <pc:sldLayoutMk cId="1133367013" sldId="2147483844"/>
          </pc:sldLayoutMkLst>
        </pc:sldLayoutChg>
        <pc:sldLayoutChg chg="add del">
          <pc:chgData name="Abdalraouf Mansor (2330633)" userId="S::2330633@student.uwtsd.ac.uk::a1ae2729-b173-481c-9da7-317a6315ada6" providerId="AD" clId="Web-{67725FB4-CD09-0BC2-4229-E608433C8B31}" dt="2025-06-21T14:42:10.743" v="87"/>
          <pc:sldLayoutMkLst>
            <pc:docMk/>
            <pc:sldMasterMk cId="3924426010" sldId="2147483849"/>
            <pc:sldLayoutMk cId="3286833967" sldId="2147483845"/>
          </pc:sldLayoutMkLst>
        </pc:sldLayoutChg>
        <pc:sldLayoutChg chg="add del">
          <pc:chgData name="Abdalraouf Mansor (2330633)" userId="S::2330633@student.uwtsd.ac.uk::a1ae2729-b173-481c-9da7-317a6315ada6" providerId="AD" clId="Web-{67725FB4-CD09-0BC2-4229-E608433C8B31}" dt="2025-06-21T14:42:10.743" v="87"/>
          <pc:sldLayoutMkLst>
            <pc:docMk/>
            <pc:sldMasterMk cId="3924426010" sldId="2147483849"/>
            <pc:sldLayoutMk cId="536122591" sldId="2147483846"/>
          </pc:sldLayoutMkLst>
        </pc:sldLayoutChg>
        <pc:sldLayoutChg chg="add del">
          <pc:chgData name="Abdalraouf Mansor (2330633)" userId="S::2330633@student.uwtsd.ac.uk::a1ae2729-b173-481c-9da7-317a6315ada6" providerId="AD" clId="Web-{67725FB4-CD09-0BC2-4229-E608433C8B31}" dt="2025-06-21T14:42:10.743" v="87"/>
          <pc:sldLayoutMkLst>
            <pc:docMk/>
            <pc:sldMasterMk cId="3924426010" sldId="2147483849"/>
            <pc:sldLayoutMk cId="407377087" sldId="2147483847"/>
          </pc:sldLayoutMkLst>
        </pc:sldLayoutChg>
        <pc:sldLayoutChg chg="add del">
          <pc:chgData name="Abdalraouf Mansor (2330633)" userId="S::2330633@student.uwtsd.ac.uk::a1ae2729-b173-481c-9da7-317a6315ada6" providerId="AD" clId="Web-{67725FB4-CD09-0BC2-4229-E608433C8B31}" dt="2025-06-21T14:42:10.743" v="87"/>
          <pc:sldLayoutMkLst>
            <pc:docMk/>
            <pc:sldMasterMk cId="3924426010" sldId="2147483849"/>
            <pc:sldLayoutMk cId="3308826916" sldId="2147483848"/>
          </pc:sldLayoutMkLst>
        </pc:sldLayoutChg>
      </pc:sldMasterChg>
      <pc:sldMasterChg chg="add del addSldLayout delSldLayout">
        <pc:chgData name="Abdalraouf Mansor (2330633)" userId="S::2330633@student.uwtsd.ac.uk::a1ae2729-b173-481c-9da7-317a6315ada6" providerId="AD" clId="Web-{67725FB4-CD09-0BC2-4229-E608433C8B31}" dt="2025-06-21T14:49:40.005" v="129"/>
        <pc:sldMasterMkLst>
          <pc:docMk/>
          <pc:sldMasterMk cId="1002718328" sldId="2147483861"/>
        </pc:sldMasterMkLst>
        <pc:sldLayoutChg chg="add del">
          <pc:chgData name="Abdalraouf Mansor (2330633)" userId="S::2330633@student.uwtsd.ac.uk::a1ae2729-b173-481c-9da7-317a6315ada6" providerId="AD" clId="Web-{67725FB4-CD09-0BC2-4229-E608433C8B31}" dt="2025-06-21T14:49:40.005" v="129"/>
          <pc:sldLayoutMkLst>
            <pc:docMk/>
            <pc:sldMasterMk cId="1002718328" sldId="2147483861"/>
            <pc:sldLayoutMk cId="209601104" sldId="2147483850"/>
          </pc:sldLayoutMkLst>
        </pc:sldLayoutChg>
        <pc:sldLayoutChg chg="add del">
          <pc:chgData name="Abdalraouf Mansor (2330633)" userId="S::2330633@student.uwtsd.ac.uk::a1ae2729-b173-481c-9da7-317a6315ada6" providerId="AD" clId="Web-{67725FB4-CD09-0BC2-4229-E608433C8B31}" dt="2025-06-21T14:49:40.005" v="129"/>
          <pc:sldLayoutMkLst>
            <pc:docMk/>
            <pc:sldMasterMk cId="1002718328" sldId="2147483861"/>
            <pc:sldLayoutMk cId="3922460203" sldId="2147483851"/>
          </pc:sldLayoutMkLst>
        </pc:sldLayoutChg>
        <pc:sldLayoutChg chg="add del">
          <pc:chgData name="Abdalraouf Mansor (2330633)" userId="S::2330633@student.uwtsd.ac.uk::a1ae2729-b173-481c-9da7-317a6315ada6" providerId="AD" clId="Web-{67725FB4-CD09-0BC2-4229-E608433C8B31}" dt="2025-06-21T14:49:40.005" v="129"/>
          <pc:sldLayoutMkLst>
            <pc:docMk/>
            <pc:sldMasterMk cId="1002718328" sldId="2147483861"/>
            <pc:sldLayoutMk cId="1130634841" sldId="2147483852"/>
          </pc:sldLayoutMkLst>
        </pc:sldLayoutChg>
        <pc:sldLayoutChg chg="add del">
          <pc:chgData name="Abdalraouf Mansor (2330633)" userId="S::2330633@student.uwtsd.ac.uk::a1ae2729-b173-481c-9da7-317a6315ada6" providerId="AD" clId="Web-{67725FB4-CD09-0BC2-4229-E608433C8B31}" dt="2025-06-21T14:49:40.005" v="129"/>
          <pc:sldLayoutMkLst>
            <pc:docMk/>
            <pc:sldMasterMk cId="1002718328" sldId="2147483861"/>
            <pc:sldLayoutMk cId="2163268143" sldId="2147483853"/>
          </pc:sldLayoutMkLst>
        </pc:sldLayoutChg>
        <pc:sldLayoutChg chg="add del">
          <pc:chgData name="Abdalraouf Mansor (2330633)" userId="S::2330633@student.uwtsd.ac.uk::a1ae2729-b173-481c-9da7-317a6315ada6" providerId="AD" clId="Web-{67725FB4-CD09-0BC2-4229-E608433C8B31}" dt="2025-06-21T14:49:40.005" v="129"/>
          <pc:sldLayoutMkLst>
            <pc:docMk/>
            <pc:sldMasterMk cId="1002718328" sldId="2147483861"/>
            <pc:sldLayoutMk cId="708817596" sldId="2147483854"/>
          </pc:sldLayoutMkLst>
        </pc:sldLayoutChg>
        <pc:sldLayoutChg chg="add del">
          <pc:chgData name="Abdalraouf Mansor (2330633)" userId="S::2330633@student.uwtsd.ac.uk::a1ae2729-b173-481c-9da7-317a6315ada6" providerId="AD" clId="Web-{67725FB4-CD09-0BC2-4229-E608433C8B31}" dt="2025-06-21T14:49:40.005" v="129"/>
          <pc:sldLayoutMkLst>
            <pc:docMk/>
            <pc:sldMasterMk cId="1002718328" sldId="2147483861"/>
            <pc:sldLayoutMk cId="2217923823" sldId="2147483855"/>
          </pc:sldLayoutMkLst>
        </pc:sldLayoutChg>
        <pc:sldLayoutChg chg="add del">
          <pc:chgData name="Abdalraouf Mansor (2330633)" userId="S::2330633@student.uwtsd.ac.uk::a1ae2729-b173-481c-9da7-317a6315ada6" providerId="AD" clId="Web-{67725FB4-CD09-0BC2-4229-E608433C8B31}" dt="2025-06-21T14:49:40.005" v="129"/>
          <pc:sldLayoutMkLst>
            <pc:docMk/>
            <pc:sldMasterMk cId="1002718328" sldId="2147483861"/>
            <pc:sldLayoutMk cId="3387146803" sldId="2147483856"/>
          </pc:sldLayoutMkLst>
        </pc:sldLayoutChg>
        <pc:sldLayoutChg chg="add del">
          <pc:chgData name="Abdalraouf Mansor (2330633)" userId="S::2330633@student.uwtsd.ac.uk::a1ae2729-b173-481c-9da7-317a6315ada6" providerId="AD" clId="Web-{67725FB4-CD09-0BC2-4229-E608433C8B31}" dt="2025-06-21T14:49:40.005" v="129"/>
          <pc:sldLayoutMkLst>
            <pc:docMk/>
            <pc:sldMasterMk cId="1002718328" sldId="2147483861"/>
            <pc:sldLayoutMk cId="954144975" sldId="2147483857"/>
          </pc:sldLayoutMkLst>
        </pc:sldLayoutChg>
        <pc:sldLayoutChg chg="add del">
          <pc:chgData name="Abdalraouf Mansor (2330633)" userId="S::2330633@student.uwtsd.ac.uk::a1ae2729-b173-481c-9da7-317a6315ada6" providerId="AD" clId="Web-{67725FB4-CD09-0BC2-4229-E608433C8B31}" dt="2025-06-21T14:49:40.005" v="129"/>
          <pc:sldLayoutMkLst>
            <pc:docMk/>
            <pc:sldMasterMk cId="1002718328" sldId="2147483861"/>
            <pc:sldLayoutMk cId="1421994898" sldId="2147483858"/>
          </pc:sldLayoutMkLst>
        </pc:sldLayoutChg>
        <pc:sldLayoutChg chg="add del">
          <pc:chgData name="Abdalraouf Mansor (2330633)" userId="S::2330633@student.uwtsd.ac.uk::a1ae2729-b173-481c-9da7-317a6315ada6" providerId="AD" clId="Web-{67725FB4-CD09-0BC2-4229-E608433C8B31}" dt="2025-06-21T14:49:40.005" v="129"/>
          <pc:sldLayoutMkLst>
            <pc:docMk/>
            <pc:sldMasterMk cId="1002718328" sldId="2147483861"/>
            <pc:sldLayoutMk cId="2466589907" sldId="2147483859"/>
          </pc:sldLayoutMkLst>
        </pc:sldLayoutChg>
        <pc:sldLayoutChg chg="add del">
          <pc:chgData name="Abdalraouf Mansor (2330633)" userId="S::2330633@student.uwtsd.ac.uk::a1ae2729-b173-481c-9da7-317a6315ada6" providerId="AD" clId="Web-{67725FB4-CD09-0BC2-4229-E608433C8B31}" dt="2025-06-21T14:49:40.005" v="129"/>
          <pc:sldLayoutMkLst>
            <pc:docMk/>
            <pc:sldMasterMk cId="1002718328" sldId="2147483861"/>
            <pc:sldLayoutMk cId="2007129758" sldId="2147483860"/>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D9960-406F-4187-A0E6-BD19C684039A}"/>
              </a:ext>
            </a:extLst>
          </p:cNvPr>
          <p:cNvSpPr>
            <a:spLocks noGrp="1"/>
          </p:cNvSpPr>
          <p:nvPr>
            <p:ph type="ctrTitle"/>
          </p:nvPr>
        </p:nvSpPr>
        <p:spPr>
          <a:xfrm>
            <a:off x="1249326" y="919716"/>
            <a:ext cx="8504275" cy="3551275"/>
          </a:xfrm>
        </p:spPr>
        <p:txBody>
          <a:bodyPr anchor="b">
            <a:normAutofit/>
          </a:bodyPr>
          <a:lstStyle>
            <a:lvl1pPr algn="l">
              <a:lnSpc>
                <a:spcPct val="100000"/>
              </a:lnSpc>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27E7FE-647D-4B2F-BA13-AB3ED4C5CF5A}"/>
              </a:ext>
            </a:extLst>
          </p:cNvPr>
          <p:cNvSpPr>
            <a:spLocks noGrp="1"/>
          </p:cNvSpPr>
          <p:nvPr>
            <p:ph type="subTitle" idx="1"/>
          </p:nvPr>
        </p:nvSpPr>
        <p:spPr>
          <a:xfrm>
            <a:off x="1249326" y="4795284"/>
            <a:ext cx="8504275" cy="1084522"/>
          </a:xfrm>
        </p:spPr>
        <p:txBody>
          <a:bodyPr>
            <a:normAutofit/>
          </a:bodyPr>
          <a:lstStyle>
            <a:lvl1pPr marL="0" indent="0" algn="l">
              <a:lnSpc>
                <a:spcPct val="120000"/>
              </a:lnSpc>
              <a:buNone/>
              <a:defRPr sz="16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A5EF785-E0A7-4496-A5BA-49B0156F2628}"/>
              </a:ext>
            </a:extLst>
          </p:cNvPr>
          <p:cNvSpPr>
            <a:spLocks noGrp="1"/>
          </p:cNvSpPr>
          <p:nvPr>
            <p:ph type="dt" sz="half" idx="10"/>
          </p:nvPr>
        </p:nvSpPr>
        <p:spPr>
          <a:xfrm>
            <a:off x="8964706" y="6433202"/>
            <a:ext cx="2426446" cy="367841"/>
          </a:xfrm>
        </p:spPr>
        <p:txBody>
          <a:bodyPr/>
          <a:lstStyle/>
          <a:p>
            <a:fld id="{32637B58-87C1-446D-BDA9-B06F4BCF7782}" type="datetimeFigureOut">
              <a:rPr lang="en-US" smtClean="0"/>
              <a:t>6/21/2025</a:t>
            </a:fld>
            <a:endParaRPr lang="en-US"/>
          </a:p>
        </p:txBody>
      </p:sp>
      <p:sp>
        <p:nvSpPr>
          <p:cNvPr id="5" name="Footer Placeholder 4">
            <a:extLst>
              <a:ext uri="{FF2B5EF4-FFF2-40B4-BE49-F238E27FC236}">
                <a16:creationId xmlns:a16="http://schemas.microsoft.com/office/drawing/2014/main" id="{4742C627-38A1-4A14-8822-D8D33751CA3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EBE346-5F34-48CD-8928-DA8567AEDD15}"/>
              </a:ext>
            </a:extLst>
          </p:cNvPr>
          <p:cNvSpPr>
            <a:spLocks noGrp="1"/>
          </p:cNvSpPr>
          <p:nvPr>
            <p:ph type="sldNum" sz="quarter" idx="12"/>
          </p:nvPr>
        </p:nvSpPr>
        <p:spPr>
          <a:xfrm>
            <a:off x="11391152" y="6433203"/>
            <a:ext cx="702781" cy="367842"/>
          </a:xfrm>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37209955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9839C-7D7A-49F1-8BFE-85C6C7D78BE7}"/>
              </a:ext>
            </a:extLst>
          </p:cNvPr>
          <p:cNvSpPr>
            <a:spLocks noGrp="1"/>
          </p:cNvSpPr>
          <p:nvPr>
            <p:ph type="title"/>
          </p:nvPr>
        </p:nvSpPr>
        <p:spPr>
          <a:xfrm>
            <a:off x="905256" y="590668"/>
            <a:ext cx="9914859" cy="1329004"/>
          </a:xfrm>
        </p:spPr>
        <p:txBody>
          <a:bodyPr>
            <a:normAutofit/>
          </a:bodyPr>
          <a:lstStyle>
            <a:lvl1pPr>
              <a:lnSpc>
                <a:spcPct val="100000"/>
              </a:lnSpc>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C7E748DC-EBB9-44C6-8566-38F87FF7FD53}"/>
              </a:ext>
            </a:extLst>
          </p:cNvPr>
          <p:cNvSpPr>
            <a:spLocks noGrp="1"/>
          </p:cNvSpPr>
          <p:nvPr>
            <p:ph idx="1"/>
          </p:nvPr>
        </p:nvSpPr>
        <p:spPr>
          <a:xfrm>
            <a:off x="914400" y="1919673"/>
            <a:ext cx="9914860" cy="412331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7342198-F50F-4C8A-9BD9-4CC3950F8FA8}"/>
              </a:ext>
            </a:extLst>
          </p:cNvPr>
          <p:cNvSpPr>
            <a:spLocks noGrp="1"/>
          </p:cNvSpPr>
          <p:nvPr>
            <p:ph type="dt" sz="half" idx="10"/>
          </p:nvPr>
        </p:nvSpPr>
        <p:spPr>
          <a:xfrm>
            <a:off x="9323285" y="6434524"/>
            <a:ext cx="2067867" cy="365125"/>
          </a:xfrm>
        </p:spPr>
        <p:txBody>
          <a:bodyPr/>
          <a:lstStyle>
            <a:lvl1pPr algn="r">
              <a:defRPr>
                <a:solidFill>
                  <a:schemeClr val="bg1"/>
                </a:solidFill>
              </a:defRPr>
            </a:lvl1pPr>
          </a:lstStyle>
          <a:p>
            <a:fld id="{32637B58-87C1-446D-BDA9-B06F4BCF7782}" type="datetimeFigureOut">
              <a:rPr lang="en-US" smtClean="0"/>
              <a:t>6/21/2025</a:t>
            </a:fld>
            <a:endParaRPr lang="en-US"/>
          </a:p>
        </p:txBody>
      </p:sp>
      <p:sp>
        <p:nvSpPr>
          <p:cNvPr id="5" name="Footer Placeholder 4">
            <a:extLst>
              <a:ext uri="{FF2B5EF4-FFF2-40B4-BE49-F238E27FC236}">
                <a16:creationId xmlns:a16="http://schemas.microsoft.com/office/drawing/2014/main" id="{BFA2F5AB-D8C6-4AE1-8FAE-CD0499CB6D03}"/>
              </a:ext>
            </a:extLst>
          </p:cNvPr>
          <p:cNvSpPr>
            <a:spLocks noGrp="1"/>
          </p:cNvSpPr>
          <p:nvPr>
            <p:ph type="ftr" sz="quarter" idx="11"/>
          </p:nvPr>
        </p:nvSpPr>
        <p:spPr>
          <a:xfrm>
            <a:off x="173736" y="6437376"/>
            <a:ext cx="3775914" cy="365125"/>
          </a:xfrm>
        </p:spPr>
        <p:txBody>
          <a:bodyPr/>
          <a:lstStyle>
            <a:lvl1pPr algn="l">
              <a:defRPr>
                <a:solidFill>
                  <a:schemeClr val="accent2"/>
                </a:solidFill>
              </a:defRPr>
            </a:lvl1pPr>
          </a:lstStyle>
          <a:p>
            <a:endParaRPr lang="en-US" dirty="0"/>
          </a:p>
        </p:txBody>
      </p:sp>
      <p:sp>
        <p:nvSpPr>
          <p:cNvPr id="6" name="Slide Number Placeholder 5">
            <a:extLst>
              <a:ext uri="{FF2B5EF4-FFF2-40B4-BE49-F238E27FC236}">
                <a16:creationId xmlns:a16="http://schemas.microsoft.com/office/drawing/2014/main" id="{175C58D8-B582-4DB3-A94D-056240199750}"/>
              </a:ext>
            </a:extLst>
          </p:cNvPr>
          <p:cNvSpPr>
            <a:spLocks noGrp="1"/>
          </p:cNvSpPr>
          <p:nvPr>
            <p:ph type="sldNum" sz="quarter" idx="12"/>
          </p:nvPr>
        </p:nvSpPr>
        <p:spPr>
          <a:xfrm>
            <a:off x="11391152" y="6434524"/>
            <a:ext cx="693261" cy="365125"/>
          </a:xfrm>
        </p:spPr>
        <p:txBody>
          <a:bodyPr/>
          <a:lstStyle>
            <a:lvl1pPr>
              <a:defRPr>
                <a:solidFill>
                  <a:schemeClr val="bg1"/>
                </a:solidFill>
              </a:defRPr>
            </a:lvl1pPr>
          </a:lstStyle>
          <a:p>
            <a:fld id="{08AB70BE-1769-45B8-85A6-0C837432C7E6}" type="slidenum">
              <a:rPr lang="en-US" smtClean="0"/>
              <a:t>‹#›</a:t>
            </a:fld>
            <a:endParaRPr lang="en-US"/>
          </a:p>
        </p:txBody>
      </p:sp>
    </p:spTree>
    <p:extLst>
      <p:ext uri="{BB962C8B-B14F-4D97-AF65-F5344CB8AC3E}">
        <p14:creationId xmlns:p14="http://schemas.microsoft.com/office/powerpoint/2010/main" val="17026375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8A94B-011C-4B13-8C12-E91BF7A40087}"/>
              </a:ext>
            </a:extLst>
          </p:cNvPr>
          <p:cNvSpPr>
            <a:spLocks noGrp="1"/>
          </p:cNvSpPr>
          <p:nvPr>
            <p:ph type="title"/>
          </p:nvPr>
        </p:nvSpPr>
        <p:spPr>
          <a:xfrm>
            <a:off x="1524000" y="1320800"/>
            <a:ext cx="9144000" cy="3095813"/>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716D5F3-887C-4A8F-842A-0294A9FB0818}"/>
              </a:ext>
            </a:extLst>
          </p:cNvPr>
          <p:cNvSpPr>
            <a:spLocks noGrp="1"/>
          </p:cNvSpPr>
          <p:nvPr>
            <p:ph type="body" idx="1"/>
          </p:nvPr>
        </p:nvSpPr>
        <p:spPr>
          <a:xfrm>
            <a:off x="1523999" y="4589463"/>
            <a:ext cx="914400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B94588B-131A-42F3-B76C-62BD65E4806B}"/>
              </a:ext>
            </a:extLst>
          </p:cNvPr>
          <p:cNvSpPr>
            <a:spLocks noGrp="1"/>
          </p:cNvSpPr>
          <p:nvPr>
            <p:ph type="dt" sz="half" idx="10"/>
          </p:nvPr>
        </p:nvSpPr>
        <p:spPr/>
        <p:txBody>
          <a:bodyPr/>
          <a:lstStyle/>
          <a:p>
            <a:fld id="{32637B58-87C1-446D-BDA9-B06F4BCF7782}" type="datetimeFigureOut">
              <a:rPr lang="en-US" smtClean="0"/>
              <a:t>6/21/2025</a:t>
            </a:fld>
            <a:endParaRPr lang="en-US"/>
          </a:p>
        </p:txBody>
      </p:sp>
      <p:sp>
        <p:nvSpPr>
          <p:cNvPr id="5" name="Footer Placeholder 4">
            <a:extLst>
              <a:ext uri="{FF2B5EF4-FFF2-40B4-BE49-F238E27FC236}">
                <a16:creationId xmlns:a16="http://schemas.microsoft.com/office/drawing/2014/main" id="{E111AB28-20BD-4CD8-9840-985C3EDBA1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53C85C-3801-46F0-A100-616F5F2F82E9}"/>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164740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5CB06-0454-4BF1-8011-F8B1A95954F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F920A70-D33B-4461-B74C-3F59ADB16141}"/>
              </a:ext>
            </a:extLst>
          </p:cNvPr>
          <p:cNvSpPr>
            <a:spLocks noGrp="1"/>
          </p:cNvSpPr>
          <p:nvPr>
            <p:ph sz="half" idx="1"/>
          </p:nvPr>
        </p:nvSpPr>
        <p:spPr>
          <a:xfrm>
            <a:off x="1408813" y="2163725"/>
            <a:ext cx="4610986" cy="40132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881BDF9-836E-431C-8EFA-417A9BEE9F4B}"/>
              </a:ext>
            </a:extLst>
          </p:cNvPr>
          <p:cNvSpPr>
            <a:spLocks noGrp="1"/>
          </p:cNvSpPr>
          <p:nvPr>
            <p:ph sz="half" idx="2"/>
          </p:nvPr>
        </p:nvSpPr>
        <p:spPr>
          <a:xfrm>
            <a:off x="6257260" y="2163725"/>
            <a:ext cx="4853763" cy="40132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7CBD9F59-B591-4E2F-899E-3CA78CE82D45}"/>
              </a:ext>
            </a:extLst>
          </p:cNvPr>
          <p:cNvSpPr>
            <a:spLocks noGrp="1"/>
          </p:cNvSpPr>
          <p:nvPr>
            <p:ph type="dt" sz="half" idx="10"/>
          </p:nvPr>
        </p:nvSpPr>
        <p:spPr/>
        <p:txBody>
          <a:bodyPr/>
          <a:lstStyle/>
          <a:p>
            <a:fld id="{32637B58-87C1-446D-BDA9-B06F4BCF7782}" type="datetimeFigureOut">
              <a:rPr lang="en-US" smtClean="0"/>
              <a:t>6/21/2025</a:t>
            </a:fld>
            <a:endParaRPr lang="en-US"/>
          </a:p>
        </p:txBody>
      </p:sp>
      <p:sp>
        <p:nvSpPr>
          <p:cNvPr id="6" name="Footer Placeholder 5">
            <a:extLst>
              <a:ext uri="{FF2B5EF4-FFF2-40B4-BE49-F238E27FC236}">
                <a16:creationId xmlns:a16="http://schemas.microsoft.com/office/drawing/2014/main" id="{046CFD12-B3EC-432C-B264-8AB571CAAFD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8F3CBBA-71B3-4857-80E7-525E89FD903F}"/>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932273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51886-4F39-4E3E-948D-DBC73F267AED}"/>
              </a:ext>
            </a:extLst>
          </p:cNvPr>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B2C7B2A-B6BE-46FD-9278-A5246BF7EEB8}"/>
              </a:ext>
            </a:extLst>
          </p:cNvPr>
          <p:cNvSpPr>
            <a:spLocks noGrp="1"/>
          </p:cNvSpPr>
          <p:nvPr>
            <p:ph type="body" idx="1"/>
          </p:nvPr>
        </p:nvSpPr>
        <p:spPr>
          <a:xfrm>
            <a:off x="839788" y="1681163"/>
            <a:ext cx="5157787" cy="82391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AE85295-E4B5-4D75-954F-B07A2F4CABF8}"/>
              </a:ext>
            </a:extLst>
          </p:cNvPr>
          <p:cNvSpPr>
            <a:spLocks noGrp="1"/>
          </p:cNvSpPr>
          <p:nvPr>
            <p:ph sz="half" idx="2"/>
          </p:nvPr>
        </p:nvSpPr>
        <p:spPr>
          <a:xfrm>
            <a:off x="839788" y="2635623"/>
            <a:ext cx="5157787" cy="3554039"/>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E687ABF0-C78D-4589-8FA5-0D6238B4B084}"/>
              </a:ext>
            </a:extLst>
          </p:cNvPr>
          <p:cNvSpPr>
            <a:spLocks noGrp="1"/>
          </p:cNvSpPr>
          <p:nvPr>
            <p:ph type="body" sz="quarter" idx="3"/>
          </p:nvPr>
        </p:nvSpPr>
        <p:spPr>
          <a:xfrm>
            <a:off x="6172200" y="1681163"/>
            <a:ext cx="5183188" cy="82391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C6A4064-2E0A-4FC3-837B-14EC0EF3A652}"/>
              </a:ext>
            </a:extLst>
          </p:cNvPr>
          <p:cNvSpPr>
            <a:spLocks noGrp="1"/>
          </p:cNvSpPr>
          <p:nvPr>
            <p:ph sz="quarter" idx="4"/>
          </p:nvPr>
        </p:nvSpPr>
        <p:spPr>
          <a:xfrm>
            <a:off x="6172200" y="2635623"/>
            <a:ext cx="5183188" cy="3554040"/>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8E3C169-8D29-4CC4-9581-748178F3C00A}"/>
              </a:ext>
            </a:extLst>
          </p:cNvPr>
          <p:cNvSpPr>
            <a:spLocks noGrp="1"/>
          </p:cNvSpPr>
          <p:nvPr>
            <p:ph type="dt" sz="half" idx="10"/>
          </p:nvPr>
        </p:nvSpPr>
        <p:spPr/>
        <p:txBody>
          <a:bodyPr/>
          <a:lstStyle/>
          <a:p>
            <a:fld id="{32637B58-87C1-446D-BDA9-B06F4BCF7782}" type="datetimeFigureOut">
              <a:rPr lang="en-US" smtClean="0"/>
              <a:t>6/21/2025</a:t>
            </a:fld>
            <a:endParaRPr lang="en-US"/>
          </a:p>
        </p:txBody>
      </p:sp>
      <p:sp>
        <p:nvSpPr>
          <p:cNvPr id="8" name="Footer Placeholder 7">
            <a:extLst>
              <a:ext uri="{FF2B5EF4-FFF2-40B4-BE49-F238E27FC236}">
                <a16:creationId xmlns:a16="http://schemas.microsoft.com/office/drawing/2014/main" id="{F14EC709-AAD9-475C-AC6A-943A8E872A9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20C0E3E-587D-46EB-AAF5-011C137B0309}"/>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35460402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3E062-B7F5-4D30-B416-1BBB4A7D0F0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1BDFF7A-EBD3-4FEB-8451-5D7355069117}"/>
              </a:ext>
            </a:extLst>
          </p:cNvPr>
          <p:cNvSpPr>
            <a:spLocks noGrp="1"/>
          </p:cNvSpPr>
          <p:nvPr>
            <p:ph type="dt" sz="half" idx="10"/>
          </p:nvPr>
        </p:nvSpPr>
        <p:spPr/>
        <p:txBody>
          <a:bodyPr/>
          <a:lstStyle/>
          <a:p>
            <a:fld id="{32637B58-87C1-446D-BDA9-B06F4BCF7782}" type="datetimeFigureOut">
              <a:rPr lang="en-US" smtClean="0"/>
              <a:t>6/21/2025</a:t>
            </a:fld>
            <a:endParaRPr lang="en-US"/>
          </a:p>
        </p:txBody>
      </p:sp>
      <p:sp>
        <p:nvSpPr>
          <p:cNvPr id="4" name="Footer Placeholder 3">
            <a:extLst>
              <a:ext uri="{FF2B5EF4-FFF2-40B4-BE49-F238E27FC236}">
                <a16:creationId xmlns:a16="http://schemas.microsoft.com/office/drawing/2014/main" id="{08F54A2D-2C4B-4E1D-AC16-E3B1F1DDB56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11F373-DB96-4AEA-8E3E-7EDEA213DEEC}"/>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21275114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A2485D4-41D3-4182-8DFE-2E0713EC0B8A}"/>
              </a:ext>
            </a:extLst>
          </p:cNvPr>
          <p:cNvSpPr>
            <a:spLocks noGrp="1"/>
          </p:cNvSpPr>
          <p:nvPr>
            <p:ph type="dt" sz="half" idx="10"/>
          </p:nvPr>
        </p:nvSpPr>
        <p:spPr/>
        <p:txBody>
          <a:bodyPr/>
          <a:lstStyle/>
          <a:p>
            <a:fld id="{32637B58-87C1-446D-BDA9-B06F4BCF7782}" type="datetimeFigureOut">
              <a:rPr lang="en-US" smtClean="0"/>
              <a:t>6/21/2025</a:t>
            </a:fld>
            <a:endParaRPr lang="en-US"/>
          </a:p>
        </p:txBody>
      </p:sp>
      <p:sp>
        <p:nvSpPr>
          <p:cNvPr id="3" name="Footer Placeholder 2">
            <a:extLst>
              <a:ext uri="{FF2B5EF4-FFF2-40B4-BE49-F238E27FC236}">
                <a16:creationId xmlns:a16="http://schemas.microsoft.com/office/drawing/2014/main" id="{C9753C5C-8415-4BF0-810D-A4C22F695EC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45EBFEA-4321-48C4-9CA1-43517540C698}"/>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1448146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09F8C-8071-4BE5-AD6F-C98F481D17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34135B3-14BA-4A88-B6B3-88B77B1C63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7C3A4D-5B69-44B4-B17F-770E83F008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F1C41D-2A59-4512-8034-6DB705787D78}"/>
              </a:ext>
            </a:extLst>
          </p:cNvPr>
          <p:cNvSpPr>
            <a:spLocks noGrp="1"/>
          </p:cNvSpPr>
          <p:nvPr>
            <p:ph type="dt" sz="half" idx="10"/>
          </p:nvPr>
        </p:nvSpPr>
        <p:spPr/>
        <p:txBody>
          <a:bodyPr/>
          <a:lstStyle/>
          <a:p>
            <a:fld id="{32637B58-87C1-446D-BDA9-B06F4BCF7782}" type="datetimeFigureOut">
              <a:rPr lang="en-US" smtClean="0"/>
              <a:t>6/21/2025</a:t>
            </a:fld>
            <a:endParaRPr lang="en-US"/>
          </a:p>
        </p:txBody>
      </p:sp>
      <p:sp>
        <p:nvSpPr>
          <p:cNvPr id="6" name="Footer Placeholder 5">
            <a:extLst>
              <a:ext uri="{FF2B5EF4-FFF2-40B4-BE49-F238E27FC236}">
                <a16:creationId xmlns:a16="http://schemas.microsoft.com/office/drawing/2014/main" id="{BD85C494-778C-4EE6-9402-242E1CDD9A6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5677B9-C338-4033-9AFE-B8B81C5D8139}"/>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33030343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B77DE-4C2E-476F-A419-57470FB66D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A9FD1A0-93AE-469A-ADDF-2453B64CAAF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C119C9C-EF97-4910-9419-6D7202609E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A87172-A64E-4C38-82ED-2A7050B0FB68}"/>
              </a:ext>
            </a:extLst>
          </p:cNvPr>
          <p:cNvSpPr>
            <a:spLocks noGrp="1"/>
          </p:cNvSpPr>
          <p:nvPr>
            <p:ph type="dt" sz="half" idx="10"/>
          </p:nvPr>
        </p:nvSpPr>
        <p:spPr/>
        <p:txBody>
          <a:bodyPr/>
          <a:lstStyle/>
          <a:p>
            <a:fld id="{32637B58-87C1-446D-BDA9-B06F4BCF7782}" type="datetimeFigureOut">
              <a:rPr lang="en-US" smtClean="0"/>
              <a:t>6/21/2025</a:t>
            </a:fld>
            <a:endParaRPr lang="en-US"/>
          </a:p>
        </p:txBody>
      </p:sp>
      <p:sp>
        <p:nvSpPr>
          <p:cNvPr id="6" name="Footer Placeholder 5">
            <a:extLst>
              <a:ext uri="{FF2B5EF4-FFF2-40B4-BE49-F238E27FC236}">
                <a16:creationId xmlns:a16="http://schemas.microsoft.com/office/drawing/2014/main" id="{BC0C3E24-28E2-4512-BEA0-DAEC5E8465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F04F0D-DA84-434D-B136-BEE9FD80AB95}"/>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13091068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B05F0-2B44-47BC-86B3-58E2C70806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FA5B5DA-7628-4AC1-8EAE-5010C2A981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A4E7C3-7830-49F3-9F45-4B2F2B4CAC93}"/>
              </a:ext>
            </a:extLst>
          </p:cNvPr>
          <p:cNvSpPr>
            <a:spLocks noGrp="1"/>
          </p:cNvSpPr>
          <p:nvPr>
            <p:ph type="dt" sz="half" idx="10"/>
          </p:nvPr>
        </p:nvSpPr>
        <p:spPr/>
        <p:txBody>
          <a:bodyPr/>
          <a:lstStyle/>
          <a:p>
            <a:fld id="{32637B58-87C1-446D-BDA9-B06F4BCF7782}" type="datetimeFigureOut">
              <a:rPr lang="en-US" smtClean="0"/>
              <a:t>6/21/2025</a:t>
            </a:fld>
            <a:endParaRPr lang="en-US"/>
          </a:p>
        </p:txBody>
      </p:sp>
      <p:sp>
        <p:nvSpPr>
          <p:cNvPr id="5" name="Footer Placeholder 4">
            <a:extLst>
              <a:ext uri="{FF2B5EF4-FFF2-40B4-BE49-F238E27FC236}">
                <a16:creationId xmlns:a16="http://schemas.microsoft.com/office/drawing/2014/main" id="{1845E328-AD12-449C-BE6E-76DF005E86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0F374F-390D-49D8-A7C8-5BEFA3532345}"/>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1249496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C50F530-2925-4F98-89EC-95C2EC4769D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1A79366-3281-483D-8731-0D01B2B24A3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45ED8B2-BE7F-4417-8A8A-A95C8BB70827}"/>
              </a:ext>
            </a:extLst>
          </p:cNvPr>
          <p:cNvSpPr>
            <a:spLocks noGrp="1"/>
          </p:cNvSpPr>
          <p:nvPr>
            <p:ph type="dt" sz="half" idx="10"/>
          </p:nvPr>
        </p:nvSpPr>
        <p:spPr/>
        <p:txBody>
          <a:bodyPr/>
          <a:lstStyle/>
          <a:p>
            <a:fld id="{32637B58-87C1-446D-BDA9-B06F4BCF7782}" type="datetimeFigureOut">
              <a:rPr lang="en-US" smtClean="0"/>
              <a:t>6/21/2025</a:t>
            </a:fld>
            <a:endParaRPr lang="en-US"/>
          </a:p>
        </p:txBody>
      </p:sp>
      <p:sp>
        <p:nvSpPr>
          <p:cNvPr id="5" name="Footer Placeholder 4">
            <a:extLst>
              <a:ext uri="{FF2B5EF4-FFF2-40B4-BE49-F238E27FC236}">
                <a16:creationId xmlns:a16="http://schemas.microsoft.com/office/drawing/2014/main" id="{A01A0D96-671F-4A85-89C6-946624CB1E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5BA434-2E32-4719-B45C-0490D685265D}"/>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2272818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7A08E557-10DB-421A-876E-1AE58F8E07C4}"/>
              </a:ext>
            </a:extLst>
          </p:cNvPr>
          <p:cNvSpPr/>
          <p:nvPr/>
        </p:nvSpPr>
        <p:spPr>
          <a:xfrm>
            <a:off x="8844703" y="3732560"/>
            <a:ext cx="3352193" cy="3125440"/>
          </a:xfrm>
          <a:custGeom>
            <a:avLst/>
            <a:gdLst>
              <a:gd name="connsiteX0" fmla="*/ 0 w 3352193"/>
              <a:gd name="connsiteY0" fmla="*/ 3125374 h 3125440"/>
              <a:gd name="connsiteX1" fmla="*/ 2579 w 3352193"/>
              <a:gd name="connsiteY1" fmla="*/ 3125440 h 3125440"/>
              <a:gd name="connsiteX2" fmla="*/ 0 w 3352193"/>
              <a:gd name="connsiteY2" fmla="*/ 3125440 h 3125440"/>
              <a:gd name="connsiteX3" fmla="*/ 3352193 w 3352193"/>
              <a:gd name="connsiteY3" fmla="*/ 0 h 3125440"/>
              <a:gd name="connsiteX4" fmla="*/ 3352193 w 3352193"/>
              <a:gd name="connsiteY4" fmla="*/ 3125440 h 3125440"/>
              <a:gd name="connsiteX5" fmla="*/ 2579 w 3352193"/>
              <a:gd name="connsiteY5" fmla="*/ 3125440 h 3125440"/>
              <a:gd name="connsiteX6" fmla="*/ 3348685 w 3352193"/>
              <a:gd name="connsiteY6" fmla="*/ 47035 h 3125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2193" h="3125440">
                <a:moveTo>
                  <a:pt x="0" y="3125374"/>
                </a:moveTo>
                <a:lnTo>
                  <a:pt x="2579" y="3125440"/>
                </a:lnTo>
                <a:lnTo>
                  <a:pt x="0" y="3125440"/>
                </a:lnTo>
                <a:close/>
                <a:moveTo>
                  <a:pt x="3352193" y="0"/>
                </a:moveTo>
                <a:lnTo>
                  <a:pt x="3352193" y="3125440"/>
                </a:lnTo>
                <a:lnTo>
                  <a:pt x="2579" y="3125440"/>
                </a:lnTo>
                <a:cubicBezTo>
                  <a:pt x="1744073" y="3125440"/>
                  <a:pt x="3176441" y="1776129"/>
                  <a:pt x="3348685" y="47035"/>
                </a:cubicBezTo>
                <a:close/>
              </a:path>
            </a:pathLst>
          </a:cu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ooter Placeholder 4">
            <a:extLst>
              <a:ext uri="{FF2B5EF4-FFF2-40B4-BE49-F238E27FC236}">
                <a16:creationId xmlns:a16="http://schemas.microsoft.com/office/drawing/2014/main" id="{EC2EBCA0-8609-4F35-8CA7-7AD35FDACD73}"/>
              </a:ext>
            </a:extLst>
          </p:cNvPr>
          <p:cNvSpPr>
            <a:spLocks noGrp="1"/>
          </p:cNvSpPr>
          <p:nvPr>
            <p:ph type="ftr" sz="quarter" idx="3"/>
          </p:nvPr>
        </p:nvSpPr>
        <p:spPr>
          <a:xfrm>
            <a:off x="175613" y="6434560"/>
            <a:ext cx="3428012" cy="365125"/>
          </a:xfrm>
          <a:prstGeom prst="rect">
            <a:avLst/>
          </a:prstGeom>
        </p:spPr>
        <p:txBody>
          <a:bodyPr vert="horz" lIns="91440" tIns="45720" rIns="91440" bIns="45720" rtlCol="0" anchor="ctr"/>
          <a:lstStyle>
            <a:lvl1pPr algn="l">
              <a:defRPr sz="1050" spc="50" baseline="0">
                <a:solidFill>
                  <a:schemeClr val="accent2"/>
                </a:solidFill>
                <a:latin typeface="+mn-lt"/>
              </a:defRPr>
            </a:lvl1pPr>
          </a:lstStyle>
          <a:p>
            <a:endParaRPr lang="en-US"/>
          </a:p>
        </p:txBody>
      </p:sp>
      <p:sp>
        <p:nvSpPr>
          <p:cNvPr id="2" name="Title Placeholder 1">
            <a:extLst>
              <a:ext uri="{FF2B5EF4-FFF2-40B4-BE49-F238E27FC236}">
                <a16:creationId xmlns:a16="http://schemas.microsoft.com/office/drawing/2014/main" id="{BFDA9639-38D2-4CD4-A861-F6B4C6CB99BD}"/>
              </a:ext>
            </a:extLst>
          </p:cNvPr>
          <p:cNvSpPr>
            <a:spLocks noGrp="1"/>
          </p:cNvSpPr>
          <p:nvPr>
            <p:ph type="title"/>
          </p:nvPr>
        </p:nvSpPr>
        <p:spPr>
          <a:xfrm>
            <a:off x="908775" y="590372"/>
            <a:ext cx="10202248" cy="132589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DAF00B1-16C1-47B3-A7A0-B71468312896}"/>
              </a:ext>
            </a:extLst>
          </p:cNvPr>
          <p:cNvSpPr>
            <a:spLocks noGrp="1"/>
          </p:cNvSpPr>
          <p:nvPr>
            <p:ph type="body" idx="1"/>
          </p:nvPr>
        </p:nvSpPr>
        <p:spPr>
          <a:xfrm>
            <a:off x="918825" y="1916262"/>
            <a:ext cx="10192198" cy="4133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BCF9501-5B6B-4DAF-B59D-3C129ED805AC}"/>
              </a:ext>
            </a:extLst>
          </p:cNvPr>
          <p:cNvSpPr>
            <a:spLocks noGrp="1"/>
          </p:cNvSpPr>
          <p:nvPr>
            <p:ph type="dt" sz="half" idx="2"/>
          </p:nvPr>
        </p:nvSpPr>
        <p:spPr>
          <a:xfrm>
            <a:off x="9017000" y="6433202"/>
            <a:ext cx="2374150" cy="367841"/>
          </a:xfrm>
          <a:prstGeom prst="rect">
            <a:avLst/>
          </a:prstGeom>
        </p:spPr>
        <p:txBody>
          <a:bodyPr vert="horz" lIns="91440" tIns="45720" rIns="91440" bIns="45720" rtlCol="0" anchor="ctr"/>
          <a:lstStyle>
            <a:lvl1pPr algn="r">
              <a:defRPr sz="1050" spc="50" baseline="0">
                <a:solidFill>
                  <a:srgbClr val="FFFFFF"/>
                </a:solidFill>
                <a:latin typeface="+mn-lt"/>
              </a:defRPr>
            </a:lvl1pPr>
          </a:lstStyle>
          <a:p>
            <a:fld id="{32637B58-87C1-446D-BDA9-B06F4BCF7782}" type="datetimeFigureOut">
              <a:rPr lang="en-US" smtClean="0"/>
              <a:pPr/>
              <a:t>6/21/2025</a:t>
            </a:fld>
            <a:endParaRPr lang="en-US" dirty="0"/>
          </a:p>
        </p:txBody>
      </p:sp>
      <p:sp>
        <p:nvSpPr>
          <p:cNvPr id="6" name="Slide Number Placeholder 5">
            <a:extLst>
              <a:ext uri="{FF2B5EF4-FFF2-40B4-BE49-F238E27FC236}">
                <a16:creationId xmlns:a16="http://schemas.microsoft.com/office/drawing/2014/main" id="{37685DBD-B7AE-41D8-8CF1-B21CD58E1B45}"/>
              </a:ext>
            </a:extLst>
          </p:cNvPr>
          <p:cNvSpPr>
            <a:spLocks noGrp="1"/>
          </p:cNvSpPr>
          <p:nvPr>
            <p:ph type="sldNum" sz="quarter" idx="4"/>
          </p:nvPr>
        </p:nvSpPr>
        <p:spPr>
          <a:xfrm>
            <a:off x="11391150" y="6433203"/>
            <a:ext cx="693263" cy="367842"/>
          </a:xfrm>
          <a:prstGeom prst="rect">
            <a:avLst/>
          </a:prstGeom>
        </p:spPr>
        <p:txBody>
          <a:bodyPr vert="horz" lIns="91440" tIns="45720" rIns="91440" bIns="45720" rtlCol="0" anchor="ctr"/>
          <a:lstStyle>
            <a:lvl1pPr algn="r">
              <a:defRPr sz="2000">
                <a:solidFill>
                  <a:srgbClr val="FFFFFF"/>
                </a:solidFill>
                <a:latin typeface="+mj-lt"/>
              </a:defRPr>
            </a:lvl1pPr>
          </a:lstStyle>
          <a:p>
            <a:fld id="{08AB70BE-1769-45B8-85A6-0C837432C7E6}" type="slidenum">
              <a:rPr lang="en-US" smtClean="0"/>
              <a:pPr/>
              <a:t>‹#›</a:t>
            </a:fld>
            <a:endParaRPr lang="en-US"/>
          </a:p>
        </p:txBody>
      </p:sp>
    </p:spTree>
    <p:extLst>
      <p:ext uri="{BB962C8B-B14F-4D97-AF65-F5344CB8AC3E}">
        <p14:creationId xmlns:p14="http://schemas.microsoft.com/office/powerpoint/2010/main" val="1806889128"/>
      </p:ext>
    </p:extLst>
  </p:cSld>
  <p:clrMap bg1="lt1" tx1="dk1" bg2="lt2" tx2="dk2" accent1="accent1" accent2="accent2" accent3="accent3" accent4="accent4" accent5="accent5" accent6="accent6" hlink="hlink" folHlink="folHlink"/>
  <p:sldLayoutIdLst>
    <p:sldLayoutId id="2147483843" r:id="rId1"/>
    <p:sldLayoutId id="2147483844" r:id="rId2"/>
    <p:sldLayoutId id="2147483845" r:id="rId3"/>
    <p:sldLayoutId id="2147483846" r:id="rId4"/>
    <p:sldLayoutId id="2147483847" r:id="rId5"/>
    <p:sldLayoutId id="2147483841" r:id="rId6"/>
    <p:sldLayoutId id="2147483837" r:id="rId7"/>
    <p:sldLayoutId id="2147483838" r:id="rId8"/>
    <p:sldLayoutId id="2147483839" r:id="rId9"/>
    <p:sldLayoutId id="2147483840" r:id="rId10"/>
    <p:sldLayoutId id="2147483842" r:id="rId11"/>
  </p:sldLayoutIdLst>
  <p:txStyles>
    <p:titleStyle>
      <a:lvl1pPr algn="l" defTabSz="914400" rtl="0" eaLnBrk="1" latinLnBrk="0" hangingPunct="1">
        <a:lnSpc>
          <a:spcPct val="90000"/>
        </a:lnSpc>
        <a:spcBef>
          <a:spcPct val="0"/>
        </a:spcBef>
        <a:buNone/>
        <a:defRPr sz="4000" kern="1200">
          <a:solidFill>
            <a:schemeClr val="accent2"/>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5"/>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Clr>
          <a:schemeClr val="accent5"/>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Clr>
          <a:schemeClr val="accent5"/>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Clr>
          <a:schemeClr val="accent5"/>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Clr>
          <a:schemeClr val="accent5"/>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D38E59FE-7D5E-44AE-9A51-08FBB00B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 name="Picture 50" descr="Abstract smoke background">
            <a:extLst>
              <a:ext uri="{FF2B5EF4-FFF2-40B4-BE49-F238E27FC236}">
                <a16:creationId xmlns:a16="http://schemas.microsoft.com/office/drawing/2014/main" id="{144D1654-F2A9-B9F3-86AB-BF6C5EBBB3F2}"/>
              </a:ext>
            </a:extLst>
          </p:cNvPr>
          <p:cNvPicPr>
            <a:picLocks noChangeAspect="1"/>
          </p:cNvPicPr>
          <p:nvPr/>
        </p:nvPicPr>
        <p:blipFill>
          <a:blip r:embed="rId2"/>
          <a:srcRect l="26048" r="32650" b="-2"/>
          <a:stretch>
            <a:fillRect/>
          </a:stretch>
        </p:blipFill>
        <p:spPr>
          <a:xfrm>
            <a:off x="7924803" y="1"/>
            <a:ext cx="4267197" cy="6870626"/>
          </a:xfrm>
          <a:prstGeom prst="rect">
            <a:avLst/>
          </a:prstGeom>
        </p:spPr>
      </p:pic>
      <p:sp>
        <p:nvSpPr>
          <p:cNvPr id="59" name="Freeform: Shape 61">
            <a:extLst>
              <a:ext uri="{FF2B5EF4-FFF2-40B4-BE49-F238E27FC236}">
                <a16:creationId xmlns:a16="http://schemas.microsoft.com/office/drawing/2014/main" id="{454757A4-999E-4582-917C-9C73BFEA9E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748214" y="3262081"/>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Shape 63">
            <a:extLst>
              <a:ext uri="{FF2B5EF4-FFF2-40B4-BE49-F238E27FC236}">
                <a16:creationId xmlns:a16="http://schemas.microsoft.com/office/drawing/2014/main" id="{1BAE6AD2-77FD-438C-B9EE-3347535CE4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748214" y="3262081"/>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14401" y="591668"/>
            <a:ext cx="6397496" cy="1544951"/>
          </a:xfrm>
        </p:spPr>
        <p:txBody>
          <a:bodyPr vert="horz" lIns="91440" tIns="45720" rIns="91440" bIns="45720" rtlCol="0">
            <a:normAutofit/>
          </a:bodyPr>
          <a:lstStyle/>
          <a:p>
            <a:r>
              <a:rPr lang="en-US"/>
              <a:t>The Disappearance of Dr.Hart</a:t>
            </a:r>
          </a:p>
        </p:txBody>
      </p:sp>
      <p:sp>
        <p:nvSpPr>
          <p:cNvPr id="3" name="Subtitle 2"/>
          <p:cNvSpPr>
            <a:spLocks noGrp="1"/>
          </p:cNvSpPr>
          <p:nvPr>
            <p:ph idx="1"/>
          </p:nvPr>
        </p:nvSpPr>
        <p:spPr>
          <a:xfrm>
            <a:off x="914400" y="2143910"/>
            <a:ext cx="6096000" cy="4033054"/>
          </a:xfrm>
        </p:spPr>
        <p:txBody>
          <a:bodyPr vert="horz" lIns="91440" tIns="45720" rIns="91440" bIns="45720" rtlCol="0">
            <a:normAutofit/>
          </a:bodyPr>
          <a:lstStyle/>
          <a:p>
            <a:pPr indent="-228600">
              <a:buFont typeface="Arial" panose="020B0604020202020204" pitchFamily="34" charset="0"/>
              <a:buChar char="•"/>
            </a:pPr>
            <a:r>
              <a:rPr lang="en-US"/>
              <a:t>Student name: Abdalraouf Mansor</a:t>
            </a:r>
          </a:p>
          <a:p>
            <a:pPr indent="-228600">
              <a:buFont typeface="Arial" panose="020B0604020202020204" pitchFamily="34" charset="0"/>
              <a:buChar char="•"/>
            </a:pPr>
            <a:r>
              <a:rPr lang="en-US"/>
              <a:t>Student number: 2330633</a:t>
            </a:r>
          </a:p>
          <a:p>
            <a:pPr indent="-228600">
              <a:buFont typeface="Arial" panose="020B0604020202020204" pitchFamily="34" charset="0"/>
              <a:buChar char="•"/>
            </a:pPr>
            <a:r>
              <a:rPr lang="en-US"/>
              <a:t>Tutor name: Scott James</a:t>
            </a:r>
          </a:p>
          <a:p>
            <a:pPr indent="-228600">
              <a:buFont typeface="Arial" panose="020B0604020202020204" pitchFamily="34" charset="0"/>
              <a:buChar char="•"/>
            </a:pPr>
            <a:endParaRPr lang="en-US"/>
          </a:p>
          <a:p>
            <a:pPr indent="-228600">
              <a:buFont typeface="Arial" panose="020B0604020202020204" pitchFamily="34" charset="0"/>
              <a:buChar char="•"/>
            </a:pP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F74EBBD-8E06-4E83-B0A2-75BB23875F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60CCE1B-689A-4430-B79E-977B226F31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2672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7DDC33EC-086D-4551-A7B9-520718C13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91741" y="3249454"/>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CE6E1EF9-BCA8-4087-A0A6-3B1D576DE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83790" y="3249455"/>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B17D330-08FB-22F5-75F1-4AAD3EAA086C}"/>
              </a:ext>
            </a:extLst>
          </p:cNvPr>
          <p:cNvSpPr>
            <a:spLocks noGrp="1"/>
          </p:cNvSpPr>
          <p:nvPr>
            <p:ph type="title"/>
          </p:nvPr>
        </p:nvSpPr>
        <p:spPr>
          <a:xfrm>
            <a:off x="609601" y="685799"/>
            <a:ext cx="3075296" cy="4572001"/>
          </a:xfrm>
        </p:spPr>
        <p:txBody>
          <a:bodyPr anchor="t">
            <a:normAutofit/>
          </a:bodyPr>
          <a:lstStyle/>
          <a:p>
            <a:endParaRPr lang="en-GB">
              <a:solidFill>
                <a:srgbClr val="FFFFFF"/>
              </a:solidFill>
            </a:endParaRPr>
          </a:p>
        </p:txBody>
      </p:sp>
      <p:sp>
        <p:nvSpPr>
          <p:cNvPr id="3" name="Content Placeholder 2">
            <a:extLst>
              <a:ext uri="{FF2B5EF4-FFF2-40B4-BE49-F238E27FC236}">
                <a16:creationId xmlns:a16="http://schemas.microsoft.com/office/drawing/2014/main" id="{876AED9A-54B3-5B64-442C-7FBD0A9AF2B1}"/>
              </a:ext>
            </a:extLst>
          </p:cNvPr>
          <p:cNvSpPr>
            <a:spLocks noGrp="1"/>
          </p:cNvSpPr>
          <p:nvPr>
            <p:ph idx="1"/>
          </p:nvPr>
        </p:nvSpPr>
        <p:spPr>
          <a:xfrm>
            <a:off x="5181600" y="685800"/>
            <a:ext cx="6096000" cy="5491163"/>
          </a:xfrm>
        </p:spPr>
        <p:txBody>
          <a:bodyPr vert="horz" lIns="91440" tIns="45720" rIns="91440" bIns="45720" rtlCol="0" anchor="t">
            <a:normAutofit/>
          </a:bodyPr>
          <a:lstStyle/>
          <a:p>
            <a:pPr>
              <a:lnSpc>
                <a:spcPct val="110000"/>
              </a:lnSpc>
            </a:pPr>
            <a:endParaRPr lang="en-GB" sz="1700"/>
          </a:p>
          <a:p>
            <a:pPr marL="0" indent="0">
              <a:lnSpc>
                <a:spcPct val="110000"/>
              </a:lnSpc>
              <a:buNone/>
            </a:pPr>
            <a:r>
              <a:rPr lang="en-GB" sz="1700" dirty="0">
                <a:ea typeface="+mn-lt"/>
                <a:cs typeface="+mn-lt"/>
              </a:rPr>
              <a:t>slide 1: Introduction  The Disappearance of Dr Hart</a:t>
            </a:r>
            <a:endParaRPr lang="en-GB" sz="1700" dirty="0"/>
          </a:p>
          <a:p>
            <a:pPr>
              <a:lnSpc>
                <a:spcPct val="110000"/>
              </a:lnSpc>
            </a:pPr>
            <a:endParaRPr lang="en-GB" sz="1700"/>
          </a:p>
          <a:p>
            <a:pPr marL="0" indent="0">
              <a:lnSpc>
                <a:spcPct val="110000"/>
              </a:lnSpc>
              <a:buNone/>
            </a:pPr>
            <a:r>
              <a:rPr lang="en-GB" sz="1700" dirty="0">
                <a:ea typeface="+mn-lt"/>
                <a:cs typeface="+mn-lt"/>
              </a:rPr>
              <a:t>    •    Dr Hart vanished in August 2023 during a solo research expedition off the coast of Cornwall.</a:t>
            </a:r>
            <a:endParaRPr lang="en-GB" sz="1700" dirty="0"/>
          </a:p>
          <a:p>
            <a:pPr marL="0" indent="0">
              <a:lnSpc>
                <a:spcPct val="110000"/>
              </a:lnSpc>
              <a:buNone/>
            </a:pPr>
            <a:r>
              <a:rPr lang="en-GB" sz="1700" dirty="0">
                <a:ea typeface="+mn-lt"/>
                <a:cs typeface="+mn-lt"/>
              </a:rPr>
              <a:t>   •    The purpose of this report was to investigate possible causes of her disappearance and assess the most plausible explanation based on the available evidence.</a:t>
            </a:r>
            <a:endParaRPr lang="en-GB" sz="1700" dirty="0"/>
          </a:p>
          <a:p>
            <a:pPr marL="0" indent="0">
              <a:lnSpc>
                <a:spcPct val="110000"/>
              </a:lnSpc>
              <a:buNone/>
            </a:pPr>
            <a:r>
              <a:rPr lang="en-GB" sz="1700" dirty="0">
                <a:ea typeface="+mn-lt"/>
                <a:cs typeface="+mn-lt"/>
              </a:rPr>
              <a:t>   •    The key questions I addressed were:</a:t>
            </a:r>
            <a:endParaRPr lang="en-GB" sz="1700" dirty="0"/>
          </a:p>
          <a:p>
            <a:pPr marL="0" indent="0">
              <a:lnSpc>
                <a:spcPct val="110000"/>
              </a:lnSpc>
              <a:buNone/>
            </a:pPr>
            <a:r>
              <a:rPr lang="en-GB" sz="1700" dirty="0">
                <a:ea typeface="+mn-lt"/>
                <a:cs typeface="+mn-lt"/>
              </a:rPr>
              <a:t>    1.    What evidence exists surrounding her last known movements?</a:t>
            </a:r>
            <a:endParaRPr lang="en-GB" sz="1700" dirty="0"/>
          </a:p>
          <a:p>
            <a:pPr marL="0" indent="0">
              <a:lnSpc>
                <a:spcPct val="110000"/>
              </a:lnSpc>
              <a:buNone/>
            </a:pPr>
            <a:r>
              <a:rPr lang="en-GB" sz="1700" dirty="0">
                <a:ea typeface="+mn-lt"/>
                <a:cs typeface="+mn-lt"/>
              </a:rPr>
              <a:t>    2.    Were there any signs of foul play, personal distress, or environmental danger?</a:t>
            </a:r>
            <a:endParaRPr lang="en-GB" sz="1700" dirty="0"/>
          </a:p>
          <a:p>
            <a:pPr marL="0" indent="0">
              <a:lnSpc>
                <a:spcPct val="110000"/>
              </a:lnSpc>
              <a:buNone/>
            </a:pPr>
            <a:r>
              <a:rPr lang="en-GB" sz="1700" dirty="0">
                <a:ea typeface="+mn-lt"/>
                <a:cs typeface="+mn-lt"/>
              </a:rPr>
              <a:t>    3.    What theories can reasonably explain her disappearance?</a:t>
            </a:r>
            <a:endParaRPr lang="en-GB" sz="1700" dirty="0"/>
          </a:p>
          <a:p>
            <a:pPr>
              <a:lnSpc>
                <a:spcPct val="110000"/>
              </a:lnSpc>
            </a:pPr>
            <a:endParaRPr lang="en-GB" sz="1700"/>
          </a:p>
        </p:txBody>
      </p:sp>
    </p:spTree>
    <p:extLst>
      <p:ext uri="{BB962C8B-B14F-4D97-AF65-F5344CB8AC3E}">
        <p14:creationId xmlns:p14="http://schemas.microsoft.com/office/powerpoint/2010/main" val="28196664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9A272216-7419-4C87-AB03-82E0DA3872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11865473-2487-49BF-B479-E5B2413C9B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3942" cy="21289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A350D0A8-258B-4E43-A736-771FE6E31F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93244" y="9095"/>
            <a:ext cx="4698757" cy="2110772"/>
          </a:xfrm>
          <a:custGeom>
            <a:avLst/>
            <a:gdLst>
              <a:gd name="connsiteX0" fmla="*/ 2240247 w 4698757"/>
              <a:gd name="connsiteY0" fmla="*/ 0 h 2110772"/>
              <a:gd name="connsiteX1" fmla="*/ 4698757 w 4698757"/>
              <a:gd name="connsiteY1" fmla="*/ 0 h 2110772"/>
              <a:gd name="connsiteX2" fmla="*/ 4698757 w 4698757"/>
              <a:gd name="connsiteY2" fmla="*/ 2110772 h 2110772"/>
              <a:gd name="connsiteX3" fmla="*/ 2260357 w 4698757"/>
              <a:gd name="connsiteY3" fmla="*/ 2110772 h 2110772"/>
              <a:gd name="connsiteX4" fmla="*/ 0 w 4698757"/>
              <a:gd name="connsiteY4" fmla="*/ 2110772 h 2110772"/>
              <a:gd name="connsiteX5" fmla="*/ 62244 w 4698757"/>
              <a:gd name="connsiteY5" fmla="*/ 2107629 h 2110772"/>
              <a:gd name="connsiteX6" fmla="*/ 2223877 w 4698757"/>
              <a:gd name="connsiteY6" fmla="*/ 116926 h 2110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98757" h="2110772">
                <a:moveTo>
                  <a:pt x="2240247" y="0"/>
                </a:moveTo>
                <a:lnTo>
                  <a:pt x="4698757" y="0"/>
                </a:lnTo>
                <a:lnTo>
                  <a:pt x="4698757" y="2110772"/>
                </a:lnTo>
                <a:lnTo>
                  <a:pt x="2260357" y="2110772"/>
                </a:lnTo>
                <a:lnTo>
                  <a:pt x="0" y="2110772"/>
                </a:lnTo>
                <a:lnTo>
                  <a:pt x="62244" y="2107629"/>
                </a:lnTo>
                <a:cubicBezTo>
                  <a:pt x="1149736" y="1997188"/>
                  <a:pt x="2027291" y="1176609"/>
                  <a:pt x="2223877" y="116926"/>
                </a:cubicBezTo>
                <a:close/>
              </a:path>
            </a:pathLst>
          </a:custGeom>
          <a:solidFill>
            <a:schemeClr val="accent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9DD9EBA-8670-9617-9416-E713BA7761DD}"/>
              </a:ext>
            </a:extLst>
          </p:cNvPr>
          <p:cNvSpPr>
            <a:spLocks noGrp="1"/>
          </p:cNvSpPr>
          <p:nvPr>
            <p:ph type="title"/>
          </p:nvPr>
        </p:nvSpPr>
        <p:spPr>
          <a:xfrm>
            <a:off x="914401" y="538609"/>
            <a:ext cx="10363199" cy="1108654"/>
          </a:xfrm>
        </p:spPr>
        <p:txBody>
          <a:bodyPr>
            <a:normAutofit/>
          </a:bodyPr>
          <a:lstStyle/>
          <a:p>
            <a:endParaRPr lang="en-GB">
              <a:solidFill>
                <a:srgbClr val="FFFFFF"/>
              </a:solidFill>
            </a:endParaRPr>
          </a:p>
        </p:txBody>
      </p:sp>
      <p:sp>
        <p:nvSpPr>
          <p:cNvPr id="3" name="Content Placeholder 2">
            <a:extLst>
              <a:ext uri="{FF2B5EF4-FFF2-40B4-BE49-F238E27FC236}">
                <a16:creationId xmlns:a16="http://schemas.microsoft.com/office/drawing/2014/main" id="{88D76C8D-2A7D-6ABB-1FCE-AC1D718266B3}"/>
              </a:ext>
            </a:extLst>
          </p:cNvPr>
          <p:cNvSpPr>
            <a:spLocks noGrp="1"/>
          </p:cNvSpPr>
          <p:nvPr>
            <p:ph idx="1"/>
          </p:nvPr>
        </p:nvSpPr>
        <p:spPr>
          <a:xfrm>
            <a:off x="914400" y="2800905"/>
            <a:ext cx="6629400" cy="3376057"/>
          </a:xfrm>
        </p:spPr>
        <p:txBody>
          <a:bodyPr vert="horz" lIns="91440" tIns="45720" rIns="91440" bIns="45720" rtlCol="0" anchor="t">
            <a:normAutofit/>
          </a:bodyPr>
          <a:lstStyle/>
          <a:p>
            <a:pPr>
              <a:lnSpc>
                <a:spcPct val="110000"/>
              </a:lnSpc>
            </a:pPr>
            <a:r>
              <a:rPr lang="en-GB" sz="1100" dirty="0">
                <a:ea typeface="+mn-lt"/>
                <a:cs typeface="+mn-lt"/>
              </a:rPr>
              <a:t>Slide 2: Key Evidence and Analysis</a:t>
            </a:r>
            <a:endParaRPr lang="en-GB" sz="1100" dirty="0"/>
          </a:p>
          <a:p>
            <a:pPr>
              <a:lnSpc>
                <a:spcPct val="110000"/>
              </a:lnSpc>
            </a:pPr>
            <a:endParaRPr lang="en-GB" sz="1100"/>
          </a:p>
          <a:p>
            <a:pPr marL="0" indent="0">
              <a:lnSpc>
                <a:spcPct val="110000"/>
              </a:lnSpc>
              <a:buNone/>
            </a:pPr>
            <a:r>
              <a:rPr lang="en-GB" sz="1100" dirty="0">
                <a:ea typeface="+mn-lt"/>
                <a:cs typeface="+mn-lt"/>
              </a:rPr>
              <a:t>    •    I analysed a range of evidence including:</a:t>
            </a:r>
            <a:endParaRPr lang="en-GB" sz="1100" dirty="0"/>
          </a:p>
          <a:p>
            <a:pPr marL="0" indent="0">
              <a:lnSpc>
                <a:spcPct val="110000"/>
              </a:lnSpc>
              <a:buNone/>
            </a:pPr>
            <a:r>
              <a:rPr lang="en-GB" sz="1100" dirty="0">
                <a:ea typeface="+mn-lt"/>
                <a:cs typeface="+mn-lt"/>
              </a:rPr>
              <a:t>    •    Dr Hart’s last GPS signals and boat logs (</a:t>
            </a:r>
            <a:r>
              <a:rPr lang="en-GB" sz="1100" dirty="0" err="1">
                <a:ea typeface="+mn-lt"/>
                <a:cs typeface="+mn-lt"/>
              </a:rPr>
              <a:t>MarineLog</a:t>
            </a:r>
            <a:r>
              <a:rPr lang="en-GB" sz="1100" dirty="0">
                <a:ea typeface="+mn-lt"/>
                <a:cs typeface="+mn-lt"/>
              </a:rPr>
              <a:t> UK, 2023)</a:t>
            </a:r>
            <a:endParaRPr lang="en-GB" sz="1100" dirty="0"/>
          </a:p>
          <a:p>
            <a:pPr marL="0" indent="0">
              <a:lnSpc>
                <a:spcPct val="110000"/>
              </a:lnSpc>
              <a:buNone/>
            </a:pPr>
            <a:r>
              <a:rPr lang="en-GB" sz="1100" dirty="0">
                <a:ea typeface="+mn-lt"/>
                <a:cs typeface="+mn-lt"/>
              </a:rPr>
              <a:t>    •    Witness accounts from nearby fishermen</a:t>
            </a:r>
            <a:endParaRPr lang="en-GB" sz="1100" dirty="0"/>
          </a:p>
          <a:p>
            <a:pPr marL="0" indent="0">
              <a:lnSpc>
                <a:spcPct val="110000"/>
              </a:lnSpc>
              <a:buNone/>
            </a:pPr>
            <a:r>
              <a:rPr lang="en-GB" sz="1100" dirty="0">
                <a:ea typeface="+mn-lt"/>
                <a:cs typeface="+mn-lt"/>
              </a:rPr>
              <a:t>    •    Her published research on deep-sea mining controversies</a:t>
            </a:r>
            <a:endParaRPr lang="en-GB" sz="1100" dirty="0"/>
          </a:p>
          <a:p>
            <a:pPr marL="0" indent="0">
              <a:lnSpc>
                <a:spcPct val="110000"/>
              </a:lnSpc>
              <a:buNone/>
            </a:pPr>
            <a:r>
              <a:rPr lang="en-GB" sz="1100" dirty="0">
                <a:ea typeface="+mn-lt"/>
                <a:cs typeface="+mn-lt"/>
              </a:rPr>
              <a:t>    •    News reports from BBC and The Guardian</a:t>
            </a:r>
            <a:endParaRPr lang="en-GB" sz="1100" dirty="0"/>
          </a:p>
          <a:p>
            <a:pPr marL="0" indent="0">
              <a:lnSpc>
                <a:spcPct val="110000"/>
              </a:lnSpc>
              <a:buNone/>
            </a:pPr>
            <a:r>
              <a:rPr lang="en-GB" sz="1100" dirty="0">
                <a:ea typeface="+mn-lt"/>
                <a:cs typeface="+mn-lt"/>
              </a:rPr>
              <a:t>    •    Emails recovered from her university server (with consent from authorities)</a:t>
            </a:r>
            <a:endParaRPr lang="en-GB" sz="1100" dirty="0"/>
          </a:p>
          <a:p>
            <a:pPr marL="0" indent="0">
              <a:lnSpc>
                <a:spcPct val="110000"/>
              </a:lnSpc>
              <a:buNone/>
            </a:pPr>
            <a:r>
              <a:rPr lang="en-GB" sz="1100" dirty="0">
                <a:ea typeface="+mn-lt"/>
                <a:cs typeface="+mn-lt"/>
              </a:rPr>
              <a:t>    •    I cross-referenced media reports with academic articles to avoid misinformation or speculation.</a:t>
            </a:r>
            <a:endParaRPr lang="en-GB" sz="1100" dirty="0"/>
          </a:p>
          <a:p>
            <a:pPr marL="0" indent="0">
              <a:lnSpc>
                <a:spcPct val="110000"/>
              </a:lnSpc>
              <a:buNone/>
            </a:pPr>
            <a:r>
              <a:rPr lang="en-GB" sz="1100" dirty="0">
                <a:ea typeface="+mn-lt"/>
                <a:cs typeface="+mn-lt"/>
              </a:rPr>
              <a:t>    •    Source reliability was assessed using the CRAAP test (Currency, Relevance, Authority, Accuracy, Purpose), which helped validate the factual integrity of each piece of evidence.</a:t>
            </a:r>
            <a:endParaRPr lang="en-GB" sz="1100" dirty="0"/>
          </a:p>
          <a:p>
            <a:pPr>
              <a:lnSpc>
                <a:spcPct val="110000"/>
              </a:lnSpc>
            </a:pPr>
            <a:endParaRPr lang="en-GB" sz="1100"/>
          </a:p>
          <a:p>
            <a:pPr>
              <a:lnSpc>
                <a:spcPct val="110000"/>
              </a:lnSpc>
            </a:pPr>
            <a:endParaRPr lang="en-GB" sz="1100"/>
          </a:p>
        </p:txBody>
      </p:sp>
      <p:pic>
        <p:nvPicPr>
          <p:cNvPr id="16" name="Graphic 15" descr="Lecturer">
            <a:extLst>
              <a:ext uri="{FF2B5EF4-FFF2-40B4-BE49-F238E27FC236}">
                <a16:creationId xmlns:a16="http://schemas.microsoft.com/office/drawing/2014/main" id="{80F95161-44A2-10B9-3667-FA90D9230FE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77201" y="2590906"/>
            <a:ext cx="3509750" cy="3509750"/>
          </a:xfrm>
          <a:prstGeom prst="rect">
            <a:avLst/>
          </a:prstGeom>
        </p:spPr>
      </p:pic>
    </p:spTree>
    <p:extLst>
      <p:ext uri="{BB962C8B-B14F-4D97-AF65-F5344CB8AC3E}">
        <p14:creationId xmlns:p14="http://schemas.microsoft.com/office/powerpoint/2010/main" val="19791353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FF30AE3-5A36-4C87-A232-1BB2380AE7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525B5FF-E13A-45B8-AE8F-C24F2DD7DC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3942" cy="21289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5A23B282-46D3-4D08-AA8B-B34C55AD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42" y="0"/>
            <a:ext cx="2343647" cy="4385568"/>
          </a:xfrm>
          <a:custGeom>
            <a:avLst/>
            <a:gdLst>
              <a:gd name="connsiteX0" fmla="*/ 0 w 2343647"/>
              <a:gd name="connsiteY0" fmla="*/ 0 h 4385568"/>
              <a:gd name="connsiteX1" fmla="*/ 13818 w 2343647"/>
              <a:gd name="connsiteY1" fmla="*/ 0 h 4385568"/>
              <a:gd name="connsiteX2" fmla="*/ 34560 w 2343647"/>
              <a:gd name="connsiteY2" fmla="*/ 141658 h 4385568"/>
              <a:gd name="connsiteX3" fmla="*/ 2208831 w 2343647"/>
              <a:gd name="connsiteY3" fmla="*/ 2118828 h 4385568"/>
              <a:gd name="connsiteX4" fmla="*/ 2343647 w 2343647"/>
              <a:gd name="connsiteY4" fmla="*/ 2125211 h 4385568"/>
              <a:gd name="connsiteX5" fmla="*/ 2208831 w 2343647"/>
              <a:gd name="connsiteY5" fmla="*/ 2131594 h 4385568"/>
              <a:gd name="connsiteX6" fmla="*/ 3143 w 2343647"/>
              <a:gd name="connsiteY6" fmla="*/ 4323325 h 4385568"/>
              <a:gd name="connsiteX7" fmla="*/ 0 w 2343647"/>
              <a:gd name="connsiteY7" fmla="*/ 4385568 h 4385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3647" h="4385568">
                <a:moveTo>
                  <a:pt x="0" y="0"/>
                </a:moveTo>
                <a:lnTo>
                  <a:pt x="13818" y="0"/>
                </a:lnTo>
                <a:lnTo>
                  <a:pt x="34560" y="141658"/>
                </a:lnTo>
                <a:cubicBezTo>
                  <a:pt x="237593" y="1199063"/>
                  <a:pt x="1119361" y="2015131"/>
                  <a:pt x="2208831" y="2118828"/>
                </a:cubicBezTo>
                <a:lnTo>
                  <a:pt x="2343647" y="2125211"/>
                </a:lnTo>
                <a:lnTo>
                  <a:pt x="2208831" y="2131594"/>
                </a:lnTo>
                <a:cubicBezTo>
                  <a:pt x="1046730" y="2242204"/>
                  <a:pt x="120947" y="3163335"/>
                  <a:pt x="3143" y="4323325"/>
                </a:cubicBezTo>
                <a:lnTo>
                  <a:pt x="0" y="43855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9309C63A-BB43-4695-A368-9B4D722F1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343647" cy="4385568"/>
          </a:xfrm>
          <a:custGeom>
            <a:avLst/>
            <a:gdLst>
              <a:gd name="connsiteX0" fmla="*/ 0 w 2343647"/>
              <a:gd name="connsiteY0" fmla="*/ 0 h 4385568"/>
              <a:gd name="connsiteX1" fmla="*/ 13818 w 2343647"/>
              <a:gd name="connsiteY1" fmla="*/ 0 h 4385568"/>
              <a:gd name="connsiteX2" fmla="*/ 34560 w 2343647"/>
              <a:gd name="connsiteY2" fmla="*/ 141658 h 4385568"/>
              <a:gd name="connsiteX3" fmla="*/ 2208831 w 2343647"/>
              <a:gd name="connsiteY3" fmla="*/ 2118828 h 4385568"/>
              <a:gd name="connsiteX4" fmla="*/ 2343647 w 2343647"/>
              <a:gd name="connsiteY4" fmla="*/ 2125211 h 4385568"/>
              <a:gd name="connsiteX5" fmla="*/ 2208831 w 2343647"/>
              <a:gd name="connsiteY5" fmla="*/ 2131594 h 4385568"/>
              <a:gd name="connsiteX6" fmla="*/ 3143 w 2343647"/>
              <a:gd name="connsiteY6" fmla="*/ 4323325 h 4385568"/>
              <a:gd name="connsiteX7" fmla="*/ 0 w 2343647"/>
              <a:gd name="connsiteY7" fmla="*/ 4385568 h 4385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3647" h="4385568">
                <a:moveTo>
                  <a:pt x="0" y="0"/>
                </a:moveTo>
                <a:lnTo>
                  <a:pt x="13818" y="0"/>
                </a:lnTo>
                <a:lnTo>
                  <a:pt x="34560" y="141658"/>
                </a:lnTo>
                <a:cubicBezTo>
                  <a:pt x="237593" y="1199063"/>
                  <a:pt x="1119361" y="2015131"/>
                  <a:pt x="2208831" y="2118828"/>
                </a:cubicBezTo>
                <a:lnTo>
                  <a:pt x="2343647" y="2125211"/>
                </a:lnTo>
                <a:lnTo>
                  <a:pt x="2208831" y="2131594"/>
                </a:lnTo>
                <a:cubicBezTo>
                  <a:pt x="1046730" y="2242204"/>
                  <a:pt x="120947" y="3163335"/>
                  <a:pt x="3143" y="4323325"/>
                </a:cubicBezTo>
                <a:lnTo>
                  <a:pt x="0" y="4385568"/>
                </a:lnTo>
                <a:close/>
              </a:path>
            </a:pathLst>
          </a:custGeom>
          <a:solidFill>
            <a:schemeClr val="accent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EC6C18D-2F8D-D4AE-1F94-84BB79D5D1FD}"/>
              </a:ext>
            </a:extLst>
          </p:cNvPr>
          <p:cNvSpPr>
            <a:spLocks noGrp="1"/>
          </p:cNvSpPr>
          <p:nvPr>
            <p:ph type="title"/>
          </p:nvPr>
        </p:nvSpPr>
        <p:spPr>
          <a:xfrm>
            <a:off x="914401" y="443459"/>
            <a:ext cx="9914859" cy="1291210"/>
          </a:xfrm>
        </p:spPr>
        <p:txBody>
          <a:bodyPr>
            <a:normAutofit/>
          </a:bodyPr>
          <a:lstStyle/>
          <a:p>
            <a:endParaRPr lang="en-GB">
              <a:solidFill>
                <a:srgbClr val="FFFFFF"/>
              </a:solidFill>
            </a:endParaRPr>
          </a:p>
        </p:txBody>
      </p:sp>
      <p:sp>
        <p:nvSpPr>
          <p:cNvPr id="3" name="Content Placeholder 2">
            <a:extLst>
              <a:ext uri="{FF2B5EF4-FFF2-40B4-BE49-F238E27FC236}">
                <a16:creationId xmlns:a16="http://schemas.microsoft.com/office/drawing/2014/main" id="{24D7E42E-4115-A852-50D5-86D80E2BF8F8}"/>
              </a:ext>
            </a:extLst>
          </p:cNvPr>
          <p:cNvSpPr>
            <a:spLocks noGrp="1"/>
          </p:cNvSpPr>
          <p:nvPr>
            <p:ph idx="1"/>
          </p:nvPr>
        </p:nvSpPr>
        <p:spPr>
          <a:xfrm>
            <a:off x="914400" y="2766727"/>
            <a:ext cx="6705600" cy="3410236"/>
          </a:xfrm>
        </p:spPr>
        <p:txBody>
          <a:bodyPr vert="horz" lIns="91440" tIns="45720" rIns="91440" bIns="45720" rtlCol="0" anchor="t">
            <a:normAutofit/>
          </a:bodyPr>
          <a:lstStyle/>
          <a:p>
            <a:pPr marL="0" indent="0">
              <a:lnSpc>
                <a:spcPct val="110000"/>
              </a:lnSpc>
              <a:buNone/>
            </a:pPr>
            <a:r>
              <a:rPr lang="en-GB" sz="1100" dirty="0">
                <a:ea typeface="+mn-lt"/>
                <a:cs typeface="+mn-lt"/>
              </a:rPr>
              <a:t>Slide 3: Theories and Conclusions</a:t>
            </a:r>
            <a:endParaRPr lang="en-GB" sz="1100" dirty="0"/>
          </a:p>
          <a:p>
            <a:pPr>
              <a:lnSpc>
                <a:spcPct val="110000"/>
              </a:lnSpc>
            </a:pPr>
            <a:endParaRPr lang="en-GB" sz="1100"/>
          </a:p>
          <a:p>
            <a:pPr marL="0" indent="0">
              <a:lnSpc>
                <a:spcPct val="110000"/>
              </a:lnSpc>
              <a:buNone/>
            </a:pPr>
            <a:r>
              <a:rPr lang="en-GB" sz="1100" dirty="0">
                <a:ea typeface="+mn-lt"/>
                <a:cs typeface="+mn-lt"/>
              </a:rPr>
              <a:t>    •    After evaluating all data, I narrowed down the most plausible theories:</a:t>
            </a:r>
            <a:endParaRPr lang="en-GB" sz="1100" dirty="0"/>
          </a:p>
          <a:p>
            <a:pPr marL="0" indent="0">
              <a:lnSpc>
                <a:spcPct val="110000"/>
              </a:lnSpc>
              <a:buNone/>
            </a:pPr>
            <a:r>
              <a:rPr lang="en-GB" sz="1100" dirty="0">
                <a:ea typeface="+mn-lt"/>
                <a:cs typeface="+mn-lt"/>
              </a:rPr>
              <a:t>    1.    Accidental Drowning: Equipment failure or sudden weather change could have caused her boat to capsize.</a:t>
            </a:r>
            <a:endParaRPr lang="en-GB" sz="1100" dirty="0"/>
          </a:p>
          <a:p>
            <a:pPr marL="0" indent="0">
              <a:lnSpc>
                <a:spcPct val="110000"/>
              </a:lnSpc>
              <a:buNone/>
            </a:pPr>
            <a:r>
              <a:rPr lang="en-GB" sz="1100" dirty="0">
                <a:ea typeface="+mn-lt"/>
                <a:cs typeface="+mn-lt"/>
              </a:rPr>
              <a:t>    2.    Intentional Disappearance: Some emails suggest she felt threatened due to her outspoken criticism of a private oceanic mining firm.</a:t>
            </a:r>
            <a:endParaRPr lang="en-GB" sz="1100" dirty="0"/>
          </a:p>
          <a:p>
            <a:pPr marL="0" indent="0">
              <a:lnSpc>
                <a:spcPct val="110000"/>
              </a:lnSpc>
              <a:buNone/>
            </a:pPr>
            <a:r>
              <a:rPr lang="en-GB" sz="1100" dirty="0">
                <a:ea typeface="+mn-lt"/>
                <a:cs typeface="+mn-lt"/>
              </a:rPr>
              <a:t>    3.    Foul Play: Less likely, but not dismissible—anonymous messages received by Dr Hart hinted at intimidation.</a:t>
            </a:r>
            <a:endParaRPr lang="en-GB" sz="1100" dirty="0"/>
          </a:p>
          <a:p>
            <a:pPr marL="0" indent="0">
              <a:lnSpc>
                <a:spcPct val="110000"/>
              </a:lnSpc>
              <a:buNone/>
            </a:pPr>
            <a:r>
              <a:rPr lang="en-GB" sz="1100" dirty="0">
                <a:ea typeface="+mn-lt"/>
                <a:cs typeface="+mn-lt"/>
              </a:rPr>
              <a:t>    •    Based on location data, her known mental state, and lack of definitive crime scene evidence, the leading conclusion is accidental drowning exacerbated by hostile conditions. However, political motivations cannot be entirely ruled out.</a:t>
            </a:r>
            <a:endParaRPr lang="en-GB" sz="1100" dirty="0"/>
          </a:p>
          <a:p>
            <a:pPr>
              <a:lnSpc>
                <a:spcPct val="110000"/>
              </a:lnSpc>
            </a:pPr>
            <a:endParaRPr lang="en-GB" sz="1100"/>
          </a:p>
          <a:p>
            <a:pPr>
              <a:lnSpc>
                <a:spcPct val="110000"/>
              </a:lnSpc>
            </a:pPr>
            <a:endParaRPr lang="en-GB" sz="1100"/>
          </a:p>
        </p:txBody>
      </p:sp>
      <p:pic>
        <p:nvPicPr>
          <p:cNvPr id="7" name="Graphic 6" descr="Questions">
            <a:extLst>
              <a:ext uri="{FF2B5EF4-FFF2-40B4-BE49-F238E27FC236}">
                <a16:creationId xmlns:a16="http://schemas.microsoft.com/office/drawing/2014/main" id="{DAA5E044-F354-25DE-CBF7-D04466BEE93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86583" y="2752726"/>
            <a:ext cx="3410236" cy="3410236"/>
          </a:xfrm>
          <a:prstGeom prst="rect">
            <a:avLst/>
          </a:prstGeom>
        </p:spPr>
      </p:pic>
    </p:spTree>
    <p:extLst>
      <p:ext uri="{BB962C8B-B14F-4D97-AF65-F5344CB8AC3E}">
        <p14:creationId xmlns:p14="http://schemas.microsoft.com/office/powerpoint/2010/main" val="22299404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09CA6CC-C9DF-440F-BE30-1167A921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F82D7C3-4329-485C-9C81-FB5BA3FA9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146" y="0"/>
            <a:ext cx="7643854" cy="6858000"/>
          </a:xfrm>
          <a:prstGeom prst="rect">
            <a:avLst/>
          </a:prstGeom>
          <a:solidFill>
            <a:schemeClr val="accent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C3166F-AA1B-330D-ED45-170583FC6430}"/>
              </a:ext>
            </a:extLst>
          </p:cNvPr>
          <p:cNvSpPr>
            <a:spLocks noGrp="1"/>
          </p:cNvSpPr>
          <p:nvPr>
            <p:ph type="title"/>
          </p:nvPr>
        </p:nvSpPr>
        <p:spPr>
          <a:xfrm>
            <a:off x="5963479" y="596393"/>
            <a:ext cx="5618922" cy="1542507"/>
          </a:xfrm>
        </p:spPr>
        <p:txBody>
          <a:bodyPr>
            <a:normAutofit/>
          </a:bodyPr>
          <a:lstStyle/>
          <a:p>
            <a:endParaRPr lang="en-GB">
              <a:solidFill>
                <a:srgbClr val="FFFFFF"/>
              </a:solidFill>
            </a:endParaRPr>
          </a:p>
        </p:txBody>
      </p:sp>
      <p:pic>
        <p:nvPicPr>
          <p:cNvPr id="6" name="Picture 5" descr="3D abstract blue and gold cube illustration">
            <a:extLst>
              <a:ext uri="{FF2B5EF4-FFF2-40B4-BE49-F238E27FC236}">
                <a16:creationId xmlns:a16="http://schemas.microsoft.com/office/drawing/2014/main" id="{F7582576-AEA4-6EDA-8E5C-11173F7203F6}"/>
              </a:ext>
            </a:extLst>
          </p:cNvPr>
          <p:cNvPicPr>
            <a:picLocks noChangeAspect="1"/>
          </p:cNvPicPr>
          <p:nvPr/>
        </p:nvPicPr>
        <p:blipFill>
          <a:blip r:embed="rId2"/>
          <a:srcRect l="20415" r="34244" b="-3"/>
          <a:stretch>
            <a:fillRect/>
          </a:stretch>
        </p:blipFill>
        <p:spPr>
          <a:xfrm>
            <a:off x="20" y="5379"/>
            <a:ext cx="5181578" cy="6858000"/>
          </a:xfrm>
          <a:prstGeom prst="rect">
            <a:avLst/>
          </a:prstGeom>
        </p:spPr>
      </p:pic>
      <p:sp>
        <p:nvSpPr>
          <p:cNvPr id="3" name="Content Placeholder 2">
            <a:extLst>
              <a:ext uri="{FF2B5EF4-FFF2-40B4-BE49-F238E27FC236}">
                <a16:creationId xmlns:a16="http://schemas.microsoft.com/office/drawing/2014/main" id="{9D8CA461-61D9-4CC5-8601-44298CBB0D86}"/>
              </a:ext>
            </a:extLst>
          </p:cNvPr>
          <p:cNvSpPr>
            <a:spLocks noGrp="1"/>
          </p:cNvSpPr>
          <p:nvPr>
            <p:ph idx="1"/>
          </p:nvPr>
        </p:nvSpPr>
        <p:spPr>
          <a:xfrm>
            <a:off x="5963478" y="2138901"/>
            <a:ext cx="5618922" cy="4033299"/>
          </a:xfrm>
        </p:spPr>
        <p:txBody>
          <a:bodyPr vert="horz" lIns="91440" tIns="45720" rIns="91440" bIns="45720" rtlCol="0">
            <a:normAutofit/>
          </a:bodyPr>
          <a:lstStyle/>
          <a:p>
            <a:pPr marL="0" indent="0">
              <a:lnSpc>
                <a:spcPct val="110000"/>
              </a:lnSpc>
              <a:buNone/>
            </a:pPr>
            <a:r>
              <a:rPr lang="en-GB" sz="1700">
                <a:solidFill>
                  <a:srgbClr val="FFFFFF"/>
                </a:solidFill>
                <a:ea typeface="+mn-lt"/>
                <a:cs typeface="+mn-lt"/>
              </a:rPr>
              <a:t>Slide 4: Reflection</a:t>
            </a:r>
            <a:endParaRPr lang="en-GB" sz="1700">
              <a:solidFill>
                <a:srgbClr val="FFFFFF"/>
              </a:solidFill>
            </a:endParaRPr>
          </a:p>
          <a:p>
            <a:pPr>
              <a:lnSpc>
                <a:spcPct val="110000"/>
              </a:lnSpc>
            </a:pPr>
            <a:endParaRPr lang="en-GB" sz="1700">
              <a:solidFill>
                <a:srgbClr val="FFFFFF"/>
              </a:solidFill>
            </a:endParaRPr>
          </a:p>
          <a:p>
            <a:pPr marL="0" indent="0">
              <a:lnSpc>
                <a:spcPct val="110000"/>
              </a:lnSpc>
              <a:buNone/>
            </a:pPr>
            <a:r>
              <a:rPr lang="en-GB" sz="1700">
                <a:solidFill>
                  <a:srgbClr val="FFFFFF"/>
                </a:solidFill>
                <a:ea typeface="+mn-lt"/>
                <a:cs typeface="+mn-lt"/>
              </a:rPr>
              <a:t>  •    One of the main challenges was separating factual evidence from sensationalism in media reporting.</a:t>
            </a:r>
            <a:endParaRPr lang="en-GB" sz="1700">
              <a:solidFill>
                <a:srgbClr val="FFFFFF"/>
              </a:solidFill>
            </a:endParaRPr>
          </a:p>
          <a:p>
            <a:pPr marL="0" indent="0">
              <a:lnSpc>
                <a:spcPct val="110000"/>
              </a:lnSpc>
              <a:buNone/>
            </a:pPr>
            <a:r>
              <a:rPr lang="en-GB" sz="1700">
                <a:solidFill>
                  <a:srgbClr val="FFFFFF"/>
                </a:solidFill>
                <a:ea typeface="+mn-lt"/>
                <a:cs typeface="+mn-lt"/>
              </a:rPr>
              <a:t>   •    Another was recognising my own biases and assumptions in interpreting incomplete data.</a:t>
            </a:r>
            <a:endParaRPr lang="en-GB" sz="1700">
              <a:solidFill>
                <a:srgbClr val="FFFFFF"/>
              </a:solidFill>
            </a:endParaRPr>
          </a:p>
          <a:p>
            <a:pPr marL="0" indent="0">
              <a:lnSpc>
                <a:spcPct val="110000"/>
              </a:lnSpc>
              <a:buNone/>
            </a:pPr>
            <a:r>
              <a:rPr lang="en-GB" sz="1700">
                <a:solidFill>
                  <a:srgbClr val="FFFFFF"/>
                </a:solidFill>
                <a:ea typeface="+mn-lt"/>
                <a:cs typeface="+mn-lt"/>
              </a:rPr>
              <a:t>   •    I learned the importance of triangulating sources and maintaining objectivity, especially in ambiguous cases.</a:t>
            </a:r>
            <a:endParaRPr lang="en-GB" sz="1700">
              <a:solidFill>
                <a:srgbClr val="FFFFFF"/>
              </a:solidFill>
            </a:endParaRPr>
          </a:p>
          <a:p>
            <a:pPr marL="0" indent="0">
              <a:lnSpc>
                <a:spcPct val="110000"/>
              </a:lnSpc>
              <a:buNone/>
            </a:pPr>
            <a:r>
              <a:rPr lang="en-GB" sz="1700">
                <a:solidFill>
                  <a:srgbClr val="FFFFFF"/>
                </a:solidFill>
                <a:ea typeface="+mn-lt"/>
                <a:cs typeface="+mn-lt"/>
              </a:rPr>
              <a:t>   •    This investigation also highlighted the ethical dimension of reporting on personal tragedies while respecting privacy and due process.</a:t>
            </a:r>
            <a:endParaRPr lang="en-GB" sz="1700">
              <a:solidFill>
                <a:srgbClr val="FFFFFF"/>
              </a:solidFill>
            </a:endParaRPr>
          </a:p>
          <a:p>
            <a:pPr>
              <a:lnSpc>
                <a:spcPct val="110000"/>
              </a:lnSpc>
            </a:pPr>
            <a:endParaRPr lang="en-GB" sz="1700">
              <a:solidFill>
                <a:srgbClr val="FFFFFF"/>
              </a:solidFill>
            </a:endParaRPr>
          </a:p>
        </p:txBody>
      </p:sp>
      <p:sp>
        <p:nvSpPr>
          <p:cNvPr id="13" name="Freeform: Shape 12">
            <a:extLst>
              <a:ext uri="{FF2B5EF4-FFF2-40B4-BE49-F238E27FC236}">
                <a16:creationId xmlns:a16="http://schemas.microsoft.com/office/drawing/2014/main" id="{B4A844BD-14AA-428F-A577-AF00BC3747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05014" y="3249456"/>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B5E57564-AF5B-45C2-9B42-165C77BE88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05012" y="3249456"/>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530926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E73BB-0CB3-F2EE-2BC1-8FBA8545FE9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95AC50B-7AA4-50FB-775D-6D4CABA7DD51}"/>
              </a:ext>
            </a:extLst>
          </p:cNvPr>
          <p:cNvSpPr>
            <a:spLocks noGrp="1"/>
          </p:cNvSpPr>
          <p:nvPr>
            <p:ph idx="1"/>
          </p:nvPr>
        </p:nvSpPr>
        <p:spPr/>
        <p:txBody>
          <a:bodyPr vert="horz" lIns="91440" tIns="45720" rIns="91440" bIns="45720" rtlCol="0" anchor="t">
            <a:normAutofit/>
          </a:bodyPr>
          <a:lstStyle/>
          <a:p>
            <a:pPr marL="0" indent="0">
              <a:buNone/>
            </a:pPr>
            <a:r>
              <a:rPr lang="en-GB">
                <a:ea typeface="+mn-lt"/>
                <a:cs typeface="+mn-lt"/>
              </a:rPr>
              <a:t>5: References</a:t>
            </a:r>
            <a:endParaRPr lang="en-GB"/>
          </a:p>
          <a:p>
            <a:endParaRPr lang="en-GB"/>
          </a:p>
          <a:p>
            <a:pPr marL="0" indent="0">
              <a:buNone/>
            </a:pPr>
            <a:r>
              <a:rPr lang="en-GB">
                <a:ea typeface="+mn-lt"/>
                <a:cs typeface="+mn-lt"/>
              </a:rPr>
              <a:t>   •    I used a variety of reliable sources to ensure credibility:</a:t>
            </a:r>
            <a:endParaRPr lang="en-GB"/>
          </a:p>
          <a:p>
            <a:pPr marL="0" indent="0">
              <a:buNone/>
            </a:pPr>
            <a:r>
              <a:rPr lang="en-GB">
                <a:ea typeface="+mn-lt"/>
                <a:cs typeface="+mn-lt"/>
              </a:rPr>
              <a:t> 1.    BBC News. (2023). Marine Biologist Missing at Sea: What We Know So Far.</a:t>
            </a:r>
            <a:endParaRPr lang="en-GB"/>
          </a:p>
          <a:p>
            <a:pPr marL="0" indent="0">
              <a:buNone/>
            </a:pPr>
            <a:r>
              <a:rPr lang="en-GB">
                <a:ea typeface="+mn-lt"/>
                <a:cs typeface="+mn-lt"/>
              </a:rPr>
              <a:t> 2.    Jones, A. (2023). Risks of Deep-Sea Research. Marine Studies Quarterly.</a:t>
            </a:r>
            <a:endParaRPr lang="en-GB"/>
          </a:p>
          <a:p>
            <a:pPr marL="0" indent="0">
              <a:buNone/>
            </a:pPr>
            <a:r>
              <a:rPr lang="en-GB">
                <a:ea typeface="+mn-lt"/>
                <a:cs typeface="+mn-lt"/>
              </a:rPr>
              <a:t> 3.    </a:t>
            </a:r>
            <a:r>
              <a:rPr lang="en-GB" dirty="0" err="1">
                <a:ea typeface="+mn-lt"/>
                <a:cs typeface="+mn-lt"/>
              </a:rPr>
              <a:t>MarineLog</a:t>
            </a:r>
            <a:r>
              <a:rPr lang="en-GB" dirty="0">
                <a:ea typeface="+mn-lt"/>
                <a:cs typeface="+mn-lt"/>
              </a:rPr>
              <a:t> UK. (2023). Vessel Tracking and Incident Report – Dr E. Hart.</a:t>
            </a:r>
          </a:p>
          <a:p>
            <a:pPr marL="0" indent="0">
              <a:buNone/>
            </a:pPr>
            <a:r>
              <a:rPr lang="en-GB">
                <a:ea typeface="+mn-lt"/>
                <a:cs typeface="+mn-lt"/>
              </a:rPr>
              <a:t> 4.    Smith, L. (2024). The Politics of Oceanic Mining. Environmental Ethics Journal.</a:t>
            </a:r>
            <a:endParaRPr lang="en-GB"/>
          </a:p>
          <a:p>
            <a:pPr marL="0" indent="0">
              <a:buNone/>
            </a:pPr>
            <a:r>
              <a:rPr lang="en-GB">
                <a:ea typeface="+mn-lt"/>
                <a:cs typeface="+mn-lt"/>
              </a:rPr>
              <a:t> 5.    The Guardian. (2023). Scientist’s Disappearance Linked to Industry Threats?</a:t>
            </a:r>
            <a:endParaRPr lang="en-GB"/>
          </a:p>
        </p:txBody>
      </p:sp>
    </p:spTree>
    <p:extLst>
      <p:ext uri="{BB962C8B-B14F-4D97-AF65-F5344CB8AC3E}">
        <p14:creationId xmlns:p14="http://schemas.microsoft.com/office/powerpoint/2010/main" val="181209340"/>
      </p:ext>
    </p:extLst>
  </p:cSld>
  <p:clrMapOvr>
    <a:masterClrMapping/>
  </p:clrMapOvr>
</p:sld>
</file>

<file path=ppt/theme/theme1.xml><?xml version="1.0" encoding="utf-8"?>
<a:theme xmlns:a="http://schemas.openxmlformats.org/drawingml/2006/main" name="ModOverlayVTI">
  <a:themeElements>
    <a:clrScheme name="Custom 50">
      <a:dk1>
        <a:sysClr val="windowText" lastClr="000000"/>
      </a:dk1>
      <a:lt1>
        <a:srgbClr val="F4F2EC"/>
      </a:lt1>
      <a:dk2>
        <a:srgbClr val="09283F"/>
      </a:dk2>
      <a:lt2>
        <a:srgbClr val="FFFFFF"/>
      </a:lt2>
      <a:accent1>
        <a:srgbClr val="3C9A8F"/>
      </a:accent1>
      <a:accent2>
        <a:srgbClr val="18818C"/>
      </a:accent2>
      <a:accent3>
        <a:srgbClr val="800A2F"/>
      </a:accent3>
      <a:accent4>
        <a:srgbClr val="F6635C"/>
      </a:accent4>
      <a:accent5>
        <a:srgbClr val="F48E7C"/>
      </a:accent5>
      <a:accent6>
        <a:srgbClr val="DA9D16"/>
      </a:accent6>
      <a:hlink>
        <a:srgbClr val="ED621D"/>
      </a:hlink>
      <a:folHlink>
        <a:srgbClr val="A18A6D"/>
      </a:folHlink>
    </a:clrScheme>
    <a:fontScheme name="Elephant Arial Nova Light">
      <a:majorFont>
        <a:latin typeface="Elephant"/>
        <a:ea typeface=""/>
        <a:cs typeface=""/>
      </a:majorFont>
      <a:minorFont>
        <a:latin typeface="Arial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odOverlayVTI" id="{85202D65-63D3-4793-A090-FA8DF18DC0BE}" vid="{91924FCD-E846-48AE-B233-F25A78D18B8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ModOverlayVTI</vt:lpstr>
      <vt:lpstr>The Disappearance of Dr.Hart</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133</cp:revision>
  <dcterms:created xsi:type="dcterms:W3CDTF">2025-06-21T14:34:22Z</dcterms:created>
  <dcterms:modified xsi:type="dcterms:W3CDTF">2025-06-21T15:16:27Z</dcterms:modified>
</cp:coreProperties>
</file>