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12" r:id="rId2"/>
    <p:sldMasterId id="2147483719" r:id="rId3"/>
  </p:sldMasterIdLst>
  <p:notesMasterIdLst>
    <p:notesMasterId r:id="rId47"/>
  </p:notesMasterIdLst>
  <p:sldIdLst>
    <p:sldId id="256" r:id="rId4"/>
    <p:sldId id="298" r:id="rId5"/>
    <p:sldId id="339" r:id="rId6"/>
    <p:sldId id="330" r:id="rId7"/>
    <p:sldId id="439" r:id="rId8"/>
    <p:sldId id="440" r:id="rId9"/>
    <p:sldId id="441" r:id="rId10"/>
    <p:sldId id="442" r:id="rId11"/>
    <p:sldId id="443" r:id="rId12"/>
    <p:sldId id="444" r:id="rId13"/>
    <p:sldId id="445" r:id="rId14"/>
    <p:sldId id="446" r:id="rId15"/>
    <p:sldId id="447" r:id="rId16"/>
    <p:sldId id="458" r:id="rId17"/>
    <p:sldId id="459" r:id="rId18"/>
    <p:sldId id="450" r:id="rId19"/>
    <p:sldId id="451" r:id="rId20"/>
    <p:sldId id="452" r:id="rId21"/>
    <p:sldId id="453" r:id="rId22"/>
    <p:sldId id="454" r:id="rId23"/>
    <p:sldId id="455" r:id="rId24"/>
    <p:sldId id="456" r:id="rId25"/>
    <p:sldId id="457" r:id="rId26"/>
    <p:sldId id="420" r:id="rId27"/>
    <p:sldId id="375" r:id="rId28"/>
    <p:sldId id="376" r:id="rId29"/>
    <p:sldId id="411" r:id="rId30"/>
    <p:sldId id="410" r:id="rId31"/>
    <p:sldId id="415" r:id="rId32"/>
    <p:sldId id="430" r:id="rId33"/>
    <p:sldId id="390" r:id="rId34"/>
    <p:sldId id="377" r:id="rId35"/>
    <p:sldId id="421" r:id="rId36"/>
    <p:sldId id="368" r:id="rId37"/>
    <p:sldId id="423" r:id="rId38"/>
    <p:sldId id="424" r:id="rId39"/>
    <p:sldId id="300" r:id="rId40"/>
    <p:sldId id="412" r:id="rId41"/>
    <p:sldId id="414" r:id="rId42"/>
    <p:sldId id="416" r:id="rId43"/>
    <p:sldId id="297" r:id="rId44"/>
    <p:sldId id="296" r:id="rId45"/>
    <p:sldId id="342" r:id="rId46"/>
  </p:sldIdLst>
  <p:sldSz cx="12192000" cy="6858000"/>
  <p:notesSz cx="6858000" cy="9144000"/>
  <p:custDataLst>
    <p:tags r:id="rId4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95E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45" autoAdjust="0"/>
    <p:restoredTop sz="88571" autoAdjust="0"/>
  </p:normalViewPr>
  <p:slideViewPr>
    <p:cSldViewPr snapToGrid="0">
      <p:cViewPr varScale="1">
        <p:scale>
          <a:sx n="67" d="100"/>
          <a:sy n="67" d="100"/>
        </p:scale>
        <p:origin x="485" y="5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microsoft.com/office/2016/11/relationships/changesInfo" Target="changesInfos/changesInfo1.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tags" Target="tags/tag1.xml"/><Relationship Id="rId8" Type="http://schemas.openxmlformats.org/officeDocument/2006/relationships/slide" Target="slides/slide5.xml"/><Relationship Id="rId51"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Marie Bassler" userId="38f25fa2-f4e2-42aa-a629-d2ccc29b42c2" providerId="ADAL" clId="{D9131102-CC14-4FD3-B9E9-CFA492F1D401}"/>
    <pc:docChg chg="custSel modSld">
      <pc:chgData name="Lisa-Marie Bassler" userId="38f25fa2-f4e2-42aa-a629-d2ccc29b42c2" providerId="ADAL" clId="{D9131102-CC14-4FD3-B9E9-CFA492F1D401}" dt="2026-10-01T14:28:25.632" v="6836"/>
      <pc:docMkLst>
        <pc:docMk/>
      </pc:docMkLst>
      <pc:sldChg chg="modSp mod">
        <pc:chgData name="Lisa-Marie Bassler" userId="38f25fa2-f4e2-42aa-a629-d2ccc29b42c2" providerId="ADAL" clId="{D9131102-CC14-4FD3-B9E9-CFA492F1D401}" dt="2026-10-01T14:22:54.078" v="6757"/>
        <pc:sldMkLst>
          <pc:docMk/>
          <pc:sldMk cId="9871345" sldId="440"/>
        </pc:sldMkLst>
        <pc:spChg chg="mod">
          <ac:chgData name="Lisa-Marie Bassler" userId="38f25fa2-f4e2-42aa-a629-d2ccc29b42c2" providerId="ADAL" clId="{D9131102-CC14-4FD3-B9E9-CFA492F1D401}" dt="2026-10-01T13:11:11.758" v="3017"/>
          <ac:spMkLst>
            <pc:docMk/>
            <pc:sldMk cId="9871345" sldId="440"/>
            <ac:spMk id="4" creationId="{EBDF8248-DCC8-4256-A823-AF7DF2992FAF}"/>
          </ac:spMkLst>
        </pc:spChg>
        <pc:spChg chg="mod">
          <ac:chgData name="Lisa-Marie Bassler" userId="38f25fa2-f4e2-42aa-a629-d2ccc29b42c2" providerId="ADAL" clId="{D9131102-CC14-4FD3-B9E9-CFA492F1D401}" dt="2026-10-01T13:11:25.766" v="3027"/>
          <ac:spMkLst>
            <pc:docMk/>
            <pc:sldMk cId="9871345" sldId="440"/>
            <ac:spMk id="5" creationId="{CD417F85-3CFB-45DD-9C4A-275B11DEDDD4}"/>
          </ac:spMkLst>
        </pc:spChg>
        <pc:spChg chg="mod">
          <ac:chgData name="Lisa-Marie Bassler" userId="38f25fa2-f4e2-42aa-a629-d2ccc29b42c2" providerId="ADAL" clId="{D9131102-CC14-4FD3-B9E9-CFA492F1D401}" dt="2026-10-01T14:22:53.866" v="6699"/>
          <ac:spMkLst>
            <pc:docMk/>
            <pc:sldMk cId="9871345" sldId="440"/>
            <ac:spMk id="8" creationId="{88CBAC84-D6AD-439B-A08C-9577E8B980DA}"/>
          </ac:spMkLst>
        </pc:spChg>
        <pc:spChg chg="mod">
          <ac:chgData name="Lisa-Marie Bassler" userId="38f25fa2-f4e2-42aa-a629-d2ccc29b42c2" providerId="ADAL" clId="{D9131102-CC14-4FD3-B9E9-CFA492F1D401}" dt="2026-10-01T14:22:54.078" v="6757"/>
          <ac:spMkLst>
            <pc:docMk/>
            <pc:sldMk cId="9871345" sldId="440"/>
            <ac:spMk id="10" creationId="{D1FDC7C0-734D-49EB-984D-C975AD435CE0}"/>
          </ac:spMkLst>
        </pc:spChg>
        <pc:spChg chg="mod">
          <ac:chgData name="Lisa-Marie Bassler" userId="38f25fa2-f4e2-42aa-a629-d2ccc29b42c2" providerId="ADAL" clId="{D9131102-CC14-4FD3-B9E9-CFA492F1D401}" dt="2026-10-01T14:22:53.866" v="6696"/>
          <ac:spMkLst>
            <pc:docMk/>
            <pc:sldMk cId="9871345" sldId="440"/>
            <ac:spMk id="12" creationId="{3A1FA580-F446-4A1A-846D-A35D9C6AC18A}"/>
          </ac:spMkLst>
        </pc:spChg>
        <pc:spChg chg="mod">
          <ac:chgData name="Lisa-Marie Bassler" userId="38f25fa2-f4e2-42aa-a629-d2ccc29b42c2" providerId="ADAL" clId="{D9131102-CC14-4FD3-B9E9-CFA492F1D401}" dt="2026-10-01T14:22:53.866" v="6694"/>
          <ac:spMkLst>
            <pc:docMk/>
            <pc:sldMk cId="9871345" sldId="440"/>
            <ac:spMk id="14" creationId="{9B0CC9CD-B5F0-4337-B1B7-950F7AC0FAAD}"/>
          </ac:spMkLst>
        </pc:spChg>
        <pc:spChg chg="mod">
          <ac:chgData name="Lisa-Marie Bassler" userId="38f25fa2-f4e2-42aa-a629-d2ccc29b42c2" providerId="ADAL" clId="{D9131102-CC14-4FD3-B9E9-CFA492F1D401}" dt="2026-10-01T14:22:53.866" v="6697"/>
          <ac:spMkLst>
            <pc:docMk/>
            <pc:sldMk cId="9871345" sldId="440"/>
            <ac:spMk id="16" creationId="{15F0339A-91B2-46C0-86A0-80512428D105}"/>
          </ac:spMkLst>
        </pc:spChg>
        <pc:spChg chg="mod">
          <ac:chgData name="Lisa-Marie Bassler" userId="38f25fa2-f4e2-42aa-a629-d2ccc29b42c2" providerId="ADAL" clId="{D9131102-CC14-4FD3-B9E9-CFA492F1D401}" dt="2026-10-01T14:22:53.866" v="6695"/>
          <ac:spMkLst>
            <pc:docMk/>
            <pc:sldMk cId="9871345" sldId="440"/>
            <ac:spMk id="18" creationId="{2B7C4FFC-BBBD-454B-81BE-E9DC700AC5B7}"/>
          </ac:spMkLst>
        </pc:spChg>
      </pc:sldChg>
      <pc:sldChg chg="modSp mod">
        <pc:chgData name="Lisa-Marie Bassler" userId="38f25fa2-f4e2-42aa-a629-d2ccc29b42c2" providerId="ADAL" clId="{D9131102-CC14-4FD3-B9E9-CFA492F1D401}" dt="2026-10-01T14:28:25.623" v="6796"/>
        <pc:sldMkLst>
          <pc:docMk/>
          <pc:sldMk cId="2515329092" sldId="441"/>
        </pc:sldMkLst>
        <pc:spChg chg="mod">
          <ac:chgData name="Lisa-Marie Bassler" userId="38f25fa2-f4e2-42aa-a629-d2ccc29b42c2" providerId="ADAL" clId="{D9131102-CC14-4FD3-B9E9-CFA492F1D401}" dt="2026-10-01T13:11:11.768" v="3018"/>
          <ac:spMkLst>
            <pc:docMk/>
            <pc:sldMk cId="2515329092" sldId="441"/>
            <ac:spMk id="4" creationId="{AA307D2B-7FA9-4591-9083-10DB6932C7AE}"/>
          </ac:spMkLst>
        </pc:spChg>
        <pc:spChg chg="mod">
          <ac:chgData name="Lisa-Marie Bassler" userId="38f25fa2-f4e2-42aa-a629-d2ccc29b42c2" providerId="ADAL" clId="{D9131102-CC14-4FD3-B9E9-CFA492F1D401}" dt="2026-10-01T13:11:25.768" v="3028"/>
          <ac:spMkLst>
            <pc:docMk/>
            <pc:sldMk cId="2515329092" sldId="441"/>
            <ac:spMk id="5" creationId="{79D5C6C2-6848-435E-BB75-56DEC99E966D}"/>
          </ac:spMkLst>
        </pc:spChg>
        <pc:spChg chg="mod">
          <ac:chgData name="Lisa-Marie Bassler" userId="38f25fa2-f4e2-42aa-a629-d2ccc29b42c2" providerId="ADAL" clId="{D9131102-CC14-4FD3-B9E9-CFA492F1D401}" dt="2026-10-01T14:22:54.092" v="6759"/>
          <ac:spMkLst>
            <pc:docMk/>
            <pc:sldMk cId="2515329092" sldId="441"/>
            <ac:spMk id="9" creationId="{5EAC5901-1CA9-4DFE-8CB1-6C1C8CF42F0D}"/>
          </ac:spMkLst>
        </pc:spChg>
        <pc:spChg chg="mod">
          <ac:chgData name="Lisa-Marie Bassler" userId="38f25fa2-f4e2-42aa-a629-d2ccc29b42c2" providerId="ADAL" clId="{D9131102-CC14-4FD3-B9E9-CFA492F1D401}" dt="2026-10-01T13:11:25.809" v="3074"/>
          <ac:spMkLst>
            <pc:docMk/>
            <pc:sldMk cId="2515329092" sldId="441"/>
            <ac:spMk id="11" creationId="{441387B2-EEEA-47A8-9EA1-5DEA8BE60708}"/>
          </ac:spMkLst>
        </pc:spChg>
        <pc:spChg chg="mod">
          <ac:chgData name="Lisa-Marie Bassler" userId="38f25fa2-f4e2-42aa-a629-d2ccc29b42c2" providerId="ADAL" clId="{D9131102-CC14-4FD3-B9E9-CFA492F1D401}" dt="2026-10-01T13:11:25.809" v="3078"/>
          <ac:spMkLst>
            <pc:docMk/>
            <pc:sldMk cId="2515329092" sldId="441"/>
            <ac:spMk id="13" creationId="{EC4B46F6-8F51-4E88-9321-6BE78A8DCEAC}"/>
          </ac:spMkLst>
        </pc:spChg>
        <pc:spChg chg="mod">
          <ac:chgData name="Lisa-Marie Bassler" userId="38f25fa2-f4e2-42aa-a629-d2ccc29b42c2" providerId="ADAL" clId="{D9131102-CC14-4FD3-B9E9-CFA492F1D401}" dt="2026-10-01T13:11:25.809" v="3079"/>
          <ac:spMkLst>
            <pc:docMk/>
            <pc:sldMk cId="2515329092" sldId="441"/>
            <ac:spMk id="15" creationId="{BA0EFE2B-2757-4D3C-9ED2-8C86F911E8A3}"/>
          </ac:spMkLst>
        </pc:spChg>
        <pc:spChg chg="mod">
          <ac:chgData name="Lisa-Marie Bassler" userId="38f25fa2-f4e2-42aa-a629-d2ccc29b42c2" providerId="ADAL" clId="{D9131102-CC14-4FD3-B9E9-CFA492F1D401}" dt="2026-10-01T13:11:25.809" v="3083"/>
          <ac:spMkLst>
            <pc:docMk/>
            <pc:sldMk cId="2515329092" sldId="441"/>
            <ac:spMk id="17" creationId="{184A1FFB-05E6-419E-8ACE-ABEF0B2EE125}"/>
          </ac:spMkLst>
        </pc:spChg>
        <pc:spChg chg="mod">
          <ac:chgData name="Lisa-Marie Bassler" userId="38f25fa2-f4e2-42aa-a629-d2ccc29b42c2" providerId="ADAL" clId="{D9131102-CC14-4FD3-B9E9-CFA492F1D401}" dt="2026-10-01T14:28:25.623" v="6796"/>
          <ac:spMkLst>
            <pc:docMk/>
            <pc:sldMk cId="2515329092" sldId="441"/>
            <ac:spMk id="18" creationId="{57B49810-EE03-4F73-89FC-2A63B43D5B82}"/>
          </ac:spMkLst>
        </pc:spChg>
      </pc:sldChg>
      <pc:sldChg chg="modSp mod">
        <pc:chgData name="Lisa-Marie Bassler" userId="38f25fa2-f4e2-42aa-a629-d2ccc29b42c2" providerId="ADAL" clId="{D9131102-CC14-4FD3-B9E9-CFA492F1D401}" dt="2026-10-01T14:22:54.103" v="6761"/>
        <pc:sldMkLst>
          <pc:docMk/>
          <pc:sldMk cId="3024562253" sldId="442"/>
        </pc:sldMkLst>
        <pc:spChg chg="mod">
          <ac:chgData name="Lisa-Marie Bassler" userId="38f25fa2-f4e2-42aa-a629-d2ccc29b42c2" providerId="ADAL" clId="{D9131102-CC14-4FD3-B9E9-CFA492F1D401}" dt="2026-10-01T13:13:07.210" v="3411"/>
          <ac:spMkLst>
            <pc:docMk/>
            <pc:sldMk cId="3024562253" sldId="442"/>
            <ac:spMk id="4" creationId="{6AD936F7-A94D-41BE-9F05-B24074E59EF6}"/>
          </ac:spMkLst>
        </pc:spChg>
        <pc:spChg chg="mod">
          <ac:chgData name="Lisa-Marie Bassler" userId="38f25fa2-f4e2-42aa-a629-d2ccc29b42c2" providerId="ADAL" clId="{D9131102-CC14-4FD3-B9E9-CFA492F1D401}" dt="2026-10-01T13:13:18.528" v="3419"/>
          <ac:spMkLst>
            <pc:docMk/>
            <pc:sldMk cId="3024562253" sldId="442"/>
            <ac:spMk id="5" creationId="{4BDF15BE-A203-4DB8-99AF-26802232B30D}"/>
          </ac:spMkLst>
        </pc:spChg>
        <pc:spChg chg="mod">
          <ac:chgData name="Lisa-Marie Bassler" userId="38f25fa2-f4e2-42aa-a629-d2ccc29b42c2" providerId="ADAL" clId="{D9131102-CC14-4FD3-B9E9-CFA492F1D401}" dt="2026-10-01T14:22:53.887" v="6707"/>
          <ac:spMkLst>
            <pc:docMk/>
            <pc:sldMk cId="3024562253" sldId="442"/>
            <ac:spMk id="8" creationId="{EE771F11-E09B-4239-8F7B-88B9AFA4923F}"/>
          </ac:spMkLst>
        </pc:spChg>
        <pc:spChg chg="mod">
          <ac:chgData name="Lisa-Marie Bassler" userId="38f25fa2-f4e2-42aa-a629-d2ccc29b42c2" providerId="ADAL" clId="{D9131102-CC14-4FD3-B9E9-CFA492F1D401}" dt="2026-10-01T14:22:54.103" v="6761"/>
          <ac:spMkLst>
            <pc:docMk/>
            <pc:sldMk cId="3024562253" sldId="442"/>
            <ac:spMk id="10" creationId="{BA0DD442-DF92-4324-8C63-E0BCCDFE6F20}"/>
          </ac:spMkLst>
        </pc:spChg>
        <pc:spChg chg="mod">
          <ac:chgData name="Lisa-Marie Bassler" userId="38f25fa2-f4e2-42aa-a629-d2ccc29b42c2" providerId="ADAL" clId="{D9131102-CC14-4FD3-B9E9-CFA492F1D401}" dt="2026-10-01T14:22:53.871" v="6703"/>
          <ac:spMkLst>
            <pc:docMk/>
            <pc:sldMk cId="3024562253" sldId="442"/>
            <ac:spMk id="12" creationId="{C93FCC7C-FE58-4DBD-BFFF-D7C7D0E88DF4}"/>
          </ac:spMkLst>
        </pc:spChg>
        <pc:spChg chg="mod">
          <ac:chgData name="Lisa-Marie Bassler" userId="38f25fa2-f4e2-42aa-a629-d2ccc29b42c2" providerId="ADAL" clId="{D9131102-CC14-4FD3-B9E9-CFA492F1D401}" dt="2026-10-01T14:22:53.871" v="6700"/>
          <ac:spMkLst>
            <pc:docMk/>
            <pc:sldMk cId="3024562253" sldId="442"/>
            <ac:spMk id="14" creationId="{A004D395-1093-4BAB-AC3D-134A2B8FE26A}"/>
          </ac:spMkLst>
        </pc:spChg>
        <pc:spChg chg="mod">
          <ac:chgData name="Lisa-Marie Bassler" userId="38f25fa2-f4e2-42aa-a629-d2ccc29b42c2" providerId="ADAL" clId="{D9131102-CC14-4FD3-B9E9-CFA492F1D401}" dt="2026-10-01T14:22:53.871" v="6704"/>
          <ac:spMkLst>
            <pc:docMk/>
            <pc:sldMk cId="3024562253" sldId="442"/>
            <ac:spMk id="16" creationId="{F29D39D4-CFAB-4E26-B3C9-7BAF66918872}"/>
          </ac:spMkLst>
        </pc:spChg>
        <pc:spChg chg="mod">
          <ac:chgData name="Lisa-Marie Bassler" userId="38f25fa2-f4e2-42aa-a629-d2ccc29b42c2" providerId="ADAL" clId="{D9131102-CC14-4FD3-B9E9-CFA492F1D401}" dt="2026-10-01T14:22:53.871" v="6701"/>
          <ac:spMkLst>
            <pc:docMk/>
            <pc:sldMk cId="3024562253" sldId="442"/>
            <ac:spMk id="18" creationId="{A0273E20-311E-4C6F-92BE-69B7DB8DE6E9}"/>
          </ac:spMkLst>
        </pc:spChg>
        <pc:spChg chg="mod">
          <ac:chgData name="Lisa-Marie Bassler" userId="38f25fa2-f4e2-42aa-a629-d2ccc29b42c2" providerId="ADAL" clId="{D9131102-CC14-4FD3-B9E9-CFA492F1D401}" dt="2026-10-01T14:22:53.887" v="6705"/>
          <ac:spMkLst>
            <pc:docMk/>
            <pc:sldMk cId="3024562253" sldId="442"/>
            <ac:spMk id="20" creationId="{53BF3422-C25A-4E20-8495-B3F7813DEA90}"/>
          </ac:spMkLst>
        </pc:spChg>
        <pc:spChg chg="mod">
          <ac:chgData name="Lisa-Marie Bassler" userId="38f25fa2-f4e2-42aa-a629-d2ccc29b42c2" providerId="ADAL" clId="{D9131102-CC14-4FD3-B9E9-CFA492F1D401}" dt="2026-10-01T14:22:53.871" v="6702"/>
          <ac:spMkLst>
            <pc:docMk/>
            <pc:sldMk cId="3024562253" sldId="442"/>
            <ac:spMk id="22" creationId="{C9D35A19-0069-45B0-8BB7-BB5D24DB26B2}"/>
          </ac:spMkLst>
        </pc:spChg>
      </pc:sldChg>
      <pc:sldChg chg="modSp mod">
        <pc:chgData name="Lisa-Marie Bassler" userId="38f25fa2-f4e2-42aa-a629-d2ccc29b42c2" providerId="ADAL" clId="{D9131102-CC14-4FD3-B9E9-CFA492F1D401}" dt="2026-10-01T14:28:25.623" v="6801"/>
        <pc:sldMkLst>
          <pc:docMk/>
          <pc:sldMk cId="2967740527" sldId="443"/>
        </pc:sldMkLst>
        <pc:spChg chg="mod">
          <ac:chgData name="Lisa-Marie Bassler" userId="38f25fa2-f4e2-42aa-a629-d2ccc29b42c2" providerId="ADAL" clId="{D9131102-CC14-4FD3-B9E9-CFA492F1D401}" dt="2026-10-01T13:13:07.220" v="3412"/>
          <ac:spMkLst>
            <pc:docMk/>
            <pc:sldMk cId="2967740527" sldId="443"/>
            <ac:spMk id="4" creationId="{09073CB6-F7D0-4838-B246-2E905E75A675}"/>
          </ac:spMkLst>
        </pc:spChg>
        <pc:spChg chg="mod">
          <ac:chgData name="Lisa-Marie Bassler" userId="38f25fa2-f4e2-42aa-a629-d2ccc29b42c2" providerId="ADAL" clId="{D9131102-CC14-4FD3-B9E9-CFA492F1D401}" dt="2026-10-01T13:13:18.547" v="3438"/>
          <ac:spMkLst>
            <pc:docMk/>
            <pc:sldMk cId="2967740527" sldId="443"/>
            <ac:spMk id="5" creationId="{FC6C907F-6268-44E7-9044-47835A523A1A}"/>
          </ac:spMkLst>
        </pc:spChg>
        <pc:spChg chg="mod">
          <ac:chgData name="Lisa-Marie Bassler" userId="38f25fa2-f4e2-42aa-a629-d2ccc29b42c2" providerId="ADAL" clId="{D9131102-CC14-4FD3-B9E9-CFA492F1D401}" dt="2026-10-01T14:22:54.118" v="6763"/>
          <ac:spMkLst>
            <pc:docMk/>
            <pc:sldMk cId="2967740527" sldId="443"/>
            <ac:spMk id="9" creationId="{3FD81301-C722-4FA5-B3E4-7B9357581286}"/>
          </ac:spMkLst>
        </pc:spChg>
        <pc:spChg chg="mod">
          <ac:chgData name="Lisa-Marie Bassler" userId="38f25fa2-f4e2-42aa-a629-d2ccc29b42c2" providerId="ADAL" clId="{D9131102-CC14-4FD3-B9E9-CFA492F1D401}" dt="2026-10-01T13:13:18.570" v="3453"/>
          <ac:spMkLst>
            <pc:docMk/>
            <pc:sldMk cId="2967740527" sldId="443"/>
            <ac:spMk id="11" creationId="{C847E36A-ECD1-4591-ACA6-BC7480A6D3AC}"/>
          </ac:spMkLst>
        </pc:spChg>
        <pc:spChg chg="mod">
          <ac:chgData name="Lisa-Marie Bassler" userId="38f25fa2-f4e2-42aa-a629-d2ccc29b42c2" providerId="ADAL" clId="{D9131102-CC14-4FD3-B9E9-CFA492F1D401}" dt="2026-10-01T13:13:18.570" v="3457"/>
          <ac:spMkLst>
            <pc:docMk/>
            <pc:sldMk cId="2967740527" sldId="443"/>
            <ac:spMk id="13" creationId="{AFCB4867-2B06-40BC-A605-E33B12BA9466}"/>
          </ac:spMkLst>
        </pc:spChg>
        <pc:spChg chg="mod">
          <ac:chgData name="Lisa-Marie Bassler" userId="38f25fa2-f4e2-42aa-a629-d2ccc29b42c2" providerId="ADAL" clId="{D9131102-CC14-4FD3-B9E9-CFA492F1D401}" dt="2026-10-01T13:13:18.570" v="3458"/>
          <ac:spMkLst>
            <pc:docMk/>
            <pc:sldMk cId="2967740527" sldId="443"/>
            <ac:spMk id="15" creationId="{C5E7A521-006B-41E2-891B-98D271ECE283}"/>
          </ac:spMkLst>
        </pc:spChg>
        <pc:spChg chg="mod">
          <ac:chgData name="Lisa-Marie Bassler" userId="38f25fa2-f4e2-42aa-a629-d2ccc29b42c2" providerId="ADAL" clId="{D9131102-CC14-4FD3-B9E9-CFA492F1D401}" dt="2026-10-01T13:13:18.571" v="3462"/>
          <ac:spMkLst>
            <pc:docMk/>
            <pc:sldMk cId="2967740527" sldId="443"/>
            <ac:spMk id="17" creationId="{F364265A-A614-40CE-9617-459DCA837957}"/>
          </ac:spMkLst>
        </pc:spChg>
        <pc:spChg chg="mod">
          <ac:chgData name="Lisa-Marie Bassler" userId="38f25fa2-f4e2-42aa-a629-d2ccc29b42c2" providerId="ADAL" clId="{D9131102-CC14-4FD3-B9E9-CFA492F1D401}" dt="2026-10-01T13:13:18.571" v="3463"/>
          <ac:spMkLst>
            <pc:docMk/>
            <pc:sldMk cId="2967740527" sldId="443"/>
            <ac:spMk id="19" creationId="{B2E33853-6528-4D40-9229-1A7E268398E2}"/>
          </ac:spMkLst>
        </pc:spChg>
        <pc:spChg chg="mod">
          <ac:chgData name="Lisa-Marie Bassler" userId="38f25fa2-f4e2-42aa-a629-d2ccc29b42c2" providerId="ADAL" clId="{D9131102-CC14-4FD3-B9E9-CFA492F1D401}" dt="2026-10-01T13:13:18.571" v="3467"/>
          <ac:spMkLst>
            <pc:docMk/>
            <pc:sldMk cId="2967740527" sldId="443"/>
            <ac:spMk id="21" creationId="{3D8AC047-21AB-49B4-A717-4C74FF660180}"/>
          </ac:spMkLst>
        </pc:spChg>
        <pc:spChg chg="mod">
          <ac:chgData name="Lisa-Marie Bassler" userId="38f25fa2-f4e2-42aa-a629-d2ccc29b42c2" providerId="ADAL" clId="{D9131102-CC14-4FD3-B9E9-CFA492F1D401}" dt="2026-10-01T14:28:25.623" v="6801"/>
          <ac:spMkLst>
            <pc:docMk/>
            <pc:sldMk cId="2967740527" sldId="443"/>
            <ac:spMk id="22" creationId="{D82501E2-FB73-4FD9-AAE7-443CB34F8972}"/>
          </ac:spMkLst>
        </pc:spChg>
      </pc:sldChg>
      <pc:sldChg chg="modSp mod">
        <pc:chgData name="Lisa-Marie Bassler" userId="38f25fa2-f4e2-42aa-a629-d2ccc29b42c2" providerId="ADAL" clId="{D9131102-CC14-4FD3-B9E9-CFA492F1D401}" dt="2026-10-01T14:22:54.130" v="6765"/>
        <pc:sldMkLst>
          <pc:docMk/>
          <pc:sldMk cId="1890468415" sldId="444"/>
        </pc:sldMkLst>
        <pc:spChg chg="mod">
          <ac:chgData name="Lisa-Marie Bassler" userId="38f25fa2-f4e2-42aa-a629-d2ccc29b42c2" providerId="ADAL" clId="{D9131102-CC14-4FD3-B9E9-CFA492F1D401}" dt="2026-10-01T13:15:32.811" v="3924"/>
          <ac:spMkLst>
            <pc:docMk/>
            <pc:sldMk cId="1890468415" sldId="444"/>
            <ac:spMk id="4" creationId="{937BD772-4AC3-4BE2-880C-ED0BD0876F37}"/>
          </ac:spMkLst>
        </pc:spChg>
        <pc:spChg chg="mod">
          <ac:chgData name="Lisa-Marie Bassler" userId="38f25fa2-f4e2-42aa-a629-d2ccc29b42c2" providerId="ADAL" clId="{D9131102-CC14-4FD3-B9E9-CFA492F1D401}" dt="2026-10-01T13:15:40.591" v="3932"/>
          <ac:spMkLst>
            <pc:docMk/>
            <pc:sldMk cId="1890468415" sldId="444"/>
            <ac:spMk id="5" creationId="{D4A5EFD1-1E70-43D5-9E4D-8355BB3BA5FC}"/>
          </ac:spMkLst>
        </pc:spChg>
        <pc:spChg chg="mod">
          <ac:chgData name="Lisa-Marie Bassler" userId="38f25fa2-f4e2-42aa-a629-d2ccc29b42c2" providerId="ADAL" clId="{D9131102-CC14-4FD3-B9E9-CFA492F1D401}" dt="2026-10-01T14:22:53.908" v="6715"/>
          <ac:spMkLst>
            <pc:docMk/>
            <pc:sldMk cId="1890468415" sldId="444"/>
            <ac:spMk id="8" creationId="{33CAE975-3997-40E9-9024-8C044E9D0CF2}"/>
          </ac:spMkLst>
        </pc:spChg>
        <pc:spChg chg="mod">
          <ac:chgData name="Lisa-Marie Bassler" userId="38f25fa2-f4e2-42aa-a629-d2ccc29b42c2" providerId="ADAL" clId="{D9131102-CC14-4FD3-B9E9-CFA492F1D401}" dt="2026-10-01T14:22:54.130" v="6765"/>
          <ac:spMkLst>
            <pc:docMk/>
            <pc:sldMk cId="1890468415" sldId="444"/>
            <ac:spMk id="10" creationId="{36F431D9-C800-42BC-97D6-015EACEA56FA}"/>
          </ac:spMkLst>
        </pc:spChg>
        <pc:spChg chg="mod">
          <ac:chgData name="Lisa-Marie Bassler" userId="38f25fa2-f4e2-42aa-a629-d2ccc29b42c2" providerId="ADAL" clId="{D9131102-CC14-4FD3-B9E9-CFA492F1D401}" dt="2026-10-01T14:22:53.908" v="6711"/>
          <ac:spMkLst>
            <pc:docMk/>
            <pc:sldMk cId="1890468415" sldId="444"/>
            <ac:spMk id="12" creationId="{3DEFB06E-8682-4042-AAD2-6337DD395782}"/>
          </ac:spMkLst>
        </pc:spChg>
        <pc:spChg chg="mod">
          <ac:chgData name="Lisa-Marie Bassler" userId="38f25fa2-f4e2-42aa-a629-d2ccc29b42c2" providerId="ADAL" clId="{D9131102-CC14-4FD3-B9E9-CFA492F1D401}" dt="2026-10-01T14:22:53.906" v="6708"/>
          <ac:spMkLst>
            <pc:docMk/>
            <pc:sldMk cId="1890468415" sldId="444"/>
            <ac:spMk id="14" creationId="{4C06FA05-0D50-4932-9A86-B75497923FDC}"/>
          </ac:spMkLst>
        </pc:spChg>
        <pc:spChg chg="mod">
          <ac:chgData name="Lisa-Marie Bassler" userId="38f25fa2-f4e2-42aa-a629-d2ccc29b42c2" providerId="ADAL" clId="{D9131102-CC14-4FD3-B9E9-CFA492F1D401}" dt="2026-10-01T14:22:53.908" v="6712"/>
          <ac:spMkLst>
            <pc:docMk/>
            <pc:sldMk cId="1890468415" sldId="444"/>
            <ac:spMk id="16" creationId="{2BA8C32A-C840-45E4-AA55-8F7F82F3E45D}"/>
          </ac:spMkLst>
        </pc:spChg>
        <pc:spChg chg="mod">
          <ac:chgData name="Lisa-Marie Bassler" userId="38f25fa2-f4e2-42aa-a629-d2ccc29b42c2" providerId="ADAL" clId="{D9131102-CC14-4FD3-B9E9-CFA492F1D401}" dt="2026-10-01T14:22:53.906" v="6709"/>
          <ac:spMkLst>
            <pc:docMk/>
            <pc:sldMk cId="1890468415" sldId="444"/>
            <ac:spMk id="18" creationId="{2EB12225-DCBB-4130-A173-7EC8B7A392A8}"/>
          </ac:spMkLst>
        </pc:spChg>
        <pc:spChg chg="mod">
          <ac:chgData name="Lisa-Marie Bassler" userId="38f25fa2-f4e2-42aa-a629-d2ccc29b42c2" providerId="ADAL" clId="{D9131102-CC14-4FD3-B9E9-CFA492F1D401}" dt="2026-10-01T14:22:53.908" v="6713"/>
          <ac:spMkLst>
            <pc:docMk/>
            <pc:sldMk cId="1890468415" sldId="444"/>
            <ac:spMk id="20" creationId="{4181E5E0-BD3B-401C-9A59-D65D55F44423}"/>
          </ac:spMkLst>
        </pc:spChg>
        <pc:spChg chg="mod">
          <ac:chgData name="Lisa-Marie Bassler" userId="38f25fa2-f4e2-42aa-a629-d2ccc29b42c2" providerId="ADAL" clId="{D9131102-CC14-4FD3-B9E9-CFA492F1D401}" dt="2026-10-01T14:22:53.906" v="6710"/>
          <ac:spMkLst>
            <pc:docMk/>
            <pc:sldMk cId="1890468415" sldId="444"/>
            <ac:spMk id="22" creationId="{7538A94B-B0A2-4B8D-BF97-6C9441A52C0D}"/>
          </ac:spMkLst>
        </pc:spChg>
      </pc:sldChg>
      <pc:sldChg chg="modSp mod">
        <pc:chgData name="Lisa-Marie Bassler" userId="38f25fa2-f4e2-42aa-a629-d2ccc29b42c2" providerId="ADAL" clId="{D9131102-CC14-4FD3-B9E9-CFA492F1D401}" dt="2026-10-01T14:28:25.623" v="6806"/>
        <pc:sldMkLst>
          <pc:docMk/>
          <pc:sldMk cId="1251341687" sldId="445"/>
        </pc:sldMkLst>
        <pc:spChg chg="mod">
          <ac:chgData name="Lisa-Marie Bassler" userId="38f25fa2-f4e2-42aa-a629-d2ccc29b42c2" providerId="ADAL" clId="{D9131102-CC14-4FD3-B9E9-CFA492F1D401}" dt="2026-10-01T13:15:32.844" v="3925"/>
          <ac:spMkLst>
            <pc:docMk/>
            <pc:sldMk cId="1251341687" sldId="445"/>
            <ac:spMk id="4" creationId="{32337FBE-012D-42AA-89F4-D5EEEEF8D09D}"/>
          </ac:spMkLst>
        </pc:spChg>
        <pc:spChg chg="mod">
          <ac:chgData name="Lisa-Marie Bassler" userId="38f25fa2-f4e2-42aa-a629-d2ccc29b42c2" providerId="ADAL" clId="{D9131102-CC14-4FD3-B9E9-CFA492F1D401}" dt="2026-10-01T13:15:40.594" v="3933"/>
          <ac:spMkLst>
            <pc:docMk/>
            <pc:sldMk cId="1251341687" sldId="445"/>
            <ac:spMk id="5" creationId="{6C67E497-B669-46AE-BE3B-E0D9EA01543F}"/>
          </ac:spMkLst>
        </pc:spChg>
        <pc:spChg chg="mod">
          <ac:chgData name="Lisa-Marie Bassler" userId="38f25fa2-f4e2-42aa-a629-d2ccc29b42c2" providerId="ADAL" clId="{D9131102-CC14-4FD3-B9E9-CFA492F1D401}" dt="2026-10-01T14:22:54.138" v="6767"/>
          <ac:spMkLst>
            <pc:docMk/>
            <pc:sldMk cId="1251341687" sldId="445"/>
            <ac:spMk id="9" creationId="{9F8F7209-DE15-471E-A6BC-7F0D24E72357}"/>
          </ac:spMkLst>
        </pc:spChg>
        <pc:spChg chg="mod">
          <ac:chgData name="Lisa-Marie Bassler" userId="38f25fa2-f4e2-42aa-a629-d2ccc29b42c2" providerId="ADAL" clId="{D9131102-CC14-4FD3-B9E9-CFA492F1D401}" dt="2026-10-01T13:15:40.611" v="3934"/>
          <ac:spMkLst>
            <pc:docMk/>
            <pc:sldMk cId="1251341687" sldId="445"/>
            <ac:spMk id="11" creationId="{829264D5-E3F7-4015-870C-91001306B8C9}"/>
          </ac:spMkLst>
        </pc:spChg>
        <pc:spChg chg="mod">
          <ac:chgData name="Lisa-Marie Bassler" userId="38f25fa2-f4e2-42aa-a629-d2ccc29b42c2" providerId="ADAL" clId="{D9131102-CC14-4FD3-B9E9-CFA492F1D401}" dt="2026-10-01T13:15:40.611" v="3938"/>
          <ac:spMkLst>
            <pc:docMk/>
            <pc:sldMk cId="1251341687" sldId="445"/>
            <ac:spMk id="13" creationId="{B4CB0956-29F9-41CC-AB80-B6E92A3A1A08}"/>
          </ac:spMkLst>
        </pc:spChg>
        <pc:spChg chg="mod">
          <ac:chgData name="Lisa-Marie Bassler" userId="38f25fa2-f4e2-42aa-a629-d2ccc29b42c2" providerId="ADAL" clId="{D9131102-CC14-4FD3-B9E9-CFA492F1D401}" dt="2026-10-01T13:15:40.612" v="3939"/>
          <ac:spMkLst>
            <pc:docMk/>
            <pc:sldMk cId="1251341687" sldId="445"/>
            <ac:spMk id="15" creationId="{97D8BC37-22B2-405F-B0AA-D2F084F77596}"/>
          </ac:spMkLst>
        </pc:spChg>
        <pc:spChg chg="mod">
          <ac:chgData name="Lisa-Marie Bassler" userId="38f25fa2-f4e2-42aa-a629-d2ccc29b42c2" providerId="ADAL" clId="{D9131102-CC14-4FD3-B9E9-CFA492F1D401}" dt="2026-10-01T13:15:40.612" v="3943"/>
          <ac:spMkLst>
            <pc:docMk/>
            <pc:sldMk cId="1251341687" sldId="445"/>
            <ac:spMk id="17" creationId="{CA2D43B4-C94E-4164-98DE-01BF83C10CFF}"/>
          </ac:spMkLst>
        </pc:spChg>
        <pc:spChg chg="mod">
          <ac:chgData name="Lisa-Marie Bassler" userId="38f25fa2-f4e2-42aa-a629-d2ccc29b42c2" providerId="ADAL" clId="{D9131102-CC14-4FD3-B9E9-CFA492F1D401}" dt="2026-10-01T13:15:40.612" v="3944"/>
          <ac:spMkLst>
            <pc:docMk/>
            <pc:sldMk cId="1251341687" sldId="445"/>
            <ac:spMk id="19" creationId="{197C9463-AC58-45D6-927E-9C2CAABC85D2}"/>
          </ac:spMkLst>
        </pc:spChg>
        <pc:spChg chg="mod">
          <ac:chgData name="Lisa-Marie Bassler" userId="38f25fa2-f4e2-42aa-a629-d2ccc29b42c2" providerId="ADAL" clId="{D9131102-CC14-4FD3-B9E9-CFA492F1D401}" dt="2026-10-01T13:15:40.612" v="3948"/>
          <ac:spMkLst>
            <pc:docMk/>
            <pc:sldMk cId="1251341687" sldId="445"/>
            <ac:spMk id="21" creationId="{5C9749D9-DBC8-4B66-9439-6ED9C03011DE}"/>
          </ac:spMkLst>
        </pc:spChg>
        <pc:spChg chg="mod">
          <ac:chgData name="Lisa-Marie Bassler" userId="38f25fa2-f4e2-42aa-a629-d2ccc29b42c2" providerId="ADAL" clId="{D9131102-CC14-4FD3-B9E9-CFA492F1D401}" dt="2026-10-01T14:28:25.623" v="6806"/>
          <ac:spMkLst>
            <pc:docMk/>
            <pc:sldMk cId="1251341687" sldId="445"/>
            <ac:spMk id="22" creationId="{9B230703-CE3E-4512-9BC4-B261A0A52381}"/>
          </ac:spMkLst>
        </pc:spChg>
      </pc:sldChg>
      <pc:sldChg chg="modSp mod">
        <pc:chgData name="Lisa-Marie Bassler" userId="38f25fa2-f4e2-42aa-a629-d2ccc29b42c2" providerId="ADAL" clId="{D9131102-CC14-4FD3-B9E9-CFA492F1D401}" dt="2026-10-01T14:22:54.156" v="6769"/>
        <pc:sldMkLst>
          <pc:docMk/>
          <pc:sldMk cId="184973137" sldId="446"/>
        </pc:sldMkLst>
        <pc:spChg chg="mod">
          <ac:chgData name="Lisa-Marie Bassler" userId="38f25fa2-f4e2-42aa-a629-d2ccc29b42c2" providerId="ADAL" clId="{D9131102-CC14-4FD3-B9E9-CFA492F1D401}" dt="2026-10-01T13:17:38.271" v="4317"/>
          <ac:spMkLst>
            <pc:docMk/>
            <pc:sldMk cId="184973137" sldId="446"/>
            <ac:spMk id="4" creationId="{8C5DCFB3-7C5F-497C-A8B8-6648C29EA7F2}"/>
          </ac:spMkLst>
        </pc:spChg>
        <pc:spChg chg="mod">
          <ac:chgData name="Lisa-Marie Bassler" userId="38f25fa2-f4e2-42aa-a629-d2ccc29b42c2" providerId="ADAL" clId="{D9131102-CC14-4FD3-B9E9-CFA492F1D401}" dt="2026-10-01T13:17:41.873" v="4325"/>
          <ac:spMkLst>
            <pc:docMk/>
            <pc:sldMk cId="184973137" sldId="446"/>
            <ac:spMk id="5" creationId="{1A05F53D-2BFA-4991-B887-760AB0F1DE95}"/>
          </ac:spMkLst>
        </pc:spChg>
        <pc:spChg chg="mod">
          <ac:chgData name="Lisa-Marie Bassler" userId="38f25fa2-f4e2-42aa-a629-d2ccc29b42c2" providerId="ADAL" clId="{D9131102-CC14-4FD3-B9E9-CFA492F1D401}" dt="2026-10-01T14:22:53.937" v="6723"/>
          <ac:spMkLst>
            <pc:docMk/>
            <pc:sldMk cId="184973137" sldId="446"/>
            <ac:spMk id="8" creationId="{C52CE6AA-F256-4A80-92AD-C9E422E5867D}"/>
          </ac:spMkLst>
        </pc:spChg>
        <pc:spChg chg="mod">
          <ac:chgData name="Lisa-Marie Bassler" userId="38f25fa2-f4e2-42aa-a629-d2ccc29b42c2" providerId="ADAL" clId="{D9131102-CC14-4FD3-B9E9-CFA492F1D401}" dt="2026-10-01T14:22:54.156" v="6769"/>
          <ac:spMkLst>
            <pc:docMk/>
            <pc:sldMk cId="184973137" sldId="446"/>
            <ac:spMk id="10" creationId="{2D76ED30-79EF-4909-B501-9F827081FA30}"/>
          </ac:spMkLst>
        </pc:spChg>
        <pc:spChg chg="mod">
          <ac:chgData name="Lisa-Marie Bassler" userId="38f25fa2-f4e2-42aa-a629-d2ccc29b42c2" providerId="ADAL" clId="{D9131102-CC14-4FD3-B9E9-CFA492F1D401}" dt="2026-10-01T14:22:53.935" v="6719"/>
          <ac:spMkLst>
            <pc:docMk/>
            <pc:sldMk cId="184973137" sldId="446"/>
            <ac:spMk id="12" creationId="{0356A959-E8A9-49C1-B8F5-7F28A71068AC}"/>
          </ac:spMkLst>
        </pc:spChg>
        <pc:spChg chg="mod">
          <ac:chgData name="Lisa-Marie Bassler" userId="38f25fa2-f4e2-42aa-a629-d2ccc29b42c2" providerId="ADAL" clId="{D9131102-CC14-4FD3-B9E9-CFA492F1D401}" dt="2026-10-01T14:22:53.933" v="6716"/>
          <ac:spMkLst>
            <pc:docMk/>
            <pc:sldMk cId="184973137" sldId="446"/>
            <ac:spMk id="14" creationId="{DB3A8E68-E109-47AB-9EC0-34DDFE463A26}"/>
          </ac:spMkLst>
        </pc:spChg>
        <pc:spChg chg="mod">
          <ac:chgData name="Lisa-Marie Bassler" userId="38f25fa2-f4e2-42aa-a629-d2ccc29b42c2" providerId="ADAL" clId="{D9131102-CC14-4FD3-B9E9-CFA492F1D401}" dt="2026-10-01T14:22:53.935" v="6720"/>
          <ac:spMkLst>
            <pc:docMk/>
            <pc:sldMk cId="184973137" sldId="446"/>
            <ac:spMk id="16" creationId="{33C55725-2230-49D6-941A-6AAFA56B3DD7}"/>
          </ac:spMkLst>
        </pc:spChg>
        <pc:spChg chg="mod">
          <ac:chgData name="Lisa-Marie Bassler" userId="38f25fa2-f4e2-42aa-a629-d2ccc29b42c2" providerId="ADAL" clId="{D9131102-CC14-4FD3-B9E9-CFA492F1D401}" dt="2026-10-01T14:22:53.933" v="6717"/>
          <ac:spMkLst>
            <pc:docMk/>
            <pc:sldMk cId="184973137" sldId="446"/>
            <ac:spMk id="18" creationId="{99D452BA-6B51-4D89-86AE-6F3754F6A2BF}"/>
          </ac:spMkLst>
        </pc:spChg>
        <pc:spChg chg="mod">
          <ac:chgData name="Lisa-Marie Bassler" userId="38f25fa2-f4e2-42aa-a629-d2ccc29b42c2" providerId="ADAL" clId="{D9131102-CC14-4FD3-B9E9-CFA492F1D401}" dt="2026-10-01T14:22:53.937" v="6721"/>
          <ac:spMkLst>
            <pc:docMk/>
            <pc:sldMk cId="184973137" sldId="446"/>
            <ac:spMk id="20" creationId="{2C9A12C7-A039-4618-AE3A-1E35D45B16A6}"/>
          </ac:spMkLst>
        </pc:spChg>
        <pc:spChg chg="mod">
          <ac:chgData name="Lisa-Marie Bassler" userId="38f25fa2-f4e2-42aa-a629-d2ccc29b42c2" providerId="ADAL" clId="{D9131102-CC14-4FD3-B9E9-CFA492F1D401}" dt="2026-10-01T14:22:53.935" v="6718"/>
          <ac:spMkLst>
            <pc:docMk/>
            <pc:sldMk cId="184973137" sldId="446"/>
            <ac:spMk id="22" creationId="{25B52E10-18FA-4E74-9A4D-D6EC426CF1BC}"/>
          </ac:spMkLst>
        </pc:spChg>
      </pc:sldChg>
      <pc:sldChg chg="modSp mod">
        <pc:chgData name="Lisa-Marie Bassler" userId="38f25fa2-f4e2-42aa-a629-d2ccc29b42c2" providerId="ADAL" clId="{D9131102-CC14-4FD3-B9E9-CFA492F1D401}" dt="2026-10-01T14:28:25.632" v="6811"/>
        <pc:sldMkLst>
          <pc:docMk/>
          <pc:sldMk cId="1531141804" sldId="447"/>
        </pc:sldMkLst>
        <pc:spChg chg="mod">
          <ac:chgData name="Lisa-Marie Bassler" userId="38f25fa2-f4e2-42aa-a629-d2ccc29b42c2" providerId="ADAL" clId="{D9131102-CC14-4FD3-B9E9-CFA492F1D401}" dt="2026-10-01T13:17:38.304" v="4318"/>
          <ac:spMkLst>
            <pc:docMk/>
            <pc:sldMk cId="1531141804" sldId="447"/>
            <ac:spMk id="4" creationId="{8CCE5C3A-4B1C-4FF2-8D77-F4CA3D8DAF03}"/>
          </ac:spMkLst>
        </pc:spChg>
        <pc:spChg chg="mod">
          <ac:chgData name="Lisa-Marie Bassler" userId="38f25fa2-f4e2-42aa-a629-d2ccc29b42c2" providerId="ADAL" clId="{D9131102-CC14-4FD3-B9E9-CFA492F1D401}" dt="2026-10-01T13:17:41.882" v="4326"/>
          <ac:spMkLst>
            <pc:docMk/>
            <pc:sldMk cId="1531141804" sldId="447"/>
            <ac:spMk id="5" creationId="{CE597545-70CD-4D46-BEA6-A2D70859BCA6}"/>
          </ac:spMkLst>
        </pc:spChg>
        <pc:spChg chg="mod">
          <ac:chgData name="Lisa-Marie Bassler" userId="38f25fa2-f4e2-42aa-a629-d2ccc29b42c2" providerId="ADAL" clId="{D9131102-CC14-4FD3-B9E9-CFA492F1D401}" dt="2026-10-01T14:22:54.166" v="6771"/>
          <ac:spMkLst>
            <pc:docMk/>
            <pc:sldMk cId="1531141804" sldId="447"/>
            <ac:spMk id="9" creationId="{25C363F8-4533-4BED-8546-B37F60D779C5}"/>
          </ac:spMkLst>
        </pc:spChg>
        <pc:spChg chg="mod">
          <ac:chgData name="Lisa-Marie Bassler" userId="38f25fa2-f4e2-42aa-a629-d2ccc29b42c2" providerId="ADAL" clId="{D9131102-CC14-4FD3-B9E9-CFA492F1D401}" dt="2026-10-01T13:17:41.904" v="4327"/>
          <ac:spMkLst>
            <pc:docMk/>
            <pc:sldMk cId="1531141804" sldId="447"/>
            <ac:spMk id="11" creationId="{5B5D83DA-2DE7-45DF-B2BE-1F5695BFE036}"/>
          </ac:spMkLst>
        </pc:spChg>
        <pc:spChg chg="mod">
          <ac:chgData name="Lisa-Marie Bassler" userId="38f25fa2-f4e2-42aa-a629-d2ccc29b42c2" providerId="ADAL" clId="{D9131102-CC14-4FD3-B9E9-CFA492F1D401}" dt="2026-10-01T13:17:41.904" v="4331"/>
          <ac:spMkLst>
            <pc:docMk/>
            <pc:sldMk cId="1531141804" sldId="447"/>
            <ac:spMk id="13" creationId="{F43958F8-80E6-488F-B587-D22E6CA26E4A}"/>
          </ac:spMkLst>
        </pc:spChg>
        <pc:spChg chg="mod">
          <ac:chgData name="Lisa-Marie Bassler" userId="38f25fa2-f4e2-42aa-a629-d2ccc29b42c2" providerId="ADAL" clId="{D9131102-CC14-4FD3-B9E9-CFA492F1D401}" dt="2026-10-01T13:17:41.905" v="4332"/>
          <ac:spMkLst>
            <pc:docMk/>
            <pc:sldMk cId="1531141804" sldId="447"/>
            <ac:spMk id="15" creationId="{0DDC4426-4E73-44FF-ACFA-92D84D041850}"/>
          </ac:spMkLst>
        </pc:spChg>
        <pc:spChg chg="mod">
          <ac:chgData name="Lisa-Marie Bassler" userId="38f25fa2-f4e2-42aa-a629-d2ccc29b42c2" providerId="ADAL" clId="{D9131102-CC14-4FD3-B9E9-CFA492F1D401}" dt="2026-10-01T13:17:41.905" v="4336"/>
          <ac:spMkLst>
            <pc:docMk/>
            <pc:sldMk cId="1531141804" sldId="447"/>
            <ac:spMk id="17" creationId="{6D9DE9C6-6200-45AA-AA85-97DE2D073D10}"/>
          </ac:spMkLst>
        </pc:spChg>
        <pc:spChg chg="mod">
          <ac:chgData name="Lisa-Marie Bassler" userId="38f25fa2-f4e2-42aa-a629-d2ccc29b42c2" providerId="ADAL" clId="{D9131102-CC14-4FD3-B9E9-CFA492F1D401}" dt="2026-10-01T13:17:41.905" v="4337"/>
          <ac:spMkLst>
            <pc:docMk/>
            <pc:sldMk cId="1531141804" sldId="447"/>
            <ac:spMk id="19" creationId="{5609662D-7912-4371-8971-BF4D29CA1456}"/>
          </ac:spMkLst>
        </pc:spChg>
        <pc:spChg chg="mod">
          <ac:chgData name="Lisa-Marie Bassler" userId="38f25fa2-f4e2-42aa-a629-d2ccc29b42c2" providerId="ADAL" clId="{D9131102-CC14-4FD3-B9E9-CFA492F1D401}" dt="2026-10-01T13:17:41.905" v="4341"/>
          <ac:spMkLst>
            <pc:docMk/>
            <pc:sldMk cId="1531141804" sldId="447"/>
            <ac:spMk id="21" creationId="{99AAB237-A35B-4047-B723-C6FF1002528D}"/>
          </ac:spMkLst>
        </pc:spChg>
        <pc:spChg chg="mod">
          <ac:chgData name="Lisa-Marie Bassler" userId="38f25fa2-f4e2-42aa-a629-d2ccc29b42c2" providerId="ADAL" clId="{D9131102-CC14-4FD3-B9E9-CFA492F1D401}" dt="2026-10-01T14:28:25.632" v="6811"/>
          <ac:spMkLst>
            <pc:docMk/>
            <pc:sldMk cId="1531141804" sldId="447"/>
            <ac:spMk id="22" creationId="{C15C3121-29BC-4D49-847C-020608944A35}"/>
          </ac:spMkLst>
        </pc:spChg>
      </pc:sldChg>
      <pc:sldChg chg="modSp mod">
        <pc:chgData name="Lisa-Marie Bassler" userId="38f25fa2-f4e2-42aa-a629-d2ccc29b42c2" providerId="ADAL" clId="{D9131102-CC14-4FD3-B9E9-CFA492F1D401}" dt="2026-10-01T14:22:54.204" v="6777"/>
        <pc:sldMkLst>
          <pc:docMk/>
          <pc:sldMk cId="189515839" sldId="450"/>
        </pc:sldMkLst>
        <pc:spChg chg="mod">
          <ac:chgData name="Lisa-Marie Bassler" userId="38f25fa2-f4e2-42aa-a629-d2ccc29b42c2" providerId="ADAL" clId="{D9131102-CC14-4FD3-B9E9-CFA492F1D401}" dt="2026-10-01T13:22:59.608" v="5107"/>
          <ac:spMkLst>
            <pc:docMk/>
            <pc:sldMk cId="189515839" sldId="450"/>
            <ac:spMk id="4" creationId="{D8A81D92-64E6-4155-BBFA-ED8A0331FAE4}"/>
          </ac:spMkLst>
        </pc:spChg>
        <pc:spChg chg="mod">
          <ac:chgData name="Lisa-Marie Bassler" userId="38f25fa2-f4e2-42aa-a629-d2ccc29b42c2" providerId="ADAL" clId="{D9131102-CC14-4FD3-B9E9-CFA492F1D401}" dt="2026-10-01T13:23:02.480" v="5115"/>
          <ac:spMkLst>
            <pc:docMk/>
            <pc:sldMk cId="189515839" sldId="450"/>
            <ac:spMk id="5" creationId="{366096C1-E1A9-4BFD-9DF9-ED39684B0BE3}"/>
          </ac:spMkLst>
        </pc:spChg>
        <pc:spChg chg="mod">
          <ac:chgData name="Lisa-Marie Bassler" userId="38f25fa2-f4e2-42aa-a629-d2ccc29b42c2" providerId="ADAL" clId="{D9131102-CC14-4FD3-B9E9-CFA492F1D401}" dt="2026-10-01T14:22:53.989" v="6739"/>
          <ac:spMkLst>
            <pc:docMk/>
            <pc:sldMk cId="189515839" sldId="450"/>
            <ac:spMk id="8" creationId="{F642F6D6-5438-40C3-A585-3F76184FA4FC}"/>
          </ac:spMkLst>
        </pc:spChg>
        <pc:spChg chg="mod">
          <ac:chgData name="Lisa-Marie Bassler" userId="38f25fa2-f4e2-42aa-a629-d2ccc29b42c2" providerId="ADAL" clId="{D9131102-CC14-4FD3-B9E9-CFA492F1D401}" dt="2026-10-01T14:22:54.204" v="6777"/>
          <ac:spMkLst>
            <pc:docMk/>
            <pc:sldMk cId="189515839" sldId="450"/>
            <ac:spMk id="10" creationId="{9C763171-58D5-484F-AE39-D95F0AB900F9}"/>
          </ac:spMkLst>
        </pc:spChg>
        <pc:spChg chg="mod">
          <ac:chgData name="Lisa-Marie Bassler" userId="38f25fa2-f4e2-42aa-a629-d2ccc29b42c2" providerId="ADAL" clId="{D9131102-CC14-4FD3-B9E9-CFA492F1D401}" dt="2026-10-01T14:22:53.987" v="6735"/>
          <ac:spMkLst>
            <pc:docMk/>
            <pc:sldMk cId="189515839" sldId="450"/>
            <ac:spMk id="12" creationId="{B3A44BB9-40F0-4D1E-8BF1-B333FCA0E711}"/>
          </ac:spMkLst>
        </pc:spChg>
        <pc:spChg chg="mod">
          <ac:chgData name="Lisa-Marie Bassler" userId="38f25fa2-f4e2-42aa-a629-d2ccc29b42c2" providerId="ADAL" clId="{D9131102-CC14-4FD3-B9E9-CFA492F1D401}" dt="2026-10-01T14:22:53.984" v="6732"/>
          <ac:spMkLst>
            <pc:docMk/>
            <pc:sldMk cId="189515839" sldId="450"/>
            <ac:spMk id="14" creationId="{12FB3085-8A04-4D0E-A74A-6DCBF96775E6}"/>
          </ac:spMkLst>
        </pc:spChg>
        <pc:spChg chg="mod">
          <ac:chgData name="Lisa-Marie Bassler" userId="38f25fa2-f4e2-42aa-a629-d2ccc29b42c2" providerId="ADAL" clId="{D9131102-CC14-4FD3-B9E9-CFA492F1D401}" dt="2026-10-01T14:22:53.987" v="6736"/>
          <ac:spMkLst>
            <pc:docMk/>
            <pc:sldMk cId="189515839" sldId="450"/>
            <ac:spMk id="16" creationId="{BA799D9E-7C74-44D6-992D-6962922C8CEE}"/>
          </ac:spMkLst>
        </pc:spChg>
        <pc:spChg chg="mod">
          <ac:chgData name="Lisa-Marie Bassler" userId="38f25fa2-f4e2-42aa-a629-d2ccc29b42c2" providerId="ADAL" clId="{D9131102-CC14-4FD3-B9E9-CFA492F1D401}" dt="2026-10-01T14:22:53.984" v="6733"/>
          <ac:spMkLst>
            <pc:docMk/>
            <pc:sldMk cId="189515839" sldId="450"/>
            <ac:spMk id="18" creationId="{726DDCA1-5D23-4754-A8D9-92DFBB0352A5}"/>
          </ac:spMkLst>
        </pc:spChg>
        <pc:spChg chg="mod">
          <ac:chgData name="Lisa-Marie Bassler" userId="38f25fa2-f4e2-42aa-a629-d2ccc29b42c2" providerId="ADAL" clId="{D9131102-CC14-4FD3-B9E9-CFA492F1D401}" dt="2026-10-01T14:22:53.989" v="6737"/>
          <ac:spMkLst>
            <pc:docMk/>
            <pc:sldMk cId="189515839" sldId="450"/>
            <ac:spMk id="20" creationId="{C26D6CFF-3059-4EED-B563-73FC94ACCF06}"/>
          </ac:spMkLst>
        </pc:spChg>
        <pc:spChg chg="mod">
          <ac:chgData name="Lisa-Marie Bassler" userId="38f25fa2-f4e2-42aa-a629-d2ccc29b42c2" providerId="ADAL" clId="{D9131102-CC14-4FD3-B9E9-CFA492F1D401}" dt="2026-10-01T14:22:53.984" v="6734"/>
          <ac:spMkLst>
            <pc:docMk/>
            <pc:sldMk cId="189515839" sldId="450"/>
            <ac:spMk id="22" creationId="{419454D3-5D44-4554-89BE-FCDCEA796F51}"/>
          </ac:spMkLst>
        </pc:spChg>
      </pc:sldChg>
      <pc:sldChg chg="modSp mod">
        <pc:chgData name="Lisa-Marie Bassler" userId="38f25fa2-f4e2-42aa-a629-d2ccc29b42c2" providerId="ADAL" clId="{D9131102-CC14-4FD3-B9E9-CFA492F1D401}" dt="2026-10-01T14:28:25.632" v="6821"/>
        <pc:sldMkLst>
          <pc:docMk/>
          <pc:sldMk cId="4192195131" sldId="451"/>
        </pc:sldMkLst>
        <pc:spChg chg="mod">
          <ac:chgData name="Lisa-Marie Bassler" userId="38f25fa2-f4e2-42aa-a629-d2ccc29b42c2" providerId="ADAL" clId="{D9131102-CC14-4FD3-B9E9-CFA492F1D401}" dt="2026-10-01T13:22:59.612" v="5108"/>
          <ac:spMkLst>
            <pc:docMk/>
            <pc:sldMk cId="4192195131" sldId="451"/>
            <ac:spMk id="4" creationId="{6321D565-2CA6-4BAF-B598-14B6232EEC8A}"/>
          </ac:spMkLst>
        </pc:spChg>
        <pc:spChg chg="mod">
          <ac:chgData name="Lisa-Marie Bassler" userId="38f25fa2-f4e2-42aa-a629-d2ccc29b42c2" providerId="ADAL" clId="{D9131102-CC14-4FD3-B9E9-CFA492F1D401}" dt="2026-10-01T13:23:02.483" v="5116"/>
          <ac:spMkLst>
            <pc:docMk/>
            <pc:sldMk cId="4192195131" sldId="451"/>
            <ac:spMk id="5" creationId="{03782D7B-41B7-469F-A172-E76119B1D8FB}"/>
          </ac:spMkLst>
        </pc:spChg>
        <pc:spChg chg="mod">
          <ac:chgData name="Lisa-Marie Bassler" userId="38f25fa2-f4e2-42aa-a629-d2ccc29b42c2" providerId="ADAL" clId="{D9131102-CC14-4FD3-B9E9-CFA492F1D401}" dt="2026-10-01T14:22:54.209" v="6779"/>
          <ac:spMkLst>
            <pc:docMk/>
            <pc:sldMk cId="4192195131" sldId="451"/>
            <ac:spMk id="9" creationId="{DAC76E05-504C-405E-888D-2953A5EFE991}"/>
          </ac:spMkLst>
        </pc:spChg>
        <pc:spChg chg="mod">
          <ac:chgData name="Lisa-Marie Bassler" userId="38f25fa2-f4e2-42aa-a629-d2ccc29b42c2" providerId="ADAL" clId="{D9131102-CC14-4FD3-B9E9-CFA492F1D401}" dt="2026-10-01T13:23:02.511" v="5117"/>
          <ac:spMkLst>
            <pc:docMk/>
            <pc:sldMk cId="4192195131" sldId="451"/>
            <ac:spMk id="11" creationId="{F169DA31-D3F2-460B-91B6-A4AD838E1FE4}"/>
          </ac:spMkLst>
        </pc:spChg>
        <pc:spChg chg="mod">
          <ac:chgData name="Lisa-Marie Bassler" userId="38f25fa2-f4e2-42aa-a629-d2ccc29b42c2" providerId="ADAL" clId="{D9131102-CC14-4FD3-B9E9-CFA492F1D401}" dt="2026-10-01T13:23:02.511" v="5121"/>
          <ac:spMkLst>
            <pc:docMk/>
            <pc:sldMk cId="4192195131" sldId="451"/>
            <ac:spMk id="13" creationId="{E9CADC65-7012-4EA2-8904-6136DAC7F050}"/>
          </ac:spMkLst>
        </pc:spChg>
        <pc:spChg chg="mod">
          <ac:chgData name="Lisa-Marie Bassler" userId="38f25fa2-f4e2-42aa-a629-d2ccc29b42c2" providerId="ADAL" clId="{D9131102-CC14-4FD3-B9E9-CFA492F1D401}" dt="2026-10-01T13:23:02.511" v="5122"/>
          <ac:spMkLst>
            <pc:docMk/>
            <pc:sldMk cId="4192195131" sldId="451"/>
            <ac:spMk id="15" creationId="{BD6E1F4A-1289-4A7A-B48D-9B09505E1BEC}"/>
          </ac:spMkLst>
        </pc:spChg>
        <pc:spChg chg="mod">
          <ac:chgData name="Lisa-Marie Bassler" userId="38f25fa2-f4e2-42aa-a629-d2ccc29b42c2" providerId="ADAL" clId="{D9131102-CC14-4FD3-B9E9-CFA492F1D401}" dt="2026-10-01T13:23:02.512" v="5126"/>
          <ac:spMkLst>
            <pc:docMk/>
            <pc:sldMk cId="4192195131" sldId="451"/>
            <ac:spMk id="17" creationId="{B2DB454E-FD4D-44F1-B74D-1664F2879387}"/>
          </ac:spMkLst>
        </pc:spChg>
        <pc:spChg chg="mod">
          <ac:chgData name="Lisa-Marie Bassler" userId="38f25fa2-f4e2-42aa-a629-d2ccc29b42c2" providerId="ADAL" clId="{D9131102-CC14-4FD3-B9E9-CFA492F1D401}" dt="2026-10-01T13:23:02.512" v="5127"/>
          <ac:spMkLst>
            <pc:docMk/>
            <pc:sldMk cId="4192195131" sldId="451"/>
            <ac:spMk id="19" creationId="{63196AA4-B110-4ED0-8399-EA5AD019DCD3}"/>
          </ac:spMkLst>
        </pc:spChg>
        <pc:spChg chg="mod">
          <ac:chgData name="Lisa-Marie Bassler" userId="38f25fa2-f4e2-42aa-a629-d2ccc29b42c2" providerId="ADAL" clId="{D9131102-CC14-4FD3-B9E9-CFA492F1D401}" dt="2026-10-01T13:23:02.512" v="5131"/>
          <ac:spMkLst>
            <pc:docMk/>
            <pc:sldMk cId="4192195131" sldId="451"/>
            <ac:spMk id="21" creationId="{18934B8B-C986-4524-94EF-CC539805E381}"/>
          </ac:spMkLst>
        </pc:spChg>
        <pc:spChg chg="mod">
          <ac:chgData name="Lisa-Marie Bassler" userId="38f25fa2-f4e2-42aa-a629-d2ccc29b42c2" providerId="ADAL" clId="{D9131102-CC14-4FD3-B9E9-CFA492F1D401}" dt="2026-10-01T14:28:25.632" v="6821"/>
          <ac:spMkLst>
            <pc:docMk/>
            <pc:sldMk cId="4192195131" sldId="451"/>
            <ac:spMk id="22" creationId="{844FE43A-2B35-4BDA-8702-D3AF5BEC27E5}"/>
          </ac:spMkLst>
        </pc:spChg>
      </pc:sldChg>
      <pc:sldChg chg="modSp mod">
        <pc:chgData name="Lisa-Marie Bassler" userId="38f25fa2-f4e2-42aa-a629-d2ccc29b42c2" providerId="ADAL" clId="{D9131102-CC14-4FD3-B9E9-CFA492F1D401}" dt="2026-10-01T14:22:54.231" v="6781"/>
        <pc:sldMkLst>
          <pc:docMk/>
          <pc:sldMk cId="2164500595" sldId="452"/>
        </pc:sldMkLst>
        <pc:spChg chg="mod">
          <ac:chgData name="Lisa-Marie Bassler" userId="38f25fa2-f4e2-42aa-a629-d2ccc29b42c2" providerId="ADAL" clId="{D9131102-CC14-4FD3-B9E9-CFA492F1D401}" dt="2026-10-01T13:23:39.761" v="5330"/>
          <ac:spMkLst>
            <pc:docMk/>
            <pc:sldMk cId="2164500595" sldId="452"/>
            <ac:spMk id="4" creationId="{3465ED00-4862-4A84-89DF-C5A197C90753}"/>
          </ac:spMkLst>
        </pc:spChg>
        <pc:spChg chg="mod">
          <ac:chgData name="Lisa-Marie Bassler" userId="38f25fa2-f4e2-42aa-a629-d2ccc29b42c2" providerId="ADAL" clId="{D9131102-CC14-4FD3-B9E9-CFA492F1D401}" dt="2026-10-01T13:23:46.214" v="5338"/>
          <ac:spMkLst>
            <pc:docMk/>
            <pc:sldMk cId="2164500595" sldId="452"/>
            <ac:spMk id="5" creationId="{7AFE1BE3-6FAE-4438-921A-382E1902AC84}"/>
          </ac:spMkLst>
        </pc:spChg>
        <pc:spChg chg="mod">
          <ac:chgData name="Lisa-Marie Bassler" userId="38f25fa2-f4e2-42aa-a629-d2ccc29b42c2" providerId="ADAL" clId="{D9131102-CC14-4FD3-B9E9-CFA492F1D401}" dt="2026-10-01T14:22:54.023" v="6745"/>
          <ac:spMkLst>
            <pc:docMk/>
            <pc:sldMk cId="2164500595" sldId="452"/>
            <ac:spMk id="8" creationId="{7B74F670-2979-41B1-AA6A-6F782B96AA84}"/>
          </ac:spMkLst>
        </pc:spChg>
        <pc:spChg chg="mod">
          <ac:chgData name="Lisa-Marie Bassler" userId="38f25fa2-f4e2-42aa-a629-d2ccc29b42c2" providerId="ADAL" clId="{D9131102-CC14-4FD3-B9E9-CFA492F1D401}" dt="2026-10-01T14:22:54.231" v="6781"/>
          <ac:spMkLst>
            <pc:docMk/>
            <pc:sldMk cId="2164500595" sldId="452"/>
            <ac:spMk id="10" creationId="{FAA6896E-028A-42A0-BC0A-F27C258F26E8}"/>
          </ac:spMkLst>
        </pc:spChg>
        <pc:spChg chg="mod">
          <ac:chgData name="Lisa-Marie Bassler" userId="38f25fa2-f4e2-42aa-a629-d2ccc29b42c2" providerId="ADAL" clId="{D9131102-CC14-4FD3-B9E9-CFA492F1D401}" dt="2026-10-01T14:22:54.022" v="6742"/>
          <ac:spMkLst>
            <pc:docMk/>
            <pc:sldMk cId="2164500595" sldId="452"/>
            <ac:spMk id="12" creationId="{3159572E-0EEC-4443-A03E-9F572FCE88F7}"/>
          </ac:spMkLst>
        </pc:spChg>
        <pc:spChg chg="mod">
          <ac:chgData name="Lisa-Marie Bassler" userId="38f25fa2-f4e2-42aa-a629-d2ccc29b42c2" providerId="ADAL" clId="{D9131102-CC14-4FD3-B9E9-CFA492F1D401}" dt="2026-10-01T14:22:54.012" v="6740"/>
          <ac:spMkLst>
            <pc:docMk/>
            <pc:sldMk cId="2164500595" sldId="452"/>
            <ac:spMk id="14" creationId="{A6E92012-76B2-4A3C-B44D-55CB96F5EAA0}"/>
          </ac:spMkLst>
        </pc:spChg>
        <pc:spChg chg="mod">
          <ac:chgData name="Lisa-Marie Bassler" userId="38f25fa2-f4e2-42aa-a629-d2ccc29b42c2" providerId="ADAL" clId="{D9131102-CC14-4FD3-B9E9-CFA492F1D401}" dt="2026-10-01T14:22:54.023" v="6743"/>
          <ac:spMkLst>
            <pc:docMk/>
            <pc:sldMk cId="2164500595" sldId="452"/>
            <ac:spMk id="16" creationId="{C7E53174-7FB6-4473-A263-16E509DB126E}"/>
          </ac:spMkLst>
        </pc:spChg>
        <pc:spChg chg="mod">
          <ac:chgData name="Lisa-Marie Bassler" userId="38f25fa2-f4e2-42aa-a629-d2ccc29b42c2" providerId="ADAL" clId="{D9131102-CC14-4FD3-B9E9-CFA492F1D401}" dt="2026-10-01T14:22:54.012" v="6741"/>
          <ac:spMkLst>
            <pc:docMk/>
            <pc:sldMk cId="2164500595" sldId="452"/>
            <ac:spMk id="18" creationId="{C07ED43C-17C9-49A0-9232-E6F52DECC0BE}"/>
          </ac:spMkLst>
        </pc:spChg>
      </pc:sldChg>
      <pc:sldChg chg="modSp mod">
        <pc:chgData name="Lisa-Marie Bassler" userId="38f25fa2-f4e2-42aa-a629-d2ccc29b42c2" providerId="ADAL" clId="{D9131102-CC14-4FD3-B9E9-CFA492F1D401}" dt="2026-10-01T14:28:25.632" v="6826"/>
        <pc:sldMkLst>
          <pc:docMk/>
          <pc:sldMk cId="3688179770" sldId="453"/>
        </pc:sldMkLst>
        <pc:spChg chg="mod">
          <ac:chgData name="Lisa-Marie Bassler" userId="38f25fa2-f4e2-42aa-a629-d2ccc29b42c2" providerId="ADAL" clId="{D9131102-CC14-4FD3-B9E9-CFA492F1D401}" dt="2026-10-01T13:23:39.779" v="5331"/>
          <ac:spMkLst>
            <pc:docMk/>
            <pc:sldMk cId="3688179770" sldId="453"/>
            <ac:spMk id="4" creationId="{AA146D4F-2778-4B6E-875E-A91F17B3E2B5}"/>
          </ac:spMkLst>
        </pc:spChg>
        <pc:spChg chg="mod">
          <ac:chgData name="Lisa-Marie Bassler" userId="38f25fa2-f4e2-42aa-a629-d2ccc29b42c2" providerId="ADAL" clId="{D9131102-CC14-4FD3-B9E9-CFA492F1D401}" dt="2026-10-01T13:23:46.218" v="5339"/>
          <ac:spMkLst>
            <pc:docMk/>
            <pc:sldMk cId="3688179770" sldId="453"/>
            <ac:spMk id="5" creationId="{5F4C99DA-E20D-4B6A-8A1A-3A6A9F3D554E}"/>
          </ac:spMkLst>
        </pc:spChg>
        <pc:spChg chg="mod">
          <ac:chgData name="Lisa-Marie Bassler" userId="38f25fa2-f4e2-42aa-a629-d2ccc29b42c2" providerId="ADAL" clId="{D9131102-CC14-4FD3-B9E9-CFA492F1D401}" dt="2026-10-01T14:22:54.239" v="6783"/>
          <ac:spMkLst>
            <pc:docMk/>
            <pc:sldMk cId="3688179770" sldId="453"/>
            <ac:spMk id="9" creationId="{24D99EFE-65AF-41FB-B127-23713E935209}"/>
          </ac:spMkLst>
        </pc:spChg>
        <pc:spChg chg="mod">
          <ac:chgData name="Lisa-Marie Bassler" userId="38f25fa2-f4e2-42aa-a629-d2ccc29b42c2" providerId="ADAL" clId="{D9131102-CC14-4FD3-B9E9-CFA492F1D401}" dt="2026-10-01T13:23:46.252" v="5385"/>
          <ac:spMkLst>
            <pc:docMk/>
            <pc:sldMk cId="3688179770" sldId="453"/>
            <ac:spMk id="11" creationId="{993E97EC-5B13-4A15-AEC3-46A274F140CA}"/>
          </ac:spMkLst>
        </pc:spChg>
        <pc:spChg chg="mod">
          <ac:chgData name="Lisa-Marie Bassler" userId="38f25fa2-f4e2-42aa-a629-d2ccc29b42c2" providerId="ADAL" clId="{D9131102-CC14-4FD3-B9E9-CFA492F1D401}" dt="2026-10-01T13:23:46.253" v="5389"/>
          <ac:spMkLst>
            <pc:docMk/>
            <pc:sldMk cId="3688179770" sldId="453"/>
            <ac:spMk id="13" creationId="{5336FC77-8E2A-4B94-868F-2F10925C0D11}"/>
          </ac:spMkLst>
        </pc:spChg>
        <pc:spChg chg="mod">
          <ac:chgData name="Lisa-Marie Bassler" userId="38f25fa2-f4e2-42aa-a629-d2ccc29b42c2" providerId="ADAL" clId="{D9131102-CC14-4FD3-B9E9-CFA492F1D401}" dt="2026-10-01T13:23:46.253" v="5390"/>
          <ac:spMkLst>
            <pc:docMk/>
            <pc:sldMk cId="3688179770" sldId="453"/>
            <ac:spMk id="15" creationId="{10C661E9-792D-47A2-B7E7-ECF54C2E0E3D}"/>
          </ac:spMkLst>
        </pc:spChg>
        <pc:spChg chg="mod">
          <ac:chgData name="Lisa-Marie Bassler" userId="38f25fa2-f4e2-42aa-a629-d2ccc29b42c2" providerId="ADAL" clId="{D9131102-CC14-4FD3-B9E9-CFA492F1D401}" dt="2026-10-01T13:23:46.253" v="5394"/>
          <ac:spMkLst>
            <pc:docMk/>
            <pc:sldMk cId="3688179770" sldId="453"/>
            <ac:spMk id="17" creationId="{2C9CC587-94B6-4068-A7AA-C7629B7C09F3}"/>
          </ac:spMkLst>
        </pc:spChg>
        <pc:spChg chg="mod">
          <ac:chgData name="Lisa-Marie Bassler" userId="38f25fa2-f4e2-42aa-a629-d2ccc29b42c2" providerId="ADAL" clId="{D9131102-CC14-4FD3-B9E9-CFA492F1D401}" dt="2026-10-01T14:28:25.632" v="6826"/>
          <ac:spMkLst>
            <pc:docMk/>
            <pc:sldMk cId="3688179770" sldId="453"/>
            <ac:spMk id="18" creationId="{5D2881FF-240E-4751-AA84-5284AE92B786}"/>
          </ac:spMkLst>
        </pc:spChg>
      </pc:sldChg>
      <pc:sldChg chg="modSp mod">
        <pc:chgData name="Lisa-Marie Bassler" userId="38f25fa2-f4e2-42aa-a629-d2ccc29b42c2" providerId="ADAL" clId="{D9131102-CC14-4FD3-B9E9-CFA492F1D401}" dt="2026-10-01T14:22:54.256" v="6785"/>
        <pc:sldMkLst>
          <pc:docMk/>
          <pc:sldMk cId="1500754037" sldId="454"/>
        </pc:sldMkLst>
        <pc:spChg chg="mod">
          <ac:chgData name="Lisa-Marie Bassler" userId="38f25fa2-f4e2-42aa-a629-d2ccc29b42c2" providerId="ADAL" clId="{D9131102-CC14-4FD3-B9E9-CFA492F1D401}" dt="2026-10-01T13:25:00.085" v="5722"/>
          <ac:spMkLst>
            <pc:docMk/>
            <pc:sldMk cId="1500754037" sldId="454"/>
            <ac:spMk id="4" creationId="{0DE2F0CA-ED21-4309-A794-228588A792B5}"/>
          </ac:spMkLst>
        </pc:spChg>
        <pc:spChg chg="mod">
          <ac:chgData name="Lisa-Marie Bassler" userId="38f25fa2-f4e2-42aa-a629-d2ccc29b42c2" providerId="ADAL" clId="{D9131102-CC14-4FD3-B9E9-CFA492F1D401}" dt="2026-10-01T13:25:04.256" v="5730"/>
          <ac:spMkLst>
            <pc:docMk/>
            <pc:sldMk cId="1500754037" sldId="454"/>
            <ac:spMk id="5" creationId="{D236B035-0848-41B5-84AA-30FCBCE6714B}"/>
          </ac:spMkLst>
        </pc:spChg>
        <pc:spChg chg="mod">
          <ac:chgData name="Lisa-Marie Bassler" userId="38f25fa2-f4e2-42aa-a629-d2ccc29b42c2" providerId="ADAL" clId="{D9131102-CC14-4FD3-B9E9-CFA492F1D401}" dt="2026-10-01T14:22:54.044" v="6753"/>
          <ac:spMkLst>
            <pc:docMk/>
            <pc:sldMk cId="1500754037" sldId="454"/>
            <ac:spMk id="8" creationId="{BB0351F3-DA0A-4F79-85C1-09CB855A076C}"/>
          </ac:spMkLst>
        </pc:spChg>
        <pc:spChg chg="mod">
          <ac:chgData name="Lisa-Marie Bassler" userId="38f25fa2-f4e2-42aa-a629-d2ccc29b42c2" providerId="ADAL" clId="{D9131102-CC14-4FD3-B9E9-CFA492F1D401}" dt="2026-10-01T14:22:54.256" v="6785"/>
          <ac:spMkLst>
            <pc:docMk/>
            <pc:sldMk cId="1500754037" sldId="454"/>
            <ac:spMk id="10" creationId="{8F871194-E315-4DA8-B25D-E079F1CBF6D0}"/>
          </ac:spMkLst>
        </pc:spChg>
        <pc:spChg chg="mod">
          <ac:chgData name="Lisa-Marie Bassler" userId="38f25fa2-f4e2-42aa-a629-d2ccc29b42c2" providerId="ADAL" clId="{D9131102-CC14-4FD3-B9E9-CFA492F1D401}" dt="2026-10-01T14:22:54.042" v="6749"/>
          <ac:spMkLst>
            <pc:docMk/>
            <pc:sldMk cId="1500754037" sldId="454"/>
            <ac:spMk id="12" creationId="{A00D9976-1217-4828-90DC-DF83C35168AD}"/>
          </ac:spMkLst>
        </pc:spChg>
        <pc:spChg chg="mod">
          <ac:chgData name="Lisa-Marie Bassler" userId="38f25fa2-f4e2-42aa-a629-d2ccc29b42c2" providerId="ADAL" clId="{D9131102-CC14-4FD3-B9E9-CFA492F1D401}" dt="2026-10-01T14:22:54.038" v="6746"/>
          <ac:spMkLst>
            <pc:docMk/>
            <pc:sldMk cId="1500754037" sldId="454"/>
            <ac:spMk id="14" creationId="{7A33D430-FFC9-4AB9-B56C-07846848252E}"/>
          </ac:spMkLst>
        </pc:spChg>
        <pc:spChg chg="mod">
          <ac:chgData name="Lisa-Marie Bassler" userId="38f25fa2-f4e2-42aa-a629-d2ccc29b42c2" providerId="ADAL" clId="{D9131102-CC14-4FD3-B9E9-CFA492F1D401}" dt="2026-10-01T14:22:54.042" v="6750"/>
          <ac:spMkLst>
            <pc:docMk/>
            <pc:sldMk cId="1500754037" sldId="454"/>
            <ac:spMk id="16" creationId="{95278530-DE43-4A5D-9984-3A6315EF6E30}"/>
          </ac:spMkLst>
        </pc:spChg>
        <pc:spChg chg="mod">
          <ac:chgData name="Lisa-Marie Bassler" userId="38f25fa2-f4e2-42aa-a629-d2ccc29b42c2" providerId="ADAL" clId="{D9131102-CC14-4FD3-B9E9-CFA492F1D401}" dt="2026-10-01T14:22:54.038" v="6747"/>
          <ac:spMkLst>
            <pc:docMk/>
            <pc:sldMk cId="1500754037" sldId="454"/>
            <ac:spMk id="18" creationId="{3D164103-FAB2-4A32-8F5F-3771DD1DBC73}"/>
          </ac:spMkLst>
        </pc:spChg>
        <pc:spChg chg="mod">
          <ac:chgData name="Lisa-Marie Bassler" userId="38f25fa2-f4e2-42aa-a629-d2ccc29b42c2" providerId="ADAL" clId="{D9131102-CC14-4FD3-B9E9-CFA492F1D401}" dt="2026-10-01T14:22:54.042" v="6751"/>
          <ac:spMkLst>
            <pc:docMk/>
            <pc:sldMk cId="1500754037" sldId="454"/>
            <ac:spMk id="20" creationId="{4A3E7A21-1C87-47CA-8F79-9373BAFED565}"/>
          </ac:spMkLst>
        </pc:spChg>
        <pc:spChg chg="mod">
          <ac:chgData name="Lisa-Marie Bassler" userId="38f25fa2-f4e2-42aa-a629-d2ccc29b42c2" providerId="ADAL" clId="{D9131102-CC14-4FD3-B9E9-CFA492F1D401}" dt="2026-10-01T14:22:54.038" v="6748"/>
          <ac:spMkLst>
            <pc:docMk/>
            <pc:sldMk cId="1500754037" sldId="454"/>
            <ac:spMk id="22" creationId="{7918250B-2FF4-480B-A52E-173E855A0F79}"/>
          </ac:spMkLst>
        </pc:spChg>
      </pc:sldChg>
      <pc:sldChg chg="modSp mod">
        <pc:chgData name="Lisa-Marie Bassler" userId="38f25fa2-f4e2-42aa-a629-d2ccc29b42c2" providerId="ADAL" clId="{D9131102-CC14-4FD3-B9E9-CFA492F1D401}" dt="2026-10-01T14:28:25.632" v="6831"/>
        <pc:sldMkLst>
          <pc:docMk/>
          <pc:sldMk cId="419494679" sldId="455"/>
        </pc:sldMkLst>
        <pc:spChg chg="mod">
          <ac:chgData name="Lisa-Marie Bassler" userId="38f25fa2-f4e2-42aa-a629-d2ccc29b42c2" providerId="ADAL" clId="{D9131102-CC14-4FD3-B9E9-CFA492F1D401}" dt="2026-10-01T13:25:00.085" v="5723"/>
          <ac:spMkLst>
            <pc:docMk/>
            <pc:sldMk cId="419494679" sldId="455"/>
            <ac:spMk id="4" creationId="{469562EA-6EE0-4914-A25C-812A944B00CD}"/>
          </ac:spMkLst>
        </pc:spChg>
        <pc:spChg chg="mod">
          <ac:chgData name="Lisa-Marie Bassler" userId="38f25fa2-f4e2-42aa-a629-d2ccc29b42c2" providerId="ADAL" clId="{D9131102-CC14-4FD3-B9E9-CFA492F1D401}" dt="2026-10-01T13:25:04.259" v="5731"/>
          <ac:spMkLst>
            <pc:docMk/>
            <pc:sldMk cId="419494679" sldId="455"/>
            <ac:spMk id="5" creationId="{791EAE45-1E7A-4423-A4C2-58A766599334}"/>
          </ac:spMkLst>
        </pc:spChg>
        <pc:spChg chg="mod">
          <ac:chgData name="Lisa-Marie Bassler" userId="38f25fa2-f4e2-42aa-a629-d2ccc29b42c2" providerId="ADAL" clId="{D9131102-CC14-4FD3-B9E9-CFA492F1D401}" dt="2026-10-01T14:22:54.266" v="6787"/>
          <ac:spMkLst>
            <pc:docMk/>
            <pc:sldMk cId="419494679" sldId="455"/>
            <ac:spMk id="9" creationId="{60A18571-3914-4260-9055-5386015328FB}"/>
          </ac:spMkLst>
        </pc:spChg>
        <pc:spChg chg="mod">
          <ac:chgData name="Lisa-Marie Bassler" userId="38f25fa2-f4e2-42aa-a629-d2ccc29b42c2" providerId="ADAL" clId="{D9131102-CC14-4FD3-B9E9-CFA492F1D401}" dt="2026-10-01T13:25:04.274" v="5732"/>
          <ac:spMkLst>
            <pc:docMk/>
            <pc:sldMk cId="419494679" sldId="455"/>
            <ac:spMk id="11" creationId="{C9DA1B3F-5512-4395-A9AD-6F4B651CD9CD}"/>
          </ac:spMkLst>
        </pc:spChg>
        <pc:spChg chg="mod">
          <ac:chgData name="Lisa-Marie Bassler" userId="38f25fa2-f4e2-42aa-a629-d2ccc29b42c2" providerId="ADAL" clId="{D9131102-CC14-4FD3-B9E9-CFA492F1D401}" dt="2026-10-01T13:25:04.274" v="5736"/>
          <ac:spMkLst>
            <pc:docMk/>
            <pc:sldMk cId="419494679" sldId="455"/>
            <ac:spMk id="13" creationId="{A6437DBA-4A1E-46DA-9045-473A7D26FFDF}"/>
          </ac:spMkLst>
        </pc:spChg>
        <pc:spChg chg="mod">
          <ac:chgData name="Lisa-Marie Bassler" userId="38f25fa2-f4e2-42aa-a629-d2ccc29b42c2" providerId="ADAL" clId="{D9131102-CC14-4FD3-B9E9-CFA492F1D401}" dt="2026-10-01T13:25:04.275" v="5737"/>
          <ac:spMkLst>
            <pc:docMk/>
            <pc:sldMk cId="419494679" sldId="455"/>
            <ac:spMk id="15" creationId="{26B775CE-EF5C-433F-A2E1-E374707A9CE9}"/>
          </ac:spMkLst>
        </pc:spChg>
        <pc:spChg chg="mod">
          <ac:chgData name="Lisa-Marie Bassler" userId="38f25fa2-f4e2-42aa-a629-d2ccc29b42c2" providerId="ADAL" clId="{D9131102-CC14-4FD3-B9E9-CFA492F1D401}" dt="2026-10-01T13:25:04.275" v="5741"/>
          <ac:spMkLst>
            <pc:docMk/>
            <pc:sldMk cId="419494679" sldId="455"/>
            <ac:spMk id="17" creationId="{4905DD8F-BD75-4BF2-9730-7105D9A626C3}"/>
          </ac:spMkLst>
        </pc:spChg>
        <pc:spChg chg="mod">
          <ac:chgData name="Lisa-Marie Bassler" userId="38f25fa2-f4e2-42aa-a629-d2ccc29b42c2" providerId="ADAL" clId="{D9131102-CC14-4FD3-B9E9-CFA492F1D401}" dt="2026-10-01T13:25:04.275" v="5742"/>
          <ac:spMkLst>
            <pc:docMk/>
            <pc:sldMk cId="419494679" sldId="455"/>
            <ac:spMk id="19" creationId="{7FF7CD18-B3C0-4B69-8EE9-46694B6ED642}"/>
          </ac:spMkLst>
        </pc:spChg>
        <pc:spChg chg="mod">
          <ac:chgData name="Lisa-Marie Bassler" userId="38f25fa2-f4e2-42aa-a629-d2ccc29b42c2" providerId="ADAL" clId="{D9131102-CC14-4FD3-B9E9-CFA492F1D401}" dt="2026-10-01T13:25:04.275" v="5746"/>
          <ac:spMkLst>
            <pc:docMk/>
            <pc:sldMk cId="419494679" sldId="455"/>
            <ac:spMk id="21" creationId="{97E75BB4-7935-45D3-B5CC-0EF06D733E3D}"/>
          </ac:spMkLst>
        </pc:spChg>
        <pc:spChg chg="mod">
          <ac:chgData name="Lisa-Marie Bassler" userId="38f25fa2-f4e2-42aa-a629-d2ccc29b42c2" providerId="ADAL" clId="{D9131102-CC14-4FD3-B9E9-CFA492F1D401}" dt="2026-10-01T14:28:25.632" v="6831"/>
          <ac:spMkLst>
            <pc:docMk/>
            <pc:sldMk cId="419494679" sldId="455"/>
            <ac:spMk id="22" creationId="{EF37FF8F-9D8F-401C-87CA-6B6CE527BEBF}"/>
          </ac:spMkLst>
        </pc:spChg>
      </pc:sldChg>
      <pc:sldChg chg="modSp mod">
        <pc:chgData name="Lisa-Marie Bassler" userId="38f25fa2-f4e2-42aa-a629-d2ccc29b42c2" providerId="ADAL" clId="{D9131102-CC14-4FD3-B9E9-CFA492F1D401}" dt="2026-10-01T14:22:54.281" v="6789"/>
        <pc:sldMkLst>
          <pc:docMk/>
          <pc:sldMk cId="3095752847" sldId="456"/>
        </pc:sldMkLst>
        <pc:spChg chg="mod">
          <ac:chgData name="Lisa-Marie Bassler" userId="38f25fa2-f4e2-42aa-a629-d2ccc29b42c2" providerId="ADAL" clId="{D9131102-CC14-4FD3-B9E9-CFA492F1D401}" dt="2026-10-01T13:28:15.811" v="6129"/>
          <ac:spMkLst>
            <pc:docMk/>
            <pc:sldMk cId="3095752847" sldId="456"/>
            <ac:spMk id="10" creationId="{5335B8F0-525A-4F90-8110-BAE411DEE5F0}"/>
          </ac:spMkLst>
        </pc:spChg>
        <pc:spChg chg="mod">
          <ac:chgData name="Lisa-Marie Bassler" userId="38f25fa2-f4e2-42aa-a629-d2ccc29b42c2" providerId="ADAL" clId="{D9131102-CC14-4FD3-B9E9-CFA492F1D401}" dt="2026-10-01T13:28:29.166" v="6137"/>
          <ac:spMkLst>
            <pc:docMk/>
            <pc:sldMk cId="3095752847" sldId="456"/>
            <ac:spMk id="11" creationId="{2117850E-6C1C-4B8F-BBD5-742A11CD05CF}"/>
          </ac:spMkLst>
        </pc:spChg>
        <pc:spChg chg="mod">
          <ac:chgData name="Lisa-Marie Bassler" userId="38f25fa2-f4e2-42aa-a629-d2ccc29b42c2" providerId="ADAL" clId="{D9131102-CC14-4FD3-B9E9-CFA492F1D401}" dt="2026-10-01T14:22:54.064" v="6755"/>
          <ac:spMkLst>
            <pc:docMk/>
            <pc:sldMk cId="3095752847" sldId="456"/>
            <ac:spMk id="14" creationId="{53107381-E210-4B66-AD10-2D47702C6E8C}"/>
          </ac:spMkLst>
        </pc:spChg>
        <pc:spChg chg="mod">
          <ac:chgData name="Lisa-Marie Bassler" userId="38f25fa2-f4e2-42aa-a629-d2ccc29b42c2" providerId="ADAL" clId="{D9131102-CC14-4FD3-B9E9-CFA492F1D401}" dt="2026-10-01T14:22:54.281" v="6789"/>
          <ac:spMkLst>
            <pc:docMk/>
            <pc:sldMk cId="3095752847" sldId="456"/>
            <ac:spMk id="16" creationId="{752F370F-C369-4F54-8584-9F398E0D60AC}"/>
          </ac:spMkLst>
        </pc:spChg>
      </pc:sldChg>
      <pc:sldChg chg="addSp modSp mod">
        <pc:chgData name="Lisa-Marie Bassler" userId="38f25fa2-f4e2-42aa-a629-d2ccc29b42c2" providerId="ADAL" clId="{D9131102-CC14-4FD3-B9E9-CFA492F1D401}" dt="2026-10-01T14:28:25.632" v="6836"/>
        <pc:sldMkLst>
          <pc:docMk/>
          <pc:sldMk cId="1595485329" sldId="457"/>
        </pc:sldMkLst>
        <pc:spChg chg="mod">
          <ac:chgData name="Lisa-Marie Bassler" userId="38f25fa2-f4e2-42aa-a629-d2ccc29b42c2" providerId="ADAL" clId="{D9131102-CC14-4FD3-B9E9-CFA492F1D401}" dt="2026-10-01T13:28:15.813" v="6130"/>
          <ac:spMkLst>
            <pc:docMk/>
            <pc:sldMk cId="1595485329" sldId="457"/>
            <ac:spMk id="10" creationId="{FE187712-43BA-4C13-B394-B126DFBA0C27}"/>
          </ac:spMkLst>
        </pc:spChg>
        <pc:spChg chg="mod">
          <ac:chgData name="Lisa-Marie Bassler" userId="38f25fa2-f4e2-42aa-a629-d2ccc29b42c2" providerId="ADAL" clId="{D9131102-CC14-4FD3-B9E9-CFA492F1D401}" dt="2026-10-01T13:28:29.169" v="6138"/>
          <ac:spMkLst>
            <pc:docMk/>
            <pc:sldMk cId="1595485329" sldId="457"/>
            <ac:spMk id="11" creationId="{19820A39-6924-437E-88AC-AAF2C2BEC20D}"/>
          </ac:spMkLst>
        </pc:spChg>
        <pc:spChg chg="mod">
          <ac:chgData name="Lisa-Marie Bassler" userId="38f25fa2-f4e2-42aa-a629-d2ccc29b42c2" providerId="ADAL" clId="{D9131102-CC14-4FD3-B9E9-CFA492F1D401}" dt="2026-10-01T14:22:54.289" v="6791"/>
          <ac:spMkLst>
            <pc:docMk/>
            <pc:sldMk cId="1595485329" sldId="457"/>
            <ac:spMk id="15" creationId="{0A994F67-8F76-4DE0-B2BF-B9F9EEF6A719}"/>
          </ac:spMkLst>
        </pc:spChg>
        <pc:spChg chg="mod">
          <ac:chgData name="Lisa-Marie Bassler" userId="38f25fa2-f4e2-42aa-a629-d2ccc29b42c2" providerId="ADAL" clId="{D9131102-CC14-4FD3-B9E9-CFA492F1D401}" dt="2026-10-01T14:28:25.632" v="6836"/>
          <ac:spMkLst>
            <pc:docMk/>
            <pc:sldMk cId="1595485329" sldId="457"/>
            <ac:spMk id="17" creationId="{B693C63B-2CC9-4592-862C-9E63335E942B}"/>
          </ac:spMkLst>
        </pc:spChg>
        <pc:spChg chg="add mod">
          <ac:chgData name="Lisa-Marie Bassler" userId="38f25fa2-f4e2-42aa-a629-d2ccc29b42c2" providerId="ADAL" clId="{D9131102-CC14-4FD3-B9E9-CFA492F1D401}" dt="2026-10-01T13:28:29.290" v="6196"/>
          <ac:spMkLst>
            <pc:docMk/>
            <pc:sldMk cId="1595485329" sldId="457"/>
            <ac:spMk id="18" creationId="{C9F46AA4-FA3B-4C18-83D6-612519E17718}"/>
          </ac:spMkLst>
        </pc:spChg>
        <pc:spChg chg="add mod">
          <ac:chgData name="Lisa-Marie Bassler" userId="38f25fa2-f4e2-42aa-a629-d2ccc29b42c2" providerId="ADAL" clId="{D9131102-CC14-4FD3-B9E9-CFA492F1D401}" dt="2026-10-01T13:28:29.292" v="6209"/>
          <ac:spMkLst>
            <pc:docMk/>
            <pc:sldMk cId="1595485329" sldId="457"/>
            <ac:spMk id="19" creationId="{D09EF95B-A524-4463-B250-046E68CBE227}"/>
          </ac:spMkLst>
        </pc:spChg>
        <pc:spChg chg="add mod">
          <ac:chgData name="Lisa-Marie Bassler" userId="38f25fa2-f4e2-42aa-a629-d2ccc29b42c2" providerId="ADAL" clId="{D9131102-CC14-4FD3-B9E9-CFA492F1D401}" dt="2026-10-01T13:28:29.293" v="6222"/>
          <ac:spMkLst>
            <pc:docMk/>
            <pc:sldMk cId="1595485329" sldId="457"/>
            <ac:spMk id="20" creationId="{E757DE06-B9C1-4E54-90DA-0693E6947567}"/>
          </ac:spMkLst>
        </pc:spChg>
        <pc:spChg chg="add mod">
          <ac:chgData name="Lisa-Marie Bassler" userId="38f25fa2-f4e2-42aa-a629-d2ccc29b42c2" providerId="ADAL" clId="{D9131102-CC14-4FD3-B9E9-CFA492F1D401}" dt="2026-10-01T13:28:29.295" v="6235"/>
          <ac:spMkLst>
            <pc:docMk/>
            <pc:sldMk cId="1595485329" sldId="457"/>
            <ac:spMk id="21" creationId="{C44E9A5E-73AE-4A41-8E10-776935CF214A}"/>
          </ac:spMkLst>
        </pc:spChg>
        <pc:spChg chg="add mod">
          <ac:chgData name="Lisa-Marie Bassler" userId="38f25fa2-f4e2-42aa-a629-d2ccc29b42c2" providerId="ADAL" clId="{D9131102-CC14-4FD3-B9E9-CFA492F1D401}" dt="2026-10-01T13:28:29.298" v="6248"/>
          <ac:spMkLst>
            <pc:docMk/>
            <pc:sldMk cId="1595485329" sldId="457"/>
            <ac:spMk id="22" creationId="{A241200E-0941-4F47-B83B-12900477B3B6}"/>
          </ac:spMkLst>
        </pc:spChg>
        <pc:spChg chg="add mod">
          <ac:chgData name="Lisa-Marie Bassler" userId="38f25fa2-f4e2-42aa-a629-d2ccc29b42c2" providerId="ADAL" clId="{D9131102-CC14-4FD3-B9E9-CFA492F1D401}" dt="2026-10-01T13:28:29.299" v="6261"/>
          <ac:spMkLst>
            <pc:docMk/>
            <pc:sldMk cId="1595485329" sldId="457"/>
            <ac:spMk id="23" creationId="{2BE0E20C-C5DB-42BD-A1E3-3C172C62C34B}"/>
          </ac:spMkLst>
        </pc:spChg>
        <pc:spChg chg="add mod">
          <ac:chgData name="Lisa-Marie Bassler" userId="38f25fa2-f4e2-42aa-a629-d2ccc29b42c2" providerId="ADAL" clId="{D9131102-CC14-4FD3-B9E9-CFA492F1D401}" dt="2026-10-01T13:28:29.301" v="6274"/>
          <ac:spMkLst>
            <pc:docMk/>
            <pc:sldMk cId="1595485329" sldId="457"/>
            <ac:spMk id="24" creationId="{6EEC2BE0-6B13-410C-A604-5239332B414A}"/>
          </ac:spMkLst>
        </pc:spChg>
        <pc:spChg chg="add mod">
          <ac:chgData name="Lisa-Marie Bassler" userId="38f25fa2-f4e2-42aa-a629-d2ccc29b42c2" providerId="ADAL" clId="{D9131102-CC14-4FD3-B9E9-CFA492F1D401}" dt="2026-10-01T13:28:29.303" v="6287"/>
          <ac:spMkLst>
            <pc:docMk/>
            <pc:sldMk cId="1595485329" sldId="457"/>
            <ac:spMk id="25" creationId="{0C15A10B-FA5D-4A41-9469-1303A9DC1080}"/>
          </ac:spMkLst>
        </pc:spChg>
        <pc:spChg chg="add mod">
          <ac:chgData name="Lisa-Marie Bassler" userId="38f25fa2-f4e2-42aa-a629-d2ccc29b42c2" providerId="ADAL" clId="{D9131102-CC14-4FD3-B9E9-CFA492F1D401}" dt="2026-10-01T13:28:29.305" v="6300"/>
          <ac:spMkLst>
            <pc:docMk/>
            <pc:sldMk cId="1595485329" sldId="457"/>
            <ac:spMk id="26" creationId="{CDF03E75-25A7-4310-9EC7-37EEB5FC6A99}"/>
          </ac:spMkLst>
        </pc:spChg>
        <pc:spChg chg="add mod">
          <ac:chgData name="Lisa-Marie Bassler" userId="38f25fa2-f4e2-42aa-a629-d2ccc29b42c2" providerId="ADAL" clId="{D9131102-CC14-4FD3-B9E9-CFA492F1D401}" dt="2026-10-01T13:28:29.307" v="6313"/>
          <ac:spMkLst>
            <pc:docMk/>
            <pc:sldMk cId="1595485329" sldId="457"/>
            <ac:spMk id="27" creationId="{138076E3-37BA-40E8-BFAF-1796A169EA9D}"/>
          </ac:spMkLst>
        </pc:spChg>
        <pc:spChg chg="add mod">
          <ac:chgData name="Lisa-Marie Bassler" userId="38f25fa2-f4e2-42aa-a629-d2ccc29b42c2" providerId="ADAL" clId="{D9131102-CC14-4FD3-B9E9-CFA492F1D401}" dt="2026-10-01T13:28:29.309" v="6326"/>
          <ac:spMkLst>
            <pc:docMk/>
            <pc:sldMk cId="1595485329" sldId="457"/>
            <ac:spMk id="28" creationId="{2BA534F2-6DCC-4EE6-B620-17BA10287C6E}"/>
          </ac:spMkLst>
        </pc:spChg>
      </pc:sldChg>
      <pc:sldChg chg="modSp mod">
        <pc:chgData name="Lisa-Marie Bassler" userId="38f25fa2-f4e2-42aa-a629-d2ccc29b42c2" providerId="ADAL" clId="{D9131102-CC14-4FD3-B9E9-CFA492F1D401}" dt="2026-10-01T14:22:54.171" v="6773"/>
        <pc:sldMkLst>
          <pc:docMk/>
          <pc:sldMk cId="1561380259" sldId="458"/>
        </pc:sldMkLst>
        <pc:spChg chg="mod">
          <ac:chgData name="Lisa-Marie Bassler" userId="38f25fa2-f4e2-42aa-a629-d2ccc29b42c2" providerId="ADAL" clId="{D9131102-CC14-4FD3-B9E9-CFA492F1D401}" dt="2026-10-01T13:21:04.160" v="4710"/>
          <ac:spMkLst>
            <pc:docMk/>
            <pc:sldMk cId="1561380259" sldId="458"/>
            <ac:spMk id="4" creationId="{EB4F84DA-4A74-466B-B70C-7A68ADD3E546}"/>
          </ac:spMkLst>
        </pc:spChg>
        <pc:spChg chg="mod">
          <ac:chgData name="Lisa-Marie Bassler" userId="38f25fa2-f4e2-42aa-a629-d2ccc29b42c2" providerId="ADAL" clId="{D9131102-CC14-4FD3-B9E9-CFA492F1D401}" dt="2026-10-01T13:21:08.059" v="4718"/>
          <ac:spMkLst>
            <pc:docMk/>
            <pc:sldMk cId="1561380259" sldId="458"/>
            <ac:spMk id="5" creationId="{28BA248B-4301-4EB7-BD12-665872F4A4D9}"/>
          </ac:spMkLst>
        </pc:spChg>
        <pc:spChg chg="mod">
          <ac:chgData name="Lisa-Marie Bassler" userId="38f25fa2-f4e2-42aa-a629-d2ccc29b42c2" providerId="ADAL" clId="{D9131102-CC14-4FD3-B9E9-CFA492F1D401}" dt="2026-10-01T14:22:53.956" v="6731"/>
          <ac:spMkLst>
            <pc:docMk/>
            <pc:sldMk cId="1561380259" sldId="458"/>
            <ac:spMk id="8" creationId="{A0EA6DAD-7C55-4BD3-8326-F28A7B542B2B}"/>
          </ac:spMkLst>
        </pc:spChg>
        <pc:spChg chg="mod">
          <ac:chgData name="Lisa-Marie Bassler" userId="38f25fa2-f4e2-42aa-a629-d2ccc29b42c2" providerId="ADAL" clId="{D9131102-CC14-4FD3-B9E9-CFA492F1D401}" dt="2026-10-01T14:22:54.171" v="6773"/>
          <ac:spMkLst>
            <pc:docMk/>
            <pc:sldMk cId="1561380259" sldId="458"/>
            <ac:spMk id="10" creationId="{C4CEA886-E2C4-4EFF-860F-D5778FA21C55}"/>
          </ac:spMkLst>
        </pc:spChg>
        <pc:spChg chg="mod">
          <ac:chgData name="Lisa-Marie Bassler" userId="38f25fa2-f4e2-42aa-a629-d2ccc29b42c2" providerId="ADAL" clId="{D9131102-CC14-4FD3-B9E9-CFA492F1D401}" dt="2026-10-01T14:22:53.956" v="6727"/>
          <ac:spMkLst>
            <pc:docMk/>
            <pc:sldMk cId="1561380259" sldId="458"/>
            <ac:spMk id="12" creationId="{4C5FEA71-129B-4C4E-9A5F-0487296A785E}"/>
          </ac:spMkLst>
        </pc:spChg>
        <pc:spChg chg="mod">
          <ac:chgData name="Lisa-Marie Bassler" userId="38f25fa2-f4e2-42aa-a629-d2ccc29b42c2" providerId="ADAL" clId="{D9131102-CC14-4FD3-B9E9-CFA492F1D401}" dt="2026-10-01T14:22:53.956" v="6724"/>
          <ac:spMkLst>
            <pc:docMk/>
            <pc:sldMk cId="1561380259" sldId="458"/>
            <ac:spMk id="14" creationId="{11C2BC60-7A14-4B28-9AC5-A15D6EED03D6}"/>
          </ac:spMkLst>
        </pc:spChg>
        <pc:spChg chg="mod">
          <ac:chgData name="Lisa-Marie Bassler" userId="38f25fa2-f4e2-42aa-a629-d2ccc29b42c2" providerId="ADAL" clId="{D9131102-CC14-4FD3-B9E9-CFA492F1D401}" dt="2026-10-01T14:22:53.956" v="6728"/>
          <ac:spMkLst>
            <pc:docMk/>
            <pc:sldMk cId="1561380259" sldId="458"/>
            <ac:spMk id="16" creationId="{80B7CC53-B791-41B3-A5FD-5DDD7E308EA6}"/>
          </ac:spMkLst>
        </pc:spChg>
        <pc:spChg chg="mod">
          <ac:chgData name="Lisa-Marie Bassler" userId="38f25fa2-f4e2-42aa-a629-d2ccc29b42c2" providerId="ADAL" clId="{D9131102-CC14-4FD3-B9E9-CFA492F1D401}" dt="2026-10-01T14:22:53.956" v="6725"/>
          <ac:spMkLst>
            <pc:docMk/>
            <pc:sldMk cId="1561380259" sldId="458"/>
            <ac:spMk id="18" creationId="{3CE57300-9432-4C26-8988-A0A3186009C6}"/>
          </ac:spMkLst>
        </pc:spChg>
        <pc:spChg chg="mod">
          <ac:chgData name="Lisa-Marie Bassler" userId="38f25fa2-f4e2-42aa-a629-d2ccc29b42c2" providerId="ADAL" clId="{D9131102-CC14-4FD3-B9E9-CFA492F1D401}" dt="2026-10-01T14:22:53.956" v="6729"/>
          <ac:spMkLst>
            <pc:docMk/>
            <pc:sldMk cId="1561380259" sldId="458"/>
            <ac:spMk id="20" creationId="{B629FAD6-F619-4F71-B0D8-D527491ACA09}"/>
          </ac:spMkLst>
        </pc:spChg>
        <pc:spChg chg="mod">
          <ac:chgData name="Lisa-Marie Bassler" userId="38f25fa2-f4e2-42aa-a629-d2ccc29b42c2" providerId="ADAL" clId="{D9131102-CC14-4FD3-B9E9-CFA492F1D401}" dt="2026-10-01T14:22:53.956" v="6726"/>
          <ac:spMkLst>
            <pc:docMk/>
            <pc:sldMk cId="1561380259" sldId="458"/>
            <ac:spMk id="22" creationId="{4028094A-D436-4A03-9335-163790A8296F}"/>
          </ac:spMkLst>
        </pc:spChg>
      </pc:sldChg>
      <pc:sldChg chg="modSp mod">
        <pc:chgData name="Lisa-Marie Bassler" userId="38f25fa2-f4e2-42aa-a629-d2ccc29b42c2" providerId="ADAL" clId="{D9131102-CC14-4FD3-B9E9-CFA492F1D401}" dt="2026-10-01T14:28:25.632" v="6816"/>
        <pc:sldMkLst>
          <pc:docMk/>
          <pc:sldMk cId="2926903003" sldId="459"/>
        </pc:sldMkLst>
        <pc:spChg chg="mod">
          <ac:chgData name="Lisa-Marie Bassler" userId="38f25fa2-f4e2-42aa-a629-d2ccc29b42c2" providerId="ADAL" clId="{D9131102-CC14-4FD3-B9E9-CFA492F1D401}" dt="2026-10-01T13:21:04.171" v="4711"/>
          <ac:spMkLst>
            <pc:docMk/>
            <pc:sldMk cId="2926903003" sldId="459"/>
            <ac:spMk id="4" creationId="{D5B2E6D1-66E3-4C82-8ABE-BBEA8BBC634B}"/>
          </ac:spMkLst>
        </pc:spChg>
        <pc:spChg chg="mod">
          <ac:chgData name="Lisa-Marie Bassler" userId="38f25fa2-f4e2-42aa-a629-d2ccc29b42c2" providerId="ADAL" clId="{D9131102-CC14-4FD3-B9E9-CFA492F1D401}" dt="2026-10-01T13:21:08.063" v="4719"/>
          <ac:spMkLst>
            <pc:docMk/>
            <pc:sldMk cId="2926903003" sldId="459"/>
            <ac:spMk id="5" creationId="{36DA8620-A60E-4844-B987-B3C0A20B35CA}"/>
          </ac:spMkLst>
        </pc:spChg>
        <pc:spChg chg="mod">
          <ac:chgData name="Lisa-Marie Bassler" userId="38f25fa2-f4e2-42aa-a629-d2ccc29b42c2" providerId="ADAL" clId="{D9131102-CC14-4FD3-B9E9-CFA492F1D401}" dt="2026-10-01T14:22:54.189" v="6775"/>
          <ac:spMkLst>
            <pc:docMk/>
            <pc:sldMk cId="2926903003" sldId="459"/>
            <ac:spMk id="9" creationId="{C8A8565F-98D9-43BB-A806-828589D33263}"/>
          </ac:spMkLst>
        </pc:spChg>
        <pc:spChg chg="mod">
          <ac:chgData name="Lisa-Marie Bassler" userId="38f25fa2-f4e2-42aa-a629-d2ccc29b42c2" providerId="ADAL" clId="{D9131102-CC14-4FD3-B9E9-CFA492F1D401}" dt="2026-10-01T13:21:08.074" v="4720"/>
          <ac:spMkLst>
            <pc:docMk/>
            <pc:sldMk cId="2926903003" sldId="459"/>
            <ac:spMk id="11" creationId="{225ADA41-4E45-4DA2-925B-6473E4DFAD46}"/>
          </ac:spMkLst>
        </pc:spChg>
        <pc:spChg chg="mod">
          <ac:chgData name="Lisa-Marie Bassler" userId="38f25fa2-f4e2-42aa-a629-d2ccc29b42c2" providerId="ADAL" clId="{D9131102-CC14-4FD3-B9E9-CFA492F1D401}" dt="2026-10-01T13:21:08.074" v="4724"/>
          <ac:spMkLst>
            <pc:docMk/>
            <pc:sldMk cId="2926903003" sldId="459"/>
            <ac:spMk id="13" creationId="{F1E330C6-7232-4D4C-AF83-793D5F47CAD1}"/>
          </ac:spMkLst>
        </pc:spChg>
        <pc:spChg chg="mod">
          <ac:chgData name="Lisa-Marie Bassler" userId="38f25fa2-f4e2-42aa-a629-d2ccc29b42c2" providerId="ADAL" clId="{D9131102-CC14-4FD3-B9E9-CFA492F1D401}" dt="2026-10-01T13:21:08.075" v="4725"/>
          <ac:spMkLst>
            <pc:docMk/>
            <pc:sldMk cId="2926903003" sldId="459"/>
            <ac:spMk id="15" creationId="{C814C1AD-3ED8-4F5E-8A81-1627295C5DFD}"/>
          </ac:spMkLst>
        </pc:spChg>
        <pc:spChg chg="mod">
          <ac:chgData name="Lisa-Marie Bassler" userId="38f25fa2-f4e2-42aa-a629-d2ccc29b42c2" providerId="ADAL" clId="{D9131102-CC14-4FD3-B9E9-CFA492F1D401}" dt="2026-10-01T13:21:08.075" v="4729"/>
          <ac:spMkLst>
            <pc:docMk/>
            <pc:sldMk cId="2926903003" sldId="459"/>
            <ac:spMk id="17" creationId="{6B50CCE8-F477-4220-9FF4-FD2725579AD1}"/>
          </ac:spMkLst>
        </pc:spChg>
        <pc:spChg chg="mod">
          <ac:chgData name="Lisa-Marie Bassler" userId="38f25fa2-f4e2-42aa-a629-d2ccc29b42c2" providerId="ADAL" clId="{D9131102-CC14-4FD3-B9E9-CFA492F1D401}" dt="2026-10-01T13:21:08.075" v="4730"/>
          <ac:spMkLst>
            <pc:docMk/>
            <pc:sldMk cId="2926903003" sldId="459"/>
            <ac:spMk id="19" creationId="{CB1BDA66-9682-498E-AE89-ADA9C199F2D4}"/>
          </ac:spMkLst>
        </pc:spChg>
        <pc:spChg chg="mod">
          <ac:chgData name="Lisa-Marie Bassler" userId="38f25fa2-f4e2-42aa-a629-d2ccc29b42c2" providerId="ADAL" clId="{D9131102-CC14-4FD3-B9E9-CFA492F1D401}" dt="2026-10-01T13:21:08.076" v="4734"/>
          <ac:spMkLst>
            <pc:docMk/>
            <pc:sldMk cId="2926903003" sldId="459"/>
            <ac:spMk id="21" creationId="{898FBB2C-6266-4DD1-AFAF-E731F8E032D6}"/>
          </ac:spMkLst>
        </pc:spChg>
        <pc:spChg chg="mod">
          <ac:chgData name="Lisa-Marie Bassler" userId="38f25fa2-f4e2-42aa-a629-d2ccc29b42c2" providerId="ADAL" clId="{D9131102-CC14-4FD3-B9E9-CFA492F1D401}" dt="2026-10-01T14:28:25.632" v="6816"/>
          <ac:spMkLst>
            <pc:docMk/>
            <pc:sldMk cId="2926903003" sldId="459"/>
            <ac:spMk id="22" creationId="{7C4F0878-0170-4767-90B2-90E5AAA78500}"/>
          </ac:spMkLst>
        </pc:spChg>
      </pc:sldChg>
    </pc:docChg>
  </pc:docChgLst>
  <pc:docChgLst>
    <pc:chgData name="Lisa-Marie Bassler" userId="38f25fa2-f4e2-42aa-a629-d2ccc29b42c2" providerId="ADAL" clId="{151E9CE8-B21B-4565-A978-68B2E862EE5B}"/>
    <pc:docChg chg="custSel delSld modSld">
      <pc:chgData name="Lisa-Marie Bassler" userId="38f25fa2-f4e2-42aa-a629-d2ccc29b42c2" providerId="ADAL" clId="{151E9CE8-B21B-4565-A978-68B2E862EE5B}" dt="2026-10-07T17:00:31.425" v="51" actId="27636"/>
      <pc:docMkLst>
        <pc:docMk/>
      </pc:docMkLst>
      <pc:sldChg chg="modSp mod">
        <pc:chgData name="Lisa-Marie Bassler" userId="38f25fa2-f4e2-42aa-a629-d2ccc29b42c2" providerId="ADAL" clId="{151E9CE8-B21B-4565-A978-68B2E862EE5B}" dt="2026-10-07T17:00:31.425" v="51" actId="27636"/>
        <pc:sldMkLst>
          <pc:docMk/>
          <pc:sldMk cId="282396609" sldId="297"/>
        </pc:sldMkLst>
        <pc:spChg chg="mod">
          <ac:chgData name="Lisa-Marie Bassler" userId="38f25fa2-f4e2-42aa-a629-d2ccc29b42c2" providerId="ADAL" clId="{151E9CE8-B21B-4565-A978-68B2E862EE5B}" dt="2026-10-07T17:00:31.425" v="51" actId="27636"/>
          <ac:spMkLst>
            <pc:docMk/>
            <pc:sldMk cId="282396609" sldId="297"/>
            <ac:spMk id="2" creationId="{ED7246F8-337E-E00C-D63F-096146942015}"/>
          </ac:spMkLst>
        </pc:spChg>
      </pc:sldChg>
      <pc:sldChg chg="del">
        <pc:chgData name="Lisa-Marie Bassler" userId="38f25fa2-f4e2-42aa-a629-d2ccc29b42c2" providerId="ADAL" clId="{151E9CE8-B21B-4565-A978-68B2E862EE5B}" dt="2026-10-07T17:00:02.544" v="4" actId="47"/>
        <pc:sldMkLst>
          <pc:docMk/>
          <pc:sldMk cId="213359812" sldId="425"/>
        </pc:sldMkLst>
      </pc:sldChg>
      <pc:sldChg chg="del">
        <pc:chgData name="Lisa-Marie Bassler" userId="38f25fa2-f4e2-42aa-a629-d2ccc29b42c2" providerId="ADAL" clId="{151E9CE8-B21B-4565-A978-68B2E862EE5B}" dt="2026-10-07T16:59:57.954" v="2" actId="47"/>
        <pc:sldMkLst>
          <pc:docMk/>
          <pc:sldMk cId="3567154980" sldId="426"/>
        </pc:sldMkLst>
      </pc:sldChg>
      <pc:sldChg chg="del">
        <pc:chgData name="Lisa-Marie Bassler" userId="38f25fa2-f4e2-42aa-a629-d2ccc29b42c2" providerId="ADAL" clId="{151E9CE8-B21B-4565-A978-68B2E862EE5B}" dt="2026-10-07T17:00:03.609" v="5" actId="47"/>
        <pc:sldMkLst>
          <pc:docMk/>
          <pc:sldMk cId="2704143462" sldId="427"/>
        </pc:sldMkLst>
      </pc:sldChg>
      <pc:sldChg chg="del">
        <pc:chgData name="Lisa-Marie Bassler" userId="38f25fa2-f4e2-42aa-a629-d2ccc29b42c2" providerId="ADAL" clId="{151E9CE8-B21B-4565-A978-68B2E862EE5B}" dt="2026-10-07T17:00:04.508" v="6" actId="47"/>
        <pc:sldMkLst>
          <pc:docMk/>
          <pc:sldMk cId="1239963581" sldId="428"/>
        </pc:sldMkLst>
      </pc:sldChg>
      <pc:sldChg chg="del">
        <pc:chgData name="Lisa-Marie Bassler" userId="38f25fa2-f4e2-42aa-a629-d2ccc29b42c2" providerId="ADAL" clId="{151E9CE8-B21B-4565-A978-68B2E862EE5B}" dt="2026-10-07T17:00:06.816" v="8" actId="47"/>
        <pc:sldMkLst>
          <pc:docMk/>
          <pc:sldMk cId="1452732604" sldId="429"/>
        </pc:sldMkLst>
      </pc:sldChg>
      <pc:sldChg chg="del">
        <pc:chgData name="Lisa-Marie Bassler" userId="38f25fa2-f4e2-42aa-a629-d2ccc29b42c2" providerId="ADAL" clId="{151E9CE8-B21B-4565-A978-68B2E862EE5B}" dt="2026-10-07T16:59:59.232" v="3" actId="47"/>
        <pc:sldMkLst>
          <pc:docMk/>
          <pc:sldMk cId="1750517777" sldId="431"/>
        </pc:sldMkLst>
      </pc:sldChg>
      <pc:sldChg chg="del">
        <pc:chgData name="Lisa-Marie Bassler" userId="38f25fa2-f4e2-42aa-a629-d2ccc29b42c2" providerId="ADAL" clId="{151E9CE8-B21B-4565-A978-68B2E862EE5B}" dt="2026-10-07T17:00:05.527" v="7" actId="47"/>
        <pc:sldMkLst>
          <pc:docMk/>
          <pc:sldMk cId="2918208423" sldId="432"/>
        </pc:sldMkLst>
      </pc:sldChg>
      <pc:sldChg chg="del">
        <pc:chgData name="Lisa-Marie Bassler" userId="38f25fa2-f4e2-42aa-a629-d2ccc29b42c2" providerId="ADAL" clId="{151E9CE8-B21B-4565-A978-68B2E862EE5B}" dt="2026-10-07T17:00:07.548" v="9" actId="47"/>
        <pc:sldMkLst>
          <pc:docMk/>
          <pc:sldMk cId="3889485313" sldId="433"/>
        </pc:sldMkLst>
      </pc:sldChg>
      <pc:sldChg chg="del">
        <pc:chgData name="Lisa-Marie Bassler" userId="38f25fa2-f4e2-42aa-a629-d2ccc29b42c2" providerId="ADAL" clId="{151E9CE8-B21B-4565-A978-68B2E862EE5B}" dt="2026-10-07T17:00:08.830" v="10" actId="47"/>
        <pc:sldMkLst>
          <pc:docMk/>
          <pc:sldMk cId="359519376" sldId="434"/>
        </pc:sldMkLst>
      </pc:sldChg>
      <pc:sldChg chg="del">
        <pc:chgData name="Lisa-Marie Bassler" userId="38f25fa2-f4e2-42aa-a629-d2ccc29b42c2" providerId="ADAL" clId="{151E9CE8-B21B-4565-A978-68B2E862EE5B}" dt="2026-10-07T17:00:10.441" v="11" actId="47"/>
        <pc:sldMkLst>
          <pc:docMk/>
          <pc:sldMk cId="151719235" sldId="435"/>
        </pc:sldMkLst>
      </pc:sldChg>
      <pc:sldChg chg="del">
        <pc:chgData name="Lisa-Marie Bassler" userId="38f25fa2-f4e2-42aa-a629-d2ccc29b42c2" providerId="ADAL" clId="{151E9CE8-B21B-4565-A978-68B2E862EE5B}" dt="2026-10-07T17:00:11.386" v="12" actId="47"/>
        <pc:sldMkLst>
          <pc:docMk/>
          <pc:sldMk cId="2037176217" sldId="436"/>
        </pc:sldMkLst>
      </pc:sldChg>
      <pc:sldChg chg="del">
        <pc:chgData name="Lisa-Marie Bassler" userId="38f25fa2-f4e2-42aa-a629-d2ccc29b42c2" providerId="ADAL" clId="{151E9CE8-B21B-4565-A978-68B2E862EE5B}" dt="2026-10-07T16:59:56.137" v="0" actId="47"/>
        <pc:sldMkLst>
          <pc:docMk/>
          <pc:sldMk cId="1790954379" sldId="437"/>
        </pc:sldMkLst>
      </pc:sldChg>
      <pc:sldChg chg="del">
        <pc:chgData name="Lisa-Marie Bassler" userId="38f25fa2-f4e2-42aa-a629-d2ccc29b42c2" providerId="ADAL" clId="{151E9CE8-B21B-4565-A978-68B2E862EE5B}" dt="2026-10-07T16:59:56.624" v="1" actId="47"/>
        <pc:sldMkLst>
          <pc:docMk/>
          <pc:sldMk cId="202982280" sldId="43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005EB5-A7A9-4F17-87D5-3283E081434A}" type="datetimeFigureOut">
              <a:rPr lang="en-GB" smtClean="0"/>
              <a:t>07/10/2026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6F252E-9641-4246-9FEB-8220527B77E0}" type="slidenum">
              <a:rPr lang="en-GB" smtClean="0"/>
              <a:t>‹#›</a:t>
            </a:fld>
            <a:endParaRPr lang="en-GB"/>
          </a:p>
        </p:txBody>
      </p:sp>
    </p:spTree>
    <p:extLst>
      <p:ext uri="{BB962C8B-B14F-4D97-AF65-F5344CB8AC3E}">
        <p14:creationId xmlns:p14="http://schemas.microsoft.com/office/powerpoint/2010/main" val="3247720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uwtsd.ac.uk/academic-quality-handbook"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6F252E-9641-4246-9FEB-8220527B77E0}" type="slidenum">
              <a:rPr lang="en-GB" smtClean="0"/>
              <a:t>1</a:t>
            </a:fld>
            <a:endParaRPr lang="en-GB"/>
          </a:p>
        </p:txBody>
      </p:sp>
    </p:spTree>
    <p:extLst>
      <p:ext uri="{BB962C8B-B14F-4D97-AF65-F5344CB8AC3E}">
        <p14:creationId xmlns:p14="http://schemas.microsoft.com/office/powerpoint/2010/main" val="27408715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1115DE-B456-5A1B-683A-B32602D4D7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574CFC-5094-A1A7-EE7A-6C2ED70048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BF2926-476B-FAD2-3914-8329A924CB5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D5FF841-DBB3-8192-9C2B-666D8826D928}"/>
              </a:ext>
            </a:extLst>
          </p:cNvPr>
          <p:cNvSpPr>
            <a:spLocks noGrp="1"/>
          </p:cNvSpPr>
          <p:nvPr>
            <p:ph type="sldNum" sz="quarter" idx="5"/>
          </p:nvPr>
        </p:nvSpPr>
        <p:spPr/>
        <p:txBody>
          <a:bodyPr/>
          <a:lstStyle/>
          <a:p>
            <a:fld id="{196F252E-9641-4246-9FEB-8220527B77E0}" type="slidenum">
              <a:rPr lang="en-GB" smtClean="0"/>
              <a:t>3</a:t>
            </a:fld>
            <a:endParaRPr lang="en-GB"/>
          </a:p>
        </p:txBody>
      </p:sp>
    </p:spTree>
    <p:extLst>
      <p:ext uri="{BB962C8B-B14F-4D97-AF65-F5344CB8AC3E}">
        <p14:creationId xmlns:p14="http://schemas.microsoft.com/office/powerpoint/2010/main" val="11878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5469E8-45B9-B05F-50F6-CEBBC53326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9F8985-5921-414A-5728-6364E7BF70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004078-A9DA-5B5F-B798-AF4C751A8EC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C0D0574-1BB4-51B8-2D46-9A29A8FD59B6}"/>
              </a:ext>
            </a:extLst>
          </p:cNvPr>
          <p:cNvSpPr>
            <a:spLocks noGrp="1"/>
          </p:cNvSpPr>
          <p:nvPr>
            <p:ph type="sldNum" sz="quarter" idx="5"/>
          </p:nvPr>
        </p:nvSpPr>
        <p:spPr/>
        <p:txBody>
          <a:bodyPr/>
          <a:lstStyle/>
          <a:p>
            <a:fld id="{196F252E-9641-4246-9FEB-8220527B77E0}" type="slidenum">
              <a:rPr lang="en-GB" smtClean="0"/>
              <a:t>25</a:t>
            </a:fld>
            <a:endParaRPr lang="en-GB"/>
          </a:p>
        </p:txBody>
      </p:sp>
    </p:spTree>
    <p:extLst>
      <p:ext uri="{BB962C8B-B14F-4D97-AF65-F5344CB8AC3E}">
        <p14:creationId xmlns:p14="http://schemas.microsoft.com/office/powerpoint/2010/main" val="5846185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729A0A-5095-326A-DFAC-0362E97427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AC2804-FFF7-F6F9-57C8-6190DF6FFC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EEFE79-936F-A737-F1B3-F9CBE4737F0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4C4100D-F4A7-2399-6C58-6159A245EB1F}"/>
              </a:ext>
            </a:extLst>
          </p:cNvPr>
          <p:cNvSpPr>
            <a:spLocks noGrp="1"/>
          </p:cNvSpPr>
          <p:nvPr>
            <p:ph type="sldNum" sz="quarter" idx="5"/>
          </p:nvPr>
        </p:nvSpPr>
        <p:spPr/>
        <p:txBody>
          <a:bodyPr/>
          <a:lstStyle/>
          <a:p>
            <a:fld id="{196F252E-9641-4246-9FEB-8220527B77E0}" type="slidenum">
              <a:rPr lang="en-GB" smtClean="0"/>
              <a:t>26</a:t>
            </a:fld>
            <a:endParaRPr lang="en-GB"/>
          </a:p>
        </p:txBody>
      </p:sp>
    </p:spTree>
    <p:extLst>
      <p:ext uri="{BB962C8B-B14F-4D97-AF65-F5344CB8AC3E}">
        <p14:creationId xmlns:p14="http://schemas.microsoft.com/office/powerpoint/2010/main" val="33100362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387C9F-41C5-61AD-C20D-5453C194E9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871B44-4732-6529-8482-28A9FDA48B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614D11-AE8C-8E8B-4F9A-A5DF04B98FA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8D7227C-B86F-FF89-0C27-58CF5B4570A8}"/>
              </a:ext>
            </a:extLst>
          </p:cNvPr>
          <p:cNvSpPr>
            <a:spLocks noGrp="1"/>
          </p:cNvSpPr>
          <p:nvPr>
            <p:ph type="sldNum" sz="quarter" idx="5"/>
          </p:nvPr>
        </p:nvSpPr>
        <p:spPr/>
        <p:txBody>
          <a:bodyPr/>
          <a:lstStyle/>
          <a:p>
            <a:fld id="{196F252E-9641-4246-9FEB-8220527B77E0}" type="slidenum">
              <a:rPr lang="en-GB" smtClean="0"/>
              <a:t>27</a:t>
            </a:fld>
            <a:endParaRPr lang="en-GB"/>
          </a:p>
        </p:txBody>
      </p:sp>
    </p:spTree>
    <p:extLst>
      <p:ext uri="{BB962C8B-B14F-4D97-AF65-F5344CB8AC3E}">
        <p14:creationId xmlns:p14="http://schemas.microsoft.com/office/powerpoint/2010/main" val="42109940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638DD1-E5B9-2C16-01CA-BACC71C6F4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19E936-5AA0-2D52-8AD4-90739EF5A1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FA4F08-0A4F-784D-322E-C0DD03B8914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F6E8758-DCE0-BE69-B593-9F82DEAFF039}"/>
              </a:ext>
            </a:extLst>
          </p:cNvPr>
          <p:cNvSpPr>
            <a:spLocks noGrp="1"/>
          </p:cNvSpPr>
          <p:nvPr>
            <p:ph type="sldNum" sz="quarter" idx="5"/>
          </p:nvPr>
        </p:nvSpPr>
        <p:spPr/>
        <p:txBody>
          <a:bodyPr/>
          <a:lstStyle/>
          <a:p>
            <a:fld id="{196F252E-9641-4246-9FEB-8220527B77E0}" type="slidenum">
              <a:rPr lang="en-GB" smtClean="0"/>
              <a:t>28</a:t>
            </a:fld>
            <a:endParaRPr lang="en-GB"/>
          </a:p>
        </p:txBody>
      </p:sp>
    </p:spTree>
    <p:extLst>
      <p:ext uri="{BB962C8B-B14F-4D97-AF65-F5344CB8AC3E}">
        <p14:creationId xmlns:p14="http://schemas.microsoft.com/office/powerpoint/2010/main" val="21571574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0A9372-C8BE-D66B-9F81-7FCD9708D9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50B365-3D16-C775-AB8D-1DB41EB509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0DB396-57E7-EEBB-91BF-7387F80E170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3F18C02-A41B-CA60-0BAE-EDDACCE8137F}"/>
              </a:ext>
            </a:extLst>
          </p:cNvPr>
          <p:cNvSpPr>
            <a:spLocks noGrp="1"/>
          </p:cNvSpPr>
          <p:nvPr>
            <p:ph type="sldNum" sz="quarter" idx="5"/>
          </p:nvPr>
        </p:nvSpPr>
        <p:spPr/>
        <p:txBody>
          <a:bodyPr/>
          <a:lstStyle/>
          <a:p>
            <a:fld id="{196F252E-9641-4246-9FEB-8220527B77E0}" type="slidenum">
              <a:rPr lang="en-GB" smtClean="0"/>
              <a:t>29</a:t>
            </a:fld>
            <a:endParaRPr lang="en-GB"/>
          </a:p>
        </p:txBody>
      </p:sp>
    </p:spTree>
    <p:extLst>
      <p:ext uri="{BB962C8B-B14F-4D97-AF65-F5344CB8AC3E}">
        <p14:creationId xmlns:p14="http://schemas.microsoft.com/office/powerpoint/2010/main" val="15605831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7B7DE4-7F3A-7A7E-CE0E-ADC8FE95C5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145B64-C6DE-9E64-801C-FBC75933BF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EB46B3-8F7A-91C9-09C7-13B8AC5A0BBF}"/>
              </a:ext>
            </a:extLst>
          </p:cNvPr>
          <p:cNvSpPr>
            <a:spLocks noGrp="1"/>
          </p:cNvSpPr>
          <p:nvPr>
            <p:ph type="body" idx="1"/>
          </p:nvPr>
        </p:nvSpPr>
        <p:spPr/>
        <p:txBody>
          <a:bodyPr/>
          <a:lstStyle/>
          <a:p>
            <a:r>
              <a:rPr lang="en-GB" dirty="0">
                <a:hlinkClick r:id="rId3"/>
              </a:rPr>
              <a:t>Academic Quality Handbook | University of Wales Trinity Saint David</a:t>
            </a:r>
            <a:endParaRPr lang="en-GB" dirty="0"/>
          </a:p>
        </p:txBody>
      </p:sp>
      <p:sp>
        <p:nvSpPr>
          <p:cNvPr id="4" name="Slide Number Placeholder 3">
            <a:extLst>
              <a:ext uri="{FF2B5EF4-FFF2-40B4-BE49-F238E27FC236}">
                <a16:creationId xmlns:a16="http://schemas.microsoft.com/office/drawing/2014/main" id="{83BEF536-66FE-8133-4107-7CE75972C94E}"/>
              </a:ext>
            </a:extLst>
          </p:cNvPr>
          <p:cNvSpPr>
            <a:spLocks noGrp="1"/>
          </p:cNvSpPr>
          <p:nvPr>
            <p:ph type="sldNum" sz="quarter" idx="5"/>
          </p:nvPr>
        </p:nvSpPr>
        <p:spPr/>
        <p:txBody>
          <a:bodyPr/>
          <a:lstStyle/>
          <a:p>
            <a:fld id="{196F252E-9641-4246-9FEB-8220527B77E0}" type="slidenum">
              <a:rPr lang="en-GB" smtClean="0"/>
              <a:t>30</a:t>
            </a:fld>
            <a:endParaRPr lang="en-GB"/>
          </a:p>
        </p:txBody>
      </p:sp>
    </p:spTree>
    <p:extLst>
      <p:ext uri="{BB962C8B-B14F-4D97-AF65-F5344CB8AC3E}">
        <p14:creationId xmlns:p14="http://schemas.microsoft.com/office/powerpoint/2010/main" val="18246108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6FEFB7-F424-4B2A-0076-E406B548AC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40DA50-A2CF-30C8-E2AB-D78673EE54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05A192-BC06-C82C-1E98-C2AFCBC7A03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3B2ED2F-BC25-84D1-88FC-C3C7BFEF6619}"/>
              </a:ext>
            </a:extLst>
          </p:cNvPr>
          <p:cNvSpPr>
            <a:spLocks noGrp="1"/>
          </p:cNvSpPr>
          <p:nvPr>
            <p:ph type="sldNum" sz="quarter" idx="5"/>
          </p:nvPr>
        </p:nvSpPr>
        <p:spPr/>
        <p:txBody>
          <a:bodyPr/>
          <a:lstStyle/>
          <a:p>
            <a:fld id="{196F252E-9641-4246-9FEB-8220527B77E0}" type="slidenum">
              <a:rPr lang="en-GB" smtClean="0"/>
              <a:t>32</a:t>
            </a:fld>
            <a:endParaRPr lang="en-GB"/>
          </a:p>
        </p:txBody>
      </p:sp>
    </p:spTree>
    <p:extLst>
      <p:ext uri="{BB962C8B-B14F-4D97-AF65-F5344CB8AC3E}">
        <p14:creationId xmlns:p14="http://schemas.microsoft.com/office/powerpoint/2010/main" val="39234156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7ECF21-29BA-A75B-75B0-44390D072A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607786-51EE-D6A9-1A13-E2092BC429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67D3B9-BF26-BAB5-9A5B-C042077594C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51BCFC7-27BE-0DC6-87E8-3E219B132CCC}"/>
              </a:ext>
            </a:extLst>
          </p:cNvPr>
          <p:cNvSpPr>
            <a:spLocks noGrp="1"/>
          </p:cNvSpPr>
          <p:nvPr>
            <p:ph type="sldNum" sz="quarter" idx="5"/>
          </p:nvPr>
        </p:nvSpPr>
        <p:spPr/>
        <p:txBody>
          <a:bodyPr/>
          <a:lstStyle/>
          <a:p>
            <a:fld id="{196F252E-9641-4246-9FEB-8220527B77E0}" type="slidenum">
              <a:rPr lang="en-GB" smtClean="0"/>
              <a:t>34</a:t>
            </a:fld>
            <a:endParaRPr lang="en-GB"/>
          </a:p>
        </p:txBody>
      </p:sp>
    </p:spTree>
    <p:extLst>
      <p:ext uri="{BB962C8B-B14F-4D97-AF65-F5344CB8AC3E}">
        <p14:creationId xmlns:p14="http://schemas.microsoft.com/office/powerpoint/2010/main" val="29149042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C0788B-D8EB-8B61-BFE6-46CBE11445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8B45A5-BCBA-CF25-7311-ABB1FF531E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BDC1B2-3B6C-B1D7-6F0D-01592E00E7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69B927E-4C0B-45CA-715D-E464E7813A51}"/>
              </a:ext>
            </a:extLst>
          </p:cNvPr>
          <p:cNvSpPr>
            <a:spLocks noGrp="1"/>
          </p:cNvSpPr>
          <p:nvPr>
            <p:ph type="sldNum" sz="quarter" idx="5"/>
          </p:nvPr>
        </p:nvSpPr>
        <p:spPr/>
        <p:txBody>
          <a:bodyPr/>
          <a:lstStyle/>
          <a:p>
            <a:fld id="{196F252E-9641-4246-9FEB-8220527B77E0}" type="slidenum">
              <a:rPr lang="en-GB" smtClean="0"/>
              <a:t>35</a:t>
            </a:fld>
            <a:endParaRPr lang="en-GB"/>
          </a:p>
        </p:txBody>
      </p:sp>
    </p:spTree>
    <p:extLst>
      <p:ext uri="{BB962C8B-B14F-4D97-AF65-F5344CB8AC3E}">
        <p14:creationId xmlns:p14="http://schemas.microsoft.com/office/powerpoint/2010/main" val="13356352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5FB151-62C5-287C-08A7-8C5D2379BC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71C836-C291-8770-1C6D-BB2F3C4B6D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A99674-09DB-1FC9-85C7-F7217C091688}"/>
              </a:ext>
            </a:extLst>
          </p:cNvPr>
          <p:cNvSpPr>
            <a:spLocks noGrp="1"/>
          </p:cNvSpPr>
          <p:nvPr>
            <p:ph type="body" idx="1"/>
          </p:nvPr>
        </p:nvSpPr>
        <p:spPr/>
        <p:txBody>
          <a:bodyPr/>
          <a:lstStyle/>
          <a:p>
            <a:pPr algn="l" fontAlgn="base">
              <a:buFont typeface="Arial" panose="020B0604020202020204" pitchFamily="34" charset="0"/>
              <a:buChar char="•"/>
            </a:pPr>
            <a:r>
              <a:rPr lang="en-GB" dirty="0">
                <a:solidFill>
                  <a:srgbClr val="585858"/>
                </a:solidFill>
                <a:latin typeface="inherit"/>
              </a:rPr>
              <a:t>I</a:t>
            </a:r>
            <a:r>
              <a:rPr lang="en-GB" b="0" i="0" dirty="0">
                <a:solidFill>
                  <a:srgbClr val="585858"/>
                </a:solidFill>
                <a:effectLst/>
                <a:latin typeface="inherit"/>
              </a:rPr>
              <a:t>ncrease in students’ content knowledge and skills.</a:t>
            </a:r>
          </a:p>
          <a:p>
            <a:pPr algn="l" fontAlgn="base">
              <a:buFont typeface="Arial" panose="020B0604020202020204" pitchFamily="34" charset="0"/>
              <a:buChar char="•"/>
            </a:pPr>
            <a:r>
              <a:rPr lang="en-GB" b="0" i="0" dirty="0">
                <a:solidFill>
                  <a:srgbClr val="585858"/>
                </a:solidFill>
                <a:effectLst/>
                <a:latin typeface="inherit"/>
              </a:rPr>
              <a:t>Statistically higher outcomes in application of coursework to everyday life than comparable students not engaged in experiential learning.</a:t>
            </a:r>
          </a:p>
          <a:p>
            <a:pPr algn="l" fontAlgn="base">
              <a:buFont typeface="Arial" panose="020B0604020202020204" pitchFamily="34" charset="0"/>
              <a:buChar char="•"/>
            </a:pPr>
            <a:r>
              <a:rPr lang="en-GB" b="0" i="0" dirty="0">
                <a:solidFill>
                  <a:srgbClr val="585858"/>
                </a:solidFill>
                <a:effectLst/>
                <a:latin typeface="inherit"/>
              </a:rPr>
              <a:t>Improved higher-order thinking skills—an ability to demonstrate greater complexities of understanding.</a:t>
            </a:r>
          </a:p>
          <a:p>
            <a:pPr algn="l" fontAlgn="base">
              <a:buFont typeface="Arial" panose="020B0604020202020204" pitchFamily="34" charset="0"/>
              <a:buChar char="•"/>
            </a:pPr>
            <a:r>
              <a:rPr lang="en-GB" b="0" i="0" dirty="0">
                <a:solidFill>
                  <a:srgbClr val="585858"/>
                </a:solidFill>
                <a:effectLst/>
                <a:latin typeface="inherit"/>
              </a:rPr>
              <a:t>Statistically significant increases in ability to </a:t>
            </a:r>
            <a:r>
              <a:rPr lang="en-GB" b="0" i="0" dirty="0" err="1">
                <a:solidFill>
                  <a:srgbClr val="585858"/>
                </a:solidFill>
                <a:effectLst/>
                <a:latin typeface="inherit"/>
              </a:rPr>
              <a:t>analyze</a:t>
            </a:r>
            <a:r>
              <a:rPr lang="en-GB" b="0" i="0" dirty="0">
                <a:solidFill>
                  <a:srgbClr val="585858"/>
                </a:solidFill>
                <a:effectLst/>
                <a:latin typeface="inherit"/>
              </a:rPr>
              <a:t> increasingly complex problems.</a:t>
            </a:r>
          </a:p>
          <a:p>
            <a:pPr algn="l" fontAlgn="base">
              <a:buFont typeface="Arial" panose="020B0604020202020204" pitchFamily="34" charset="0"/>
              <a:buChar char="•"/>
            </a:pPr>
            <a:r>
              <a:rPr lang="en-GB" b="0" i="0" dirty="0">
                <a:solidFill>
                  <a:srgbClr val="585858"/>
                </a:solidFill>
                <a:effectLst/>
                <a:latin typeface="inherit"/>
              </a:rPr>
              <a:t>Significant increases in students’ critical thinking abilities.</a:t>
            </a:r>
          </a:p>
          <a:p>
            <a:endParaRPr lang="en-GB" dirty="0"/>
          </a:p>
        </p:txBody>
      </p:sp>
      <p:sp>
        <p:nvSpPr>
          <p:cNvPr id="4" name="Slide Number Placeholder 3">
            <a:extLst>
              <a:ext uri="{FF2B5EF4-FFF2-40B4-BE49-F238E27FC236}">
                <a16:creationId xmlns:a16="http://schemas.microsoft.com/office/drawing/2014/main" id="{C06439CE-B7E6-6D8D-4860-27B8D12E368A}"/>
              </a:ext>
            </a:extLst>
          </p:cNvPr>
          <p:cNvSpPr>
            <a:spLocks noGrp="1"/>
          </p:cNvSpPr>
          <p:nvPr>
            <p:ph type="sldNum" sz="quarter" idx="5"/>
          </p:nvPr>
        </p:nvSpPr>
        <p:spPr/>
        <p:txBody>
          <a:bodyPr/>
          <a:lstStyle/>
          <a:p>
            <a:fld id="{196F252E-9641-4246-9FEB-8220527B77E0}" type="slidenum">
              <a:rPr lang="en-GB" smtClean="0"/>
              <a:t>36</a:t>
            </a:fld>
            <a:endParaRPr lang="en-GB"/>
          </a:p>
        </p:txBody>
      </p:sp>
    </p:spTree>
    <p:extLst>
      <p:ext uri="{BB962C8B-B14F-4D97-AF65-F5344CB8AC3E}">
        <p14:creationId xmlns:p14="http://schemas.microsoft.com/office/powerpoint/2010/main" val="19881123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41</a:t>
            </a:fld>
            <a:endParaRPr lang="en-GB"/>
          </a:p>
        </p:txBody>
      </p:sp>
    </p:spTree>
    <p:extLst>
      <p:ext uri="{BB962C8B-B14F-4D97-AF65-F5344CB8AC3E}">
        <p14:creationId xmlns:p14="http://schemas.microsoft.com/office/powerpoint/2010/main" val="22083561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BBC4154B-04FC-4633-BD43-0C1D80178E1C}" type="datetimeFigureOut">
              <a:rPr lang="en-GB" smtClean="0"/>
              <a:t>07/10/2026</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046465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BBC4154B-04FC-4633-BD43-0C1D80178E1C}" type="datetimeFigureOut">
              <a:rPr lang="en-GB" smtClean="0"/>
              <a:t>07/10/2026</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998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BBC4154B-04FC-4633-BD43-0C1D80178E1C}" type="datetimeFigureOut">
              <a:rPr lang="en-GB" smtClean="0"/>
              <a:t>07/10/2026</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35582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BBC4154B-04FC-4633-BD43-0C1D80178E1C}" type="datetimeFigureOut">
              <a:rPr lang="en-GB" smtClean="0"/>
              <a:t>07/10/2026</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01818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BBC4154B-04FC-4633-BD43-0C1D80178E1C}" type="datetimeFigureOut">
              <a:rPr lang="en-GB" smtClean="0"/>
              <a:t>07/10/2026</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346257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BBC4154B-04FC-4633-BD43-0C1D80178E1C}" type="datetimeFigureOut">
              <a:rPr lang="en-GB" smtClean="0"/>
              <a:t>07/10/2026</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125248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BBC4154B-04FC-4633-BD43-0C1D80178E1C}" type="datetimeFigureOut">
              <a:rPr lang="en-GB" smtClean="0"/>
              <a:t>07/10/2026</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5974598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BBC4154B-04FC-4633-BD43-0C1D80178E1C}" type="datetimeFigureOut">
              <a:rPr lang="en-GB" smtClean="0"/>
              <a:t>07/10/2026</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0526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BBC4154B-04FC-4633-BD43-0C1D80178E1C}" type="datetimeFigureOut">
              <a:rPr lang="en-GB" smtClean="0"/>
              <a:t>07/10/2026</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78730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BBC4154B-04FC-4633-BD43-0C1D80178E1C}" type="datetimeFigureOut">
              <a:rPr lang="en-GB" smtClean="0"/>
              <a:t>07/10/2026</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12828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BBC4154B-04FC-4633-BD43-0C1D80178E1C}" type="datetimeFigureOut">
              <a:rPr lang="en-GB" smtClean="0"/>
              <a:t>07/10/2026</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859890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100" b="0" i="0">
                <a:solidFill>
                  <a:schemeClr val="tx1"/>
                </a:solidFill>
                <a:latin typeface="Raleway" panose="020B0003030101060003" pitchFamily="34" charset="0"/>
                <a:cs typeface="Calibri"/>
              </a:defRPr>
            </a:lvl1pPr>
          </a:lstStyle>
          <a:p>
            <a:r>
              <a:rPr lang="en-US"/>
              <a:t>Click to edit Master title style</a:t>
            </a:r>
            <a:endParaRPr/>
          </a:p>
        </p:txBody>
      </p:sp>
      <p:sp>
        <p:nvSpPr>
          <p:cNvPr id="3" name="Holder 3"/>
          <p:cNvSpPr>
            <a:spLocks noGrp="1"/>
          </p:cNvSpPr>
          <p:nvPr>
            <p:ph sz="half" idx="2"/>
          </p:nvPr>
        </p:nvSpPr>
        <p:spPr>
          <a:xfrm>
            <a:off x="684920" y="3362145"/>
            <a:ext cx="5198533" cy="430887"/>
          </a:xfrm>
          <a:prstGeom prst="rect">
            <a:avLst/>
          </a:prstGeom>
        </p:spPr>
        <p:txBody>
          <a:bodyPr wrap="square" lIns="0" tIns="0" rIns="0" bIns="0">
            <a:spAutoFit/>
          </a:bodyPr>
          <a:lstStyle>
            <a:lvl1pPr>
              <a:defRPr sz="2800" b="0" i="0">
                <a:solidFill>
                  <a:schemeClr val="hlink"/>
                </a:solidFill>
                <a:latin typeface="Raleway" panose="020B0003030101060003" pitchFamily="34" charset="0"/>
                <a:cs typeface="Calibri"/>
              </a:defRPr>
            </a:lvl1pPr>
          </a:lstStyle>
          <a:p>
            <a:pPr lvl="0"/>
            <a:r>
              <a:rPr lang="en-US"/>
              <a:t>Click to edit Master text styles</a:t>
            </a:r>
          </a:p>
        </p:txBody>
      </p:sp>
      <p:sp>
        <p:nvSpPr>
          <p:cNvPr id="4" name="Holder 4"/>
          <p:cNvSpPr>
            <a:spLocks noGrp="1"/>
          </p:cNvSpPr>
          <p:nvPr>
            <p:ph sz="half" idx="3"/>
          </p:nvPr>
        </p:nvSpPr>
        <p:spPr>
          <a:xfrm>
            <a:off x="6303435" y="3541180"/>
            <a:ext cx="4805679" cy="430887"/>
          </a:xfrm>
          <a:prstGeom prst="rect">
            <a:avLst/>
          </a:prstGeom>
        </p:spPr>
        <p:txBody>
          <a:bodyPr wrap="square" lIns="0" tIns="0" rIns="0" bIns="0">
            <a:spAutoFit/>
          </a:bodyPr>
          <a:lstStyle>
            <a:lvl1pPr>
              <a:defRPr sz="2800" b="0" i="0" u="sng">
                <a:solidFill>
                  <a:schemeClr val="tx1"/>
                </a:solidFill>
                <a:latin typeface="Raleway" panose="020B0003030101060003" pitchFamily="34" charset="0"/>
                <a:cs typeface="Calibri"/>
              </a:defRPr>
            </a:lvl1pPr>
          </a:lstStyle>
          <a:p>
            <a:pPr lvl="0"/>
            <a:r>
              <a:rPr lang="en-US"/>
              <a:t>Click to edit Master text styles</a:t>
            </a: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lang="en-GB"/>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BBC4154B-04FC-4633-BD43-0C1D80178E1C}" type="datetimeFigureOut">
              <a:rPr lang="en-GB" smtClean="0"/>
              <a:t>07/10/2026</a:t>
            </a:fld>
            <a:endParaRPr lang="en-GB"/>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4879993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9261740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950806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822959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07849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098393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663773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10/07/2026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216062535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Vevox double deck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37C4F-B92E-1E2D-D640-6453A375F4B5}"/>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872EE1D6-E875-BC73-C0F1-ACBBEB438BBD}"/>
              </a:ext>
            </a:extLst>
          </p:cNvPr>
          <p:cNvSpPr>
            <a:spLocks noGrp="1"/>
          </p:cNvSpPr>
          <p:nvPr>
            <p:ph type="dt" sz="half" idx="10"/>
          </p:nvPr>
        </p:nvSpPr>
        <p:spPr/>
        <p:txBody>
          <a:bodyPr/>
          <a:lstStyle/>
          <a:p>
            <a:fld id="{1663657D-8E22-4681-BD7E-16E8F6F56673}" type="datetimeFigureOut">
              <a:rPr lang="en-FI" smtClean="0"/>
              <a:t>10/07/2026</a:t>
            </a:fld>
            <a:endParaRPr lang="en-FI"/>
          </a:p>
        </p:txBody>
      </p:sp>
      <p:sp>
        <p:nvSpPr>
          <p:cNvPr id="4" name="Footer Placeholder 3">
            <a:extLst>
              <a:ext uri="{FF2B5EF4-FFF2-40B4-BE49-F238E27FC236}">
                <a16:creationId xmlns:a16="http://schemas.microsoft.com/office/drawing/2014/main" id="{E904571B-68EF-9D7B-0A35-F71996C84128}"/>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1BE06B6A-CB89-EBFF-94F3-3663DAF52C98}"/>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46DA7FF6-8C19-BA4D-02FE-C99E3C5CBD78}"/>
              </a:ext>
            </a:extLst>
          </p:cNvPr>
          <p:cNvSpPr>
            <a:spLocks noGrp="1"/>
          </p:cNvSpPr>
          <p:nvPr>
            <p:ph sz="quarter" idx="13"/>
          </p:nvPr>
        </p:nvSpPr>
        <p:spPr>
          <a:xfrm>
            <a:off x="838200" y="1838325"/>
            <a:ext cx="5156200" cy="4398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
        <p:nvSpPr>
          <p:cNvPr id="9" name="Content Placeholder 8">
            <a:extLst>
              <a:ext uri="{FF2B5EF4-FFF2-40B4-BE49-F238E27FC236}">
                <a16:creationId xmlns:a16="http://schemas.microsoft.com/office/drawing/2014/main" id="{9A01FD0F-07FA-89FA-36B2-E925D1119362}"/>
              </a:ext>
            </a:extLst>
          </p:cNvPr>
          <p:cNvSpPr>
            <a:spLocks noGrp="1"/>
          </p:cNvSpPr>
          <p:nvPr>
            <p:ph sz="quarter" idx="14"/>
          </p:nvPr>
        </p:nvSpPr>
        <p:spPr>
          <a:xfrm>
            <a:off x="6197600" y="1828800"/>
            <a:ext cx="5156200" cy="4398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8740711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35312952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2596683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904198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10" Type="http://schemas.openxmlformats.org/officeDocument/2006/relationships/image" Target="../media/image2.png"/><Relationship Id="rId4" Type="http://schemas.openxmlformats.org/officeDocument/2006/relationships/slideLayout" Target="../slideLayouts/slideLayout16.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5" Type="http://schemas.openxmlformats.org/officeDocument/2006/relationships/image" Target="../media/image3.png"/><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07/10/2026</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199379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10/7/2026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421795086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25" r:id="rId7"/>
    <p:sldLayoutId id="214748372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487136401"/>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tags" Target="../tags/tag4.xml"/><Relationship Id="rId7" Type="http://schemas.openxmlformats.org/officeDocument/2006/relationships/image" Target="../media/image8.png"/><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slideLayout" Target="../slideLayouts/slideLayout19.xml"/><Relationship Id="rId5" Type="http://schemas.openxmlformats.org/officeDocument/2006/relationships/tags" Target="../tags/tag6.xml"/><Relationship Id="rId4" Type="http://schemas.openxmlformats.org/officeDocument/2006/relationships/tags" Target="../tags/tag5.xml"/></Relationships>
</file>

<file path=ppt/slides/_rels/slide6.xml.rels><?xml version="1.0" encoding="UTF-8" standalone="yes"?>
<Relationships xmlns="http://schemas.openxmlformats.org/package/2006/relationships"><Relationship Id="rId8" Type="http://schemas.openxmlformats.org/officeDocument/2006/relationships/tags" Target="../tags/tag14.xml"/><Relationship Id="rId13" Type="http://schemas.openxmlformats.org/officeDocument/2006/relationships/tags" Target="../tags/tag19.xml"/><Relationship Id="rId18" Type="http://schemas.openxmlformats.org/officeDocument/2006/relationships/tags" Target="../tags/tag24.xml"/><Relationship Id="rId3" Type="http://schemas.openxmlformats.org/officeDocument/2006/relationships/tags" Target="../tags/tag9.xml"/><Relationship Id="rId7" Type="http://schemas.openxmlformats.org/officeDocument/2006/relationships/tags" Target="../tags/tag13.xml"/><Relationship Id="rId12" Type="http://schemas.openxmlformats.org/officeDocument/2006/relationships/tags" Target="../tags/tag18.xml"/><Relationship Id="rId17" Type="http://schemas.openxmlformats.org/officeDocument/2006/relationships/tags" Target="../tags/tag23.xml"/><Relationship Id="rId2" Type="http://schemas.openxmlformats.org/officeDocument/2006/relationships/tags" Target="../tags/tag8.xml"/><Relationship Id="rId16" Type="http://schemas.openxmlformats.org/officeDocument/2006/relationships/tags" Target="../tags/tag22.xml"/><Relationship Id="rId1" Type="http://schemas.openxmlformats.org/officeDocument/2006/relationships/tags" Target="../tags/tag7.xml"/><Relationship Id="rId6" Type="http://schemas.openxmlformats.org/officeDocument/2006/relationships/tags" Target="../tags/tag12.xml"/><Relationship Id="rId11" Type="http://schemas.openxmlformats.org/officeDocument/2006/relationships/tags" Target="../tags/tag17.xml"/><Relationship Id="rId5" Type="http://schemas.openxmlformats.org/officeDocument/2006/relationships/tags" Target="../tags/tag11.xml"/><Relationship Id="rId15" Type="http://schemas.openxmlformats.org/officeDocument/2006/relationships/tags" Target="../tags/tag21.xml"/><Relationship Id="rId10" Type="http://schemas.openxmlformats.org/officeDocument/2006/relationships/tags" Target="../tags/tag16.xml"/><Relationship Id="rId19" Type="http://schemas.openxmlformats.org/officeDocument/2006/relationships/slideLayout" Target="../slideLayouts/slideLayout19.xml"/><Relationship Id="rId4" Type="http://schemas.openxmlformats.org/officeDocument/2006/relationships/tags" Target="../tags/tag10.xml"/><Relationship Id="rId9" Type="http://schemas.openxmlformats.org/officeDocument/2006/relationships/tags" Target="../tags/tag15.xml"/><Relationship Id="rId14" Type="http://schemas.openxmlformats.org/officeDocument/2006/relationships/tags" Target="../tags/tag20.xml"/></Relationships>
</file>

<file path=ppt/slides/_rels/slide7.xml.rels><?xml version="1.0" encoding="UTF-8" standalone="yes"?>
<Relationships xmlns="http://schemas.openxmlformats.org/package/2006/relationships"><Relationship Id="rId8" Type="http://schemas.openxmlformats.org/officeDocument/2006/relationships/tags" Target="../tags/tag32.xml"/><Relationship Id="rId13" Type="http://schemas.openxmlformats.org/officeDocument/2006/relationships/tags" Target="../tags/tag37.xml"/><Relationship Id="rId18" Type="http://schemas.openxmlformats.org/officeDocument/2006/relationships/tags" Target="../tags/tag42.xml"/><Relationship Id="rId3" Type="http://schemas.openxmlformats.org/officeDocument/2006/relationships/tags" Target="../tags/tag27.xml"/><Relationship Id="rId7" Type="http://schemas.openxmlformats.org/officeDocument/2006/relationships/tags" Target="../tags/tag31.xml"/><Relationship Id="rId12" Type="http://schemas.openxmlformats.org/officeDocument/2006/relationships/tags" Target="../tags/tag36.xml"/><Relationship Id="rId17" Type="http://schemas.openxmlformats.org/officeDocument/2006/relationships/tags" Target="../tags/tag41.xml"/><Relationship Id="rId2" Type="http://schemas.openxmlformats.org/officeDocument/2006/relationships/tags" Target="../tags/tag26.xml"/><Relationship Id="rId16" Type="http://schemas.openxmlformats.org/officeDocument/2006/relationships/tags" Target="../tags/tag40.xml"/><Relationship Id="rId1" Type="http://schemas.openxmlformats.org/officeDocument/2006/relationships/tags" Target="../tags/tag25.xml"/><Relationship Id="rId6" Type="http://schemas.openxmlformats.org/officeDocument/2006/relationships/tags" Target="../tags/tag30.xml"/><Relationship Id="rId11" Type="http://schemas.openxmlformats.org/officeDocument/2006/relationships/tags" Target="../tags/tag35.xml"/><Relationship Id="rId5" Type="http://schemas.openxmlformats.org/officeDocument/2006/relationships/tags" Target="../tags/tag29.xml"/><Relationship Id="rId15" Type="http://schemas.openxmlformats.org/officeDocument/2006/relationships/tags" Target="../tags/tag39.xml"/><Relationship Id="rId10" Type="http://schemas.openxmlformats.org/officeDocument/2006/relationships/tags" Target="../tags/tag34.xml"/><Relationship Id="rId19" Type="http://schemas.openxmlformats.org/officeDocument/2006/relationships/slideLayout" Target="../slideLayouts/slideLayout19.xml"/><Relationship Id="rId4" Type="http://schemas.openxmlformats.org/officeDocument/2006/relationships/tags" Target="../tags/tag28.xml"/><Relationship Id="rId9" Type="http://schemas.openxmlformats.org/officeDocument/2006/relationships/tags" Target="../tags/tag33.xml"/><Relationship Id="rId14" Type="http://schemas.openxmlformats.org/officeDocument/2006/relationships/tags" Target="../tags/tag38.xml"/></Relationships>
</file>

<file path=ppt/slides/_rels/slide8.xml.rels><?xml version="1.0" encoding="UTF-8" standalone="yes"?>
<Relationships xmlns="http://schemas.openxmlformats.org/package/2006/relationships"><Relationship Id="rId8" Type="http://schemas.openxmlformats.org/officeDocument/2006/relationships/tags" Target="../tags/tag50.xml"/><Relationship Id="rId13" Type="http://schemas.openxmlformats.org/officeDocument/2006/relationships/tags" Target="../tags/tag55.xml"/><Relationship Id="rId18" Type="http://schemas.openxmlformats.org/officeDocument/2006/relationships/tags" Target="../tags/tag60.xml"/><Relationship Id="rId3" Type="http://schemas.openxmlformats.org/officeDocument/2006/relationships/tags" Target="../tags/tag45.xml"/><Relationship Id="rId21" Type="http://schemas.openxmlformats.org/officeDocument/2006/relationships/tags" Target="../tags/tag63.xml"/><Relationship Id="rId7" Type="http://schemas.openxmlformats.org/officeDocument/2006/relationships/tags" Target="../tags/tag49.xml"/><Relationship Id="rId12" Type="http://schemas.openxmlformats.org/officeDocument/2006/relationships/tags" Target="../tags/tag54.xml"/><Relationship Id="rId17" Type="http://schemas.openxmlformats.org/officeDocument/2006/relationships/tags" Target="../tags/tag59.xml"/><Relationship Id="rId2" Type="http://schemas.openxmlformats.org/officeDocument/2006/relationships/tags" Target="../tags/tag44.xml"/><Relationship Id="rId16" Type="http://schemas.openxmlformats.org/officeDocument/2006/relationships/tags" Target="../tags/tag58.xml"/><Relationship Id="rId20" Type="http://schemas.openxmlformats.org/officeDocument/2006/relationships/tags" Target="../tags/tag62.xml"/><Relationship Id="rId1" Type="http://schemas.openxmlformats.org/officeDocument/2006/relationships/tags" Target="../tags/tag43.xml"/><Relationship Id="rId6" Type="http://schemas.openxmlformats.org/officeDocument/2006/relationships/tags" Target="../tags/tag48.xml"/><Relationship Id="rId11" Type="http://schemas.openxmlformats.org/officeDocument/2006/relationships/tags" Target="../tags/tag53.xml"/><Relationship Id="rId5" Type="http://schemas.openxmlformats.org/officeDocument/2006/relationships/tags" Target="../tags/tag47.xml"/><Relationship Id="rId15" Type="http://schemas.openxmlformats.org/officeDocument/2006/relationships/tags" Target="../tags/tag57.xml"/><Relationship Id="rId23" Type="http://schemas.openxmlformats.org/officeDocument/2006/relationships/slideLayout" Target="../slideLayouts/slideLayout19.xml"/><Relationship Id="rId10" Type="http://schemas.openxmlformats.org/officeDocument/2006/relationships/tags" Target="../tags/tag52.xml"/><Relationship Id="rId19" Type="http://schemas.openxmlformats.org/officeDocument/2006/relationships/tags" Target="../tags/tag61.xml"/><Relationship Id="rId4" Type="http://schemas.openxmlformats.org/officeDocument/2006/relationships/tags" Target="../tags/tag46.xml"/><Relationship Id="rId9" Type="http://schemas.openxmlformats.org/officeDocument/2006/relationships/tags" Target="../tags/tag51.xml"/><Relationship Id="rId14" Type="http://schemas.openxmlformats.org/officeDocument/2006/relationships/tags" Target="../tags/tag56.xml"/><Relationship Id="rId22" Type="http://schemas.openxmlformats.org/officeDocument/2006/relationships/tags" Target="../tags/tag64.xml"/></Relationships>
</file>

<file path=ppt/slides/_rels/slide9.xml.rels><?xml version="1.0" encoding="UTF-8" standalone="yes"?>
<Relationships xmlns="http://schemas.openxmlformats.org/package/2006/relationships"><Relationship Id="rId8" Type="http://schemas.openxmlformats.org/officeDocument/2006/relationships/tags" Target="../tags/tag72.xml"/><Relationship Id="rId13" Type="http://schemas.openxmlformats.org/officeDocument/2006/relationships/tags" Target="../tags/tag77.xml"/><Relationship Id="rId18" Type="http://schemas.openxmlformats.org/officeDocument/2006/relationships/tags" Target="../tags/tag82.xml"/><Relationship Id="rId3" Type="http://schemas.openxmlformats.org/officeDocument/2006/relationships/tags" Target="../tags/tag67.xml"/><Relationship Id="rId21" Type="http://schemas.openxmlformats.org/officeDocument/2006/relationships/tags" Target="../tags/tag85.xml"/><Relationship Id="rId7" Type="http://schemas.openxmlformats.org/officeDocument/2006/relationships/tags" Target="../tags/tag71.xml"/><Relationship Id="rId12" Type="http://schemas.openxmlformats.org/officeDocument/2006/relationships/tags" Target="../tags/tag76.xml"/><Relationship Id="rId17" Type="http://schemas.openxmlformats.org/officeDocument/2006/relationships/tags" Target="../tags/tag81.xml"/><Relationship Id="rId2" Type="http://schemas.openxmlformats.org/officeDocument/2006/relationships/tags" Target="../tags/tag66.xml"/><Relationship Id="rId16" Type="http://schemas.openxmlformats.org/officeDocument/2006/relationships/tags" Target="../tags/tag80.xml"/><Relationship Id="rId20" Type="http://schemas.openxmlformats.org/officeDocument/2006/relationships/tags" Target="../tags/tag84.xml"/><Relationship Id="rId1" Type="http://schemas.openxmlformats.org/officeDocument/2006/relationships/tags" Target="../tags/tag65.xml"/><Relationship Id="rId6" Type="http://schemas.openxmlformats.org/officeDocument/2006/relationships/tags" Target="../tags/tag70.xml"/><Relationship Id="rId11" Type="http://schemas.openxmlformats.org/officeDocument/2006/relationships/tags" Target="../tags/tag75.xml"/><Relationship Id="rId5" Type="http://schemas.openxmlformats.org/officeDocument/2006/relationships/tags" Target="../tags/tag69.xml"/><Relationship Id="rId15" Type="http://schemas.openxmlformats.org/officeDocument/2006/relationships/tags" Target="../tags/tag79.xml"/><Relationship Id="rId23" Type="http://schemas.openxmlformats.org/officeDocument/2006/relationships/slideLayout" Target="../slideLayouts/slideLayout19.xml"/><Relationship Id="rId10" Type="http://schemas.openxmlformats.org/officeDocument/2006/relationships/tags" Target="../tags/tag74.xml"/><Relationship Id="rId19" Type="http://schemas.openxmlformats.org/officeDocument/2006/relationships/tags" Target="../tags/tag83.xml"/><Relationship Id="rId4" Type="http://schemas.openxmlformats.org/officeDocument/2006/relationships/tags" Target="../tags/tag68.xml"/><Relationship Id="rId9" Type="http://schemas.openxmlformats.org/officeDocument/2006/relationships/tags" Target="../tags/tag73.xml"/><Relationship Id="rId14" Type="http://schemas.openxmlformats.org/officeDocument/2006/relationships/tags" Target="../tags/tag78.xml"/><Relationship Id="rId22" Type="http://schemas.openxmlformats.org/officeDocument/2006/relationships/tags" Target="../tags/tag86.xml"/></Relationships>
</file>

<file path=ppt/slides/_rels/slide10.xml.rels><?xml version="1.0" encoding="UTF-8" standalone="yes"?>
<Relationships xmlns="http://schemas.openxmlformats.org/package/2006/relationships"><Relationship Id="rId8" Type="http://schemas.openxmlformats.org/officeDocument/2006/relationships/tags" Target="../tags/tag94.xml"/><Relationship Id="rId13" Type="http://schemas.openxmlformats.org/officeDocument/2006/relationships/tags" Target="../tags/tag99.xml"/><Relationship Id="rId18" Type="http://schemas.openxmlformats.org/officeDocument/2006/relationships/tags" Target="../tags/tag104.xml"/><Relationship Id="rId3" Type="http://schemas.openxmlformats.org/officeDocument/2006/relationships/tags" Target="../tags/tag89.xml"/><Relationship Id="rId21" Type="http://schemas.openxmlformats.org/officeDocument/2006/relationships/tags" Target="../tags/tag107.xml"/><Relationship Id="rId7" Type="http://schemas.openxmlformats.org/officeDocument/2006/relationships/tags" Target="../tags/tag93.xml"/><Relationship Id="rId12" Type="http://schemas.openxmlformats.org/officeDocument/2006/relationships/tags" Target="../tags/tag98.xml"/><Relationship Id="rId17" Type="http://schemas.openxmlformats.org/officeDocument/2006/relationships/tags" Target="../tags/tag103.xml"/><Relationship Id="rId2" Type="http://schemas.openxmlformats.org/officeDocument/2006/relationships/tags" Target="../tags/tag88.xml"/><Relationship Id="rId16" Type="http://schemas.openxmlformats.org/officeDocument/2006/relationships/tags" Target="../tags/tag102.xml"/><Relationship Id="rId20" Type="http://schemas.openxmlformats.org/officeDocument/2006/relationships/tags" Target="../tags/tag106.xml"/><Relationship Id="rId1" Type="http://schemas.openxmlformats.org/officeDocument/2006/relationships/tags" Target="../tags/tag87.xml"/><Relationship Id="rId6" Type="http://schemas.openxmlformats.org/officeDocument/2006/relationships/tags" Target="../tags/tag92.xml"/><Relationship Id="rId11" Type="http://schemas.openxmlformats.org/officeDocument/2006/relationships/tags" Target="../tags/tag97.xml"/><Relationship Id="rId5" Type="http://schemas.openxmlformats.org/officeDocument/2006/relationships/tags" Target="../tags/tag91.xml"/><Relationship Id="rId15" Type="http://schemas.openxmlformats.org/officeDocument/2006/relationships/tags" Target="../tags/tag101.xml"/><Relationship Id="rId23" Type="http://schemas.openxmlformats.org/officeDocument/2006/relationships/slideLayout" Target="../slideLayouts/slideLayout19.xml"/><Relationship Id="rId10" Type="http://schemas.openxmlformats.org/officeDocument/2006/relationships/tags" Target="../tags/tag96.xml"/><Relationship Id="rId19" Type="http://schemas.openxmlformats.org/officeDocument/2006/relationships/tags" Target="../tags/tag105.xml"/><Relationship Id="rId4" Type="http://schemas.openxmlformats.org/officeDocument/2006/relationships/tags" Target="../tags/tag90.xml"/><Relationship Id="rId9" Type="http://schemas.openxmlformats.org/officeDocument/2006/relationships/tags" Target="../tags/tag95.xml"/><Relationship Id="rId14" Type="http://schemas.openxmlformats.org/officeDocument/2006/relationships/tags" Target="../tags/tag100.xml"/><Relationship Id="rId22" Type="http://schemas.openxmlformats.org/officeDocument/2006/relationships/tags" Target="../tags/tag108.xml"/></Relationships>
</file>

<file path=ppt/slides/_rels/slide11.xml.rels><?xml version="1.0" encoding="UTF-8" standalone="yes"?>
<Relationships xmlns="http://schemas.openxmlformats.org/package/2006/relationships"><Relationship Id="rId8" Type="http://schemas.openxmlformats.org/officeDocument/2006/relationships/tags" Target="../tags/tag116.xml"/><Relationship Id="rId13" Type="http://schemas.openxmlformats.org/officeDocument/2006/relationships/tags" Target="../tags/tag121.xml"/><Relationship Id="rId18" Type="http://schemas.openxmlformats.org/officeDocument/2006/relationships/tags" Target="../tags/tag126.xml"/><Relationship Id="rId3" Type="http://schemas.openxmlformats.org/officeDocument/2006/relationships/tags" Target="../tags/tag111.xml"/><Relationship Id="rId21" Type="http://schemas.openxmlformats.org/officeDocument/2006/relationships/tags" Target="../tags/tag129.xml"/><Relationship Id="rId7" Type="http://schemas.openxmlformats.org/officeDocument/2006/relationships/tags" Target="../tags/tag115.xml"/><Relationship Id="rId12" Type="http://schemas.openxmlformats.org/officeDocument/2006/relationships/tags" Target="../tags/tag120.xml"/><Relationship Id="rId17" Type="http://schemas.openxmlformats.org/officeDocument/2006/relationships/tags" Target="../tags/tag125.xml"/><Relationship Id="rId2" Type="http://schemas.openxmlformats.org/officeDocument/2006/relationships/tags" Target="../tags/tag110.xml"/><Relationship Id="rId16" Type="http://schemas.openxmlformats.org/officeDocument/2006/relationships/tags" Target="../tags/tag124.xml"/><Relationship Id="rId20" Type="http://schemas.openxmlformats.org/officeDocument/2006/relationships/tags" Target="../tags/tag128.xml"/><Relationship Id="rId1" Type="http://schemas.openxmlformats.org/officeDocument/2006/relationships/tags" Target="../tags/tag109.xml"/><Relationship Id="rId6" Type="http://schemas.openxmlformats.org/officeDocument/2006/relationships/tags" Target="../tags/tag114.xml"/><Relationship Id="rId11" Type="http://schemas.openxmlformats.org/officeDocument/2006/relationships/tags" Target="../tags/tag119.xml"/><Relationship Id="rId5" Type="http://schemas.openxmlformats.org/officeDocument/2006/relationships/tags" Target="../tags/tag113.xml"/><Relationship Id="rId15" Type="http://schemas.openxmlformats.org/officeDocument/2006/relationships/tags" Target="../tags/tag123.xml"/><Relationship Id="rId23" Type="http://schemas.openxmlformats.org/officeDocument/2006/relationships/slideLayout" Target="../slideLayouts/slideLayout19.xml"/><Relationship Id="rId10" Type="http://schemas.openxmlformats.org/officeDocument/2006/relationships/tags" Target="../tags/tag118.xml"/><Relationship Id="rId19" Type="http://schemas.openxmlformats.org/officeDocument/2006/relationships/tags" Target="../tags/tag127.xml"/><Relationship Id="rId4" Type="http://schemas.openxmlformats.org/officeDocument/2006/relationships/tags" Target="../tags/tag112.xml"/><Relationship Id="rId9" Type="http://schemas.openxmlformats.org/officeDocument/2006/relationships/tags" Target="../tags/tag117.xml"/><Relationship Id="rId14" Type="http://schemas.openxmlformats.org/officeDocument/2006/relationships/tags" Target="../tags/tag122.xml"/><Relationship Id="rId22" Type="http://schemas.openxmlformats.org/officeDocument/2006/relationships/tags" Target="../tags/tag130.xml"/></Relationships>
</file>

<file path=ppt/slides/_rels/slide12.xml.rels><?xml version="1.0" encoding="UTF-8" standalone="yes"?>
<Relationships xmlns="http://schemas.openxmlformats.org/package/2006/relationships"><Relationship Id="rId8" Type="http://schemas.openxmlformats.org/officeDocument/2006/relationships/tags" Target="../tags/tag138.xml"/><Relationship Id="rId13" Type="http://schemas.openxmlformats.org/officeDocument/2006/relationships/tags" Target="../tags/tag143.xml"/><Relationship Id="rId18" Type="http://schemas.openxmlformats.org/officeDocument/2006/relationships/tags" Target="../tags/tag148.xml"/><Relationship Id="rId3" Type="http://schemas.openxmlformats.org/officeDocument/2006/relationships/tags" Target="../tags/tag133.xml"/><Relationship Id="rId21" Type="http://schemas.openxmlformats.org/officeDocument/2006/relationships/tags" Target="../tags/tag151.xml"/><Relationship Id="rId7" Type="http://schemas.openxmlformats.org/officeDocument/2006/relationships/tags" Target="../tags/tag137.xml"/><Relationship Id="rId12" Type="http://schemas.openxmlformats.org/officeDocument/2006/relationships/tags" Target="../tags/tag142.xml"/><Relationship Id="rId17" Type="http://schemas.openxmlformats.org/officeDocument/2006/relationships/tags" Target="../tags/tag147.xml"/><Relationship Id="rId2" Type="http://schemas.openxmlformats.org/officeDocument/2006/relationships/tags" Target="../tags/tag132.xml"/><Relationship Id="rId16" Type="http://schemas.openxmlformats.org/officeDocument/2006/relationships/tags" Target="../tags/tag146.xml"/><Relationship Id="rId20" Type="http://schemas.openxmlformats.org/officeDocument/2006/relationships/tags" Target="../tags/tag150.xml"/><Relationship Id="rId1" Type="http://schemas.openxmlformats.org/officeDocument/2006/relationships/tags" Target="../tags/tag131.xml"/><Relationship Id="rId6" Type="http://schemas.openxmlformats.org/officeDocument/2006/relationships/tags" Target="../tags/tag136.xml"/><Relationship Id="rId11" Type="http://schemas.openxmlformats.org/officeDocument/2006/relationships/tags" Target="../tags/tag141.xml"/><Relationship Id="rId5" Type="http://schemas.openxmlformats.org/officeDocument/2006/relationships/tags" Target="../tags/tag135.xml"/><Relationship Id="rId15" Type="http://schemas.openxmlformats.org/officeDocument/2006/relationships/tags" Target="../tags/tag145.xml"/><Relationship Id="rId23" Type="http://schemas.openxmlformats.org/officeDocument/2006/relationships/slideLayout" Target="../slideLayouts/slideLayout19.xml"/><Relationship Id="rId10" Type="http://schemas.openxmlformats.org/officeDocument/2006/relationships/tags" Target="../tags/tag140.xml"/><Relationship Id="rId19" Type="http://schemas.openxmlformats.org/officeDocument/2006/relationships/tags" Target="../tags/tag149.xml"/><Relationship Id="rId4" Type="http://schemas.openxmlformats.org/officeDocument/2006/relationships/tags" Target="../tags/tag134.xml"/><Relationship Id="rId9" Type="http://schemas.openxmlformats.org/officeDocument/2006/relationships/tags" Target="../tags/tag139.xml"/><Relationship Id="rId14" Type="http://schemas.openxmlformats.org/officeDocument/2006/relationships/tags" Target="../tags/tag144.xml"/><Relationship Id="rId22" Type="http://schemas.openxmlformats.org/officeDocument/2006/relationships/tags" Target="../tags/tag152.xml"/></Relationships>
</file>

<file path=ppt/slides/_rels/slide13.xml.rels><?xml version="1.0" encoding="UTF-8" standalone="yes"?>
<Relationships xmlns="http://schemas.openxmlformats.org/package/2006/relationships"><Relationship Id="rId8" Type="http://schemas.openxmlformats.org/officeDocument/2006/relationships/tags" Target="../tags/tag160.xml"/><Relationship Id="rId13" Type="http://schemas.openxmlformats.org/officeDocument/2006/relationships/tags" Target="../tags/tag165.xml"/><Relationship Id="rId18" Type="http://schemas.openxmlformats.org/officeDocument/2006/relationships/tags" Target="../tags/tag170.xml"/><Relationship Id="rId3" Type="http://schemas.openxmlformats.org/officeDocument/2006/relationships/tags" Target="../tags/tag155.xml"/><Relationship Id="rId21" Type="http://schemas.openxmlformats.org/officeDocument/2006/relationships/tags" Target="../tags/tag173.xml"/><Relationship Id="rId7" Type="http://schemas.openxmlformats.org/officeDocument/2006/relationships/tags" Target="../tags/tag159.xml"/><Relationship Id="rId12" Type="http://schemas.openxmlformats.org/officeDocument/2006/relationships/tags" Target="../tags/tag164.xml"/><Relationship Id="rId17" Type="http://schemas.openxmlformats.org/officeDocument/2006/relationships/tags" Target="../tags/tag169.xml"/><Relationship Id="rId2" Type="http://schemas.openxmlformats.org/officeDocument/2006/relationships/tags" Target="../tags/tag154.xml"/><Relationship Id="rId16" Type="http://schemas.openxmlformats.org/officeDocument/2006/relationships/tags" Target="../tags/tag168.xml"/><Relationship Id="rId20" Type="http://schemas.openxmlformats.org/officeDocument/2006/relationships/tags" Target="../tags/tag172.xml"/><Relationship Id="rId1" Type="http://schemas.openxmlformats.org/officeDocument/2006/relationships/tags" Target="../tags/tag153.xml"/><Relationship Id="rId6" Type="http://schemas.openxmlformats.org/officeDocument/2006/relationships/tags" Target="../tags/tag158.xml"/><Relationship Id="rId11" Type="http://schemas.openxmlformats.org/officeDocument/2006/relationships/tags" Target="../tags/tag163.xml"/><Relationship Id="rId5" Type="http://schemas.openxmlformats.org/officeDocument/2006/relationships/tags" Target="../tags/tag157.xml"/><Relationship Id="rId15" Type="http://schemas.openxmlformats.org/officeDocument/2006/relationships/tags" Target="../tags/tag167.xml"/><Relationship Id="rId23" Type="http://schemas.openxmlformats.org/officeDocument/2006/relationships/slideLayout" Target="../slideLayouts/slideLayout19.xml"/><Relationship Id="rId10" Type="http://schemas.openxmlformats.org/officeDocument/2006/relationships/tags" Target="../tags/tag162.xml"/><Relationship Id="rId19" Type="http://schemas.openxmlformats.org/officeDocument/2006/relationships/tags" Target="../tags/tag171.xml"/><Relationship Id="rId4" Type="http://schemas.openxmlformats.org/officeDocument/2006/relationships/tags" Target="../tags/tag156.xml"/><Relationship Id="rId9" Type="http://schemas.openxmlformats.org/officeDocument/2006/relationships/tags" Target="../tags/tag161.xml"/><Relationship Id="rId14" Type="http://schemas.openxmlformats.org/officeDocument/2006/relationships/tags" Target="../tags/tag166.xml"/><Relationship Id="rId22" Type="http://schemas.openxmlformats.org/officeDocument/2006/relationships/tags" Target="../tags/tag174.xml"/></Relationships>
</file>

<file path=ppt/slides/_rels/slide14.xml.rels><?xml version="1.0" encoding="UTF-8" standalone="yes"?>
<Relationships xmlns="http://schemas.openxmlformats.org/package/2006/relationships"><Relationship Id="rId8" Type="http://schemas.openxmlformats.org/officeDocument/2006/relationships/tags" Target="../tags/tag182.xml"/><Relationship Id="rId13" Type="http://schemas.openxmlformats.org/officeDocument/2006/relationships/tags" Target="../tags/tag187.xml"/><Relationship Id="rId18" Type="http://schemas.openxmlformats.org/officeDocument/2006/relationships/tags" Target="../tags/tag192.xml"/><Relationship Id="rId3" Type="http://schemas.openxmlformats.org/officeDocument/2006/relationships/tags" Target="../tags/tag177.xml"/><Relationship Id="rId21" Type="http://schemas.openxmlformats.org/officeDocument/2006/relationships/tags" Target="../tags/tag195.xml"/><Relationship Id="rId7" Type="http://schemas.openxmlformats.org/officeDocument/2006/relationships/tags" Target="../tags/tag181.xml"/><Relationship Id="rId12" Type="http://schemas.openxmlformats.org/officeDocument/2006/relationships/tags" Target="../tags/tag186.xml"/><Relationship Id="rId17" Type="http://schemas.openxmlformats.org/officeDocument/2006/relationships/tags" Target="../tags/tag191.xml"/><Relationship Id="rId2" Type="http://schemas.openxmlformats.org/officeDocument/2006/relationships/tags" Target="../tags/tag176.xml"/><Relationship Id="rId16" Type="http://schemas.openxmlformats.org/officeDocument/2006/relationships/tags" Target="../tags/tag190.xml"/><Relationship Id="rId20" Type="http://schemas.openxmlformats.org/officeDocument/2006/relationships/tags" Target="../tags/tag194.xml"/><Relationship Id="rId1" Type="http://schemas.openxmlformats.org/officeDocument/2006/relationships/tags" Target="../tags/tag175.xml"/><Relationship Id="rId6" Type="http://schemas.openxmlformats.org/officeDocument/2006/relationships/tags" Target="../tags/tag180.xml"/><Relationship Id="rId11" Type="http://schemas.openxmlformats.org/officeDocument/2006/relationships/tags" Target="../tags/tag185.xml"/><Relationship Id="rId5" Type="http://schemas.openxmlformats.org/officeDocument/2006/relationships/tags" Target="../tags/tag179.xml"/><Relationship Id="rId15" Type="http://schemas.openxmlformats.org/officeDocument/2006/relationships/tags" Target="../tags/tag189.xml"/><Relationship Id="rId23" Type="http://schemas.openxmlformats.org/officeDocument/2006/relationships/slideLayout" Target="../slideLayouts/slideLayout19.xml"/><Relationship Id="rId10" Type="http://schemas.openxmlformats.org/officeDocument/2006/relationships/tags" Target="../tags/tag184.xml"/><Relationship Id="rId19" Type="http://schemas.openxmlformats.org/officeDocument/2006/relationships/tags" Target="../tags/tag193.xml"/><Relationship Id="rId4" Type="http://schemas.openxmlformats.org/officeDocument/2006/relationships/tags" Target="../tags/tag178.xml"/><Relationship Id="rId9" Type="http://schemas.openxmlformats.org/officeDocument/2006/relationships/tags" Target="../tags/tag183.xml"/><Relationship Id="rId14" Type="http://schemas.openxmlformats.org/officeDocument/2006/relationships/tags" Target="../tags/tag188.xml"/><Relationship Id="rId22" Type="http://schemas.openxmlformats.org/officeDocument/2006/relationships/tags" Target="../tags/tag196.xml"/></Relationships>
</file>

<file path=ppt/slides/_rels/slide15.xml.rels><?xml version="1.0" encoding="UTF-8" standalone="yes"?>
<Relationships xmlns="http://schemas.openxmlformats.org/package/2006/relationships"><Relationship Id="rId8" Type="http://schemas.openxmlformats.org/officeDocument/2006/relationships/tags" Target="../tags/tag204.xml"/><Relationship Id="rId13" Type="http://schemas.openxmlformats.org/officeDocument/2006/relationships/tags" Target="../tags/tag209.xml"/><Relationship Id="rId18" Type="http://schemas.openxmlformats.org/officeDocument/2006/relationships/tags" Target="../tags/tag214.xml"/><Relationship Id="rId3" Type="http://schemas.openxmlformats.org/officeDocument/2006/relationships/tags" Target="../tags/tag199.xml"/><Relationship Id="rId21" Type="http://schemas.openxmlformats.org/officeDocument/2006/relationships/tags" Target="../tags/tag217.xml"/><Relationship Id="rId7" Type="http://schemas.openxmlformats.org/officeDocument/2006/relationships/tags" Target="../tags/tag203.xml"/><Relationship Id="rId12" Type="http://schemas.openxmlformats.org/officeDocument/2006/relationships/tags" Target="../tags/tag208.xml"/><Relationship Id="rId17" Type="http://schemas.openxmlformats.org/officeDocument/2006/relationships/tags" Target="../tags/tag213.xml"/><Relationship Id="rId2" Type="http://schemas.openxmlformats.org/officeDocument/2006/relationships/tags" Target="../tags/tag198.xml"/><Relationship Id="rId16" Type="http://schemas.openxmlformats.org/officeDocument/2006/relationships/tags" Target="../tags/tag212.xml"/><Relationship Id="rId20" Type="http://schemas.openxmlformats.org/officeDocument/2006/relationships/tags" Target="../tags/tag216.xml"/><Relationship Id="rId1" Type="http://schemas.openxmlformats.org/officeDocument/2006/relationships/tags" Target="../tags/tag197.xml"/><Relationship Id="rId6" Type="http://schemas.openxmlformats.org/officeDocument/2006/relationships/tags" Target="../tags/tag202.xml"/><Relationship Id="rId11" Type="http://schemas.openxmlformats.org/officeDocument/2006/relationships/tags" Target="../tags/tag207.xml"/><Relationship Id="rId5" Type="http://schemas.openxmlformats.org/officeDocument/2006/relationships/tags" Target="../tags/tag201.xml"/><Relationship Id="rId15" Type="http://schemas.openxmlformats.org/officeDocument/2006/relationships/tags" Target="../tags/tag211.xml"/><Relationship Id="rId23" Type="http://schemas.openxmlformats.org/officeDocument/2006/relationships/slideLayout" Target="../slideLayouts/slideLayout19.xml"/><Relationship Id="rId10" Type="http://schemas.openxmlformats.org/officeDocument/2006/relationships/tags" Target="../tags/tag206.xml"/><Relationship Id="rId19" Type="http://schemas.openxmlformats.org/officeDocument/2006/relationships/tags" Target="../tags/tag215.xml"/><Relationship Id="rId4" Type="http://schemas.openxmlformats.org/officeDocument/2006/relationships/tags" Target="../tags/tag200.xml"/><Relationship Id="rId9" Type="http://schemas.openxmlformats.org/officeDocument/2006/relationships/tags" Target="../tags/tag205.xml"/><Relationship Id="rId14" Type="http://schemas.openxmlformats.org/officeDocument/2006/relationships/tags" Target="../tags/tag210.xml"/><Relationship Id="rId22" Type="http://schemas.openxmlformats.org/officeDocument/2006/relationships/tags" Target="../tags/tag218.xml"/></Relationships>
</file>

<file path=ppt/slides/_rels/slide16.xml.rels><?xml version="1.0" encoding="UTF-8" standalone="yes"?>
<Relationships xmlns="http://schemas.openxmlformats.org/package/2006/relationships"><Relationship Id="rId8" Type="http://schemas.openxmlformats.org/officeDocument/2006/relationships/tags" Target="../tags/tag226.xml"/><Relationship Id="rId13" Type="http://schemas.openxmlformats.org/officeDocument/2006/relationships/tags" Target="../tags/tag231.xml"/><Relationship Id="rId18" Type="http://schemas.openxmlformats.org/officeDocument/2006/relationships/tags" Target="../tags/tag236.xml"/><Relationship Id="rId3" Type="http://schemas.openxmlformats.org/officeDocument/2006/relationships/tags" Target="../tags/tag221.xml"/><Relationship Id="rId21" Type="http://schemas.openxmlformats.org/officeDocument/2006/relationships/tags" Target="../tags/tag239.xml"/><Relationship Id="rId7" Type="http://schemas.openxmlformats.org/officeDocument/2006/relationships/tags" Target="../tags/tag225.xml"/><Relationship Id="rId12" Type="http://schemas.openxmlformats.org/officeDocument/2006/relationships/tags" Target="../tags/tag230.xml"/><Relationship Id="rId17" Type="http://schemas.openxmlformats.org/officeDocument/2006/relationships/tags" Target="../tags/tag235.xml"/><Relationship Id="rId2" Type="http://schemas.openxmlformats.org/officeDocument/2006/relationships/tags" Target="../tags/tag220.xml"/><Relationship Id="rId16" Type="http://schemas.openxmlformats.org/officeDocument/2006/relationships/tags" Target="../tags/tag234.xml"/><Relationship Id="rId20" Type="http://schemas.openxmlformats.org/officeDocument/2006/relationships/tags" Target="../tags/tag238.xml"/><Relationship Id="rId1" Type="http://schemas.openxmlformats.org/officeDocument/2006/relationships/tags" Target="../tags/tag219.xml"/><Relationship Id="rId6" Type="http://schemas.openxmlformats.org/officeDocument/2006/relationships/tags" Target="../tags/tag224.xml"/><Relationship Id="rId11" Type="http://schemas.openxmlformats.org/officeDocument/2006/relationships/tags" Target="../tags/tag229.xml"/><Relationship Id="rId5" Type="http://schemas.openxmlformats.org/officeDocument/2006/relationships/tags" Target="../tags/tag223.xml"/><Relationship Id="rId15" Type="http://schemas.openxmlformats.org/officeDocument/2006/relationships/tags" Target="../tags/tag233.xml"/><Relationship Id="rId23" Type="http://schemas.openxmlformats.org/officeDocument/2006/relationships/slideLayout" Target="../slideLayouts/slideLayout19.xml"/><Relationship Id="rId10" Type="http://schemas.openxmlformats.org/officeDocument/2006/relationships/tags" Target="../tags/tag228.xml"/><Relationship Id="rId19" Type="http://schemas.openxmlformats.org/officeDocument/2006/relationships/tags" Target="../tags/tag237.xml"/><Relationship Id="rId4" Type="http://schemas.openxmlformats.org/officeDocument/2006/relationships/tags" Target="../tags/tag222.xml"/><Relationship Id="rId9" Type="http://schemas.openxmlformats.org/officeDocument/2006/relationships/tags" Target="../tags/tag227.xml"/><Relationship Id="rId14" Type="http://schemas.openxmlformats.org/officeDocument/2006/relationships/tags" Target="../tags/tag232.xml"/><Relationship Id="rId22" Type="http://schemas.openxmlformats.org/officeDocument/2006/relationships/tags" Target="../tags/tag240.xml"/></Relationships>
</file>

<file path=ppt/slides/_rels/slide17.xml.rels><?xml version="1.0" encoding="UTF-8" standalone="yes"?>
<Relationships xmlns="http://schemas.openxmlformats.org/package/2006/relationships"><Relationship Id="rId8" Type="http://schemas.openxmlformats.org/officeDocument/2006/relationships/tags" Target="../tags/tag248.xml"/><Relationship Id="rId13" Type="http://schemas.openxmlformats.org/officeDocument/2006/relationships/tags" Target="../tags/tag253.xml"/><Relationship Id="rId18" Type="http://schemas.openxmlformats.org/officeDocument/2006/relationships/tags" Target="../tags/tag258.xml"/><Relationship Id="rId3" Type="http://schemas.openxmlformats.org/officeDocument/2006/relationships/tags" Target="../tags/tag243.xml"/><Relationship Id="rId21" Type="http://schemas.openxmlformats.org/officeDocument/2006/relationships/tags" Target="../tags/tag261.xml"/><Relationship Id="rId7" Type="http://schemas.openxmlformats.org/officeDocument/2006/relationships/tags" Target="../tags/tag247.xml"/><Relationship Id="rId12" Type="http://schemas.openxmlformats.org/officeDocument/2006/relationships/tags" Target="../tags/tag252.xml"/><Relationship Id="rId17" Type="http://schemas.openxmlformats.org/officeDocument/2006/relationships/tags" Target="../tags/tag257.xml"/><Relationship Id="rId2" Type="http://schemas.openxmlformats.org/officeDocument/2006/relationships/tags" Target="../tags/tag242.xml"/><Relationship Id="rId16" Type="http://schemas.openxmlformats.org/officeDocument/2006/relationships/tags" Target="../tags/tag256.xml"/><Relationship Id="rId20" Type="http://schemas.openxmlformats.org/officeDocument/2006/relationships/tags" Target="../tags/tag260.xml"/><Relationship Id="rId1" Type="http://schemas.openxmlformats.org/officeDocument/2006/relationships/tags" Target="../tags/tag241.xml"/><Relationship Id="rId6" Type="http://schemas.openxmlformats.org/officeDocument/2006/relationships/tags" Target="../tags/tag246.xml"/><Relationship Id="rId11" Type="http://schemas.openxmlformats.org/officeDocument/2006/relationships/tags" Target="../tags/tag251.xml"/><Relationship Id="rId5" Type="http://schemas.openxmlformats.org/officeDocument/2006/relationships/tags" Target="../tags/tag245.xml"/><Relationship Id="rId15" Type="http://schemas.openxmlformats.org/officeDocument/2006/relationships/tags" Target="../tags/tag255.xml"/><Relationship Id="rId23" Type="http://schemas.openxmlformats.org/officeDocument/2006/relationships/slideLayout" Target="../slideLayouts/slideLayout19.xml"/><Relationship Id="rId10" Type="http://schemas.openxmlformats.org/officeDocument/2006/relationships/tags" Target="../tags/tag250.xml"/><Relationship Id="rId19" Type="http://schemas.openxmlformats.org/officeDocument/2006/relationships/tags" Target="../tags/tag259.xml"/><Relationship Id="rId4" Type="http://schemas.openxmlformats.org/officeDocument/2006/relationships/tags" Target="../tags/tag244.xml"/><Relationship Id="rId9" Type="http://schemas.openxmlformats.org/officeDocument/2006/relationships/tags" Target="../tags/tag249.xml"/><Relationship Id="rId14" Type="http://schemas.openxmlformats.org/officeDocument/2006/relationships/tags" Target="../tags/tag254.xml"/><Relationship Id="rId22" Type="http://schemas.openxmlformats.org/officeDocument/2006/relationships/tags" Target="../tags/tag262.xml"/></Relationships>
</file>

<file path=ppt/slides/_rels/slide18.xml.rels><?xml version="1.0" encoding="UTF-8" standalone="yes"?>
<Relationships xmlns="http://schemas.openxmlformats.org/package/2006/relationships"><Relationship Id="rId8" Type="http://schemas.openxmlformats.org/officeDocument/2006/relationships/tags" Target="../tags/tag270.xml"/><Relationship Id="rId13" Type="http://schemas.openxmlformats.org/officeDocument/2006/relationships/tags" Target="../tags/tag275.xml"/><Relationship Id="rId18" Type="http://schemas.openxmlformats.org/officeDocument/2006/relationships/tags" Target="../tags/tag280.xml"/><Relationship Id="rId3" Type="http://schemas.openxmlformats.org/officeDocument/2006/relationships/tags" Target="../tags/tag265.xml"/><Relationship Id="rId7" Type="http://schemas.openxmlformats.org/officeDocument/2006/relationships/tags" Target="../tags/tag269.xml"/><Relationship Id="rId12" Type="http://schemas.openxmlformats.org/officeDocument/2006/relationships/tags" Target="../tags/tag274.xml"/><Relationship Id="rId17" Type="http://schemas.openxmlformats.org/officeDocument/2006/relationships/tags" Target="../tags/tag279.xml"/><Relationship Id="rId2" Type="http://schemas.openxmlformats.org/officeDocument/2006/relationships/tags" Target="../tags/tag264.xml"/><Relationship Id="rId16" Type="http://schemas.openxmlformats.org/officeDocument/2006/relationships/tags" Target="../tags/tag278.xml"/><Relationship Id="rId1" Type="http://schemas.openxmlformats.org/officeDocument/2006/relationships/tags" Target="../tags/tag263.xml"/><Relationship Id="rId6" Type="http://schemas.openxmlformats.org/officeDocument/2006/relationships/tags" Target="../tags/tag268.xml"/><Relationship Id="rId11" Type="http://schemas.openxmlformats.org/officeDocument/2006/relationships/tags" Target="../tags/tag273.xml"/><Relationship Id="rId5" Type="http://schemas.openxmlformats.org/officeDocument/2006/relationships/tags" Target="../tags/tag267.xml"/><Relationship Id="rId15" Type="http://schemas.openxmlformats.org/officeDocument/2006/relationships/tags" Target="../tags/tag277.xml"/><Relationship Id="rId10" Type="http://schemas.openxmlformats.org/officeDocument/2006/relationships/tags" Target="../tags/tag272.xml"/><Relationship Id="rId19" Type="http://schemas.openxmlformats.org/officeDocument/2006/relationships/slideLayout" Target="../slideLayouts/slideLayout19.xml"/><Relationship Id="rId4" Type="http://schemas.openxmlformats.org/officeDocument/2006/relationships/tags" Target="../tags/tag266.xml"/><Relationship Id="rId9" Type="http://schemas.openxmlformats.org/officeDocument/2006/relationships/tags" Target="../tags/tag271.xml"/><Relationship Id="rId14" Type="http://schemas.openxmlformats.org/officeDocument/2006/relationships/tags" Target="../tags/tag276.xml"/></Relationships>
</file>

<file path=ppt/slides/_rels/slide19.xml.rels><?xml version="1.0" encoding="UTF-8" standalone="yes"?>
<Relationships xmlns="http://schemas.openxmlformats.org/package/2006/relationships"><Relationship Id="rId8" Type="http://schemas.openxmlformats.org/officeDocument/2006/relationships/tags" Target="../tags/tag288.xml"/><Relationship Id="rId13" Type="http://schemas.openxmlformats.org/officeDocument/2006/relationships/tags" Target="../tags/tag293.xml"/><Relationship Id="rId18" Type="http://schemas.openxmlformats.org/officeDocument/2006/relationships/tags" Target="../tags/tag298.xml"/><Relationship Id="rId3" Type="http://schemas.openxmlformats.org/officeDocument/2006/relationships/tags" Target="../tags/tag283.xml"/><Relationship Id="rId7" Type="http://schemas.openxmlformats.org/officeDocument/2006/relationships/tags" Target="../tags/tag287.xml"/><Relationship Id="rId12" Type="http://schemas.openxmlformats.org/officeDocument/2006/relationships/tags" Target="../tags/tag292.xml"/><Relationship Id="rId17" Type="http://schemas.openxmlformats.org/officeDocument/2006/relationships/tags" Target="../tags/tag297.xml"/><Relationship Id="rId2" Type="http://schemas.openxmlformats.org/officeDocument/2006/relationships/tags" Target="../tags/tag282.xml"/><Relationship Id="rId16" Type="http://schemas.openxmlformats.org/officeDocument/2006/relationships/tags" Target="../tags/tag296.xml"/><Relationship Id="rId1" Type="http://schemas.openxmlformats.org/officeDocument/2006/relationships/tags" Target="../tags/tag281.xml"/><Relationship Id="rId6" Type="http://schemas.openxmlformats.org/officeDocument/2006/relationships/tags" Target="../tags/tag286.xml"/><Relationship Id="rId11" Type="http://schemas.openxmlformats.org/officeDocument/2006/relationships/tags" Target="../tags/tag291.xml"/><Relationship Id="rId5" Type="http://schemas.openxmlformats.org/officeDocument/2006/relationships/tags" Target="../tags/tag285.xml"/><Relationship Id="rId15" Type="http://schemas.openxmlformats.org/officeDocument/2006/relationships/tags" Target="../tags/tag295.xml"/><Relationship Id="rId10" Type="http://schemas.openxmlformats.org/officeDocument/2006/relationships/tags" Target="../tags/tag290.xml"/><Relationship Id="rId19" Type="http://schemas.openxmlformats.org/officeDocument/2006/relationships/slideLayout" Target="../slideLayouts/slideLayout19.xml"/><Relationship Id="rId4" Type="http://schemas.openxmlformats.org/officeDocument/2006/relationships/tags" Target="../tags/tag284.xml"/><Relationship Id="rId9" Type="http://schemas.openxmlformats.org/officeDocument/2006/relationships/tags" Target="../tags/tag289.xml"/><Relationship Id="rId14" Type="http://schemas.openxmlformats.org/officeDocument/2006/relationships/tags" Target="../tags/tag294.xml"/></Relationships>
</file>

<file path=ppt/slides/_rels/slide20.xml.rels><?xml version="1.0" encoding="UTF-8" standalone="yes"?>
<Relationships xmlns="http://schemas.openxmlformats.org/package/2006/relationships"><Relationship Id="rId8" Type="http://schemas.openxmlformats.org/officeDocument/2006/relationships/tags" Target="../tags/tag306.xml"/><Relationship Id="rId13" Type="http://schemas.openxmlformats.org/officeDocument/2006/relationships/tags" Target="../tags/tag311.xml"/><Relationship Id="rId18" Type="http://schemas.openxmlformats.org/officeDocument/2006/relationships/tags" Target="../tags/tag316.xml"/><Relationship Id="rId3" Type="http://schemas.openxmlformats.org/officeDocument/2006/relationships/tags" Target="../tags/tag301.xml"/><Relationship Id="rId21" Type="http://schemas.openxmlformats.org/officeDocument/2006/relationships/tags" Target="../tags/tag319.xml"/><Relationship Id="rId7" Type="http://schemas.openxmlformats.org/officeDocument/2006/relationships/tags" Target="../tags/tag305.xml"/><Relationship Id="rId12" Type="http://schemas.openxmlformats.org/officeDocument/2006/relationships/tags" Target="../tags/tag310.xml"/><Relationship Id="rId17" Type="http://schemas.openxmlformats.org/officeDocument/2006/relationships/tags" Target="../tags/tag315.xml"/><Relationship Id="rId2" Type="http://schemas.openxmlformats.org/officeDocument/2006/relationships/tags" Target="../tags/tag300.xml"/><Relationship Id="rId16" Type="http://schemas.openxmlformats.org/officeDocument/2006/relationships/tags" Target="../tags/tag314.xml"/><Relationship Id="rId20" Type="http://schemas.openxmlformats.org/officeDocument/2006/relationships/tags" Target="../tags/tag318.xml"/><Relationship Id="rId1" Type="http://schemas.openxmlformats.org/officeDocument/2006/relationships/tags" Target="../tags/tag299.xml"/><Relationship Id="rId6" Type="http://schemas.openxmlformats.org/officeDocument/2006/relationships/tags" Target="../tags/tag304.xml"/><Relationship Id="rId11" Type="http://schemas.openxmlformats.org/officeDocument/2006/relationships/tags" Target="../tags/tag309.xml"/><Relationship Id="rId5" Type="http://schemas.openxmlformats.org/officeDocument/2006/relationships/tags" Target="../tags/tag303.xml"/><Relationship Id="rId15" Type="http://schemas.openxmlformats.org/officeDocument/2006/relationships/tags" Target="../tags/tag313.xml"/><Relationship Id="rId23" Type="http://schemas.openxmlformats.org/officeDocument/2006/relationships/slideLayout" Target="../slideLayouts/slideLayout19.xml"/><Relationship Id="rId10" Type="http://schemas.openxmlformats.org/officeDocument/2006/relationships/tags" Target="../tags/tag308.xml"/><Relationship Id="rId19" Type="http://schemas.openxmlformats.org/officeDocument/2006/relationships/tags" Target="../tags/tag317.xml"/><Relationship Id="rId4" Type="http://schemas.openxmlformats.org/officeDocument/2006/relationships/tags" Target="../tags/tag302.xml"/><Relationship Id="rId9" Type="http://schemas.openxmlformats.org/officeDocument/2006/relationships/tags" Target="../tags/tag307.xml"/><Relationship Id="rId14" Type="http://schemas.openxmlformats.org/officeDocument/2006/relationships/tags" Target="../tags/tag312.xml"/><Relationship Id="rId22" Type="http://schemas.openxmlformats.org/officeDocument/2006/relationships/tags" Target="../tags/tag320.xml"/></Relationships>
</file>

<file path=ppt/slides/_rels/slide21.xml.rels><?xml version="1.0" encoding="UTF-8" standalone="yes"?>
<Relationships xmlns="http://schemas.openxmlformats.org/package/2006/relationships"><Relationship Id="rId8" Type="http://schemas.openxmlformats.org/officeDocument/2006/relationships/tags" Target="../tags/tag328.xml"/><Relationship Id="rId13" Type="http://schemas.openxmlformats.org/officeDocument/2006/relationships/tags" Target="../tags/tag333.xml"/><Relationship Id="rId18" Type="http://schemas.openxmlformats.org/officeDocument/2006/relationships/tags" Target="../tags/tag338.xml"/><Relationship Id="rId3" Type="http://schemas.openxmlformats.org/officeDocument/2006/relationships/tags" Target="../tags/tag323.xml"/><Relationship Id="rId21" Type="http://schemas.openxmlformats.org/officeDocument/2006/relationships/tags" Target="../tags/tag341.xml"/><Relationship Id="rId7" Type="http://schemas.openxmlformats.org/officeDocument/2006/relationships/tags" Target="../tags/tag327.xml"/><Relationship Id="rId12" Type="http://schemas.openxmlformats.org/officeDocument/2006/relationships/tags" Target="../tags/tag332.xml"/><Relationship Id="rId17" Type="http://schemas.openxmlformats.org/officeDocument/2006/relationships/tags" Target="../tags/tag337.xml"/><Relationship Id="rId2" Type="http://schemas.openxmlformats.org/officeDocument/2006/relationships/tags" Target="../tags/tag322.xml"/><Relationship Id="rId16" Type="http://schemas.openxmlformats.org/officeDocument/2006/relationships/tags" Target="../tags/tag336.xml"/><Relationship Id="rId20" Type="http://schemas.openxmlformats.org/officeDocument/2006/relationships/tags" Target="../tags/tag340.xml"/><Relationship Id="rId1" Type="http://schemas.openxmlformats.org/officeDocument/2006/relationships/tags" Target="../tags/tag321.xml"/><Relationship Id="rId6" Type="http://schemas.openxmlformats.org/officeDocument/2006/relationships/tags" Target="../tags/tag326.xml"/><Relationship Id="rId11" Type="http://schemas.openxmlformats.org/officeDocument/2006/relationships/tags" Target="../tags/tag331.xml"/><Relationship Id="rId5" Type="http://schemas.openxmlformats.org/officeDocument/2006/relationships/tags" Target="../tags/tag325.xml"/><Relationship Id="rId15" Type="http://schemas.openxmlformats.org/officeDocument/2006/relationships/tags" Target="../tags/tag335.xml"/><Relationship Id="rId23" Type="http://schemas.openxmlformats.org/officeDocument/2006/relationships/slideLayout" Target="../slideLayouts/slideLayout19.xml"/><Relationship Id="rId10" Type="http://schemas.openxmlformats.org/officeDocument/2006/relationships/tags" Target="../tags/tag330.xml"/><Relationship Id="rId19" Type="http://schemas.openxmlformats.org/officeDocument/2006/relationships/tags" Target="../tags/tag339.xml"/><Relationship Id="rId4" Type="http://schemas.openxmlformats.org/officeDocument/2006/relationships/tags" Target="../tags/tag324.xml"/><Relationship Id="rId9" Type="http://schemas.openxmlformats.org/officeDocument/2006/relationships/tags" Target="../tags/tag329.xml"/><Relationship Id="rId14" Type="http://schemas.openxmlformats.org/officeDocument/2006/relationships/tags" Target="../tags/tag334.xml"/><Relationship Id="rId22" Type="http://schemas.openxmlformats.org/officeDocument/2006/relationships/tags" Target="../tags/tag342.xml"/></Relationships>
</file>

<file path=ppt/slides/_rels/slide22.xml.rels><?xml version="1.0" encoding="UTF-8" standalone="yes"?>
<Relationships xmlns="http://schemas.openxmlformats.org/package/2006/relationships"><Relationship Id="rId8" Type="http://schemas.openxmlformats.org/officeDocument/2006/relationships/tags" Target="../tags/tag350.xml"/><Relationship Id="rId13" Type="http://schemas.openxmlformats.org/officeDocument/2006/relationships/tags" Target="../tags/tag355.xml"/><Relationship Id="rId18" Type="http://schemas.openxmlformats.org/officeDocument/2006/relationships/slideLayout" Target="../slideLayouts/slideLayout19.xml"/><Relationship Id="rId3" Type="http://schemas.openxmlformats.org/officeDocument/2006/relationships/tags" Target="../tags/tag345.xml"/><Relationship Id="rId7" Type="http://schemas.openxmlformats.org/officeDocument/2006/relationships/tags" Target="../tags/tag349.xml"/><Relationship Id="rId12" Type="http://schemas.openxmlformats.org/officeDocument/2006/relationships/tags" Target="../tags/tag354.xml"/><Relationship Id="rId17" Type="http://schemas.openxmlformats.org/officeDocument/2006/relationships/tags" Target="../tags/tag359.xml"/><Relationship Id="rId2" Type="http://schemas.openxmlformats.org/officeDocument/2006/relationships/tags" Target="../tags/tag344.xml"/><Relationship Id="rId16" Type="http://schemas.openxmlformats.org/officeDocument/2006/relationships/tags" Target="../tags/tag358.xml"/><Relationship Id="rId1" Type="http://schemas.openxmlformats.org/officeDocument/2006/relationships/tags" Target="../tags/tag343.xml"/><Relationship Id="rId6" Type="http://schemas.openxmlformats.org/officeDocument/2006/relationships/tags" Target="../tags/tag348.xml"/><Relationship Id="rId11" Type="http://schemas.openxmlformats.org/officeDocument/2006/relationships/tags" Target="../tags/tag353.xml"/><Relationship Id="rId5" Type="http://schemas.openxmlformats.org/officeDocument/2006/relationships/tags" Target="../tags/tag347.xml"/><Relationship Id="rId15" Type="http://schemas.openxmlformats.org/officeDocument/2006/relationships/tags" Target="../tags/tag357.xml"/><Relationship Id="rId10" Type="http://schemas.openxmlformats.org/officeDocument/2006/relationships/tags" Target="../tags/tag352.xml"/><Relationship Id="rId4" Type="http://schemas.openxmlformats.org/officeDocument/2006/relationships/tags" Target="../tags/tag346.xml"/><Relationship Id="rId9" Type="http://schemas.openxmlformats.org/officeDocument/2006/relationships/tags" Target="../tags/tag351.xml"/><Relationship Id="rId14" Type="http://schemas.openxmlformats.org/officeDocument/2006/relationships/tags" Target="../tags/tag356.xml"/></Relationships>
</file>

<file path=ppt/slides/_rels/slide23.xml.rels><?xml version="1.0" encoding="UTF-8" standalone="yes"?>
<Relationships xmlns="http://schemas.openxmlformats.org/package/2006/relationships"><Relationship Id="rId8" Type="http://schemas.openxmlformats.org/officeDocument/2006/relationships/tags" Target="../tags/tag367.xml"/><Relationship Id="rId13" Type="http://schemas.openxmlformats.org/officeDocument/2006/relationships/tags" Target="../tags/tag372.xml"/><Relationship Id="rId18" Type="http://schemas.openxmlformats.org/officeDocument/2006/relationships/tags" Target="../tags/tag377.xml"/><Relationship Id="rId26" Type="http://schemas.openxmlformats.org/officeDocument/2006/relationships/tags" Target="../tags/tag385.xml"/><Relationship Id="rId3" Type="http://schemas.openxmlformats.org/officeDocument/2006/relationships/tags" Target="../tags/tag362.xml"/><Relationship Id="rId21" Type="http://schemas.openxmlformats.org/officeDocument/2006/relationships/tags" Target="../tags/tag380.xml"/><Relationship Id="rId7" Type="http://schemas.openxmlformats.org/officeDocument/2006/relationships/tags" Target="../tags/tag366.xml"/><Relationship Id="rId12" Type="http://schemas.openxmlformats.org/officeDocument/2006/relationships/tags" Target="../tags/tag371.xml"/><Relationship Id="rId17" Type="http://schemas.openxmlformats.org/officeDocument/2006/relationships/tags" Target="../tags/tag376.xml"/><Relationship Id="rId25" Type="http://schemas.openxmlformats.org/officeDocument/2006/relationships/tags" Target="../tags/tag384.xml"/><Relationship Id="rId2" Type="http://schemas.openxmlformats.org/officeDocument/2006/relationships/tags" Target="../tags/tag361.xml"/><Relationship Id="rId16" Type="http://schemas.openxmlformats.org/officeDocument/2006/relationships/tags" Target="../tags/tag375.xml"/><Relationship Id="rId20" Type="http://schemas.openxmlformats.org/officeDocument/2006/relationships/tags" Target="../tags/tag379.xml"/><Relationship Id="rId29" Type="http://schemas.openxmlformats.org/officeDocument/2006/relationships/slideLayout" Target="../slideLayouts/slideLayout19.xml"/><Relationship Id="rId1" Type="http://schemas.openxmlformats.org/officeDocument/2006/relationships/tags" Target="../tags/tag360.xml"/><Relationship Id="rId6" Type="http://schemas.openxmlformats.org/officeDocument/2006/relationships/tags" Target="../tags/tag365.xml"/><Relationship Id="rId11" Type="http://schemas.openxmlformats.org/officeDocument/2006/relationships/tags" Target="../tags/tag370.xml"/><Relationship Id="rId24" Type="http://schemas.openxmlformats.org/officeDocument/2006/relationships/tags" Target="../tags/tag383.xml"/><Relationship Id="rId5" Type="http://schemas.openxmlformats.org/officeDocument/2006/relationships/tags" Target="../tags/tag364.xml"/><Relationship Id="rId15" Type="http://schemas.openxmlformats.org/officeDocument/2006/relationships/tags" Target="../tags/tag374.xml"/><Relationship Id="rId23" Type="http://schemas.openxmlformats.org/officeDocument/2006/relationships/tags" Target="../tags/tag382.xml"/><Relationship Id="rId28" Type="http://schemas.openxmlformats.org/officeDocument/2006/relationships/tags" Target="../tags/tag387.xml"/><Relationship Id="rId10" Type="http://schemas.openxmlformats.org/officeDocument/2006/relationships/tags" Target="../tags/tag369.xml"/><Relationship Id="rId19" Type="http://schemas.openxmlformats.org/officeDocument/2006/relationships/tags" Target="../tags/tag378.xml"/><Relationship Id="rId4" Type="http://schemas.openxmlformats.org/officeDocument/2006/relationships/tags" Target="../tags/tag363.xml"/><Relationship Id="rId9" Type="http://schemas.openxmlformats.org/officeDocument/2006/relationships/tags" Target="../tags/tag368.xml"/><Relationship Id="rId14" Type="http://schemas.openxmlformats.org/officeDocument/2006/relationships/tags" Target="../tags/tag373.xml"/><Relationship Id="rId22" Type="http://schemas.openxmlformats.org/officeDocument/2006/relationships/tags" Target="../tags/tag381.xml"/><Relationship Id="rId27" Type="http://schemas.openxmlformats.org/officeDocument/2006/relationships/tags" Target="../tags/tag386.xml"/></Relationships>
</file>

<file path=ppt/slides/_rels/slide2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14.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jpeg"/></Relationships>
</file>

<file path=ppt/slides/_rels/slide2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hyperlink" Target="https://www.uwtsd.ac.uk/academic-quality-handbook" TargetMode="External"/><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14.jpeg"/></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4.jpeg"/><Relationship Id="rId1" Type="http://schemas.openxmlformats.org/officeDocument/2006/relationships/slideLayout" Target="../slideLayouts/slideLayout23.xml"/></Relationships>
</file>

<file path=ppt/slides/_rels/slide3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4.jpeg"/><Relationship Id="rId1" Type="http://schemas.openxmlformats.org/officeDocument/2006/relationships/slideLayout" Target="../slideLayouts/slideLayout23.xml"/></Relationships>
</file>

<file path=ppt/slides/_rels/slide34.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4.jpeg"/><Relationship Id="rId1" Type="http://schemas.openxmlformats.org/officeDocument/2006/relationships/slideLayout" Target="../slideLayouts/slideLayout23.xml"/></Relationships>
</file>

<file path=ppt/slides/_rels/slide3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4.jpeg"/><Relationship Id="rId1" Type="http://schemas.openxmlformats.org/officeDocument/2006/relationships/slideLayout" Target="../slideLayouts/slideLayout23.xml"/></Relationships>
</file>

<file path=ppt/slides/_rels/slide3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3.xml"/><Relationship Id="rId1" Type="http://schemas.openxmlformats.org/officeDocument/2006/relationships/slideLayout" Target="../slideLayouts/slideLayout23.xml"/><Relationship Id="rId4" Type="http://schemas.openxmlformats.org/officeDocument/2006/relationships/image" Target="../media/image22.png"/></Relationships>
</file>

<file path=ppt/slides/_rels/slide4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4.jpeg"/><Relationship Id="rId1" Type="http://schemas.openxmlformats.org/officeDocument/2006/relationships/slideLayout" Target="../slideLayouts/slideLayout2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6E66B9-5E97-9ABB-EF4B-9D37D0CF9BE5}"/>
              </a:ext>
            </a:extLst>
          </p:cNvPr>
          <p:cNvSpPr txBox="1"/>
          <p:nvPr/>
        </p:nvSpPr>
        <p:spPr>
          <a:xfrm>
            <a:off x="748794" y="1835313"/>
            <a:ext cx="10244945" cy="3539430"/>
          </a:xfrm>
          <a:prstGeom prst="rect">
            <a:avLst/>
          </a:prstGeom>
          <a:noFill/>
        </p:spPr>
        <p:txBody>
          <a:bodyPr wrap="square" rtlCol="0">
            <a:spAutoFit/>
          </a:bodyPr>
          <a:lstStyle/>
          <a:p>
            <a:r>
              <a:rPr lang="en-GB" sz="32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Professional Placement and Enterprise Project for Tourism, Events and Leisure (BMTP5020)</a:t>
            </a:r>
          </a:p>
          <a:p>
            <a:endParaRPr lang="en-GB" sz="32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GB" sz="32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Level 5</a:t>
            </a:r>
          </a:p>
          <a:p>
            <a:endParaRPr lang="en-GB" sz="32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GB" sz="32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Lisa Bassler</a:t>
            </a:r>
          </a:p>
          <a:p>
            <a:r>
              <a:rPr lang="en-GB" sz="32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l.bassler@uwtsd.ac.uk</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1" descr="A group of colorful paper notes with white letters&#10;&#10;Description automatically generated">
            <a:extLst>
              <a:ext uri="{FF2B5EF4-FFF2-40B4-BE49-F238E27FC236}">
                <a16:creationId xmlns:a16="http://schemas.microsoft.com/office/drawing/2014/main" id="{8F0C1806-E730-85F3-C008-E5C149110D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8957" y="202616"/>
            <a:ext cx="11254083" cy="2413223"/>
          </a:xfrm>
          <a:prstGeom prst="rect">
            <a:avLst/>
          </a:prstGeom>
        </p:spPr>
      </p:pic>
      <p:sp>
        <p:nvSpPr>
          <p:cNvPr id="3" name="TextBox 2">
            <a:extLst>
              <a:ext uri="{FF2B5EF4-FFF2-40B4-BE49-F238E27FC236}">
                <a16:creationId xmlns:a16="http://schemas.microsoft.com/office/drawing/2014/main" id="{FBF59CE3-4B58-F106-9F30-71A26417484F}"/>
              </a:ext>
            </a:extLst>
          </p:cNvPr>
          <p:cNvSpPr txBox="1"/>
          <p:nvPr/>
        </p:nvSpPr>
        <p:spPr>
          <a:xfrm>
            <a:off x="1291084" y="3156133"/>
            <a:ext cx="9609827" cy="2308324"/>
          </a:xfrm>
          <a:prstGeom prst="rect">
            <a:avLst/>
          </a:prstGeom>
          <a:noFill/>
        </p:spPr>
        <p:txBody>
          <a:bodyPr wrap="square" lIns="91440" tIns="45720" rIns="91440" bIns="45720" rtlCol="0" anchor="t">
            <a:spAutoFit/>
          </a:bodyPr>
          <a:lstStyle/>
          <a:p>
            <a:pPr algn="ctr"/>
            <a:r>
              <a:rPr lang="en-GB" sz="4800" b="1" dirty="0">
                <a:solidFill>
                  <a:schemeClr val="bg1"/>
                </a:solidFill>
                <a:effectLst>
                  <a:outerShdw blurRad="38100" dist="38100" dir="2700000" algn="tl">
                    <a:srgbClr val="000000">
                      <a:alpha val="43137"/>
                    </a:srgbClr>
                  </a:outerShdw>
                </a:effectLst>
              </a:rPr>
              <a:t>BMTP5020 – Professional Placements</a:t>
            </a:r>
          </a:p>
          <a:p>
            <a:pPr algn="ctr"/>
            <a:r>
              <a:rPr lang="en-GB" sz="4800" b="1" dirty="0">
                <a:solidFill>
                  <a:schemeClr val="bg1"/>
                </a:solidFill>
                <a:effectLst>
                  <a:outerShdw blurRad="38100" dist="38100" dir="2700000" algn="tl">
                    <a:srgbClr val="000000">
                      <a:alpha val="43137"/>
                    </a:srgbClr>
                  </a:outerShdw>
                </a:effectLst>
              </a:rPr>
              <a:t>Week 1</a:t>
            </a:r>
            <a:endParaRPr lang="en-GB" sz="4800" b="1" dirty="0">
              <a:solidFill>
                <a:schemeClr val="bg1"/>
              </a:solidFill>
              <a:effectLst>
                <a:outerShdw blurRad="38100" dist="38100" dir="2700000" algn="tl">
                  <a:srgbClr val="000000">
                    <a:alpha val="43137"/>
                  </a:srgbClr>
                </a:outerShdw>
              </a:effectLst>
              <a:ea typeface="Calibri"/>
              <a:cs typeface="Calibri"/>
            </a:endParaRPr>
          </a:p>
        </p:txBody>
      </p:sp>
    </p:spTree>
    <p:extLst>
      <p:ext uri="{BB962C8B-B14F-4D97-AF65-F5344CB8AC3E}">
        <p14:creationId xmlns:p14="http://schemas.microsoft.com/office/powerpoint/2010/main" val="1216546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48AA05-3652-5277-C63A-9C5372F1A0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8A6095-967D-7890-D70E-C3D63763B10E}"/>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Aims for Today</a:t>
            </a:r>
            <a:endParaRPr lang="en-GB" sz="48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3AA90229-7479-FC8C-B091-44BB087F8A03}"/>
              </a:ext>
            </a:extLst>
          </p:cNvPr>
          <p:cNvSpPr>
            <a:spLocks noGrp="1"/>
          </p:cNvSpPr>
          <p:nvPr>
            <p:ph idx="1"/>
          </p:nvPr>
        </p:nvSpPr>
        <p:spPr>
          <a:xfrm>
            <a:off x="543921" y="1614858"/>
            <a:ext cx="7838079" cy="4000239"/>
          </a:xfrm>
        </p:spPr>
        <p:txBody>
          <a:bodyPr>
            <a:normAutofit/>
          </a:bodyPr>
          <a:lstStyle/>
          <a:p>
            <a:pPr>
              <a:lnSpc>
                <a:spcPct val="120000"/>
              </a:lnSpc>
              <a:buFont typeface="Wingdings" panose="05000000000000000000" pitchFamily="2" charset="2"/>
              <a:buChar char="§"/>
            </a:pPr>
            <a:r>
              <a:rPr lang="en-US" sz="2400" dirty="0">
                <a:latin typeface="Aptos" panose="020B0004020202020204" pitchFamily="34" charset="0"/>
              </a:rPr>
              <a:t>Introduction to the Module</a:t>
            </a:r>
          </a:p>
          <a:p>
            <a:pPr>
              <a:lnSpc>
                <a:spcPct val="120000"/>
              </a:lnSpc>
              <a:buFont typeface="Wingdings" panose="05000000000000000000" pitchFamily="2" charset="2"/>
              <a:buChar char="§"/>
            </a:pPr>
            <a:r>
              <a:rPr lang="en-US" sz="2400" dirty="0">
                <a:latin typeface="Aptos" panose="020B0004020202020204" pitchFamily="34" charset="0"/>
              </a:rPr>
              <a:t>Module Aim and Learning Outcomes</a:t>
            </a:r>
          </a:p>
          <a:p>
            <a:pPr>
              <a:lnSpc>
                <a:spcPct val="120000"/>
              </a:lnSpc>
              <a:buFont typeface="Wingdings" panose="05000000000000000000" pitchFamily="2" charset="2"/>
              <a:buChar char="§"/>
            </a:pPr>
            <a:r>
              <a:rPr lang="en-GB" sz="2400" dirty="0">
                <a:latin typeface="Aptos" panose="020B0004020202020204" pitchFamily="34" charset="0"/>
              </a:rPr>
              <a:t>Placement and </a:t>
            </a:r>
            <a:r>
              <a:rPr lang="en-GB" sz="2400" dirty="0" err="1">
                <a:latin typeface="Aptos" panose="020B0004020202020204" pitchFamily="34" charset="0"/>
              </a:rPr>
              <a:t>Taith</a:t>
            </a:r>
            <a:r>
              <a:rPr lang="en-GB" sz="2400" dirty="0">
                <a:latin typeface="Aptos" panose="020B0004020202020204" pitchFamily="34" charset="0"/>
              </a:rPr>
              <a:t> pathways</a:t>
            </a:r>
          </a:p>
          <a:p>
            <a:pPr lvl="0">
              <a:lnSpc>
                <a:spcPct val="120000"/>
              </a:lnSpc>
              <a:buFont typeface="Wingdings" panose="05000000000000000000" pitchFamily="2" charset="2"/>
              <a:buChar char="§"/>
            </a:pPr>
            <a:r>
              <a:rPr lang="en-US" sz="2400" dirty="0">
                <a:latin typeface="Aptos" panose="020B0004020202020204" pitchFamily="34" charset="0"/>
              </a:rPr>
              <a:t>Assessment Overview</a:t>
            </a:r>
          </a:p>
          <a:p>
            <a:pPr>
              <a:lnSpc>
                <a:spcPct val="120000"/>
              </a:lnSpc>
              <a:buFont typeface="Wingdings" panose="05000000000000000000" pitchFamily="2" charset="2"/>
              <a:buChar char="§"/>
            </a:pPr>
            <a:r>
              <a:rPr lang="en-GB" sz="2400" dirty="0">
                <a:latin typeface="Aptos" panose="020B0004020202020204" pitchFamily="34" charset="0"/>
              </a:rPr>
              <a:t>Experiential Learning: an introduction</a:t>
            </a:r>
          </a:p>
          <a:p>
            <a:pPr lvl="0" fontAlgn="t">
              <a:lnSpc>
                <a:spcPct val="120000"/>
              </a:lnSpc>
              <a:buFont typeface="Wingdings" panose="05000000000000000000" pitchFamily="2" charset="2"/>
              <a:buChar char="§"/>
            </a:pPr>
            <a:r>
              <a:rPr lang="en-GB" sz="2400" dirty="0">
                <a:latin typeface="Aptos" panose="020B0004020202020204" pitchFamily="34" charset="0"/>
              </a:rPr>
              <a:t>Reflecting on previous placement experiences</a:t>
            </a:r>
          </a:p>
          <a:p>
            <a:pPr lvl="0" fontAlgn="t">
              <a:lnSpc>
                <a:spcPct val="120000"/>
              </a:lnSpc>
              <a:buFont typeface="Wingdings" panose="05000000000000000000" pitchFamily="2" charset="2"/>
              <a:buChar char="§"/>
            </a:pPr>
            <a:r>
              <a:rPr lang="en-GB" sz="2400" dirty="0">
                <a:latin typeface="Aptos" panose="020B0004020202020204" pitchFamily="34" charset="0"/>
              </a:rPr>
              <a:t>Planning your next steps</a:t>
            </a:r>
          </a:p>
          <a:p>
            <a:pPr lvl="0">
              <a:lnSpc>
                <a:spcPct val="150000"/>
              </a:lnSpc>
              <a:buFont typeface="Wingdings" panose="05000000000000000000" pitchFamily="2" charset="2"/>
              <a:buChar char="§"/>
            </a:pPr>
            <a:endParaRPr lang="en-GB" sz="2400" dirty="0">
              <a:latin typeface="Aptos" panose="020B0004020202020204" pitchFamily="34" charset="0"/>
            </a:endParaRPr>
          </a:p>
        </p:txBody>
      </p:sp>
      <p:pic>
        <p:nvPicPr>
          <p:cNvPr id="4" name="Picture 3">
            <a:extLst>
              <a:ext uri="{FF2B5EF4-FFF2-40B4-BE49-F238E27FC236}">
                <a16:creationId xmlns:a16="http://schemas.microsoft.com/office/drawing/2014/main" id="{585D5D8A-66A0-F589-CB33-5868162E99ED}"/>
              </a:ext>
            </a:extLst>
          </p:cNvPr>
          <p:cNvPicPr>
            <a:picLocks noChangeAspect="1"/>
          </p:cNvPicPr>
          <p:nvPr/>
        </p:nvPicPr>
        <p:blipFill>
          <a:blip r:embed="rId3"/>
          <a:stretch>
            <a:fillRect/>
          </a:stretch>
        </p:blipFill>
        <p:spPr>
          <a:xfrm>
            <a:off x="7483174" y="1930401"/>
            <a:ext cx="4111925" cy="2724150"/>
          </a:xfrm>
          <a:prstGeom prst="rect">
            <a:avLst/>
          </a:prstGeom>
        </p:spPr>
      </p:pic>
    </p:spTree>
    <p:extLst>
      <p:ext uri="{BB962C8B-B14F-4D97-AF65-F5344CB8AC3E}">
        <p14:creationId xmlns:p14="http://schemas.microsoft.com/office/powerpoint/2010/main" val="2177734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35F452D-5B2F-94F6-5B2C-24162B30B408}"/>
              </a:ext>
            </a:extLst>
          </p:cNvPr>
          <p:cNvPicPr>
            <a:picLocks noChangeAspect="1"/>
          </p:cNvPicPr>
          <p:nvPr/>
        </p:nvPicPr>
        <p:blipFill>
          <a:blip r:embed="rId2"/>
          <a:srcRect l="29167" t="25000" r="3333" b="18750"/>
          <a:stretch>
            <a:fillRect/>
          </a:stretch>
        </p:blipFill>
        <p:spPr>
          <a:xfrm>
            <a:off x="1105577" y="255722"/>
            <a:ext cx="9980845" cy="5544913"/>
          </a:xfrm>
          <a:prstGeom prst="rect">
            <a:avLst/>
          </a:prstGeom>
        </p:spPr>
      </p:pic>
    </p:spTree>
    <p:extLst>
      <p:ext uri="{BB962C8B-B14F-4D97-AF65-F5344CB8AC3E}">
        <p14:creationId xmlns:p14="http://schemas.microsoft.com/office/powerpoint/2010/main" val="23076390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lstStyle/>
          <a:p>
            <a:r>
              <a:rPr lang="en-FI"/>
              <a:t>Join the Vevox session </a:t>
            </a: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TextBox 3">
            <a:extLst>
              <a:ext uri="{FF2B5EF4-FFF2-40B4-BE49-F238E27FC236}">
                <a16:creationId xmlns:a16="http://schemas.microsoft.com/office/drawing/2014/main" id="{19367F9F-8797-4782-9876-74A98B2A905C}"/>
              </a:ext>
            </a:extLst>
          </p:cNvPr>
          <p:cNvSpPr txBox="1"/>
          <p:nvPr>
            <p:custDataLst>
              <p:tags r:id="rId4"/>
            </p:custDataLst>
          </p:nvPr>
        </p:nvSpPr>
        <p:spPr>
          <a:xfrm>
            <a:off x="838200" y="1798320"/>
            <a:ext cx="7340600" cy="4429760"/>
          </a:xfrm>
          <a:prstGeom prst="rect">
            <a:avLst/>
          </a:prstGeom>
          <a:noFill/>
        </p:spPr>
        <p:txBody>
          <a:bodyPr vertOverflow="overflow" vert="horz" wrap="square" rtlCol="0" anchor="t">
            <a:spAutoFit/>
          </a:bodyPr>
          <a:lstStyle/>
          <a:p>
            <a:pPr algn="l"/>
            <a:r>
              <a:rPr lang="en-GB" sz="3500"/>
              <a:t>Go to </a:t>
            </a:r>
            <a:r>
              <a:rPr lang="en-GB" sz="3500" b="1"/>
              <a:t>vevox.app</a:t>
            </a:r>
            <a:endParaRPr lang="en-GB" sz="3500"/>
          </a:p>
          <a:p>
            <a:pPr algn="l"/>
            <a:endParaRPr lang="en-GB" sz="3500"/>
          </a:p>
          <a:p>
            <a:pPr algn="l"/>
            <a:r>
              <a:rPr lang="en-GB" sz="3500"/>
              <a:t>Enter the session ID: </a:t>
            </a:r>
            <a:r>
              <a:rPr lang="en-GB" sz="3500" b="1"/>
              <a:t>177-307-979</a:t>
            </a:r>
            <a:endParaRPr lang="en-GB" sz="3500"/>
          </a:p>
          <a:p>
            <a:pPr algn="l"/>
            <a:endParaRPr lang="en-GB" sz="3500"/>
          </a:p>
          <a:p>
            <a:pPr algn="l"/>
            <a:r>
              <a:rPr lang="en-GB" sz="3500"/>
              <a:t>Or scan the QR code</a:t>
            </a:r>
          </a:p>
        </p:txBody>
      </p:sp>
      <p:pic>
        <p:nvPicPr>
          <p:cNvPr id="5" name="Picture 4" descr="QR code instruction to join https://vevox.app/#/m/177307979">
            <a:extLst>
              <a:ext uri="{FF2B5EF4-FFF2-40B4-BE49-F238E27FC236}">
                <a16:creationId xmlns:a16="http://schemas.microsoft.com/office/drawing/2014/main" id="{66EDD6F3-EBEE-4F35-D525-CB2843509885}"/>
              </a:ext>
            </a:extLst>
          </p:cNvPr>
          <p:cNvPicPr>
            <a:picLocks/>
          </p:cNvPicPr>
          <p:nvPr>
            <p:custDataLst>
              <p:tags r:id="rId5"/>
            </p:custDataLst>
          </p:nvPr>
        </p:nvPicPr>
        <p:blipFill>
          <a:blip r:embed="rId7"/>
          <a:stretch>
            <a:fillRect/>
          </a:stretch>
        </p:blipFill>
        <p:spPr>
          <a:xfrm>
            <a:off x="8178800" y="1783079"/>
            <a:ext cx="3175000" cy="3175000"/>
          </a:xfrm>
          <a:prstGeom prst="rect">
            <a:avLst/>
          </a:prstGeom>
        </p:spPr>
      </p:pic>
    </p:spTree>
    <p:custDataLst>
      <p:tags r:id="rId1"/>
    </p:custDataLst>
    <p:extLst>
      <p:ext uri="{BB962C8B-B14F-4D97-AF65-F5344CB8AC3E}">
        <p14:creationId xmlns:p14="http://schemas.microsoft.com/office/powerpoint/2010/main" val="1635377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lstStyle/>
          <a:p>
            <a:r>
              <a:rPr lang="en-GB"/>
              <a:t>I remember how to access the Online Library.</a:t>
            </a:r>
            <a:endParaRPr lang="en-FI"/>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EBDF8248-DCC8-4256-A823-AF7DF2992FAF}"/>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14/15</a:t>
            </a:r>
          </a:p>
        </p:txBody>
      </p:sp>
      <p:sp>
        <p:nvSpPr>
          <p:cNvPr id="5" name="Rectangle: Rounded Corners 4">
            <a:extLst>
              <a:ext uri="{FF2B5EF4-FFF2-40B4-BE49-F238E27FC236}">
                <a16:creationId xmlns:a16="http://schemas.microsoft.com/office/drawing/2014/main" id="{CD417F85-3CFB-45DD-9C4A-275B11DEDDD4}"/>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B146BC32-35C8-44E7-87BB-716C173A6981}"/>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CBE85F3C-1F98-4217-A4CB-D1345826AE14}"/>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88CBAC84-D6AD-439B-A08C-9577E8B980DA}"/>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CF196C30-90DD-4C45-840C-29A106E4EFC4}"/>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D1FDC7C0-734D-49EB-984D-C975AD435CE0}"/>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1" name="TextBox 10">
            <a:extLst>
              <a:ext uri="{FF2B5EF4-FFF2-40B4-BE49-F238E27FC236}">
                <a16:creationId xmlns:a16="http://schemas.microsoft.com/office/drawing/2014/main" id="{6E202922-E988-4BC9-AA11-472F261B7D1D}"/>
              </a:ext>
            </a:extLst>
          </p:cNvPr>
          <p:cNvSpPr txBox="1"/>
          <p:nvPr>
            <p:custDataLst>
              <p:tags r:id="rId11"/>
            </p:custDataLst>
          </p:nvPr>
        </p:nvSpPr>
        <p:spPr>
          <a:xfrm>
            <a:off x="838200" y="1798320"/>
            <a:ext cx="9499600" cy="317500"/>
          </a:xfrm>
          <a:prstGeom prst="rect">
            <a:avLst/>
          </a:prstGeom>
          <a:noFill/>
        </p:spPr>
        <p:txBody>
          <a:bodyPr vertOverflow="overflow" vert="horz" wrap="square" tIns="0" bIns="0" rtlCol="0" anchor="b" anchorCtr="0">
            <a:normAutofit/>
          </a:bodyPr>
          <a:lstStyle/>
          <a:p>
            <a:pPr algn="l"/>
            <a:r>
              <a:rPr lang="en-GB"/>
              <a:t>Yes</a:t>
            </a:r>
          </a:p>
        </p:txBody>
      </p:sp>
      <p:sp>
        <p:nvSpPr>
          <p:cNvPr id="12" name="TextBox 11">
            <a:extLst>
              <a:ext uri="{FF2B5EF4-FFF2-40B4-BE49-F238E27FC236}">
                <a16:creationId xmlns:a16="http://schemas.microsoft.com/office/drawing/2014/main" id="{3A1FA580-F446-4A1A-846D-A35D9C6AC18A}"/>
              </a:ext>
              <a:ext uri="{C183D7F6-B498-43B3-948B-1728B52AA6E4}">
                <adec:decorative xmlns:adec="http://schemas.microsoft.com/office/drawing/2017/decorative" val="1"/>
              </a:ext>
            </a:extLst>
          </p:cNvPr>
          <p:cNvSpPr txBox="1"/>
          <p:nvPr>
            <p:custDataLst>
              <p:tags r:id="rId12"/>
            </p:custDataLst>
          </p:nvPr>
        </p:nvSpPr>
        <p:spPr>
          <a:xfrm>
            <a:off x="10337800" y="2096254"/>
            <a:ext cx="1016000" cy="369332"/>
          </a:xfrm>
          <a:prstGeom prst="rect">
            <a:avLst/>
          </a:prstGeom>
          <a:noFill/>
        </p:spPr>
        <p:txBody>
          <a:bodyPr vertOverflow="overflow" vert="horz" wrap="square" rtlCol="0" anchor="ctr" anchorCtr="0">
            <a:spAutoFit/>
          </a:bodyPr>
          <a:lstStyle/>
          <a:p>
            <a:pPr algn="r"/>
            <a:r>
              <a:rPr lang="en-GB"/>
              <a:t>0%</a:t>
            </a:r>
          </a:p>
        </p:txBody>
      </p:sp>
      <p:sp>
        <p:nvSpPr>
          <p:cNvPr id="13" name="Rectangle: Rounded Corners 12">
            <a:extLst>
              <a:ext uri="{FF2B5EF4-FFF2-40B4-BE49-F238E27FC236}">
                <a16:creationId xmlns:a16="http://schemas.microsoft.com/office/drawing/2014/main" id="{E78A9ADE-3562-4648-9487-82690F447A16}"/>
              </a:ext>
              <a:ext uri="{C183D7F6-B498-43B3-948B-1728B52AA6E4}">
                <adec:decorative xmlns:adec="http://schemas.microsoft.com/office/drawing/2017/decorative" val="1"/>
              </a:ext>
            </a:extLst>
          </p:cNvPr>
          <p:cNvSpPr/>
          <p:nvPr>
            <p:custDataLst>
              <p:tags r:id="rId13"/>
            </p:custDataLst>
          </p:nvPr>
        </p:nvSpPr>
        <p:spPr>
          <a:xfrm>
            <a:off x="838200" y="211582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9B0CC9CD-B5F0-4337-B1B7-950F7AC0FAAD}"/>
              </a:ext>
              <a:ext uri="{C183D7F6-B498-43B3-948B-1728B52AA6E4}">
                <adec:decorative xmlns:adec="http://schemas.microsoft.com/office/drawing/2017/decorative" val="1"/>
              </a:ext>
            </a:extLst>
          </p:cNvPr>
          <p:cNvSpPr/>
          <p:nvPr>
            <p:custDataLst>
              <p:tags r:id="rId14"/>
            </p:custDataLst>
          </p:nvPr>
        </p:nvSpPr>
        <p:spPr>
          <a:xfrm>
            <a:off x="838200" y="211582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5" name="TextBox 14">
            <a:extLst>
              <a:ext uri="{FF2B5EF4-FFF2-40B4-BE49-F238E27FC236}">
                <a16:creationId xmlns:a16="http://schemas.microsoft.com/office/drawing/2014/main" id="{139F1A17-6800-46C4-B77D-8B7E0161DF6C}"/>
              </a:ext>
            </a:extLst>
          </p:cNvPr>
          <p:cNvSpPr txBox="1"/>
          <p:nvPr>
            <p:custDataLst>
              <p:tags r:id="rId15"/>
            </p:custDataLst>
          </p:nvPr>
        </p:nvSpPr>
        <p:spPr>
          <a:xfrm>
            <a:off x="838200" y="2560320"/>
            <a:ext cx="9499600" cy="317500"/>
          </a:xfrm>
          <a:prstGeom prst="rect">
            <a:avLst/>
          </a:prstGeom>
          <a:noFill/>
        </p:spPr>
        <p:txBody>
          <a:bodyPr vertOverflow="overflow" vert="horz" wrap="square" tIns="0" bIns="0" rtlCol="0" anchor="b" anchorCtr="0">
            <a:normAutofit/>
          </a:bodyPr>
          <a:lstStyle/>
          <a:p>
            <a:pPr algn="l"/>
            <a:r>
              <a:rPr lang="en-GB"/>
              <a:t>No</a:t>
            </a:r>
          </a:p>
        </p:txBody>
      </p:sp>
      <p:sp>
        <p:nvSpPr>
          <p:cNvPr id="16" name="TextBox 15">
            <a:extLst>
              <a:ext uri="{FF2B5EF4-FFF2-40B4-BE49-F238E27FC236}">
                <a16:creationId xmlns:a16="http://schemas.microsoft.com/office/drawing/2014/main" id="{15F0339A-91B2-46C0-86A0-80512428D105}"/>
              </a:ext>
              <a:ext uri="{C183D7F6-B498-43B3-948B-1728B52AA6E4}">
                <adec:decorative xmlns:adec="http://schemas.microsoft.com/office/drawing/2017/decorative" val="1"/>
              </a:ext>
            </a:extLst>
          </p:cNvPr>
          <p:cNvSpPr txBox="1"/>
          <p:nvPr>
            <p:custDataLst>
              <p:tags r:id="rId16"/>
            </p:custDataLst>
          </p:nvPr>
        </p:nvSpPr>
        <p:spPr>
          <a:xfrm>
            <a:off x="10337800" y="2858254"/>
            <a:ext cx="1016000" cy="369332"/>
          </a:xfrm>
          <a:prstGeom prst="rect">
            <a:avLst/>
          </a:prstGeom>
          <a:noFill/>
        </p:spPr>
        <p:txBody>
          <a:bodyPr vertOverflow="overflow" vert="horz" wrap="square" rtlCol="0" anchor="ctr" anchorCtr="0">
            <a:spAutoFit/>
          </a:bodyPr>
          <a:lstStyle/>
          <a:p>
            <a:pPr algn="r"/>
            <a:r>
              <a:rPr lang="en-GB"/>
              <a:t>0%</a:t>
            </a:r>
          </a:p>
        </p:txBody>
      </p:sp>
      <p:sp>
        <p:nvSpPr>
          <p:cNvPr id="17" name="Rectangle: Rounded Corners 16">
            <a:extLst>
              <a:ext uri="{FF2B5EF4-FFF2-40B4-BE49-F238E27FC236}">
                <a16:creationId xmlns:a16="http://schemas.microsoft.com/office/drawing/2014/main" id="{B8F93726-5971-4A0E-8439-52A7D56D4724}"/>
              </a:ext>
              <a:ext uri="{C183D7F6-B498-43B3-948B-1728B52AA6E4}">
                <adec:decorative xmlns:adec="http://schemas.microsoft.com/office/drawing/2017/decorative" val="1"/>
              </a:ext>
            </a:extLst>
          </p:cNvPr>
          <p:cNvSpPr/>
          <p:nvPr>
            <p:custDataLst>
              <p:tags r:id="rId17"/>
            </p:custDataLst>
          </p:nvPr>
        </p:nvSpPr>
        <p:spPr>
          <a:xfrm>
            <a:off x="838200" y="287782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8" name="Rectangle: Rounded Corners 17">
            <a:extLst>
              <a:ext uri="{FF2B5EF4-FFF2-40B4-BE49-F238E27FC236}">
                <a16:creationId xmlns:a16="http://schemas.microsoft.com/office/drawing/2014/main" id="{2B7C4FFC-BBBD-454B-81BE-E9DC700AC5B7}"/>
              </a:ext>
              <a:ext uri="{C183D7F6-B498-43B3-948B-1728B52AA6E4}">
                <adec:decorative xmlns:adec="http://schemas.microsoft.com/office/drawing/2017/decorative" val="1"/>
              </a:ext>
            </a:extLst>
          </p:cNvPr>
          <p:cNvSpPr/>
          <p:nvPr>
            <p:custDataLst>
              <p:tags r:id="rId18"/>
            </p:custDataLst>
          </p:nvPr>
        </p:nvSpPr>
        <p:spPr>
          <a:xfrm>
            <a:off x="838200" y="287782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Tree>
    <p:custDataLst>
      <p:tags r:id="rId1"/>
    </p:custDataLst>
    <p:extLst>
      <p:ext uri="{BB962C8B-B14F-4D97-AF65-F5344CB8AC3E}">
        <p14:creationId xmlns:p14="http://schemas.microsoft.com/office/powerpoint/2010/main" val="98713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lstStyle/>
          <a:p>
            <a:r>
              <a:rPr lang="en-GB"/>
              <a:t>I remember how to access the Online Library.</a:t>
            </a:r>
            <a:endParaRPr lang="en-FI"/>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AA307D2B-7FA9-4591-9083-10DB6932C7AE}"/>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14/15</a:t>
            </a:r>
          </a:p>
        </p:txBody>
      </p:sp>
      <p:sp>
        <p:nvSpPr>
          <p:cNvPr id="5" name="Rectangle: Rounded Corners 4">
            <a:extLst>
              <a:ext uri="{FF2B5EF4-FFF2-40B4-BE49-F238E27FC236}">
                <a16:creationId xmlns:a16="http://schemas.microsoft.com/office/drawing/2014/main" id="{79D5C6C2-6848-435E-BB75-56DEC99E966D}"/>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6" name="Rectangle: Top Corners Snipped 5">
            <a:extLst>
              <a:ext uri="{FF2B5EF4-FFF2-40B4-BE49-F238E27FC236}">
                <a16:creationId xmlns:a16="http://schemas.microsoft.com/office/drawing/2014/main" id="{F27120AA-AA94-4836-A117-E8D4EFF6068C}"/>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D5DF9FFC-268A-4BC2-9199-C0700AB16EB9}"/>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17A096D1-E3B7-4F53-9EC6-6655FF67AC4B}"/>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5EAC5901-1CA9-4DFE-8CB1-6C1C8CF42F0D}"/>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0" name="TextBox 9">
            <a:extLst>
              <a:ext uri="{FF2B5EF4-FFF2-40B4-BE49-F238E27FC236}">
                <a16:creationId xmlns:a16="http://schemas.microsoft.com/office/drawing/2014/main" id="{937C70B4-CB81-4D8C-9570-4BC124C5A0CA}"/>
              </a:ext>
            </a:extLst>
          </p:cNvPr>
          <p:cNvSpPr txBox="1"/>
          <p:nvPr>
            <p:custDataLst>
              <p:tags r:id="rId10"/>
            </p:custDataLst>
          </p:nvPr>
        </p:nvSpPr>
        <p:spPr>
          <a:xfrm>
            <a:off x="838200" y="1798320"/>
            <a:ext cx="9499600" cy="317500"/>
          </a:xfrm>
          <a:prstGeom prst="rect">
            <a:avLst/>
          </a:prstGeom>
          <a:noFill/>
        </p:spPr>
        <p:txBody>
          <a:bodyPr vertOverflow="overflow" vert="horz" wrap="square" tIns="0" bIns="0" rtlCol="0" anchor="b" anchorCtr="0">
            <a:normAutofit/>
          </a:bodyPr>
          <a:lstStyle/>
          <a:p>
            <a:pPr algn="l"/>
            <a:r>
              <a:rPr lang="en-GB"/>
              <a:t>Yes</a:t>
            </a:r>
          </a:p>
        </p:txBody>
      </p:sp>
      <p:sp>
        <p:nvSpPr>
          <p:cNvPr id="11" name="TextBox 10">
            <a:extLst>
              <a:ext uri="{FF2B5EF4-FFF2-40B4-BE49-F238E27FC236}">
                <a16:creationId xmlns:a16="http://schemas.microsoft.com/office/drawing/2014/main" id="{441387B2-EEEA-47A8-9EA1-5DEA8BE60708}"/>
              </a:ext>
              <a:ext uri="{C183D7F6-B498-43B3-948B-1728B52AA6E4}">
                <adec:decorative xmlns:adec="http://schemas.microsoft.com/office/drawing/2017/decorative" val="1"/>
              </a:ext>
            </a:extLst>
          </p:cNvPr>
          <p:cNvSpPr txBox="1"/>
          <p:nvPr>
            <p:custDataLst>
              <p:tags r:id="rId11"/>
            </p:custDataLst>
          </p:nvPr>
        </p:nvSpPr>
        <p:spPr>
          <a:xfrm>
            <a:off x="10337800" y="1963420"/>
            <a:ext cx="1016000" cy="635000"/>
          </a:xfrm>
          <a:prstGeom prst="rect">
            <a:avLst/>
          </a:prstGeom>
          <a:noFill/>
        </p:spPr>
        <p:txBody>
          <a:bodyPr vertOverflow="overflow" vert="horz" wrap="square" rtlCol="0" anchor="ctr" anchorCtr="0">
            <a:spAutoFit/>
          </a:bodyPr>
          <a:lstStyle/>
          <a:p>
            <a:pPr algn="r"/>
            <a:r>
              <a:rPr lang="en-GB"/>
              <a:t>100%</a:t>
            </a:r>
          </a:p>
        </p:txBody>
      </p:sp>
      <p:sp>
        <p:nvSpPr>
          <p:cNvPr id="12" name="Rectangle: Rounded Corners 11">
            <a:extLst>
              <a:ext uri="{FF2B5EF4-FFF2-40B4-BE49-F238E27FC236}">
                <a16:creationId xmlns:a16="http://schemas.microsoft.com/office/drawing/2014/main" id="{F8D930DB-D922-4227-94FA-015AEE2F97D3}"/>
              </a:ext>
              <a:ext uri="{C183D7F6-B498-43B3-948B-1728B52AA6E4}">
                <adec:decorative xmlns:adec="http://schemas.microsoft.com/office/drawing/2017/decorative" val="1"/>
              </a:ext>
            </a:extLst>
          </p:cNvPr>
          <p:cNvSpPr/>
          <p:nvPr>
            <p:custDataLst>
              <p:tags r:id="rId12"/>
            </p:custDataLst>
          </p:nvPr>
        </p:nvSpPr>
        <p:spPr>
          <a:xfrm>
            <a:off x="838200" y="211582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EC4B46F6-8F51-4E88-9321-6BE78A8DCEAC}"/>
              </a:ext>
              <a:ext uri="{C183D7F6-B498-43B3-948B-1728B52AA6E4}">
                <adec:decorative xmlns:adec="http://schemas.microsoft.com/office/drawing/2017/decorative" val="1"/>
              </a:ext>
            </a:extLst>
          </p:cNvPr>
          <p:cNvSpPr/>
          <p:nvPr>
            <p:custDataLst>
              <p:tags r:id="rId13"/>
            </p:custDataLst>
          </p:nvPr>
        </p:nvSpPr>
        <p:spPr>
          <a:xfrm>
            <a:off x="838200" y="2115820"/>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4" name="TextBox 13">
            <a:extLst>
              <a:ext uri="{FF2B5EF4-FFF2-40B4-BE49-F238E27FC236}">
                <a16:creationId xmlns:a16="http://schemas.microsoft.com/office/drawing/2014/main" id="{FA34A693-5563-4B6D-BAE0-53C6B557003F}"/>
              </a:ext>
            </a:extLst>
          </p:cNvPr>
          <p:cNvSpPr txBox="1"/>
          <p:nvPr>
            <p:custDataLst>
              <p:tags r:id="rId14"/>
            </p:custDataLst>
          </p:nvPr>
        </p:nvSpPr>
        <p:spPr>
          <a:xfrm>
            <a:off x="838200" y="2560320"/>
            <a:ext cx="9499600" cy="317500"/>
          </a:xfrm>
          <a:prstGeom prst="rect">
            <a:avLst/>
          </a:prstGeom>
          <a:noFill/>
        </p:spPr>
        <p:txBody>
          <a:bodyPr vertOverflow="overflow" vert="horz" wrap="square" tIns="0" bIns="0" rtlCol="0" anchor="b" anchorCtr="0">
            <a:normAutofit/>
          </a:bodyPr>
          <a:lstStyle/>
          <a:p>
            <a:pPr algn="l"/>
            <a:r>
              <a:rPr lang="en-GB"/>
              <a:t>No</a:t>
            </a:r>
          </a:p>
        </p:txBody>
      </p:sp>
      <p:sp>
        <p:nvSpPr>
          <p:cNvPr id="15" name="TextBox 14">
            <a:extLst>
              <a:ext uri="{FF2B5EF4-FFF2-40B4-BE49-F238E27FC236}">
                <a16:creationId xmlns:a16="http://schemas.microsoft.com/office/drawing/2014/main" id="{BA0EFE2B-2757-4D3C-9ED2-8C86F911E8A3}"/>
              </a:ext>
              <a:ext uri="{C183D7F6-B498-43B3-948B-1728B52AA6E4}">
                <adec:decorative xmlns:adec="http://schemas.microsoft.com/office/drawing/2017/decorative" val="1"/>
              </a:ext>
            </a:extLst>
          </p:cNvPr>
          <p:cNvSpPr txBox="1"/>
          <p:nvPr>
            <p:custDataLst>
              <p:tags r:id="rId15"/>
            </p:custDataLst>
          </p:nvPr>
        </p:nvSpPr>
        <p:spPr>
          <a:xfrm>
            <a:off x="10337800" y="2725420"/>
            <a:ext cx="1016000" cy="635000"/>
          </a:xfrm>
          <a:prstGeom prst="rect">
            <a:avLst/>
          </a:prstGeom>
          <a:noFill/>
        </p:spPr>
        <p:txBody>
          <a:bodyPr vertOverflow="overflow" vert="horz" wrap="square" rtlCol="0" anchor="ctr" anchorCtr="0">
            <a:spAutoFit/>
          </a:bodyPr>
          <a:lstStyle/>
          <a:p>
            <a:pPr algn="r"/>
            <a:r>
              <a:rPr lang="en-GB"/>
              <a:t>0%</a:t>
            </a:r>
          </a:p>
        </p:txBody>
      </p:sp>
      <p:sp>
        <p:nvSpPr>
          <p:cNvPr id="16" name="Rectangle: Rounded Corners 15">
            <a:extLst>
              <a:ext uri="{FF2B5EF4-FFF2-40B4-BE49-F238E27FC236}">
                <a16:creationId xmlns:a16="http://schemas.microsoft.com/office/drawing/2014/main" id="{1CC2B10B-9666-4787-B898-B1EE7974DA62}"/>
              </a:ext>
              <a:ext uri="{C183D7F6-B498-43B3-948B-1728B52AA6E4}">
                <adec:decorative xmlns:adec="http://schemas.microsoft.com/office/drawing/2017/decorative" val="1"/>
              </a:ext>
            </a:extLst>
          </p:cNvPr>
          <p:cNvSpPr/>
          <p:nvPr>
            <p:custDataLst>
              <p:tags r:id="rId16"/>
            </p:custDataLst>
          </p:nvPr>
        </p:nvSpPr>
        <p:spPr>
          <a:xfrm>
            <a:off x="838200" y="287782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7" name="Rectangle: Rounded Corners 16">
            <a:extLst>
              <a:ext uri="{FF2B5EF4-FFF2-40B4-BE49-F238E27FC236}">
                <a16:creationId xmlns:a16="http://schemas.microsoft.com/office/drawing/2014/main" id="{184A1FFB-05E6-419E-8ACE-ABEF0B2EE125}"/>
              </a:ext>
              <a:ext uri="{C183D7F6-B498-43B3-948B-1728B52AA6E4}">
                <adec:decorative xmlns:adec="http://schemas.microsoft.com/office/drawing/2017/decorative" val="1"/>
              </a:ext>
            </a:extLst>
          </p:cNvPr>
          <p:cNvSpPr/>
          <p:nvPr>
            <p:custDataLst>
              <p:tags r:id="rId17"/>
            </p:custDataLst>
          </p:nvPr>
        </p:nvSpPr>
        <p:spPr>
          <a:xfrm>
            <a:off x="838200" y="287782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8" name="Rectangle 17">
            <a:extLst>
              <a:ext uri="{FF2B5EF4-FFF2-40B4-BE49-F238E27FC236}">
                <a16:creationId xmlns:a16="http://schemas.microsoft.com/office/drawing/2014/main" id="{57B49810-EE03-4F73-89FC-2A63B43D5B82}"/>
              </a:ext>
              <a:ext uri="{C183D7F6-B498-43B3-948B-1728B52AA6E4}">
                <adec:decorative xmlns:adec="http://schemas.microsoft.com/office/drawing/2017/decorative" val="1"/>
              </a:ext>
            </a:extLst>
          </p:cNvPr>
          <p:cNvSpPr/>
          <p:nvPr>
            <p:custDataLst>
              <p:tags r:id="rId18"/>
            </p:custDataLst>
          </p:nvPr>
        </p:nvSpPr>
        <p:spPr>
          <a:xfrm>
            <a:off x="0" y="5486400"/>
            <a:ext cx="12192000" cy="1219200"/>
          </a:xfrm>
          <a:prstGeom prst="rect">
            <a:avLst/>
          </a:prstGeom>
          <a:solidFill>
            <a:srgbClr val="666666">
              <a:alpha val="40000"/>
              <a:alpha val="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srgbClr>
          </a:solidFill>
          <a:ln w="12700" cap="flat" cmpd="sng" algn="ctr">
            <a:solidFill>
              <a:srgbClr val="808080">
                <a:alpha val="40000"/>
                <a:alpha val="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Tree>
    <p:custDataLst>
      <p:tags r:id="rId1"/>
    </p:custDataLst>
    <p:extLst>
      <p:ext uri="{BB962C8B-B14F-4D97-AF65-F5344CB8AC3E}">
        <p14:creationId xmlns:p14="http://schemas.microsoft.com/office/powerpoint/2010/main" val="25153290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1248528"/>
            <a:ext cx="10515600" cy="1325563"/>
          </a:xfrm>
        </p:spPr>
        <p:txBody>
          <a:bodyPr>
            <a:normAutofit fontScale="90000"/>
          </a:bodyPr>
          <a:lstStyle/>
          <a:p>
            <a:r>
              <a:rPr lang="en-GB"/>
              <a:t>I know how to access and use databases (such as the GlobalData Explorer or NewsBank) via the Online Library.</a:t>
            </a:r>
            <a:endParaRPr lang="en-FI"/>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6AD936F7-A94D-41BE-9F05-B24074E59EF6}"/>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13/13</a:t>
            </a:r>
          </a:p>
        </p:txBody>
      </p:sp>
      <p:sp>
        <p:nvSpPr>
          <p:cNvPr id="5" name="Rectangle: Rounded Corners 4">
            <a:extLst>
              <a:ext uri="{FF2B5EF4-FFF2-40B4-BE49-F238E27FC236}">
                <a16:creationId xmlns:a16="http://schemas.microsoft.com/office/drawing/2014/main" id="{4BDF15BE-A203-4DB8-99AF-26802232B30D}"/>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586748FA-9C1C-4D4C-A00E-ECF970EC381F}"/>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EAF99C7C-1D45-4021-BB69-086F9E168C54}"/>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EE771F11-E09B-4239-8F7B-88B9AFA4923F}"/>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A2C39D1A-6504-455D-91BC-BC79C3A3753F}"/>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BA0DD442-DF92-4324-8C63-E0BCCDFE6F20}"/>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1" name="TextBox 10">
            <a:extLst>
              <a:ext uri="{FF2B5EF4-FFF2-40B4-BE49-F238E27FC236}">
                <a16:creationId xmlns:a16="http://schemas.microsoft.com/office/drawing/2014/main" id="{A8AF90AA-FF8C-47D6-86C1-91F828FC07B7}"/>
              </a:ext>
            </a:extLst>
          </p:cNvPr>
          <p:cNvSpPr txBox="1"/>
          <p:nvPr>
            <p:custDataLst>
              <p:tags r:id="rId11"/>
            </p:custDataLst>
          </p:nvPr>
        </p:nvSpPr>
        <p:spPr>
          <a:xfrm>
            <a:off x="838200" y="2681722"/>
            <a:ext cx="9499600" cy="317500"/>
          </a:xfrm>
          <a:prstGeom prst="rect">
            <a:avLst/>
          </a:prstGeom>
          <a:noFill/>
        </p:spPr>
        <p:txBody>
          <a:bodyPr vertOverflow="overflow" vert="horz" wrap="square" tIns="0" bIns="0" rtlCol="0" anchor="b" anchorCtr="0">
            <a:normAutofit/>
          </a:bodyPr>
          <a:lstStyle/>
          <a:p>
            <a:pPr algn="l"/>
            <a:r>
              <a:rPr lang="en-GB"/>
              <a:t>Yes</a:t>
            </a:r>
          </a:p>
        </p:txBody>
      </p:sp>
      <p:sp>
        <p:nvSpPr>
          <p:cNvPr id="12" name="TextBox 11">
            <a:extLst>
              <a:ext uri="{FF2B5EF4-FFF2-40B4-BE49-F238E27FC236}">
                <a16:creationId xmlns:a16="http://schemas.microsoft.com/office/drawing/2014/main" id="{C93FCC7C-FE58-4DBD-BFFF-D7C7D0E88DF4}"/>
              </a:ext>
              <a:ext uri="{C183D7F6-B498-43B3-948B-1728B52AA6E4}">
                <adec:decorative xmlns:adec="http://schemas.microsoft.com/office/drawing/2017/decorative" val="1"/>
              </a:ext>
            </a:extLst>
          </p:cNvPr>
          <p:cNvSpPr txBox="1"/>
          <p:nvPr>
            <p:custDataLst>
              <p:tags r:id="rId12"/>
            </p:custDataLst>
          </p:nvPr>
        </p:nvSpPr>
        <p:spPr>
          <a:xfrm>
            <a:off x="10337800" y="2979656"/>
            <a:ext cx="1016000" cy="369332"/>
          </a:xfrm>
          <a:prstGeom prst="rect">
            <a:avLst/>
          </a:prstGeom>
          <a:noFill/>
        </p:spPr>
        <p:txBody>
          <a:bodyPr vertOverflow="overflow" vert="horz" wrap="square" rtlCol="0" anchor="ctr" anchorCtr="0">
            <a:spAutoFit/>
          </a:bodyPr>
          <a:lstStyle/>
          <a:p>
            <a:pPr algn="r"/>
            <a:r>
              <a:rPr lang="en-GB"/>
              <a:t>0%</a:t>
            </a:r>
          </a:p>
        </p:txBody>
      </p:sp>
      <p:sp>
        <p:nvSpPr>
          <p:cNvPr id="13" name="Rectangle: Rounded Corners 12">
            <a:extLst>
              <a:ext uri="{FF2B5EF4-FFF2-40B4-BE49-F238E27FC236}">
                <a16:creationId xmlns:a16="http://schemas.microsoft.com/office/drawing/2014/main" id="{B69CDEF7-A3E9-4823-82AB-F3690C57FBD1}"/>
              </a:ext>
              <a:ext uri="{C183D7F6-B498-43B3-948B-1728B52AA6E4}">
                <adec:decorative xmlns:adec="http://schemas.microsoft.com/office/drawing/2017/decorative" val="1"/>
              </a:ext>
            </a:extLst>
          </p:cNvPr>
          <p:cNvSpPr/>
          <p:nvPr>
            <p:custDataLst>
              <p:tags r:id="rId13"/>
            </p:custDataLst>
          </p:nvPr>
        </p:nvSpPr>
        <p:spPr>
          <a:xfrm>
            <a:off x="838200" y="2999222"/>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A004D395-1093-4BAB-AC3D-134A2B8FE26A}"/>
              </a:ext>
              <a:ext uri="{C183D7F6-B498-43B3-948B-1728B52AA6E4}">
                <adec:decorative xmlns:adec="http://schemas.microsoft.com/office/drawing/2017/decorative" val="1"/>
              </a:ext>
            </a:extLst>
          </p:cNvPr>
          <p:cNvSpPr/>
          <p:nvPr>
            <p:custDataLst>
              <p:tags r:id="rId14"/>
            </p:custDataLst>
          </p:nvPr>
        </p:nvSpPr>
        <p:spPr>
          <a:xfrm>
            <a:off x="838200" y="2999222"/>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5" name="TextBox 14">
            <a:extLst>
              <a:ext uri="{FF2B5EF4-FFF2-40B4-BE49-F238E27FC236}">
                <a16:creationId xmlns:a16="http://schemas.microsoft.com/office/drawing/2014/main" id="{A40117D9-352C-4B12-B3C6-49EEED4C697B}"/>
              </a:ext>
            </a:extLst>
          </p:cNvPr>
          <p:cNvSpPr txBox="1"/>
          <p:nvPr>
            <p:custDataLst>
              <p:tags r:id="rId15"/>
            </p:custDataLst>
          </p:nvPr>
        </p:nvSpPr>
        <p:spPr>
          <a:xfrm>
            <a:off x="838200" y="3443722"/>
            <a:ext cx="9499600" cy="317500"/>
          </a:xfrm>
          <a:prstGeom prst="rect">
            <a:avLst/>
          </a:prstGeom>
          <a:noFill/>
        </p:spPr>
        <p:txBody>
          <a:bodyPr vertOverflow="overflow" vert="horz" wrap="square" tIns="0" bIns="0" rtlCol="0" anchor="b" anchorCtr="0">
            <a:normAutofit/>
          </a:bodyPr>
          <a:lstStyle/>
          <a:p>
            <a:pPr algn="l"/>
            <a:r>
              <a:rPr lang="en-GB"/>
              <a:t>No</a:t>
            </a:r>
          </a:p>
        </p:txBody>
      </p:sp>
      <p:sp>
        <p:nvSpPr>
          <p:cNvPr id="16" name="TextBox 15">
            <a:extLst>
              <a:ext uri="{FF2B5EF4-FFF2-40B4-BE49-F238E27FC236}">
                <a16:creationId xmlns:a16="http://schemas.microsoft.com/office/drawing/2014/main" id="{F29D39D4-CFAB-4E26-B3C9-7BAF66918872}"/>
              </a:ext>
              <a:ext uri="{C183D7F6-B498-43B3-948B-1728B52AA6E4}">
                <adec:decorative xmlns:adec="http://schemas.microsoft.com/office/drawing/2017/decorative" val="1"/>
              </a:ext>
            </a:extLst>
          </p:cNvPr>
          <p:cNvSpPr txBox="1"/>
          <p:nvPr>
            <p:custDataLst>
              <p:tags r:id="rId16"/>
            </p:custDataLst>
          </p:nvPr>
        </p:nvSpPr>
        <p:spPr>
          <a:xfrm>
            <a:off x="10337800" y="3741656"/>
            <a:ext cx="1016000" cy="369332"/>
          </a:xfrm>
          <a:prstGeom prst="rect">
            <a:avLst/>
          </a:prstGeom>
          <a:noFill/>
        </p:spPr>
        <p:txBody>
          <a:bodyPr vertOverflow="overflow" vert="horz" wrap="square" rtlCol="0" anchor="ctr" anchorCtr="0">
            <a:spAutoFit/>
          </a:bodyPr>
          <a:lstStyle/>
          <a:p>
            <a:pPr algn="r"/>
            <a:r>
              <a:rPr lang="en-GB"/>
              <a:t>0%</a:t>
            </a:r>
          </a:p>
        </p:txBody>
      </p:sp>
      <p:sp>
        <p:nvSpPr>
          <p:cNvPr id="17" name="Rectangle: Rounded Corners 16">
            <a:extLst>
              <a:ext uri="{FF2B5EF4-FFF2-40B4-BE49-F238E27FC236}">
                <a16:creationId xmlns:a16="http://schemas.microsoft.com/office/drawing/2014/main" id="{E1864534-2504-4CFB-BFD2-C4674EB64D3A}"/>
              </a:ext>
              <a:ext uri="{C183D7F6-B498-43B3-948B-1728B52AA6E4}">
                <adec:decorative xmlns:adec="http://schemas.microsoft.com/office/drawing/2017/decorative" val="1"/>
              </a:ext>
            </a:extLst>
          </p:cNvPr>
          <p:cNvSpPr/>
          <p:nvPr>
            <p:custDataLst>
              <p:tags r:id="rId17"/>
            </p:custDataLst>
          </p:nvPr>
        </p:nvSpPr>
        <p:spPr>
          <a:xfrm>
            <a:off x="838200" y="3761222"/>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8" name="Rectangle: Rounded Corners 17">
            <a:extLst>
              <a:ext uri="{FF2B5EF4-FFF2-40B4-BE49-F238E27FC236}">
                <a16:creationId xmlns:a16="http://schemas.microsoft.com/office/drawing/2014/main" id="{A0273E20-311E-4C6F-92BE-69B7DB8DE6E9}"/>
              </a:ext>
              <a:ext uri="{C183D7F6-B498-43B3-948B-1728B52AA6E4}">
                <adec:decorative xmlns:adec="http://schemas.microsoft.com/office/drawing/2017/decorative" val="1"/>
              </a:ext>
            </a:extLst>
          </p:cNvPr>
          <p:cNvSpPr/>
          <p:nvPr>
            <p:custDataLst>
              <p:tags r:id="rId18"/>
            </p:custDataLst>
          </p:nvPr>
        </p:nvSpPr>
        <p:spPr>
          <a:xfrm>
            <a:off x="838200" y="3761222"/>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9" name="TextBox 18">
            <a:extLst>
              <a:ext uri="{FF2B5EF4-FFF2-40B4-BE49-F238E27FC236}">
                <a16:creationId xmlns:a16="http://schemas.microsoft.com/office/drawing/2014/main" id="{DE76F72B-4E1F-4FF6-83E5-451D4F726CCE}"/>
              </a:ext>
            </a:extLst>
          </p:cNvPr>
          <p:cNvSpPr txBox="1"/>
          <p:nvPr>
            <p:custDataLst>
              <p:tags r:id="rId19"/>
            </p:custDataLst>
          </p:nvPr>
        </p:nvSpPr>
        <p:spPr>
          <a:xfrm>
            <a:off x="838200" y="4205722"/>
            <a:ext cx="9499600" cy="317500"/>
          </a:xfrm>
          <a:prstGeom prst="rect">
            <a:avLst/>
          </a:prstGeom>
          <a:noFill/>
        </p:spPr>
        <p:txBody>
          <a:bodyPr vertOverflow="overflow" vert="horz" wrap="square" tIns="0" bIns="0" rtlCol="0" anchor="b" anchorCtr="0">
            <a:normAutofit/>
          </a:bodyPr>
          <a:lstStyle/>
          <a:p>
            <a:pPr algn="l"/>
            <a:r>
              <a:rPr lang="en-GB"/>
              <a:t>What are databases?</a:t>
            </a:r>
          </a:p>
        </p:txBody>
      </p:sp>
      <p:sp>
        <p:nvSpPr>
          <p:cNvPr id="20" name="TextBox 19">
            <a:extLst>
              <a:ext uri="{FF2B5EF4-FFF2-40B4-BE49-F238E27FC236}">
                <a16:creationId xmlns:a16="http://schemas.microsoft.com/office/drawing/2014/main" id="{53BF3422-C25A-4E20-8495-B3F7813DEA90}"/>
              </a:ext>
              <a:ext uri="{C183D7F6-B498-43B3-948B-1728B52AA6E4}">
                <adec:decorative xmlns:adec="http://schemas.microsoft.com/office/drawing/2017/decorative" val="1"/>
              </a:ext>
            </a:extLst>
          </p:cNvPr>
          <p:cNvSpPr txBox="1"/>
          <p:nvPr>
            <p:custDataLst>
              <p:tags r:id="rId20"/>
            </p:custDataLst>
          </p:nvPr>
        </p:nvSpPr>
        <p:spPr>
          <a:xfrm>
            <a:off x="10337800" y="4503656"/>
            <a:ext cx="1016000" cy="369332"/>
          </a:xfrm>
          <a:prstGeom prst="rect">
            <a:avLst/>
          </a:prstGeom>
          <a:noFill/>
        </p:spPr>
        <p:txBody>
          <a:bodyPr vertOverflow="overflow" vert="horz" wrap="square" rtlCol="0" anchor="ctr" anchorCtr="0">
            <a:spAutoFit/>
          </a:bodyPr>
          <a:lstStyle/>
          <a:p>
            <a:pPr algn="r"/>
            <a:r>
              <a:rPr lang="en-GB"/>
              <a:t>0%</a:t>
            </a:r>
          </a:p>
        </p:txBody>
      </p:sp>
      <p:sp>
        <p:nvSpPr>
          <p:cNvPr id="21" name="Rectangle: Rounded Corners 20">
            <a:extLst>
              <a:ext uri="{FF2B5EF4-FFF2-40B4-BE49-F238E27FC236}">
                <a16:creationId xmlns:a16="http://schemas.microsoft.com/office/drawing/2014/main" id="{3E4A7603-0996-4127-86AB-FFCA073703EF}"/>
              </a:ext>
              <a:ext uri="{C183D7F6-B498-43B3-948B-1728B52AA6E4}">
                <adec:decorative xmlns:adec="http://schemas.microsoft.com/office/drawing/2017/decorative" val="1"/>
              </a:ext>
            </a:extLst>
          </p:cNvPr>
          <p:cNvSpPr/>
          <p:nvPr>
            <p:custDataLst>
              <p:tags r:id="rId21"/>
            </p:custDataLst>
          </p:nvPr>
        </p:nvSpPr>
        <p:spPr>
          <a:xfrm>
            <a:off x="838200" y="4523222"/>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2" name="Rectangle: Rounded Corners 21">
            <a:extLst>
              <a:ext uri="{FF2B5EF4-FFF2-40B4-BE49-F238E27FC236}">
                <a16:creationId xmlns:a16="http://schemas.microsoft.com/office/drawing/2014/main" id="{C9D35A19-0069-45B0-8BB7-BB5D24DB26B2}"/>
              </a:ext>
              <a:ext uri="{C183D7F6-B498-43B3-948B-1728B52AA6E4}">
                <adec:decorative xmlns:adec="http://schemas.microsoft.com/office/drawing/2017/decorative" val="1"/>
              </a:ext>
            </a:extLst>
          </p:cNvPr>
          <p:cNvSpPr/>
          <p:nvPr>
            <p:custDataLst>
              <p:tags r:id="rId22"/>
            </p:custDataLst>
          </p:nvPr>
        </p:nvSpPr>
        <p:spPr>
          <a:xfrm>
            <a:off x="838200" y="4523222"/>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Tree>
    <p:custDataLst>
      <p:tags r:id="rId1"/>
    </p:custDataLst>
    <p:extLst>
      <p:ext uri="{BB962C8B-B14F-4D97-AF65-F5344CB8AC3E}">
        <p14:creationId xmlns:p14="http://schemas.microsoft.com/office/powerpoint/2010/main" val="30245622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1039301"/>
            <a:ext cx="10515600" cy="1325563"/>
          </a:xfrm>
        </p:spPr>
        <p:txBody>
          <a:bodyPr>
            <a:normAutofit fontScale="90000"/>
          </a:bodyPr>
          <a:lstStyle/>
          <a:p>
            <a:r>
              <a:rPr lang="en-GB"/>
              <a:t>I know how to access and use databases (such as the GlobalData Explorer or NewsBank) via the Online Library.</a:t>
            </a:r>
            <a:endParaRPr lang="en-FI"/>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09073CB6-F7D0-4838-B246-2E905E75A675}"/>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13/13</a:t>
            </a:r>
          </a:p>
        </p:txBody>
      </p:sp>
      <p:sp>
        <p:nvSpPr>
          <p:cNvPr id="5" name="Rectangle: Rounded Corners 4">
            <a:extLst>
              <a:ext uri="{FF2B5EF4-FFF2-40B4-BE49-F238E27FC236}">
                <a16:creationId xmlns:a16="http://schemas.microsoft.com/office/drawing/2014/main" id="{FC6C907F-6268-44E7-9044-47835A523A1A}"/>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6" name="Rectangle: Top Corners Snipped 5">
            <a:extLst>
              <a:ext uri="{FF2B5EF4-FFF2-40B4-BE49-F238E27FC236}">
                <a16:creationId xmlns:a16="http://schemas.microsoft.com/office/drawing/2014/main" id="{8D691F9B-13D5-47AD-B34F-BD30D70555A6}"/>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3048A8B8-70E0-4F74-98D1-15646593BF52}"/>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514B7C6B-1807-4A8C-9808-21E95ABAC914}"/>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3FD81301-C722-4FA5-B3E4-7B9357581286}"/>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0" name="TextBox 9">
            <a:extLst>
              <a:ext uri="{FF2B5EF4-FFF2-40B4-BE49-F238E27FC236}">
                <a16:creationId xmlns:a16="http://schemas.microsoft.com/office/drawing/2014/main" id="{906C73DB-60B9-4B44-901B-88EC678425B6}"/>
              </a:ext>
            </a:extLst>
          </p:cNvPr>
          <p:cNvSpPr txBox="1"/>
          <p:nvPr>
            <p:custDataLst>
              <p:tags r:id="rId10"/>
            </p:custDataLst>
          </p:nvPr>
        </p:nvSpPr>
        <p:spPr>
          <a:xfrm>
            <a:off x="838200" y="2472495"/>
            <a:ext cx="9499600" cy="317500"/>
          </a:xfrm>
          <a:prstGeom prst="rect">
            <a:avLst/>
          </a:prstGeom>
          <a:noFill/>
        </p:spPr>
        <p:txBody>
          <a:bodyPr vertOverflow="overflow" vert="horz" wrap="square" tIns="0" bIns="0" rtlCol="0" anchor="b" anchorCtr="0">
            <a:normAutofit/>
          </a:bodyPr>
          <a:lstStyle/>
          <a:p>
            <a:pPr algn="l"/>
            <a:r>
              <a:rPr lang="en-GB"/>
              <a:t>Yes</a:t>
            </a:r>
          </a:p>
        </p:txBody>
      </p:sp>
      <p:sp>
        <p:nvSpPr>
          <p:cNvPr id="11" name="TextBox 10">
            <a:extLst>
              <a:ext uri="{FF2B5EF4-FFF2-40B4-BE49-F238E27FC236}">
                <a16:creationId xmlns:a16="http://schemas.microsoft.com/office/drawing/2014/main" id="{C847E36A-ECD1-4591-ACA6-BC7480A6D3AC}"/>
              </a:ext>
              <a:ext uri="{C183D7F6-B498-43B3-948B-1728B52AA6E4}">
                <adec:decorative xmlns:adec="http://schemas.microsoft.com/office/drawing/2017/decorative" val="1"/>
              </a:ext>
            </a:extLst>
          </p:cNvPr>
          <p:cNvSpPr txBox="1"/>
          <p:nvPr>
            <p:custDataLst>
              <p:tags r:id="rId11"/>
            </p:custDataLst>
          </p:nvPr>
        </p:nvSpPr>
        <p:spPr>
          <a:xfrm>
            <a:off x="10337800" y="2637595"/>
            <a:ext cx="1016000" cy="635000"/>
          </a:xfrm>
          <a:prstGeom prst="rect">
            <a:avLst/>
          </a:prstGeom>
          <a:noFill/>
        </p:spPr>
        <p:txBody>
          <a:bodyPr vertOverflow="overflow" vert="horz" wrap="square" rtlCol="0" anchor="ctr" anchorCtr="0">
            <a:spAutoFit/>
          </a:bodyPr>
          <a:lstStyle/>
          <a:p>
            <a:pPr algn="r"/>
            <a:r>
              <a:rPr lang="en-GB"/>
              <a:t>38%</a:t>
            </a:r>
          </a:p>
        </p:txBody>
      </p:sp>
      <p:sp>
        <p:nvSpPr>
          <p:cNvPr id="12" name="Rectangle: Rounded Corners 11">
            <a:extLst>
              <a:ext uri="{FF2B5EF4-FFF2-40B4-BE49-F238E27FC236}">
                <a16:creationId xmlns:a16="http://schemas.microsoft.com/office/drawing/2014/main" id="{092FF013-7177-407B-911D-1892D6BF1D85}"/>
              </a:ext>
              <a:ext uri="{C183D7F6-B498-43B3-948B-1728B52AA6E4}">
                <adec:decorative xmlns:adec="http://schemas.microsoft.com/office/drawing/2017/decorative" val="1"/>
              </a:ext>
            </a:extLst>
          </p:cNvPr>
          <p:cNvSpPr/>
          <p:nvPr>
            <p:custDataLst>
              <p:tags r:id="rId12"/>
            </p:custDataLst>
          </p:nvPr>
        </p:nvSpPr>
        <p:spPr>
          <a:xfrm>
            <a:off x="838200" y="2789995"/>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AFCB4867-2B06-40BC-A605-E33B12BA9466}"/>
              </a:ext>
              <a:ext uri="{C183D7F6-B498-43B3-948B-1728B52AA6E4}">
                <adec:decorative xmlns:adec="http://schemas.microsoft.com/office/drawing/2017/decorative" val="1"/>
              </a:ext>
            </a:extLst>
          </p:cNvPr>
          <p:cNvSpPr/>
          <p:nvPr>
            <p:custDataLst>
              <p:tags r:id="rId13"/>
            </p:custDataLst>
          </p:nvPr>
        </p:nvSpPr>
        <p:spPr>
          <a:xfrm>
            <a:off x="838200" y="2789994"/>
            <a:ext cx="593725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4" name="TextBox 13">
            <a:extLst>
              <a:ext uri="{FF2B5EF4-FFF2-40B4-BE49-F238E27FC236}">
                <a16:creationId xmlns:a16="http://schemas.microsoft.com/office/drawing/2014/main" id="{96C8281D-A022-49B8-BD8A-9CE03CBA91F3}"/>
              </a:ext>
            </a:extLst>
          </p:cNvPr>
          <p:cNvSpPr txBox="1"/>
          <p:nvPr>
            <p:custDataLst>
              <p:tags r:id="rId14"/>
            </p:custDataLst>
          </p:nvPr>
        </p:nvSpPr>
        <p:spPr>
          <a:xfrm>
            <a:off x="838200" y="3234495"/>
            <a:ext cx="9499600" cy="317500"/>
          </a:xfrm>
          <a:prstGeom prst="rect">
            <a:avLst/>
          </a:prstGeom>
          <a:noFill/>
        </p:spPr>
        <p:txBody>
          <a:bodyPr vertOverflow="overflow" vert="horz" wrap="square" tIns="0" bIns="0" rtlCol="0" anchor="b" anchorCtr="0">
            <a:normAutofit/>
          </a:bodyPr>
          <a:lstStyle/>
          <a:p>
            <a:pPr algn="l"/>
            <a:r>
              <a:rPr lang="en-GB"/>
              <a:t>No</a:t>
            </a:r>
          </a:p>
        </p:txBody>
      </p:sp>
      <p:sp>
        <p:nvSpPr>
          <p:cNvPr id="15" name="TextBox 14">
            <a:extLst>
              <a:ext uri="{FF2B5EF4-FFF2-40B4-BE49-F238E27FC236}">
                <a16:creationId xmlns:a16="http://schemas.microsoft.com/office/drawing/2014/main" id="{C5E7A521-006B-41E2-891B-98D271ECE283}"/>
              </a:ext>
              <a:ext uri="{C183D7F6-B498-43B3-948B-1728B52AA6E4}">
                <adec:decorative xmlns:adec="http://schemas.microsoft.com/office/drawing/2017/decorative" val="1"/>
              </a:ext>
            </a:extLst>
          </p:cNvPr>
          <p:cNvSpPr txBox="1"/>
          <p:nvPr>
            <p:custDataLst>
              <p:tags r:id="rId15"/>
            </p:custDataLst>
          </p:nvPr>
        </p:nvSpPr>
        <p:spPr>
          <a:xfrm>
            <a:off x="10337800" y="3399595"/>
            <a:ext cx="1016000" cy="635000"/>
          </a:xfrm>
          <a:prstGeom prst="rect">
            <a:avLst/>
          </a:prstGeom>
          <a:noFill/>
        </p:spPr>
        <p:txBody>
          <a:bodyPr vertOverflow="overflow" vert="horz" wrap="square" rtlCol="0" anchor="ctr" anchorCtr="0">
            <a:spAutoFit/>
          </a:bodyPr>
          <a:lstStyle/>
          <a:p>
            <a:pPr algn="r"/>
            <a:r>
              <a:rPr lang="en-GB"/>
              <a:t>62%</a:t>
            </a:r>
          </a:p>
        </p:txBody>
      </p:sp>
      <p:sp>
        <p:nvSpPr>
          <p:cNvPr id="16" name="Rectangle: Rounded Corners 15">
            <a:extLst>
              <a:ext uri="{FF2B5EF4-FFF2-40B4-BE49-F238E27FC236}">
                <a16:creationId xmlns:a16="http://schemas.microsoft.com/office/drawing/2014/main" id="{1A9EC153-AF87-4117-A1C2-47EB23404A76}"/>
              </a:ext>
              <a:ext uri="{C183D7F6-B498-43B3-948B-1728B52AA6E4}">
                <adec:decorative xmlns:adec="http://schemas.microsoft.com/office/drawing/2017/decorative" val="1"/>
              </a:ext>
            </a:extLst>
          </p:cNvPr>
          <p:cNvSpPr/>
          <p:nvPr>
            <p:custDataLst>
              <p:tags r:id="rId16"/>
            </p:custDataLst>
          </p:nvPr>
        </p:nvSpPr>
        <p:spPr>
          <a:xfrm>
            <a:off x="838200" y="3551995"/>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7" name="Rectangle: Rounded Corners 16">
            <a:extLst>
              <a:ext uri="{FF2B5EF4-FFF2-40B4-BE49-F238E27FC236}">
                <a16:creationId xmlns:a16="http://schemas.microsoft.com/office/drawing/2014/main" id="{F364265A-A614-40CE-9617-459DCA837957}"/>
              </a:ext>
              <a:ext uri="{C183D7F6-B498-43B3-948B-1728B52AA6E4}">
                <adec:decorative xmlns:adec="http://schemas.microsoft.com/office/drawing/2017/decorative" val="1"/>
              </a:ext>
            </a:extLst>
          </p:cNvPr>
          <p:cNvSpPr/>
          <p:nvPr>
            <p:custDataLst>
              <p:tags r:id="rId17"/>
            </p:custDataLst>
          </p:nvPr>
        </p:nvSpPr>
        <p:spPr>
          <a:xfrm>
            <a:off x="838200" y="3551994"/>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8" name="TextBox 17">
            <a:extLst>
              <a:ext uri="{FF2B5EF4-FFF2-40B4-BE49-F238E27FC236}">
                <a16:creationId xmlns:a16="http://schemas.microsoft.com/office/drawing/2014/main" id="{37F82F2A-5DEA-49A5-B6C5-8A0137CD330B}"/>
              </a:ext>
            </a:extLst>
          </p:cNvPr>
          <p:cNvSpPr txBox="1"/>
          <p:nvPr>
            <p:custDataLst>
              <p:tags r:id="rId18"/>
            </p:custDataLst>
          </p:nvPr>
        </p:nvSpPr>
        <p:spPr>
          <a:xfrm>
            <a:off x="838200" y="3996495"/>
            <a:ext cx="9499600" cy="317500"/>
          </a:xfrm>
          <a:prstGeom prst="rect">
            <a:avLst/>
          </a:prstGeom>
          <a:noFill/>
        </p:spPr>
        <p:txBody>
          <a:bodyPr vertOverflow="overflow" vert="horz" wrap="square" tIns="0" bIns="0" rtlCol="0" anchor="b" anchorCtr="0">
            <a:normAutofit/>
          </a:bodyPr>
          <a:lstStyle/>
          <a:p>
            <a:pPr algn="l"/>
            <a:r>
              <a:rPr lang="en-GB"/>
              <a:t>What are databases?</a:t>
            </a:r>
          </a:p>
        </p:txBody>
      </p:sp>
      <p:sp>
        <p:nvSpPr>
          <p:cNvPr id="19" name="TextBox 18">
            <a:extLst>
              <a:ext uri="{FF2B5EF4-FFF2-40B4-BE49-F238E27FC236}">
                <a16:creationId xmlns:a16="http://schemas.microsoft.com/office/drawing/2014/main" id="{B2E33853-6528-4D40-9229-1A7E268398E2}"/>
              </a:ext>
              <a:ext uri="{C183D7F6-B498-43B3-948B-1728B52AA6E4}">
                <adec:decorative xmlns:adec="http://schemas.microsoft.com/office/drawing/2017/decorative" val="1"/>
              </a:ext>
            </a:extLst>
          </p:cNvPr>
          <p:cNvSpPr txBox="1"/>
          <p:nvPr>
            <p:custDataLst>
              <p:tags r:id="rId19"/>
            </p:custDataLst>
          </p:nvPr>
        </p:nvSpPr>
        <p:spPr>
          <a:xfrm>
            <a:off x="10337800" y="4161595"/>
            <a:ext cx="1016000" cy="635000"/>
          </a:xfrm>
          <a:prstGeom prst="rect">
            <a:avLst/>
          </a:prstGeom>
          <a:noFill/>
        </p:spPr>
        <p:txBody>
          <a:bodyPr vertOverflow="overflow" vert="horz" wrap="square" rtlCol="0" anchor="ctr" anchorCtr="0">
            <a:spAutoFit/>
          </a:bodyPr>
          <a:lstStyle/>
          <a:p>
            <a:pPr algn="r"/>
            <a:r>
              <a:rPr lang="en-GB"/>
              <a:t>0%</a:t>
            </a:r>
          </a:p>
        </p:txBody>
      </p:sp>
      <p:sp>
        <p:nvSpPr>
          <p:cNvPr id="20" name="Rectangle: Rounded Corners 19">
            <a:extLst>
              <a:ext uri="{FF2B5EF4-FFF2-40B4-BE49-F238E27FC236}">
                <a16:creationId xmlns:a16="http://schemas.microsoft.com/office/drawing/2014/main" id="{2E34B67A-C3D3-41D3-AE95-EE79CD41BE85}"/>
              </a:ext>
              <a:ext uri="{C183D7F6-B498-43B3-948B-1728B52AA6E4}">
                <adec:decorative xmlns:adec="http://schemas.microsoft.com/office/drawing/2017/decorative" val="1"/>
              </a:ext>
            </a:extLst>
          </p:cNvPr>
          <p:cNvSpPr/>
          <p:nvPr>
            <p:custDataLst>
              <p:tags r:id="rId20"/>
            </p:custDataLst>
          </p:nvPr>
        </p:nvSpPr>
        <p:spPr>
          <a:xfrm>
            <a:off x="838200" y="4313995"/>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1" name="Rectangle: Rounded Corners 20">
            <a:extLst>
              <a:ext uri="{FF2B5EF4-FFF2-40B4-BE49-F238E27FC236}">
                <a16:creationId xmlns:a16="http://schemas.microsoft.com/office/drawing/2014/main" id="{3D8AC047-21AB-49B4-A717-4C74FF660180}"/>
              </a:ext>
              <a:ext uri="{C183D7F6-B498-43B3-948B-1728B52AA6E4}">
                <adec:decorative xmlns:adec="http://schemas.microsoft.com/office/drawing/2017/decorative" val="1"/>
              </a:ext>
            </a:extLst>
          </p:cNvPr>
          <p:cNvSpPr/>
          <p:nvPr>
            <p:custDataLst>
              <p:tags r:id="rId21"/>
            </p:custDataLst>
          </p:nvPr>
        </p:nvSpPr>
        <p:spPr>
          <a:xfrm>
            <a:off x="838200" y="4313994"/>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2" name="Rectangle 21">
            <a:extLst>
              <a:ext uri="{FF2B5EF4-FFF2-40B4-BE49-F238E27FC236}">
                <a16:creationId xmlns:a16="http://schemas.microsoft.com/office/drawing/2014/main" id="{D82501E2-FB73-4FD9-AAE7-443CB34F8972}"/>
              </a:ext>
              <a:ext uri="{C183D7F6-B498-43B3-948B-1728B52AA6E4}">
                <adec:decorative xmlns:adec="http://schemas.microsoft.com/office/drawing/2017/decorative" val="1"/>
              </a:ext>
            </a:extLst>
          </p:cNvPr>
          <p:cNvSpPr/>
          <p:nvPr>
            <p:custDataLst>
              <p:tags r:id="rId22"/>
            </p:custDataLst>
          </p:nvPr>
        </p:nvSpPr>
        <p:spPr>
          <a:xfrm>
            <a:off x="0" y="5486400"/>
            <a:ext cx="12192000" cy="1219200"/>
          </a:xfrm>
          <a:prstGeom prst="rect">
            <a:avLst/>
          </a:prstGeom>
          <a:solidFill>
            <a:srgbClr val="666666">
              <a:alpha val="40000"/>
              <a:alpha val="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srgbClr>
          </a:solidFill>
          <a:ln w="12700" cap="flat" cmpd="sng" algn="ctr">
            <a:solidFill>
              <a:srgbClr val="808080">
                <a:alpha val="40000"/>
                <a:alpha val="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Tree>
    <p:custDataLst>
      <p:tags r:id="rId1"/>
    </p:custDataLst>
    <p:extLst>
      <p:ext uri="{BB962C8B-B14F-4D97-AF65-F5344CB8AC3E}">
        <p14:creationId xmlns:p14="http://schemas.microsoft.com/office/powerpoint/2010/main" val="29677405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620844"/>
            <a:ext cx="10515600" cy="1325563"/>
          </a:xfrm>
        </p:spPr>
        <p:txBody>
          <a:bodyPr/>
          <a:lstStyle/>
          <a:p>
            <a:r>
              <a:rPr lang="en-GB" dirty="0"/>
              <a:t>I am confident in using the Primo Research Assistant.</a:t>
            </a:r>
            <a:endParaRPr lang="en-FI" dirty="0"/>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937BD772-4AC3-4BE2-880C-ED0BD0876F37}"/>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13/13</a:t>
            </a:r>
          </a:p>
        </p:txBody>
      </p:sp>
      <p:sp>
        <p:nvSpPr>
          <p:cNvPr id="5" name="Rectangle: Rounded Corners 4">
            <a:extLst>
              <a:ext uri="{FF2B5EF4-FFF2-40B4-BE49-F238E27FC236}">
                <a16:creationId xmlns:a16="http://schemas.microsoft.com/office/drawing/2014/main" id="{D4A5EFD1-1E70-43D5-9E4D-8355BB3BA5FC}"/>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CE7D310D-1A62-4F12-8D7E-C6CEB2607F04}"/>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38C9DF7A-D4D3-49AD-B996-F8E3A1C15404}"/>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33CAE975-3997-40E9-9024-8C044E9D0CF2}"/>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179534F5-1847-44C9-9FD0-706FD6513F2B}"/>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36F431D9-C800-42BC-97D6-015EACEA56FA}"/>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1" name="TextBox 10">
            <a:extLst>
              <a:ext uri="{FF2B5EF4-FFF2-40B4-BE49-F238E27FC236}">
                <a16:creationId xmlns:a16="http://schemas.microsoft.com/office/drawing/2014/main" id="{4EC2B52B-DFCD-4F1E-989E-FAF512FA233E}"/>
              </a:ext>
            </a:extLst>
          </p:cNvPr>
          <p:cNvSpPr txBox="1"/>
          <p:nvPr>
            <p:custDataLst>
              <p:tags r:id="rId11"/>
            </p:custDataLst>
          </p:nvPr>
        </p:nvSpPr>
        <p:spPr>
          <a:xfrm>
            <a:off x="838200" y="2162529"/>
            <a:ext cx="9499600" cy="317500"/>
          </a:xfrm>
          <a:prstGeom prst="rect">
            <a:avLst/>
          </a:prstGeom>
          <a:noFill/>
        </p:spPr>
        <p:txBody>
          <a:bodyPr vertOverflow="overflow" vert="horz" wrap="square" tIns="0" bIns="0" rtlCol="0" anchor="b" anchorCtr="0">
            <a:normAutofit/>
          </a:bodyPr>
          <a:lstStyle/>
          <a:p>
            <a:pPr algn="l"/>
            <a:r>
              <a:rPr lang="en-GB"/>
              <a:t>Yes</a:t>
            </a:r>
          </a:p>
        </p:txBody>
      </p:sp>
      <p:sp>
        <p:nvSpPr>
          <p:cNvPr id="12" name="TextBox 11">
            <a:extLst>
              <a:ext uri="{FF2B5EF4-FFF2-40B4-BE49-F238E27FC236}">
                <a16:creationId xmlns:a16="http://schemas.microsoft.com/office/drawing/2014/main" id="{3DEFB06E-8682-4042-AAD2-6337DD395782}"/>
              </a:ext>
              <a:ext uri="{C183D7F6-B498-43B3-948B-1728B52AA6E4}">
                <adec:decorative xmlns:adec="http://schemas.microsoft.com/office/drawing/2017/decorative" val="1"/>
              </a:ext>
            </a:extLst>
          </p:cNvPr>
          <p:cNvSpPr txBox="1"/>
          <p:nvPr>
            <p:custDataLst>
              <p:tags r:id="rId12"/>
            </p:custDataLst>
          </p:nvPr>
        </p:nvSpPr>
        <p:spPr>
          <a:xfrm>
            <a:off x="10337800" y="2460463"/>
            <a:ext cx="1016000" cy="369332"/>
          </a:xfrm>
          <a:prstGeom prst="rect">
            <a:avLst/>
          </a:prstGeom>
          <a:noFill/>
        </p:spPr>
        <p:txBody>
          <a:bodyPr vertOverflow="overflow" vert="horz" wrap="square" rtlCol="0" anchor="ctr" anchorCtr="0">
            <a:spAutoFit/>
          </a:bodyPr>
          <a:lstStyle/>
          <a:p>
            <a:pPr algn="r"/>
            <a:r>
              <a:rPr lang="en-GB"/>
              <a:t>0%</a:t>
            </a:r>
          </a:p>
        </p:txBody>
      </p:sp>
      <p:sp>
        <p:nvSpPr>
          <p:cNvPr id="13" name="Rectangle: Rounded Corners 12">
            <a:extLst>
              <a:ext uri="{FF2B5EF4-FFF2-40B4-BE49-F238E27FC236}">
                <a16:creationId xmlns:a16="http://schemas.microsoft.com/office/drawing/2014/main" id="{3AE3FB6C-0B3F-406E-9775-83A127800926}"/>
              </a:ext>
              <a:ext uri="{C183D7F6-B498-43B3-948B-1728B52AA6E4}">
                <adec:decorative xmlns:adec="http://schemas.microsoft.com/office/drawing/2017/decorative" val="1"/>
              </a:ext>
            </a:extLst>
          </p:cNvPr>
          <p:cNvSpPr/>
          <p:nvPr>
            <p:custDataLst>
              <p:tags r:id="rId13"/>
            </p:custDataLst>
          </p:nvPr>
        </p:nvSpPr>
        <p:spPr>
          <a:xfrm>
            <a:off x="838200" y="2480029"/>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4C06FA05-0D50-4932-9A86-B75497923FDC}"/>
              </a:ext>
              <a:ext uri="{C183D7F6-B498-43B3-948B-1728B52AA6E4}">
                <adec:decorative xmlns:adec="http://schemas.microsoft.com/office/drawing/2017/decorative" val="1"/>
              </a:ext>
            </a:extLst>
          </p:cNvPr>
          <p:cNvSpPr/>
          <p:nvPr>
            <p:custDataLst>
              <p:tags r:id="rId14"/>
            </p:custDataLst>
          </p:nvPr>
        </p:nvSpPr>
        <p:spPr>
          <a:xfrm>
            <a:off x="838200" y="2480029"/>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5" name="TextBox 14">
            <a:extLst>
              <a:ext uri="{FF2B5EF4-FFF2-40B4-BE49-F238E27FC236}">
                <a16:creationId xmlns:a16="http://schemas.microsoft.com/office/drawing/2014/main" id="{19675027-83F0-47A0-8269-A61DC739D4DB}"/>
              </a:ext>
            </a:extLst>
          </p:cNvPr>
          <p:cNvSpPr txBox="1"/>
          <p:nvPr>
            <p:custDataLst>
              <p:tags r:id="rId15"/>
            </p:custDataLst>
          </p:nvPr>
        </p:nvSpPr>
        <p:spPr>
          <a:xfrm>
            <a:off x="838200" y="2924529"/>
            <a:ext cx="9499600" cy="317500"/>
          </a:xfrm>
          <a:prstGeom prst="rect">
            <a:avLst/>
          </a:prstGeom>
          <a:noFill/>
        </p:spPr>
        <p:txBody>
          <a:bodyPr vertOverflow="overflow" vert="horz" wrap="square" tIns="0" bIns="0" rtlCol="0" anchor="b" anchorCtr="0">
            <a:normAutofit/>
          </a:bodyPr>
          <a:lstStyle/>
          <a:p>
            <a:pPr algn="l"/>
            <a:r>
              <a:rPr lang="en-GB"/>
              <a:t>No - I need a refresher</a:t>
            </a:r>
          </a:p>
        </p:txBody>
      </p:sp>
      <p:sp>
        <p:nvSpPr>
          <p:cNvPr id="16" name="TextBox 15">
            <a:extLst>
              <a:ext uri="{FF2B5EF4-FFF2-40B4-BE49-F238E27FC236}">
                <a16:creationId xmlns:a16="http://schemas.microsoft.com/office/drawing/2014/main" id="{2BA8C32A-C840-45E4-AA55-8F7F82F3E45D}"/>
              </a:ext>
              <a:ext uri="{C183D7F6-B498-43B3-948B-1728B52AA6E4}">
                <adec:decorative xmlns:adec="http://schemas.microsoft.com/office/drawing/2017/decorative" val="1"/>
              </a:ext>
            </a:extLst>
          </p:cNvPr>
          <p:cNvSpPr txBox="1"/>
          <p:nvPr>
            <p:custDataLst>
              <p:tags r:id="rId16"/>
            </p:custDataLst>
          </p:nvPr>
        </p:nvSpPr>
        <p:spPr>
          <a:xfrm>
            <a:off x="10337800" y="3222463"/>
            <a:ext cx="1016000" cy="369332"/>
          </a:xfrm>
          <a:prstGeom prst="rect">
            <a:avLst/>
          </a:prstGeom>
          <a:noFill/>
        </p:spPr>
        <p:txBody>
          <a:bodyPr vertOverflow="overflow" vert="horz" wrap="square" rtlCol="0" anchor="ctr" anchorCtr="0">
            <a:spAutoFit/>
          </a:bodyPr>
          <a:lstStyle/>
          <a:p>
            <a:pPr algn="r"/>
            <a:r>
              <a:rPr lang="en-GB"/>
              <a:t>0%</a:t>
            </a:r>
          </a:p>
        </p:txBody>
      </p:sp>
      <p:sp>
        <p:nvSpPr>
          <p:cNvPr id="17" name="Rectangle: Rounded Corners 16">
            <a:extLst>
              <a:ext uri="{FF2B5EF4-FFF2-40B4-BE49-F238E27FC236}">
                <a16:creationId xmlns:a16="http://schemas.microsoft.com/office/drawing/2014/main" id="{5ACD915F-131B-48BA-99A0-32DEFDED8833}"/>
              </a:ext>
              <a:ext uri="{C183D7F6-B498-43B3-948B-1728B52AA6E4}">
                <adec:decorative xmlns:adec="http://schemas.microsoft.com/office/drawing/2017/decorative" val="1"/>
              </a:ext>
            </a:extLst>
          </p:cNvPr>
          <p:cNvSpPr/>
          <p:nvPr>
            <p:custDataLst>
              <p:tags r:id="rId17"/>
            </p:custDataLst>
          </p:nvPr>
        </p:nvSpPr>
        <p:spPr>
          <a:xfrm>
            <a:off x="838200" y="3242029"/>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8" name="Rectangle: Rounded Corners 17">
            <a:extLst>
              <a:ext uri="{FF2B5EF4-FFF2-40B4-BE49-F238E27FC236}">
                <a16:creationId xmlns:a16="http://schemas.microsoft.com/office/drawing/2014/main" id="{2EB12225-DCBB-4130-A173-7EC8B7A392A8}"/>
              </a:ext>
              <a:ext uri="{C183D7F6-B498-43B3-948B-1728B52AA6E4}">
                <adec:decorative xmlns:adec="http://schemas.microsoft.com/office/drawing/2017/decorative" val="1"/>
              </a:ext>
            </a:extLst>
          </p:cNvPr>
          <p:cNvSpPr/>
          <p:nvPr>
            <p:custDataLst>
              <p:tags r:id="rId18"/>
            </p:custDataLst>
          </p:nvPr>
        </p:nvSpPr>
        <p:spPr>
          <a:xfrm>
            <a:off x="838200" y="3242029"/>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9" name="TextBox 18">
            <a:extLst>
              <a:ext uri="{FF2B5EF4-FFF2-40B4-BE49-F238E27FC236}">
                <a16:creationId xmlns:a16="http://schemas.microsoft.com/office/drawing/2014/main" id="{8BFC61DA-3360-4813-8485-EE1BB8DF138E}"/>
              </a:ext>
            </a:extLst>
          </p:cNvPr>
          <p:cNvSpPr txBox="1"/>
          <p:nvPr>
            <p:custDataLst>
              <p:tags r:id="rId19"/>
            </p:custDataLst>
          </p:nvPr>
        </p:nvSpPr>
        <p:spPr>
          <a:xfrm>
            <a:off x="838200" y="3686529"/>
            <a:ext cx="9499600" cy="317500"/>
          </a:xfrm>
          <a:prstGeom prst="rect">
            <a:avLst/>
          </a:prstGeom>
          <a:noFill/>
        </p:spPr>
        <p:txBody>
          <a:bodyPr vertOverflow="overflow" vert="horz" wrap="square" tIns="0" bIns="0" rtlCol="0" anchor="b" anchorCtr="0">
            <a:normAutofit/>
          </a:bodyPr>
          <a:lstStyle/>
          <a:p>
            <a:pPr algn="l"/>
            <a:r>
              <a:rPr lang="en-GB"/>
              <a:t>What is the Primo Research Assistant?</a:t>
            </a:r>
          </a:p>
        </p:txBody>
      </p:sp>
      <p:sp>
        <p:nvSpPr>
          <p:cNvPr id="20" name="TextBox 19">
            <a:extLst>
              <a:ext uri="{FF2B5EF4-FFF2-40B4-BE49-F238E27FC236}">
                <a16:creationId xmlns:a16="http://schemas.microsoft.com/office/drawing/2014/main" id="{4181E5E0-BD3B-401C-9A59-D65D55F44423}"/>
              </a:ext>
              <a:ext uri="{C183D7F6-B498-43B3-948B-1728B52AA6E4}">
                <adec:decorative xmlns:adec="http://schemas.microsoft.com/office/drawing/2017/decorative" val="1"/>
              </a:ext>
            </a:extLst>
          </p:cNvPr>
          <p:cNvSpPr txBox="1"/>
          <p:nvPr>
            <p:custDataLst>
              <p:tags r:id="rId20"/>
            </p:custDataLst>
          </p:nvPr>
        </p:nvSpPr>
        <p:spPr>
          <a:xfrm>
            <a:off x="10337800" y="3984463"/>
            <a:ext cx="1016000" cy="369332"/>
          </a:xfrm>
          <a:prstGeom prst="rect">
            <a:avLst/>
          </a:prstGeom>
          <a:noFill/>
        </p:spPr>
        <p:txBody>
          <a:bodyPr vertOverflow="overflow" vert="horz" wrap="square" rtlCol="0" anchor="ctr" anchorCtr="0">
            <a:spAutoFit/>
          </a:bodyPr>
          <a:lstStyle/>
          <a:p>
            <a:pPr algn="r"/>
            <a:r>
              <a:rPr lang="en-GB"/>
              <a:t>0%</a:t>
            </a:r>
          </a:p>
        </p:txBody>
      </p:sp>
      <p:sp>
        <p:nvSpPr>
          <p:cNvPr id="21" name="Rectangle: Rounded Corners 20">
            <a:extLst>
              <a:ext uri="{FF2B5EF4-FFF2-40B4-BE49-F238E27FC236}">
                <a16:creationId xmlns:a16="http://schemas.microsoft.com/office/drawing/2014/main" id="{D5B089D9-7234-4AB3-806C-CC52B5ADC95E}"/>
              </a:ext>
              <a:ext uri="{C183D7F6-B498-43B3-948B-1728B52AA6E4}">
                <adec:decorative xmlns:adec="http://schemas.microsoft.com/office/drawing/2017/decorative" val="1"/>
              </a:ext>
            </a:extLst>
          </p:cNvPr>
          <p:cNvSpPr/>
          <p:nvPr>
            <p:custDataLst>
              <p:tags r:id="rId21"/>
            </p:custDataLst>
          </p:nvPr>
        </p:nvSpPr>
        <p:spPr>
          <a:xfrm>
            <a:off x="838200" y="4004029"/>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2" name="Rectangle: Rounded Corners 21">
            <a:extLst>
              <a:ext uri="{FF2B5EF4-FFF2-40B4-BE49-F238E27FC236}">
                <a16:creationId xmlns:a16="http://schemas.microsoft.com/office/drawing/2014/main" id="{7538A94B-B0A2-4B8D-BF97-6C9441A52C0D}"/>
              </a:ext>
              <a:ext uri="{C183D7F6-B498-43B3-948B-1728B52AA6E4}">
                <adec:decorative xmlns:adec="http://schemas.microsoft.com/office/drawing/2017/decorative" val="1"/>
              </a:ext>
            </a:extLst>
          </p:cNvPr>
          <p:cNvSpPr/>
          <p:nvPr>
            <p:custDataLst>
              <p:tags r:id="rId22"/>
            </p:custDataLst>
          </p:nvPr>
        </p:nvSpPr>
        <p:spPr>
          <a:xfrm>
            <a:off x="838200" y="4004029"/>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Tree>
    <p:custDataLst>
      <p:tags r:id="rId1"/>
    </p:custDataLst>
    <p:extLst>
      <p:ext uri="{BB962C8B-B14F-4D97-AF65-F5344CB8AC3E}">
        <p14:creationId xmlns:p14="http://schemas.microsoft.com/office/powerpoint/2010/main" val="18904684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682840"/>
            <a:ext cx="10515600" cy="1325563"/>
          </a:xfrm>
        </p:spPr>
        <p:txBody>
          <a:bodyPr/>
          <a:lstStyle/>
          <a:p>
            <a:r>
              <a:rPr lang="en-GB"/>
              <a:t>I am confident in using the Primo Research Assistant.</a:t>
            </a:r>
            <a:endParaRPr lang="en-FI"/>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32337FBE-012D-42AA-89F4-D5EEEEF8D09D}"/>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13/13</a:t>
            </a:r>
          </a:p>
        </p:txBody>
      </p:sp>
      <p:sp>
        <p:nvSpPr>
          <p:cNvPr id="5" name="Rectangle: Rounded Corners 4">
            <a:extLst>
              <a:ext uri="{FF2B5EF4-FFF2-40B4-BE49-F238E27FC236}">
                <a16:creationId xmlns:a16="http://schemas.microsoft.com/office/drawing/2014/main" id="{6C67E497-B669-46AE-BE3B-E0D9EA01543F}"/>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6" name="Rectangle: Top Corners Snipped 5">
            <a:extLst>
              <a:ext uri="{FF2B5EF4-FFF2-40B4-BE49-F238E27FC236}">
                <a16:creationId xmlns:a16="http://schemas.microsoft.com/office/drawing/2014/main" id="{86BA564C-3597-467C-A634-CC48A56E2060}"/>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BD5E7488-74D9-47E2-90B9-F6C7062F19A9}"/>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BC0E6B77-4B12-4218-9FB8-A1F99DA7CCB4}"/>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9F8F7209-DE15-471E-A6BC-7F0D24E72357}"/>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0" name="TextBox 9">
            <a:extLst>
              <a:ext uri="{FF2B5EF4-FFF2-40B4-BE49-F238E27FC236}">
                <a16:creationId xmlns:a16="http://schemas.microsoft.com/office/drawing/2014/main" id="{3B4F89A7-27B6-40B4-AAC2-2A3FFFF39355}"/>
              </a:ext>
            </a:extLst>
          </p:cNvPr>
          <p:cNvSpPr txBox="1"/>
          <p:nvPr>
            <p:custDataLst>
              <p:tags r:id="rId10"/>
            </p:custDataLst>
          </p:nvPr>
        </p:nvSpPr>
        <p:spPr>
          <a:xfrm>
            <a:off x="838200" y="2201275"/>
            <a:ext cx="9499600" cy="317500"/>
          </a:xfrm>
          <a:prstGeom prst="rect">
            <a:avLst/>
          </a:prstGeom>
          <a:noFill/>
        </p:spPr>
        <p:txBody>
          <a:bodyPr vertOverflow="overflow" vert="horz" wrap="square" tIns="0" bIns="0" rtlCol="0" anchor="b" anchorCtr="0">
            <a:normAutofit/>
          </a:bodyPr>
          <a:lstStyle/>
          <a:p>
            <a:pPr algn="l"/>
            <a:r>
              <a:rPr lang="en-GB"/>
              <a:t>Yes</a:t>
            </a:r>
          </a:p>
        </p:txBody>
      </p:sp>
      <p:sp>
        <p:nvSpPr>
          <p:cNvPr id="11" name="TextBox 10">
            <a:extLst>
              <a:ext uri="{FF2B5EF4-FFF2-40B4-BE49-F238E27FC236}">
                <a16:creationId xmlns:a16="http://schemas.microsoft.com/office/drawing/2014/main" id="{829264D5-E3F7-4015-870C-91001306B8C9}"/>
              </a:ext>
              <a:ext uri="{C183D7F6-B498-43B3-948B-1728B52AA6E4}">
                <adec:decorative xmlns:adec="http://schemas.microsoft.com/office/drawing/2017/decorative" val="1"/>
              </a:ext>
            </a:extLst>
          </p:cNvPr>
          <p:cNvSpPr txBox="1"/>
          <p:nvPr>
            <p:custDataLst>
              <p:tags r:id="rId11"/>
            </p:custDataLst>
          </p:nvPr>
        </p:nvSpPr>
        <p:spPr>
          <a:xfrm>
            <a:off x="10337800" y="2366375"/>
            <a:ext cx="1016000" cy="635000"/>
          </a:xfrm>
          <a:prstGeom prst="rect">
            <a:avLst/>
          </a:prstGeom>
          <a:noFill/>
        </p:spPr>
        <p:txBody>
          <a:bodyPr vertOverflow="overflow" vert="horz" wrap="square" rtlCol="0" anchor="ctr" anchorCtr="0">
            <a:spAutoFit/>
          </a:bodyPr>
          <a:lstStyle/>
          <a:p>
            <a:pPr algn="r"/>
            <a:r>
              <a:rPr lang="en-GB"/>
              <a:t>38%</a:t>
            </a:r>
          </a:p>
        </p:txBody>
      </p:sp>
      <p:sp>
        <p:nvSpPr>
          <p:cNvPr id="12" name="Rectangle: Rounded Corners 11">
            <a:extLst>
              <a:ext uri="{FF2B5EF4-FFF2-40B4-BE49-F238E27FC236}">
                <a16:creationId xmlns:a16="http://schemas.microsoft.com/office/drawing/2014/main" id="{671A7798-A3D6-4CB4-BE9C-D05440C7D2BA}"/>
              </a:ext>
              <a:ext uri="{C183D7F6-B498-43B3-948B-1728B52AA6E4}">
                <adec:decorative xmlns:adec="http://schemas.microsoft.com/office/drawing/2017/decorative" val="1"/>
              </a:ext>
            </a:extLst>
          </p:cNvPr>
          <p:cNvSpPr/>
          <p:nvPr>
            <p:custDataLst>
              <p:tags r:id="rId12"/>
            </p:custDataLst>
          </p:nvPr>
        </p:nvSpPr>
        <p:spPr>
          <a:xfrm>
            <a:off x="838200" y="2518775"/>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B4CB0956-29F9-41CC-AB80-B6E92A3A1A08}"/>
              </a:ext>
              <a:ext uri="{C183D7F6-B498-43B3-948B-1728B52AA6E4}">
                <adec:decorative xmlns:adec="http://schemas.microsoft.com/office/drawing/2017/decorative" val="1"/>
              </a:ext>
            </a:extLst>
          </p:cNvPr>
          <p:cNvSpPr/>
          <p:nvPr>
            <p:custDataLst>
              <p:tags r:id="rId13"/>
            </p:custDataLst>
          </p:nvPr>
        </p:nvSpPr>
        <p:spPr>
          <a:xfrm>
            <a:off x="838200" y="2518774"/>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4" name="TextBox 13">
            <a:extLst>
              <a:ext uri="{FF2B5EF4-FFF2-40B4-BE49-F238E27FC236}">
                <a16:creationId xmlns:a16="http://schemas.microsoft.com/office/drawing/2014/main" id="{8E78BFBA-07EE-44B4-AD79-4BFC09540818}"/>
              </a:ext>
            </a:extLst>
          </p:cNvPr>
          <p:cNvSpPr txBox="1"/>
          <p:nvPr>
            <p:custDataLst>
              <p:tags r:id="rId14"/>
            </p:custDataLst>
          </p:nvPr>
        </p:nvSpPr>
        <p:spPr>
          <a:xfrm>
            <a:off x="838200" y="2963275"/>
            <a:ext cx="9499600" cy="317500"/>
          </a:xfrm>
          <a:prstGeom prst="rect">
            <a:avLst/>
          </a:prstGeom>
          <a:noFill/>
        </p:spPr>
        <p:txBody>
          <a:bodyPr vertOverflow="overflow" vert="horz" wrap="square" tIns="0" bIns="0" rtlCol="0" anchor="b" anchorCtr="0">
            <a:normAutofit/>
          </a:bodyPr>
          <a:lstStyle/>
          <a:p>
            <a:pPr algn="l"/>
            <a:r>
              <a:rPr lang="en-GB"/>
              <a:t>No - I need a refresher</a:t>
            </a:r>
          </a:p>
        </p:txBody>
      </p:sp>
      <p:sp>
        <p:nvSpPr>
          <p:cNvPr id="15" name="TextBox 14">
            <a:extLst>
              <a:ext uri="{FF2B5EF4-FFF2-40B4-BE49-F238E27FC236}">
                <a16:creationId xmlns:a16="http://schemas.microsoft.com/office/drawing/2014/main" id="{97D8BC37-22B2-405F-B0AA-D2F084F77596}"/>
              </a:ext>
              <a:ext uri="{C183D7F6-B498-43B3-948B-1728B52AA6E4}">
                <adec:decorative xmlns:adec="http://schemas.microsoft.com/office/drawing/2017/decorative" val="1"/>
              </a:ext>
            </a:extLst>
          </p:cNvPr>
          <p:cNvSpPr txBox="1"/>
          <p:nvPr>
            <p:custDataLst>
              <p:tags r:id="rId15"/>
            </p:custDataLst>
          </p:nvPr>
        </p:nvSpPr>
        <p:spPr>
          <a:xfrm>
            <a:off x="10337800" y="3128375"/>
            <a:ext cx="1016000" cy="635000"/>
          </a:xfrm>
          <a:prstGeom prst="rect">
            <a:avLst/>
          </a:prstGeom>
          <a:noFill/>
        </p:spPr>
        <p:txBody>
          <a:bodyPr vertOverflow="overflow" vert="horz" wrap="square" rtlCol="0" anchor="ctr" anchorCtr="0">
            <a:spAutoFit/>
          </a:bodyPr>
          <a:lstStyle/>
          <a:p>
            <a:pPr algn="r"/>
            <a:r>
              <a:rPr lang="en-GB"/>
              <a:t>31%</a:t>
            </a:r>
          </a:p>
        </p:txBody>
      </p:sp>
      <p:sp>
        <p:nvSpPr>
          <p:cNvPr id="16" name="Rectangle: Rounded Corners 15">
            <a:extLst>
              <a:ext uri="{FF2B5EF4-FFF2-40B4-BE49-F238E27FC236}">
                <a16:creationId xmlns:a16="http://schemas.microsoft.com/office/drawing/2014/main" id="{F8D3DA55-56ED-4962-8C6F-03E4785913EA}"/>
              </a:ext>
              <a:ext uri="{C183D7F6-B498-43B3-948B-1728B52AA6E4}">
                <adec:decorative xmlns:adec="http://schemas.microsoft.com/office/drawing/2017/decorative" val="1"/>
              </a:ext>
            </a:extLst>
          </p:cNvPr>
          <p:cNvSpPr/>
          <p:nvPr>
            <p:custDataLst>
              <p:tags r:id="rId16"/>
            </p:custDataLst>
          </p:nvPr>
        </p:nvSpPr>
        <p:spPr>
          <a:xfrm>
            <a:off x="838200" y="3280775"/>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7" name="Rectangle: Rounded Corners 16">
            <a:extLst>
              <a:ext uri="{FF2B5EF4-FFF2-40B4-BE49-F238E27FC236}">
                <a16:creationId xmlns:a16="http://schemas.microsoft.com/office/drawing/2014/main" id="{CA2D43B4-C94E-4164-98DE-01BF83C10CFF}"/>
              </a:ext>
              <a:ext uri="{C183D7F6-B498-43B3-948B-1728B52AA6E4}">
                <adec:decorative xmlns:adec="http://schemas.microsoft.com/office/drawing/2017/decorative" val="1"/>
              </a:ext>
            </a:extLst>
          </p:cNvPr>
          <p:cNvSpPr/>
          <p:nvPr>
            <p:custDataLst>
              <p:tags r:id="rId17"/>
            </p:custDataLst>
          </p:nvPr>
        </p:nvSpPr>
        <p:spPr>
          <a:xfrm>
            <a:off x="838200" y="3280774"/>
            <a:ext cx="759968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8" name="TextBox 17">
            <a:extLst>
              <a:ext uri="{FF2B5EF4-FFF2-40B4-BE49-F238E27FC236}">
                <a16:creationId xmlns:a16="http://schemas.microsoft.com/office/drawing/2014/main" id="{7EF6B158-BCB8-420F-A671-26137662A5AF}"/>
              </a:ext>
            </a:extLst>
          </p:cNvPr>
          <p:cNvSpPr txBox="1"/>
          <p:nvPr>
            <p:custDataLst>
              <p:tags r:id="rId18"/>
            </p:custDataLst>
          </p:nvPr>
        </p:nvSpPr>
        <p:spPr>
          <a:xfrm>
            <a:off x="838200" y="3725275"/>
            <a:ext cx="9499600" cy="317500"/>
          </a:xfrm>
          <a:prstGeom prst="rect">
            <a:avLst/>
          </a:prstGeom>
          <a:noFill/>
        </p:spPr>
        <p:txBody>
          <a:bodyPr vertOverflow="overflow" vert="horz" wrap="square" tIns="0" bIns="0" rtlCol="0" anchor="b" anchorCtr="0">
            <a:normAutofit/>
          </a:bodyPr>
          <a:lstStyle/>
          <a:p>
            <a:pPr algn="l"/>
            <a:r>
              <a:rPr lang="en-GB"/>
              <a:t>What is the Primo Research Assistant?</a:t>
            </a:r>
          </a:p>
        </p:txBody>
      </p:sp>
      <p:sp>
        <p:nvSpPr>
          <p:cNvPr id="19" name="TextBox 18">
            <a:extLst>
              <a:ext uri="{FF2B5EF4-FFF2-40B4-BE49-F238E27FC236}">
                <a16:creationId xmlns:a16="http://schemas.microsoft.com/office/drawing/2014/main" id="{197C9463-AC58-45D6-927E-9C2CAABC85D2}"/>
              </a:ext>
              <a:ext uri="{C183D7F6-B498-43B3-948B-1728B52AA6E4}">
                <adec:decorative xmlns:adec="http://schemas.microsoft.com/office/drawing/2017/decorative" val="1"/>
              </a:ext>
            </a:extLst>
          </p:cNvPr>
          <p:cNvSpPr txBox="1"/>
          <p:nvPr>
            <p:custDataLst>
              <p:tags r:id="rId19"/>
            </p:custDataLst>
          </p:nvPr>
        </p:nvSpPr>
        <p:spPr>
          <a:xfrm>
            <a:off x="10337800" y="3890375"/>
            <a:ext cx="1016000" cy="635000"/>
          </a:xfrm>
          <a:prstGeom prst="rect">
            <a:avLst/>
          </a:prstGeom>
          <a:noFill/>
        </p:spPr>
        <p:txBody>
          <a:bodyPr vertOverflow="overflow" vert="horz" wrap="square" rtlCol="0" anchor="ctr" anchorCtr="0">
            <a:spAutoFit/>
          </a:bodyPr>
          <a:lstStyle/>
          <a:p>
            <a:pPr algn="r"/>
            <a:r>
              <a:rPr lang="en-GB"/>
              <a:t>31%</a:t>
            </a:r>
          </a:p>
        </p:txBody>
      </p:sp>
      <p:sp>
        <p:nvSpPr>
          <p:cNvPr id="20" name="Rectangle: Rounded Corners 19">
            <a:extLst>
              <a:ext uri="{FF2B5EF4-FFF2-40B4-BE49-F238E27FC236}">
                <a16:creationId xmlns:a16="http://schemas.microsoft.com/office/drawing/2014/main" id="{CC8028BE-1789-49FE-ACEF-581A977B5F15}"/>
              </a:ext>
              <a:ext uri="{C183D7F6-B498-43B3-948B-1728B52AA6E4}">
                <adec:decorative xmlns:adec="http://schemas.microsoft.com/office/drawing/2017/decorative" val="1"/>
              </a:ext>
            </a:extLst>
          </p:cNvPr>
          <p:cNvSpPr/>
          <p:nvPr>
            <p:custDataLst>
              <p:tags r:id="rId20"/>
            </p:custDataLst>
          </p:nvPr>
        </p:nvSpPr>
        <p:spPr>
          <a:xfrm>
            <a:off x="838200" y="4042775"/>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1" name="Rectangle: Rounded Corners 20">
            <a:extLst>
              <a:ext uri="{FF2B5EF4-FFF2-40B4-BE49-F238E27FC236}">
                <a16:creationId xmlns:a16="http://schemas.microsoft.com/office/drawing/2014/main" id="{5C9749D9-DBC8-4B66-9439-6ED9C03011DE}"/>
              </a:ext>
              <a:ext uri="{C183D7F6-B498-43B3-948B-1728B52AA6E4}">
                <adec:decorative xmlns:adec="http://schemas.microsoft.com/office/drawing/2017/decorative" val="1"/>
              </a:ext>
            </a:extLst>
          </p:cNvPr>
          <p:cNvSpPr/>
          <p:nvPr>
            <p:custDataLst>
              <p:tags r:id="rId21"/>
            </p:custDataLst>
          </p:nvPr>
        </p:nvSpPr>
        <p:spPr>
          <a:xfrm>
            <a:off x="838200" y="4042774"/>
            <a:ext cx="759968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2" name="Rectangle 21">
            <a:extLst>
              <a:ext uri="{FF2B5EF4-FFF2-40B4-BE49-F238E27FC236}">
                <a16:creationId xmlns:a16="http://schemas.microsoft.com/office/drawing/2014/main" id="{9B230703-CE3E-4512-9BC4-B261A0A52381}"/>
              </a:ext>
              <a:ext uri="{C183D7F6-B498-43B3-948B-1728B52AA6E4}">
                <adec:decorative xmlns:adec="http://schemas.microsoft.com/office/drawing/2017/decorative" val="1"/>
              </a:ext>
            </a:extLst>
          </p:cNvPr>
          <p:cNvSpPr/>
          <p:nvPr>
            <p:custDataLst>
              <p:tags r:id="rId22"/>
            </p:custDataLst>
          </p:nvPr>
        </p:nvSpPr>
        <p:spPr>
          <a:xfrm>
            <a:off x="0" y="5486400"/>
            <a:ext cx="12192000" cy="1219200"/>
          </a:xfrm>
          <a:prstGeom prst="rect">
            <a:avLst/>
          </a:prstGeom>
          <a:solidFill>
            <a:srgbClr val="666666">
              <a:alpha val="40000"/>
              <a:alpha val="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srgbClr>
          </a:solidFill>
          <a:ln w="12700" cap="flat" cmpd="sng" algn="ctr">
            <a:solidFill>
              <a:srgbClr val="808080">
                <a:alpha val="40000"/>
                <a:alpha val="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Tree>
    <p:custDataLst>
      <p:tags r:id="rId1"/>
    </p:custDataLst>
    <p:extLst>
      <p:ext uri="{BB962C8B-B14F-4D97-AF65-F5344CB8AC3E}">
        <p14:creationId xmlns:p14="http://schemas.microsoft.com/office/powerpoint/2010/main" val="12513416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721586"/>
            <a:ext cx="10515600" cy="1325563"/>
          </a:xfrm>
        </p:spPr>
        <p:txBody>
          <a:bodyPr/>
          <a:lstStyle/>
          <a:p>
            <a:r>
              <a:rPr lang="en-GB" dirty="0"/>
              <a:t>I remember how to access the Online Reading List.</a:t>
            </a:r>
            <a:endParaRPr lang="en-FI" dirty="0"/>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8C5DCFB3-7C5F-497C-A8B8-6648C29EA7F2}"/>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13/13</a:t>
            </a:r>
          </a:p>
        </p:txBody>
      </p:sp>
      <p:sp>
        <p:nvSpPr>
          <p:cNvPr id="5" name="Rectangle: Rounded Corners 4">
            <a:extLst>
              <a:ext uri="{FF2B5EF4-FFF2-40B4-BE49-F238E27FC236}">
                <a16:creationId xmlns:a16="http://schemas.microsoft.com/office/drawing/2014/main" id="{1A05F53D-2BFA-4991-B887-760AB0F1DE95}"/>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D7B5552C-FDDA-4A6A-A011-B3BE9F26AFEB}"/>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5D4AD515-AE1F-4229-932F-1089B164AB3A}"/>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C52CE6AA-F256-4A80-92AD-C9E422E5867D}"/>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4FB430EE-28FD-4FC5-BDF6-5639F959623E}"/>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2D76ED30-79EF-4909-B501-9F827081FA30}"/>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1" name="TextBox 10">
            <a:extLst>
              <a:ext uri="{FF2B5EF4-FFF2-40B4-BE49-F238E27FC236}">
                <a16:creationId xmlns:a16="http://schemas.microsoft.com/office/drawing/2014/main" id="{4B84F032-9A81-4B04-968D-4F51868C7ED0}"/>
              </a:ext>
            </a:extLst>
          </p:cNvPr>
          <p:cNvSpPr txBox="1"/>
          <p:nvPr>
            <p:custDataLst>
              <p:tags r:id="rId11"/>
            </p:custDataLst>
          </p:nvPr>
        </p:nvSpPr>
        <p:spPr>
          <a:xfrm>
            <a:off x="838200" y="2294265"/>
            <a:ext cx="9499600" cy="317500"/>
          </a:xfrm>
          <a:prstGeom prst="rect">
            <a:avLst/>
          </a:prstGeom>
          <a:noFill/>
        </p:spPr>
        <p:txBody>
          <a:bodyPr vertOverflow="overflow" vert="horz" wrap="square" tIns="0" bIns="0" rtlCol="0" anchor="b" anchorCtr="0">
            <a:normAutofit/>
          </a:bodyPr>
          <a:lstStyle/>
          <a:p>
            <a:pPr algn="l"/>
            <a:r>
              <a:rPr lang="en-GB"/>
              <a:t>Yes</a:t>
            </a:r>
          </a:p>
        </p:txBody>
      </p:sp>
      <p:sp>
        <p:nvSpPr>
          <p:cNvPr id="12" name="TextBox 11">
            <a:extLst>
              <a:ext uri="{FF2B5EF4-FFF2-40B4-BE49-F238E27FC236}">
                <a16:creationId xmlns:a16="http://schemas.microsoft.com/office/drawing/2014/main" id="{0356A959-E8A9-49C1-B8F5-7F28A71068AC}"/>
              </a:ext>
              <a:ext uri="{C183D7F6-B498-43B3-948B-1728B52AA6E4}">
                <adec:decorative xmlns:adec="http://schemas.microsoft.com/office/drawing/2017/decorative" val="1"/>
              </a:ext>
            </a:extLst>
          </p:cNvPr>
          <p:cNvSpPr txBox="1"/>
          <p:nvPr>
            <p:custDataLst>
              <p:tags r:id="rId12"/>
            </p:custDataLst>
          </p:nvPr>
        </p:nvSpPr>
        <p:spPr>
          <a:xfrm>
            <a:off x="10337800" y="2592199"/>
            <a:ext cx="1016000" cy="369332"/>
          </a:xfrm>
          <a:prstGeom prst="rect">
            <a:avLst/>
          </a:prstGeom>
          <a:noFill/>
        </p:spPr>
        <p:txBody>
          <a:bodyPr vertOverflow="overflow" vert="horz" wrap="square" rtlCol="0" anchor="ctr" anchorCtr="0">
            <a:spAutoFit/>
          </a:bodyPr>
          <a:lstStyle/>
          <a:p>
            <a:pPr algn="r"/>
            <a:r>
              <a:rPr lang="en-GB"/>
              <a:t>0%</a:t>
            </a:r>
          </a:p>
        </p:txBody>
      </p:sp>
      <p:sp>
        <p:nvSpPr>
          <p:cNvPr id="13" name="Rectangle: Rounded Corners 12">
            <a:extLst>
              <a:ext uri="{FF2B5EF4-FFF2-40B4-BE49-F238E27FC236}">
                <a16:creationId xmlns:a16="http://schemas.microsoft.com/office/drawing/2014/main" id="{32542D13-5698-484C-AF12-809E60B77CEA}"/>
              </a:ext>
              <a:ext uri="{C183D7F6-B498-43B3-948B-1728B52AA6E4}">
                <adec:decorative xmlns:adec="http://schemas.microsoft.com/office/drawing/2017/decorative" val="1"/>
              </a:ext>
            </a:extLst>
          </p:cNvPr>
          <p:cNvSpPr/>
          <p:nvPr>
            <p:custDataLst>
              <p:tags r:id="rId13"/>
            </p:custDataLst>
          </p:nvPr>
        </p:nvSpPr>
        <p:spPr>
          <a:xfrm>
            <a:off x="838200" y="2611765"/>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DB3A8E68-E109-47AB-9EC0-34DDFE463A26}"/>
              </a:ext>
              <a:ext uri="{C183D7F6-B498-43B3-948B-1728B52AA6E4}">
                <adec:decorative xmlns:adec="http://schemas.microsoft.com/office/drawing/2017/decorative" val="1"/>
              </a:ext>
            </a:extLst>
          </p:cNvPr>
          <p:cNvSpPr/>
          <p:nvPr>
            <p:custDataLst>
              <p:tags r:id="rId14"/>
            </p:custDataLst>
          </p:nvPr>
        </p:nvSpPr>
        <p:spPr>
          <a:xfrm>
            <a:off x="838200" y="2611765"/>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5" name="TextBox 14">
            <a:extLst>
              <a:ext uri="{FF2B5EF4-FFF2-40B4-BE49-F238E27FC236}">
                <a16:creationId xmlns:a16="http://schemas.microsoft.com/office/drawing/2014/main" id="{CBBF7383-F907-4ED6-95D0-B8121CE515D4}"/>
              </a:ext>
            </a:extLst>
          </p:cNvPr>
          <p:cNvSpPr txBox="1"/>
          <p:nvPr>
            <p:custDataLst>
              <p:tags r:id="rId15"/>
            </p:custDataLst>
          </p:nvPr>
        </p:nvSpPr>
        <p:spPr>
          <a:xfrm>
            <a:off x="838200" y="3056265"/>
            <a:ext cx="9499600" cy="317500"/>
          </a:xfrm>
          <a:prstGeom prst="rect">
            <a:avLst/>
          </a:prstGeom>
          <a:noFill/>
        </p:spPr>
        <p:txBody>
          <a:bodyPr vertOverflow="overflow" vert="horz" wrap="square" tIns="0" bIns="0" rtlCol="0" anchor="b" anchorCtr="0">
            <a:normAutofit/>
          </a:bodyPr>
          <a:lstStyle/>
          <a:p>
            <a:pPr algn="l"/>
            <a:r>
              <a:rPr lang="en-GB"/>
              <a:t>No</a:t>
            </a:r>
          </a:p>
        </p:txBody>
      </p:sp>
      <p:sp>
        <p:nvSpPr>
          <p:cNvPr id="16" name="TextBox 15">
            <a:extLst>
              <a:ext uri="{FF2B5EF4-FFF2-40B4-BE49-F238E27FC236}">
                <a16:creationId xmlns:a16="http://schemas.microsoft.com/office/drawing/2014/main" id="{33C55725-2230-49D6-941A-6AAFA56B3DD7}"/>
              </a:ext>
              <a:ext uri="{C183D7F6-B498-43B3-948B-1728B52AA6E4}">
                <adec:decorative xmlns:adec="http://schemas.microsoft.com/office/drawing/2017/decorative" val="1"/>
              </a:ext>
            </a:extLst>
          </p:cNvPr>
          <p:cNvSpPr txBox="1"/>
          <p:nvPr>
            <p:custDataLst>
              <p:tags r:id="rId16"/>
            </p:custDataLst>
          </p:nvPr>
        </p:nvSpPr>
        <p:spPr>
          <a:xfrm>
            <a:off x="10337800" y="3354199"/>
            <a:ext cx="1016000" cy="369332"/>
          </a:xfrm>
          <a:prstGeom prst="rect">
            <a:avLst/>
          </a:prstGeom>
          <a:noFill/>
        </p:spPr>
        <p:txBody>
          <a:bodyPr vertOverflow="overflow" vert="horz" wrap="square" rtlCol="0" anchor="ctr" anchorCtr="0">
            <a:spAutoFit/>
          </a:bodyPr>
          <a:lstStyle/>
          <a:p>
            <a:pPr algn="r"/>
            <a:r>
              <a:rPr lang="en-GB"/>
              <a:t>0%</a:t>
            </a:r>
          </a:p>
        </p:txBody>
      </p:sp>
      <p:sp>
        <p:nvSpPr>
          <p:cNvPr id="17" name="Rectangle: Rounded Corners 16">
            <a:extLst>
              <a:ext uri="{FF2B5EF4-FFF2-40B4-BE49-F238E27FC236}">
                <a16:creationId xmlns:a16="http://schemas.microsoft.com/office/drawing/2014/main" id="{14C3CFB2-B73B-407C-BF9F-00CEEB8C1DF6}"/>
              </a:ext>
              <a:ext uri="{C183D7F6-B498-43B3-948B-1728B52AA6E4}">
                <adec:decorative xmlns:adec="http://schemas.microsoft.com/office/drawing/2017/decorative" val="1"/>
              </a:ext>
            </a:extLst>
          </p:cNvPr>
          <p:cNvSpPr/>
          <p:nvPr>
            <p:custDataLst>
              <p:tags r:id="rId17"/>
            </p:custDataLst>
          </p:nvPr>
        </p:nvSpPr>
        <p:spPr>
          <a:xfrm>
            <a:off x="838200" y="3373765"/>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8" name="Rectangle: Rounded Corners 17">
            <a:extLst>
              <a:ext uri="{FF2B5EF4-FFF2-40B4-BE49-F238E27FC236}">
                <a16:creationId xmlns:a16="http://schemas.microsoft.com/office/drawing/2014/main" id="{99D452BA-6B51-4D89-86AE-6F3754F6A2BF}"/>
              </a:ext>
              <a:ext uri="{C183D7F6-B498-43B3-948B-1728B52AA6E4}">
                <adec:decorative xmlns:adec="http://schemas.microsoft.com/office/drawing/2017/decorative" val="1"/>
              </a:ext>
            </a:extLst>
          </p:cNvPr>
          <p:cNvSpPr/>
          <p:nvPr>
            <p:custDataLst>
              <p:tags r:id="rId18"/>
            </p:custDataLst>
          </p:nvPr>
        </p:nvSpPr>
        <p:spPr>
          <a:xfrm>
            <a:off x="838200" y="3373765"/>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9" name="TextBox 18">
            <a:extLst>
              <a:ext uri="{FF2B5EF4-FFF2-40B4-BE49-F238E27FC236}">
                <a16:creationId xmlns:a16="http://schemas.microsoft.com/office/drawing/2014/main" id="{8AD497C6-956A-4ED8-B086-E8C2CC728E96}"/>
              </a:ext>
            </a:extLst>
          </p:cNvPr>
          <p:cNvSpPr txBox="1"/>
          <p:nvPr>
            <p:custDataLst>
              <p:tags r:id="rId19"/>
            </p:custDataLst>
          </p:nvPr>
        </p:nvSpPr>
        <p:spPr>
          <a:xfrm>
            <a:off x="838200" y="3818265"/>
            <a:ext cx="9499600" cy="317500"/>
          </a:xfrm>
          <a:prstGeom prst="rect">
            <a:avLst/>
          </a:prstGeom>
          <a:noFill/>
        </p:spPr>
        <p:txBody>
          <a:bodyPr vertOverflow="overflow" vert="horz" wrap="square" tIns="0" bIns="0" rtlCol="0" anchor="b" anchorCtr="0">
            <a:normAutofit/>
          </a:bodyPr>
          <a:lstStyle/>
          <a:p>
            <a:pPr algn="l"/>
            <a:r>
              <a:rPr lang="en-GB"/>
              <a:t>There is an Online Reading List?!</a:t>
            </a:r>
          </a:p>
        </p:txBody>
      </p:sp>
      <p:sp>
        <p:nvSpPr>
          <p:cNvPr id="20" name="TextBox 19">
            <a:extLst>
              <a:ext uri="{FF2B5EF4-FFF2-40B4-BE49-F238E27FC236}">
                <a16:creationId xmlns:a16="http://schemas.microsoft.com/office/drawing/2014/main" id="{2C9A12C7-A039-4618-AE3A-1E35D45B16A6}"/>
              </a:ext>
              <a:ext uri="{C183D7F6-B498-43B3-948B-1728B52AA6E4}">
                <adec:decorative xmlns:adec="http://schemas.microsoft.com/office/drawing/2017/decorative" val="1"/>
              </a:ext>
            </a:extLst>
          </p:cNvPr>
          <p:cNvSpPr txBox="1"/>
          <p:nvPr>
            <p:custDataLst>
              <p:tags r:id="rId20"/>
            </p:custDataLst>
          </p:nvPr>
        </p:nvSpPr>
        <p:spPr>
          <a:xfrm>
            <a:off x="10337800" y="4116199"/>
            <a:ext cx="1016000" cy="369332"/>
          </a:xfrm>
          <a:prstGeom prst="rect">
            <a:avLst/>
          </a:prstGeom>
          <a:noFill/>
        </p:spPr>
        <p:txBody>
          <a:bodyPr vertOverflow="overflow" vert="horz" wrap="square" rtlCol="0" anchor="ctr" anchorCtr="0">
            <a:spAutoFit/>
          </a:bodyPr>
          <a:lstStyle/>
          <a:p>
            <a:pPr algn="r"/>
            <a:r>
              <a:rPr lang="en-GB"/>
              <a:t>0%</a:t>
            </a:r>
          </a:p>
        </p:txBody>
      </p:sp>
      <p:sp>
        <p:nvSpPr>
          <p:cNvPr id="21" name="Rectangle: Rounded Corners 20">
            <a:extLst>
              <a:ext uri="{FF2B5EF4-FFF2-40B4-BE49-F238E27FC236}">
                <a16:creationId xmlns:a16="http://schemas.microsoft.com/office/drawing/2014/main" id="{4C670AD7-42A1-4B4E-A95C-F53D24A91BA6}"/>
              </a:ext>
              <a:ext uri="{C183D7F6-B498-43B3-948B-1728B52AA6E4}">
                <adec:decorative xmlns:adec="http://schemas.microsoft.com/office/drawing/2017/decorative" val="1"/>
              </a:ext>
            </a:extLst>
          </p:cNvPr>
          <p:cNvSpPr/>
          <p:nvPr>
            <p:custDataLst>
              <p:tags r:id="rId21"/>
            </p:custDataLst>
          </p:nvPr>
        </p:nvSpPr>
        <p:spPr>
          <a:xfrm>
            <a:off x="838200" y="4135765"/>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2" name="Rectangle: Rounded Corners 21">
            <a:extLst>
              <a:ext uri="{FF2B5EF4-FFF2-40B4-BE49-F238E27FC236}">
                <a16:creationId xmlns:a16="http://schemas.microsoft.com/office/drawing/2014/main" id="{25B52E10-18FA-4E74-9A4D-D6EC426CF1BC}"/>
              </a:ext>
              <a:ext uri="{C183D7F6-B498-43B3-948B-1728B52AA6E4}">
                <adec:decorative xmlns:adec="http://schemas.microsoft.com/office/drawing/2017/decorative" val="1"/>
              </a:ext>
            </a:extLst>
          </p:cNvPr>
          <p:cNvSpPr/>
          <p:nvPr>
            <p:custDataLst>
              <p:tags r:id="rId22"/>
            </p:custDataLst>
          </p:nvPr>
        </p:nvSpPr>
        <p:spPr>
          <a:xfrm>
            <a:off x="838200" y="4135765"/>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Tree>
    <p:custDataLst>
      <p:tags r:id="rId1"/>
    </p:custDataLst>
    <p:extLst>
      <p:ext uri="{BB962C8B-B14F-4D97-AF65-F5344CB8AC3E}">
        <p14:creationId xmlns:p14="http://schemas.microsoft.com/office/powerpoint/2010/main" val="1849731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768081"/>
            <a:ext cx="10515600" cy="1325563"/>
          </a:xfrm>
        </p:spPr>
        <p:txBody>
          <a:bodyPr/>
          <a:lstStyle/>
          <a:p>
            <a:r>
              <a:rPr lang="en-GB"/>
              <a:t>I remember how to access the Online Reading List.</a:t>
            </a:r>
            <a:endParaRPr lang="en-FI"/>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8CCE5C3A-4B1C-4FF2-8D77-F4CA3D8DAF03}"/>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13/13</a:t>
            </a:r>
          </a:p>
        </p:txBody>
      </p:sp>
      <p:sp>
        <p:nvSpPr>
          <p:cNvPr id="5" name="Rectangle: Rounded Corners 4">
            <a:extLst>
              <a:ext uri="{FF2B5EF4-FFF2-40B4-BE49-F238E27FC236}">
                <a16:creationId xmlns:a16="http://schemas.microsoft.com/office/drawing/2014/main" id="{CE597545-70CD-4D46-BEA6-A2D70859BCA6}"/>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6" name="Rectangle: Top Corners Snipped 5">
            <a:extLst>
              <a:ext uri="{FF2B5EF4-FFF2-40B4-BE49-F238E27FC236}">
                <a16:creationId xmlns:a16="http://schemas.microsoft.com/office/drawing/2014/main" id="{D710C8B3-E590-470E-8857-E0B9E21052E0}"/>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F76FC49F-E5E0-4A62-B6CF-F5969D257661}"/>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1C9DC5E3-2C07-4994-9A30-63CACD3B6417}"/>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25C363F8-4533-4BED-8546-B37F60D779C5}"/>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0" name="TextBox 9">
            <a:extLst>
              <a:ext uri="{FF2B5EF4-FFF2-40B4-BE49-F238E27FC236}">
                <a16:creationId xmlns:a16="http://schemas.microsoft.com/office/drawing/2014/main" id="{D8801635-83D9-430A-8103-AF7D0B1B01AD}"/>
              </a:ext>
            </a:extLst>
          </p:cNvPr>
          <p:cNvSpPr txBox="1"/>
          <p:nvPr>
            <p:custDataLst>
              <p:tags r:id="rId10"/>
            </p:custDataLst>
          </p:nvPr>
        </p:nvSpPr>
        <p:spPr>
          <a:xfrm>
            <a:off x="838200" y="2294265"/>
            <a:ext cx="9499600" cy="317500"/>
          </a:xfrm>
          <a:prstGeom prst="rect">
            <a:avLst/>
          </a:prstGeom>
          <a:noFill/>
        </p:spPr>
        <p:txBody>
          <a:bodyPr vertOverflow="overflow" vert="horz" wrap="square" tIns="0" bIns="0" rtlCol="0" anchor="b" anchorCtr="0">
            <a:normAutofit/>
          </a:bodyPr>
          <a:lstStyle/>
          <a:p>
            <a:pPr algn="l"/>
            <a:r>
              <a:rPr lang="en-GB"/>
              <a:t>Yes</a:t>
            </a:r>
          </a:p>
        </p:txBody>
      </p:sp>
      <p:sp>
        <p:nvSpPr>
          <p:cNvPr id="11" name="TextBox 10">
            <a:extLst>
              <a:ext uri="{FF2B5EF4-FFF2-40B4-BE49-F238E27FC236}">
                <a16:creationId xmlns:a16="http://schemas.microsoft.com/office/drawing/2014/main" id="{5B5D83DA-2DE7-45DF-B2BE-1F5695BFE036}"/>
              </a:ext>
              <a:ext uri="{C183D7F6-B498-43B3-948B-1728B52AA6E4}">
                <adec:decorative xmlns:adec="http://schemas.microsoft.com/office/drawing/2017/decorative" val="1"/>
              </a:ext>
            </a:extLst>
          </p:cNvPr>
          <p:cNvSpPr txBox="1"/>
          <p:nvPr>
            <p:custDataLst>
              <p:tags r:id="rId11"/>
            </p:custDataLst>
          </p:nvPr>
        </p:nvSpPr>
        <p:spPr>
          <a:xfrm>
            <a:off x="10337800" y="2459365"/>
            <a:ext cx="1016000" cy="635000"/>
          </a:xfrm>
          <a:prstGeom prst="rect">
            <a:avLst/>
          </a:prstGeom>
          <a:noFill/>
        </p:spPr>
        <p:txBody>
          <a:bodyPr vertOverflow="overflow" vert="horz" wrap="square" rtlCol="0" anchor="ctr" anchorCtr="0">
            <a:spAutoFit/>
          </a:bodyPr>
          <a:lstStyle/>
          <a:p>
            <a:pPr algn="r"/>
            <a:r>
              <a:rPr lang="en-GB"/>
              <a:t>85%</a:t>
            </a:r>
          </a:p>
        </p:txBody>
      </p:sp>
      <p:sp>
        <p:nvSpPr>
          <p:cNvPr id="12" name="Rectangle: Rounded Corners 11">
            <a:extLst>
              <a:ext uri="{FF2B5EF4-FFF2-40B4-BE49-F238E27FC236}">
                <a16:creationId xmlns:a16="http://schemas.microsoft.com/office/drawing/2014/main" id="{21A14487-0F47-4095-B884-38344D837794}"/>
              </a:ext>
              <a:ext uri="{C183D7F6-B498-43B3-948B-1728B52AA6E4}">
                <adec:decorative xmlns:adec="http://schemas.microsoft.com/office/drawing/2017/decorative" val="1"/>
              </a:ext>
            </a:extLst>
          </p:cNvPr>
          <p:cNvSpPr/>
          <p:nvPr>
            <p:custDataLst>
              <p:tags r:id="rId12"/>
            </p:custDataLst>
          </p:nvPr>
        </p:nvSpPr>
        <p:spPr>
          <a:xfrm>
            <a:off x="838200" y="2611765"/>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F43958F8-80E6-488F-B587-D22E6CA26E4A}"/>
              </a:ext>
              <a:ext uri="{C183D7F6-B498-43B3-948B-1728B52AA6E4}">
                <adec:decorative xmlns:adec="http://schemas.microsoft.com/office/drawing/2017/decorative" val="1"/>
              </a:ext>
            </a:extLst>
          </p:cNvPr>
          <p:cNvSpPr/>
          <p:nvPr>
            <p:custDataLst>
              <p:tags r:id="rId13"/>
            </p:custDataLst>
          </p:nvPr>
        </p:nvSpPr>
        <p:spPr>
          <a:xfrm>
            <a:off x="838200" y="2611765"/>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4" name="TextBox 13">
            <a:extLst>
              <a:ext uri="{FF2B5EF4-FFF2-40B4-BE49-F238E27FC236}">
                <a16:creationId xmlns:a16="http://schemas.microsoft.com/office/drawing/2014/main" id="{AA958F14-5EA6-46BA-8774-F0C65A0BD4C7}"/>
              </a:ext>
            </a:extLst>
          </p:cNvPr>
          <p:cNvSpPr txBox="1"/>
          <p:nvPr>
            <p:custDataLst>
              <p:tags r:id="rId14"/>
            </p:custDataLst>
          </p:nvPr>
        </p:nvSpPr>
        <p:spPr>
          <a:xfrm>
            <a:off x="838200" y="3056265"/>
            <a:ext cx="9499600" cy="317500"/>
          </a:xfrm>
          <a:prstGeom prst="rect">
            <a:avLst/>
          </a:prstGeom>
          <a:noFill/>
        </p:spPr>
        <p:txBody>
          <a:bodyPr vertOverflow="overflow" vert="horz" wrap="square" tIns="0" bIns="0" rtlCol="0" anchor="b" anchorCtr="0">
            <a:normAutofit/>
          </a:bodyPr>
          <a:lstStyle/>
          <a:p>
            <a:pPr algn="l"/>
            <a:r>
              <a:rPr lang="en-GB"/>
              <a:t>No</a:t>
            </a:r>
          </a:p>
        </p:txBody>
      </p:sp>
      <p:sp>
        <p:nvSpPr>
          <p:cNvPr id="15" name="TextBox 14">
            <a:extLst>
              <a:ext uri="{FF2B5EF4-FFF2-40B4-BE49-F238E27FC236}">
                <a16:creationId xmlns:a16="http://schemas.microsoft.com/office/drawing/2014/main" id="{0DDC4426-4E73-44FF-ACFA-92D84D041850}"/>
              </a:ext>
              <a:ext uri="{C183D7F6-B498-43B3-948B-1728B52AA6E4}">
                <adec:decorative xmlns:adec="http://schemas.microsoft.com/office/drawing/2017/decorative" val="1"/>
              </a:ext>
            </a:extLst>
          </p:cNvPr>
          <p:cNvSpPr txBox="1"/>
          <p:nvPr>
            <p:custDataLst>
              <p:tags r:id="rId15"/>
            </p:custDataLst>
          </p:nvPr>
        </p:nvSpPr>
        <p:spPr>
          <a:xfrm>
            <a:off x="10337800" y="3221365"/>
            <a:ext cx="1016000" cy="635000"/>
          </a:xfrm>
          <a:prstGeom prst="rect">
            <a:avLst/>
          </a:prstGeom>
          <a:noFill/>
        </p:spPr>
        <p:txBody>
          <a:bodyPr vertOverflow="overflow" vert="horz" wrap="square" rtlCol="0" anchor="ctr" anchorCtr="0">
            <a:spAutoFit/>
          </a:bodyPr>
          <a:lstStyle/>
          <a:p>
            <a:pPr algn="r"/>
            <a:r>
              <a:rPr lang="en-GB"/>
              <a:t>15%</a:t>
            </a:r>
          </a:p>
        </p:txBody>
      </p:sp>
      <p:sp>
        <p:nvSpPr>
          <p:cNvPr id="16" name="Rectangle: Rounded Corners 15">
            <a:extLst>
              <a:ext uri="{FF2B5EF4-FFF2-40B4-BE49-F238E27FC236}">
                <a16:creationId xmlns:a16="http://schemas.microsoft.com/office/drawing/2014/main" id="{79222633-65F4-4B78-86A9-707D048E80EC}"/>
              </a:ext>
              <a:ext uri="{C183D7F6-B498-43B3-948B-1728B52AA6E4}">
                <adec:decorative xmlns:adec="http://schemas.microsoft.com/office/drawing/2017/decorative" val="1"/>
              </a:ext>
            </a:extLst>
          </p:cNvPr>
          <p:cNvSpPr/>
          <p:nvPr>
            <p:custDataLst>
              <p:tags r:id="rId16"/>
            </p:custDataLst>
          </p:nvPr>
        </p:nvSpPr>
        <p:spPr>
          <a:xfrm>
            <a:off x="838200" y="3373765"/>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7" name="Rectangle: Rounded Corners 16">
            <a:extLst>
              <a:ext uri="{FF2B5EF4-FFF2-40B4-BE49-F238E27FC236}">
                <a16:creationId xmlns:a16="http://schemas.microsoft.com/office/drawing/2014/main" id="{6D9DE9C6-6200-45AA-AA85-97DE2D073D10}"/>
              </a:ext>
              <a:ext uri="{C183D7F6-B498-43B3-948B-1728B52AA6E4}">
                <adec:decorative xmlns:adec="http://schemas.microsoft.com/office/drawing/2017/decorative" val="1"/>
              </a:ext>
            </a:extLst>
          </p:cNvPr>
          <p:cNvSpPr/>
          <p:nvPr>
            <p:custDataLst>
              <p:tags r:id="rId17"/>
            </p:custDataLst>
          </p:nvPr>
        </p:nvSpPr>
        <p:spPr>
          <a:xfrm>
            <a:off x="838200" y="3373765"/>
            <a:ext cx="17272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8" name="TextBox 17">
            <a:extLst>
              <a:ext uri="{FF2B5EF4-FFF2-40B4-BE49-F238E27FC236}">
                <a16:creationId xmlns:a16="http://schemas.microsoft.com/office/drawing/2014/main" id="{3188DF10-3966-4346-BDC0-6767BD823521}"/>
              </a:ext>
            </a:extLst>
          </p:cNvPr>
          <p:cNvSpPr txBox="1"/>
          <p:nvPr>
            <p:custDataLst>
              <p:tags r:id="rId18"/>
            </p:custDataLst>
          </p:nvPr>
        </p:nvSpPr>
        <p:spPr>
          <a:xfrm>
            <a:off x="838200" y="3818265"/>
            <a:ext cx="9499600" cy="317500"/>
          </a:xfrm>
          <a:prstGeom prst="rect">
            <a:avLst/>
          </a:prstGeom>
          <a:noFill/>
        </p:spPr>
        <p:txBody>
          <a:bodyPr vertOverflow="overflow" vert="horz" wrap="square" tIns="0" bIns="0" rtlCol="0" anchor="b" anchorCtr="0">
            <a:normAutofit/>
          </a:bodyPr>
          <a:lstStyle/>
          <a:p>
            <a:pPr algn="l"/>
            <a:r>
              <a:rPr lang="en-GB"/>
              <a:t>There is an Online Reading List?!</a:t>
            </a:r>
          </a:p>
        </p:txBody>
      </p:sp>
      <p:sp>
        <p:nvSpPr>
          <p:cNvPr id="19" name="TextBox 18">
            <a:extLst>
              <a:ext uri="{FF2B5EF4-FFF2-40B4-BE49-F238E27FC236}">
                <a16:creationId xmlns:a16="http://schemas.microsoft.com/office/drawing/2014/main" id="{5609662D-7912-4371-8971-BF4D29CA1456}"/>
              </a:ext>
              <a:ext uri="{C183D7F6-B498-43B3-948B-1728B52AA6E4}">
                <adec:decorative xmlns:adec="http://schemas.microsoft.com/office/drawing/2017/decorative" val="1"/>
              </a:ext>
            </a:extLst>
          </p:cNvPr>
          <p:cNvSpPr txBox="1"/>
          <p:nvPr>
            <p:custDataLst>
              <p:tags r:id="rId19"/>
            </p:custDataLst>
          </p:nvPr>
        </p:nvSpPr>
        <p:spPr>
          <a:xfrm>
            <a:off x="10337800" y="3983365"/>
            <a:ext cx="1016000" cy="635000"/>
          </a:xfrm>
          <a:prstGeom prst="rect">
            <a:avLst/>
          </a:prstGeom>
          <a:noFill/>
        </p:spPr>
        <p:txBody>
          <a:bodyPr vertOverflow="overflow" vert="horz" wrap="square" rtlCol="0" anchor="ctr" anchorCtr="0">
            <a:spAutoFit/>
          </a:bodyPr>
          <a:lstStyle/>
          <a:p>
            <a:pPr algn="r"/>
            <a:r>
              <a:rPr lang="en-GB"/>
              <a:t>0%</a:t>
            </a:r>
          </a:p>
        </p:txBody>
      </p:sp>
      <p:sp>
        <p:nvSpPr>
          <p:cNvPr id="20" name="Rectangle: Rounded Corners 19">
            <a:extLst>
              <a:ext uri="{FF2B5EF4-FFF2-40B4-BE49-F238E27FC236}">
                <a16:creationId xmlns:a16="http://schemas.microsoft.com/office/drawing/2014/main" id="{94BA4A24-6448-4F15-A458-823DE9821B31}"/>
              </a:ext>
              <a:ext uri="{C183D7F6-B498-43B3-948B-1728B52AA6E4}">
                <adec:decorative xmlns:adec="http://schemas.microsoft.com/office/drawing/2017/decorative" val="1"/>
              </a:ext>
            </a:extLst>
          </p:cNvPr>
          <p:cNvSpPr/>
          <p:nvPr>
            <p:custDataLst>
              <p:tags r:id="rId20"/>
            </p:custDataLst>
          </p:nvPr>
        </p:nvSpPr>
        <p:spPr>
          <a:xfrm>
            <a:off x="838200" y="4135765"/>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1" name="Rectangle: Rounded Corners 20">
            <a:extLst>
              <a:ext uri="{FF2B5EF4-FFF2-40B4-BE49-F238E27FC236}">
                <a16:creationId xmlns:a16="http://schemas.microsoft.com/office/drawing/2014/main" id="{99AAB237-A35B-4047-B723-C6FF1002528D}"/>
              </a:ext>
              <a:ext uri="{C183D7F6-B498-43B3-948B-1728B52AA6E4}">
                <adec:decorative xmlns:adec="http://schemas.microsoft.com/office/drawing/2017/decorative" val="1"/>
              </a:ext>
            </a:extLst>
          </p:cNvPr>
          <p:cNvSpPr/>
          <p:nvPr>
            <p:custDataLst>
              <p:tags r:id="rId21"/>
            </p:custDataLst>
          </p:nvPr>
        </p:nvSpPr>
        <p:spPr>
          <a:xfrm>
            <a:off x="838200" y="4135765"/>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2" name="Rectangle 21">
            <a:extLst>
              <a:ext uri="{FF2B5EF4-FFF2-40B4-BE49-F238E27FC236}">
                <a16:creationId xmlns:a16="http://schemas.microsoft.com/office/drawing/2014/main" id="{C15C3121-29BC-4D49-847C-020608944A35}"/>
              </a:ext>
              <a:ext uri="{C183D7F6-B498-43B3-948B-1728B52AA6E4}">
                <adec:decorative xmlns:adec="http://schemas.microsoft.com/office/drawing/2017/decorative" val="1"/>
              </a:ext>
            </a:extLst>
          </p:cNvPr>
          <p:cNvSpPr/>
          <p:nvPr>
            <p:custDataLst>
              <p:tags r:id="rId22"/>
            </p:custDataLst>
          </p:nvPr>
        </p:nvSpPr>
        <p:spPr>
          <a:xfrm>
            <a:off x="0" y="5486400"/>
            <a:ext cx="12192000" cy="1219200"/>
          </a:xfrm>
          <a:prstGeom prst="rect">
            <a:avLst/>
          </a:prstGeom>
          <a:solidFill>
            <a:srgbClr val="666666">
              <a:alpha val="40000"/>
              <a:alpha val="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srgbClr>
          </a:solidFill>
          <a:ln w="12700" cap="flat" cmpd="sng" algn="ctr">
            <a:solidFill>
              <a:srgbClr val="808080">
                <a:alpha val="40000"/>
                <a:alpha val="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Tree>
    <p:custDataLst>
      <p:tags r:id="rId1"/>
    </p:custDataLst>
    <p:extLst>
      <p:ext uri="{BB962C8B-B14F-4D97-AF65-F5344CB8AC3E}">
        <p14:creationId xmlns:p14="http://schemas.microsoft.com/office/powerpoint/2010/main" val="15311418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675088"/>
            <a:ext cx="10515600" cy="1325563"/>
          </a:xfrm>
        </p:spPr>
        <p:txBody>
          <a:bodyPr/>
          <a:lstStyle/>
          <a:p>
            <a:r>
              <a:rPr lang="en-GB" dirty="0"/>
              <a:t>I remember how to access the Harvard Referencing Handbook.</a:t>
            </a:r>
            <a:endParaRPr lang="en-FI" dirty="0"/>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EB4F84DA-4A74-466B-B70C-7A68ADD3E546}"/>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13/13</a:t>
            </a:r>
          </a:p>
        </p:txBody>
      </p:sp>
      <p:sp>
        <p:nvSpPr>
          <p:cNvPr id="5" name="Rectangle: Rounded Corners 4">
            <a:extLst>
              <a:ext uri="{FF2B5EF4-FFF2-40B4-BE49-F238E27FC236}">
                <a16:creationId xmlns:a16="http://schemas.microsoft.com/office/drawing/2014/main" id="{28BA248B-4301-4EB7-BD12-665872F4A4D9}"/>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73320B87-263F-4076-BBFA-87B6BDEFDF12}"/>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5B32D577-73BF-45C4-AFCD-6D9957517197}"/>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A0EA6DAD-7C55-4BD3-8326-F28A7B542B2B}"/>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7C649F2D-C266-4661-86AC-8E7C723C9C44}"/>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C4CEA886-E2C4-4EFF-860F-D5778FA21C55}"/>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1" name="TextBox 10">
            <a:extLst>
              <a:ext uri="{FF2B5EF4-FFF2-40B4-BE49-F238E27FC236}">
                <a16:creationId xmlns:a16="http://schemas.microsoft.com/office/drawing/2014/main" id="{B331025A-796D-4627-A1DC-7153726C2227}"/>
              </a:ext>
            </a:extLst>
          </p:cNvPr>
          <p:cNvSpPr txBox="1"/>
          <p:nvPr>
            <p:custDataLst>
              <p:tags r:id="rId11"/>
            </p:custDataLst>
          </p:nvPr>
        </p:nvSpPr>
        <p:spPr>
          <a:xfrm>
            <a:off x="838200" y="2294265"/>
            <a:ext cx="9499600" cy="317500"/>
          </a:xfrm>
          <a:prstGeom prst="rect">
            <a:avLst/>
          </a:prstGeom>
          <a:noFill/>
        </p:spPr>
        <p:txBody>
          <a:bodyPr vertOverflow="overflow" vert="horz" wrap="square" tIns="0" bIns="0" rtlCol="0" anchor="b" anchorCtr="0">
            <a:normAutofit/>
          </a:bodyPr>
          <a:lstStyle/>
          <a:p>
            <a:pPr algn="l"/>
            <a:r>
              <a:rPr lang="en-GB"/>
              <a:t>Yes</a:t>
            </a:r>
          </a:p>
        </p:txBody>
      </p:sp>
      <p:sp>
        <p:nvSpPr>
          <p:cNvPr id="12" name="TextBox 11">
            <a:extLst>
              <a:ext uri="{FF2B5EF4-FFF2-40B4-BE49-F238E27FC236}">
                <a16:creationId xmlns:a16="http://schemas.microsoft.com/office/drawing/2014/main" id="{4C5FEA71-129B-4C4E-9A5F-0487296A785E}"/>
              </a:ext>
              <a:ext uri="{C183D7F6-B498-43B3-948B-1728B52AA6E4}">
                <adec:decorative xmlns:adec="http://schemas.microsoft.com/office/drawing/2017/decorative" val="1"/>
              </a:ext>
            </a:extLst>
          </p:cNvPr>
          <p:cNvSpPr txBox="1"/>
          <p:nvPr>
            <p:custDataLst>
              <p:tags r:id="rId12"/>
            </p:custDataLst>
          </p:nvPr>
        </p:nvSpPr>
        <p:spPr>
          <a:xfrm>
            <a:off x="10337800" y="2592199"/>
            <a:ext cx="1016000" cy="369332"/>
          </a:xfrm>
          <a:prstGeom prst="rect">
            <a:avLst/>
          </a:prstGeom>
          <a:noFill/>
        </p:spPr>
        <p:txBody>
          <a:bodyPr vertOverflow="overflow" vert="horz" wrap="square" rtlCol="0" anchor="ctr" anchorCtr="0">
            <a:spAutoFit/>
          </a:bodyPr>
          <a:lstStyle/>
          <a:p>
            <a:pPr algn="r"/>
            <a:r>
              <a:rPr lang="en-GB"/>
              <a:t>0%</a:t>
            </a:r>
          </a:p>
        </p:txBody>
      </p:sp>
      <p:sp>
        <p:nvSpPr>
          <p:cNvPr id="13" name="Rectangle: Rounded Corners 12">
            <a:extLst>
              <a:ext uri="{FF2B5EF4-FFF2-40B4-BE49-F238E27FC236}">
                <a16:creationId xmlns:a16="http://schemas.microsoft.com/office/drawing/2014/main" id="{BC8718C8-5A3A-487C-A1FE-ED3DFC333177}"/>
              </a:ext>
              <a:ext uri="{C183D7F6-B498-43B3-948B-1728B52AA6E4}">
                <adec:decorative xmlns:adec="http://schemas.microsoft.com/office/drawing/2017/decorative" val="1"/>
              </a:ext>
            </a:extLst>
          </p:cNvPr>
          <p:cNvSpPr/>
          <p:nvPr>
            <p:custDataLst>
              <p:tags r:id="rId13"/>
            </p:custDataLst>
          </p:nvPr>
        </p:nvSpPr>
        <p:spPr>
          <a:xfrm>
            <a:off x="838200" y="2611765"/>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11C2BC60-7A14-4B28-9AC5-A15D6EED03D6}"/>
              </a:ext>
              <a:ext uri="{C183D7F6-B498-43B3-948B-1728B52AA6E4}">
                <adec:decorative xmlns:adec="http://schemas.microsoft.com/office/drawing/2017/decorative" val="1"/>
              </a:ext>
            </a:extLst>
          </p:cNvPr>
          <p:cNvSpPr/>
          <p:nvPr>
            <p:custDataLst>
              <p:tags r:id="rId14"/>
            </p:custDataLst>
          </p:nvPr>
        </p:nvSpPr>
        <p:spPr>
          <a:xfrm>
            <a:off x="838200" y="2611765"/>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5" name="TextBox 14">
            <a:extLst>
              <a:ext uri="{FF2B5EF4-FFF2-40B4-BE49-F238E27FC236}">
                <a16:creationId xmlns:a16="http://schemas.microsoft.com/office/drawing/2014/main" id="{AD6CABD9-FA47-4D31-9B65-5BF2F902635D}"/>
              </a:ext>
            </a:extLst>
          </p:cNvPr>
          <p:cNvSpPr txBox="1"/>
          <p:nvPr>
            <p:custDataLst>
              <p:tags r:id="rId15"/>
            </p:custDataLst>
          </p:nvPr>
        </p:nvSpPr>
        <p:spPr>
          <a:xfrm>
            <a:off x="838200" y="3056265"/>
            <a:ext cx="9499600" cy="317500"/>
          </a:xfrm>
          <a:prstGeom prst="rect">
            <a:avLst/>
          </a:prstGeom>
          <a:noFill/>
        </p:spPr>
        <p:txBody>
          <a:bodyPr vertOverflow="overflow" vert="horz" wrap="square" tIns="0" bIns="0" rtlCol="0" anchor="b" anchorCtr="0">
            <a:normAutofit/>
          </a:bodyPr>
          <a:lstStyle/>
          <a:p>
            <a:pPr algn="l"/>
            <a:r>
              <a:rPr lang="en-GB"/>
              <a:t>No</a:t>
            </a:r>
          </a:p>
        </p:txBody>
      </p:sp>
      <p:sp>
        <p:nvSpPr>
          <p:cNvPr id="16" name="TextBox 15">
            <a:extLst>
              <a:ext uri="{FF2B5EF4-FFF2-40B4-BE49-F238E27FC236}">
                <a16:creationId xmlns:a16="http://schemas.microsoft.com/office/drawing/2014/main" id="{80B7CC53-B791-41B3-A5FD-5DDD7E308EA6}"/>
              </a:ext>
              <a:ext uri="{C183D7F6-B498-43B3-948B-1728B52AA6E4}">
                <adec:decorative xmlns:adec="http://schemas.microsoft.com/office/drawing/2017/decorative" val="1"/>
              </a:ext>
            </a:extLst>
          </p:cNvPr>
          <p:cNvSpPr txBox="1"/>
          <p:nvPr>
            <p:custDataLst>
              <p:tags r:id="rId16"/>
            </p:custDataLst>
          </p:nvPr>
        </p:nvSpPr>
        <p:spPr>
          <a:xfrm>
            <a:off x="10337800" y="3354199"/>
            <a:ext cx="1016000" cy="369332"/>
          </a:xfrm>
          <a:prstGeom prst="rect">
            <a:avLst/>
          </a:prstGeom>
          <a:noFill/>
        </p:spPr>
        <p:txBody>
          <a:bodyPr vertOverflow="overflow" vert="horz" wrap="square" rtlCol="0" anchor="ctr" anchorCtr="0">
            <a:spAutoFit/>
          </a:bodyPr>
          <a:lstStyle/>
          <a:p>
            <a:pPr algn="r"/>
            <a:r>
              <a:rPr lang="en-GB"/>
              <a:t>0%</a:t>
            </a:r>
          </a:p>
        </p:txBody>
      </p:sp>
      <p:sp>
        <p:nvSpPr>
          <p:cNvPr id="17" name="Rectangle: Rounded Corners 16">
            <a:extLst>
              <a:ext uri="{FF2B5EF4-FFF2-40B4-BE49-F238E27FC236}">
                <a16:creationId xmlns:a16="http://schemas.microsoft.com/office/drawing/2014/main" id="{D879F7B0-A6FF-4FD4-AA4B-E418ACD27241}"/>
              </a:ext>
              <a:ext uri="{C183D7F6-B498-43B3-948B-1728B52AA6E4}">
                <adec:decorative xmlns:adec="http://schemas.microsoft.com/office/drawing/2017/decorative" val="1"/>
              </a:ext>
            </a:extLst>
          </p:cNvPr>
          <p:cNvSpPr/>
          <p:nvPr>
            <p:custDataLst>
              <p:tags r:id="rId17"/>
            </p:custDataLst>
          </p:nvPr>
        </p:nvSpPr>
        <p:spPr>
          <a:xfrm>
            <a:off x="838200" y="3373765"/>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8" name="Rectangle: Rounded Corners 17">
            <a:extLst>
              <a:ext uri="{FF2B5EF4-FFF2-40B4-BE49-F238E27FC236}">
                <a16:creationId xmlns:a16="http://schemas.microsoft.com/office/drawing/2014/main" id="{3CE57300-9432-4C26-8988-A0A3186009C6}"/>
              </a:ext>
              <a:ext uri="{C183D7F6-B498-43B3-948B-1728B52AA6E4}">
                <adec:decorative xmlns:adec="http://schemas.microsoft.com/office/drawing/2017/decorative" val="1"/>
              </a:ext>
            </a:extLst>
          </p:cNvPr>
          <p:cNvSpPr/>
          <p:nvPr>
            <p:custDataLst>
              <p:tags r:id="rId18"/>
            </p:custDataLst>
          </p:nvPr>
        </p:nvSpPr>
        <p:spPr>
          <a:xfrm>
            <a:off x="838200" y="3373765"/>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9" name="TextBox 18">
            <a:extLst>
              <a:ext uri="{FF2B5EF4-FFF2-40B4-BE49-F238E27FC236}">
                <a16:creationId xmlns:a16="http://schemas.microsoft.com/office/drawing/2014/main" id="{75AD7AFF-4703-4AF2-9D33-2530A1CF156B}"/>
              </a:ext>
            </a:extLst>
          </p:cNvPr>
          <p:cNvSpPr txBox="1"/>
          <p:nvPr>
            <p:custDataLst>
              <p:tags r:id="rId19"/>
            </p:custDataLst>
          </p:nvPr>
        </p:nvSpPr>
        <p:spPr>
          <a:xfrm>
            <a:off x="838200" y="3818265"/>
            <a:ext cx="9499600" cy="317500"/>
          </a:xfrm>
          <a:prstGeom prst="rect">
            <a:avLst/>
          </a:prstGeom>
          <a:noFill/>
        </p:spPr>
        <p:txBody>
          <a:bodyPr vertOverflow="overflow" vert="horz" wrap="square" tIns="0" bIns="0" rtlCol="0" anchor="b" anchorCtr="0">
            <a:normAutofit/>
          </a:bodyPr>
          <a:lstStyle/>
          <a:p>
            <a:pPr algn="l"/>
            <a:r>
              <a:rPr lang="en-GB"/>
              <a:t>What is the Harvard Referencing Handbook?</a:t>
            </a:r>
          </a:p>
        </p:txBody>
      </p:sp>
      <p:sp>
        <p:nvSpPr>
          <p:cNvPr id="20" name="TextBox 19">
            <a:extLst>
              <a:ext uri="{FF2B5EF4-FFF2-40B4-BE49-F238E27FC236}">
                <a16:creationId xmlns:a16="http://schemas.microsoft.com/office/drawing/2014/main" id="{B629FAD6-F619-4F71-B0D8-D527491ACA09}"/>
              </a:ext>
              <a:ext uri="{C183D7F6-B498-43B3-948B-1728B52AA6E4}">
                <adec:decorative xmlns:adec="http://schemas.microsoft.com/office/drawing/2017/decorative" val="1"/>
              </a:ext>
            </a:extLst>
          </p:cNvPr>
          <p:cNvSpPr txBox="1"/>
          <p:nvPr>
            <p:custDataLst>
              <p:tags r:id="rId20"/>
            </p:custDataLst>
          </p:nvPr>
        </p:nvSpPr>
        <p:spPr>
          <a:xfrm>
            <a:off x="10337800" y="4116199"/>
            <a:ext cx="1016000" cy="369332"/>
          </a:xfrm>
          <a:prstGeom prst="rect">
            <a:avLst/>
          </a:prstGeom>
          <a:noFill/>
        </p:spPr>
        <p:txBody>
          <a:bodyPr vertOverflow="overflow" vert="horz" wrap="square" rtlCol="0" anchor="ctr" anchorCtr="0">
            <a:spAutoFit/>
          </a:bodyPr>
          <a:lstStyle/>
          <a:p>
            <a:pPr algn="r"/>
            <a:r>
              <a:rPr lang="en-GB"/>
              <a:t>0%</a:t>
            </a:r>
          </a:p>
        </p:txBody>
      </p:sp>
      <p:sp>
        <p:nvSpPr>
          <p:cNvPr id="21" name="Rectangle: Rounded Corners 20">
            <a:extLst>
              <a:ext uri="{FF2B5EF4-FFF2-40B4-BE49-F238E27FC236}">
                <a16:creationId xmlns:a16="http://schemas.microsoft.com/office/drawing/2014/main" id="{53B5714D-E4D3-495B-9DF8-0F1D7E231F22}"/>
              </a:ext>
              <a:ext uri="{C183D7F6-B498-43B3-948B-1728B52AA6E4}">
                <adec:decorative xmlns:adec="http://schemas.microsoft.com/office/drawing/2017/decorative" val="1"/>
              </a:ext>
            </a:extLst>
          </p:cNvPr>
          <p:cNvSpPr/>
          <p:nvPr>
            <p:custDataLst>
              <p:tags r:id="rId21"/>
            </p:custDataLst>
          </p:nvPr>
        </p:nvSpPr>
        <p:spPr>
          <a:xfrm>
            <a:off x="838200" y="4135765"/>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2" name="Rectangle: Rounded Corners 21">
            <a:extLst>
              <a:ext uri="{FF2B5EF4-FFF2-40B4-BE49-F238E27FC236}">
                <a16:creationId xmlns:a16="http://schemas.microsoft.com/office/drawing/2014/main" id="{4028094A-D436-4A03-9335-163790A8296F}"/>
              </a:ext>
              <a:ext uri="{C183D7F6-B498-43B3-948B-1728B52AA6E4}">
                <adec:decorative xmlns:adec="http://schemas.microsoft.com/office/drawing/2017/decorative" val="1"/>
              </a:ext>
            </a:extLst>
          </p:cNvPr>
          <p:cNvSpPr/>
          <p:nvPr>
            <p:custDataLst>
              <p:tags r:id="rId22"/>
            </p:custDataLst>
          </p:nvPr>
        </p:nvSpPr>
        <p:spPr>
          <a:xfrm>
            <a:off x="838200" y="4135765"/>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Tree>
    <p:custDataLst>
      <p:tags r:id="rId1"/>
    </p:custDataLst>
    <p:extLst>
      <p:ext uri="{BB962C8B-B14F-4D97-AF65-F5344CB8AC3E}">
        <p14:creationId xmlns:p14="http://schemas.microsoft.com/office/powerpoint/2010/main" val="15613802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721586"/>
            <a:ext cx="10515600" cy="1325563"/>
          </a:xfrm>
        </p:spPr>
        <p:txBody>
          <a:bodyPr/>
          <a:lstStyle/>
          <a:p>
            <a:r>
              <a:rPr lang="en-GB"/>
              <a:t>I remember how to access the Harvard Referencing Handbook.</a:t>
            </a:r>
            <a:endParaRPr lang="en-FI"/>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D5B2E6D1-66E3-4C82-8ABE-BBEA8BBC634B}"/>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13/13</a:t>
            </a:r>
          </a:p>
        </p:txBody>
      </p:sp>
      <p:sp>
        <p:nvSpPr>
          <p:cNvPr id="5" name="Rectangle: Rounded Corners 4">
            <a:extLst>
              <a:ext uri="{FF2B5EF4-FFF2-40B4-BE49-F238E27FC236}">
                <a16:creationId xmlns:a16="http://schemas.microsoft.com/office/drawing/2014/main" id="{36DA8620-A60E-4844-B987-B3C0A20B35CA}"/>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6" name="Rectangle: Top Corners Snipped 5">
            <a:extLst>
              <a:ext uri="{FF2B5EF4-FFF2-40B4-BE49-F238E27FC236}">
                <a16:creationId xmlns:a16="http://schemas.microsoft.com/office/drawing/2014/main" id="{5371A259-F8BE-4B08-AF15-897FF445CC49}"/>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3279D42C-05AA-4A8F-B5AC-863A9A26F861}"/>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548D1EFC-5252-4655-9110-3388DCBC376B}"/>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C8A8565F-98D9-43BB-A806-828589D33263}"/>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0" name="TextBox 9">
            <a:extLst>
              <a:ext uri="{FF2B5EF4-FFF2-40B4-BE49-F238E27FC236}">
                <a16:creationId xmlns:a16="http://schemas.microsoft.com/office/drawing/2014/main" id="{DFE0CC5A-A279-4530-9B3B-F90FFFE2D417}"/>
              </a:ext>
            </a:extLst>
          </p:cNvPr>
          <p:cNvSpPr txBox="1"/>
          <p:nvPr>
            <p:custDataLst>
              <p:tags r:id="rId10"/>
            </p:custDataLst>
          </p:nvPr>
        </p:nvSpPr>
        <p:spPr>
          <a:xfrm>
            <a:off x="838200" y="2247770"/>
            <a:ext cx="9499600" cy="317500"/>
          </a:xfrm>
          <a:prstGeom prst="rect">
            <a:avLst/>
          </a:prstGeom>
          <a:noFill/>
        </p:spPr>
        <p:txBody>
          <a:bodyPr vertOverflow="overflow" vert="horz" wrap="square" tIns="0" bIns="0" rtlCol="0" anchor="b" anchorCtr="0">
            <a:normAutofit/>
          </a:bodyPr>
          <a:lstStyle/>
          <a:p>
            <a:pPr algn="l"/>
            <a:r>
              <a:rPr lang="en-GB"/>
              <a:t>Yes</a:t>
            </a:r>
          </a:p>
        </p:txBody>
      </p:sp>
      <p:sp>
        <p:nvSpPr>
          <p:cNvPr id="11" name="TextBox 10">
            <a:extLst>
              <a:ext uri="{FF2B5EF4-FFF2-40B4-BE49-F238E27FC236}">
                <a16:creationId xmlns:a16="http://schemas.microsoft.com/office/drawing/2014/main" id="{225ADA41-4E45-4DA2-925B-6473E4DFAD46}"/>
              </a:ext>
              <a:ext uri="{C183D7F6-B498-43B3-948B-1728B52AA6E4}">
                <adec:decorative xmlns:adec="http://schemas.microsoft.com/office/drawing/2017/decorative" val="1"/>
              </a:ext>
            </a:extLst>
          </p:cNvPr>
          <p:cNvSpPr txBox="1"/>
          <p:nvPr>
            <p:custDataLst>
              <p:tags r:id="rId11"/>
            </p:custDataLst>
          </p:nvPr>
        </p:nvSpPr>
        <p:spPr>
          <a:xfrm>
            <a:off x="10337800" y="2412870"/>
            <a:ext cx="1016000" cy="635000"/>
          </a:xfrm>
          <a:prstGeom prst="rect">
            <a:avLst/>
          </a:prstGeom>
          <a:noFill/>
        </p:spPr>
        <p:txBody>
          <a:bodyPr vertOverflow="overflow" vert="horz" wrap="square" rtlCol="0" anchor="ctr" anchorCtr="0">
            <a:spAutoFit/>
          </a:bodyPr>
          <a:lstStyle/>
          <a:p>
            <a:pPr algn="r"/>
            <a:r>
              <a:rPr lang="en-GB"/>
              <a:t>92%</a:t>
            </a:r>
          </a:p>
        </p:txBody>
      </p:sp>
      <p:sp>
        <p:nvSpPr>
          <p:cNvPr id="12" name="Rectangle: Rounded Corners 11">
            <a:extLst>
              <a:ext uri="{FF2B5EF4-FFF2-40B4-BE49-F238E27FC236}">
                <a16:creationId xmlns:a16="http://schemas.microsoft.com/office/drawing/2014/main" id="{332DE8CF-515C-4E2D-98E2-5C0964613A45}"/>
              </a:ext>
              <a:ext uri="{C183D7F6-B498-43B3-948B-1728B52AA6E4}">
                <adec:decorative xmlns:adec="http://schemas.microsoft.com/office/drawing/2017/decorative" val="1"/>
              </a:ext>
            </a:extLst>
          </p:cNvPr>
          <p:cNvSpPr/>
          <p:nvPr>
            <p:custDataLst>
              <p:tags r:id="rId12"/>
            </p:custDataLst>
          </p:nvPr>
        </p:nvSpPr>
        <p:spPr>
          <a:xfrm>
            <a:off x="838200" y="256527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F1E330C6-7232-4D4C-AF83-793D5F47CAD1}"/>
              </a:ext>
              <a:ext uri="{C183D7F6-B498-43B3-948B-1728B52AA6E4}">
                <adec:decorative xmlns:adec="http://schemas.microsoft.com/office/drawing/2017/decorative" val="1"/>
              </a:ext>
            </a:extLst>
          </p:cNvPr>
          <p:cNvSpPr/>
          <p:nvPr>
            <p:custDataLst>
              <p:tags r:id="rId13"/>
            </p:custDataLst>
          </p:nvPr>
        </p:nvSpPr>
        <p:spPr>
          <a:xfrm>
            <a:off x="838200" y="2565270"/>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4" name="TextBox 13">
            <a:extLst>
              <a:ext uri="{FF2B5EF4-FFF2-40B4-BE49-F238E27FC236}">
                <a16:creationId xmlns:a16="http://schemas.microsoft.com/office/drawing/2014/main" id="{A02D568B-574E-42AF-B462-0FB4053C710B}"/>
              </a:ext>
            </a:extLst>
          </p:cNvPr>
          <p:cNvSpPr txBox="1"/>
          <p:nvPr>
            <p:custDataLst>
              <p:tags r:id="rId14"/>
            </p:custDataLst>
          </p:nvPr>
        </p:nvSpPr>
        <p:spPr>
          <a:xfrm>
            <a:off x="838200" y="3009770"/>
            <a:ext cx="9499600" cy="317500"/>
          </a:xfrm>
          <a:prstGeom prst="rect">
            <a:avLst/>
          </a:prstGeom>
          <a:noFill/>
        </p:spPr>
        <p:txBody>
          <a:bodyPr vertOverflow="overflow" vert="horz" wrap="square" tIns="0" bIns="0" rtlCol="0" anchor="b" anchorCtr="0">
            <a:normAutofit/>
          </a:bodyPr>
          <a:lstStyle/>
          <a:p>
            <a:pPr algn="l"/>
            <a:r>
              <a:rPr lang="en-GB"/>
              <a:t>No</a:t>
            </a:r>
          </a:p>
        </p:txBody>
      </p:sp>
      <p:sp>
        <p:nvSpPr>
          <p:cNvPr id="15" name="TextBox 14">
            <a:extLst>
              <a:ext uri="{FF2B5EF4-FFF2-40B4-BE49-F238E27FC236}">
                <a16:creationId xmlns:a16="http://schemas.microsoft.com/office/drawing/2014/main" id="{C814C1AD-3ED8-4F5E-8A81-1627295C5DFD}"/>
              </a:ext>
              <a:ext uri="{C183D7F6-B498-43B3-948B-1728B52AA6E4}">
                <adec:decorative xmlns:adec="http://schemas.microsoft.com/office/drawing/2017/decorative" val="1"/>
              </a:ext>
            </a:extLst>
          </p:cNvPr>
          <p:cNvSpPr txBox="1"/>
          <p:nvPr>
            <p:custDataLst>
              <p:tags r:id="rId15"/>
            </p:custDataLst>
          </p:nvPr>
        </p:nvSpPr>
        <p:spPr>
          <a:xfrm>
            <a:off x="10337800" y="3174870"/>
            <a:ext cx="1016000" cy="635000"/>
          </a:xfrm>
          <a:prstGeom prst="rect">
            <a:avLst/>
          </a:prstGeom>
          <a:noFill/>
        </p:spPr>
        <p:txBody>
          <a:bodyPr vertOverflow="overflow" vert="horz" wrap="square" rtlCol="0" anchor="ctr" anchorCtr="0">
            <a:spAutoFit/>
          </a:bodyPr>
          <a:lstStyle/>
          <a:p>
            <a:pPr algn="r"/>
            <a:r>
              <a:rPr lang="en-GB"/>
              <a:t>8%</a:t>
            </a:r>
          </a:p>
        </p:txBody>
      </p:sp>
      <p:sp>
        <p:nvSpPr>
          <p:cNvPr id="16" name="Rectangle: Rounded Corners 15">
            <a:extLst>
              <a:ext uri="{FF2B5EF4-FFF2-40B4-BE49-F238E27FC236}">
                <a16:creationId xmlns:a16="http://schemas.microsoft.com/office/drawing/2014/main" id="{717FE953-9790-43A4-B829-658AEA6D8C08}"/>
              </a:ext>
              <a:ext uri="{C183D7F6-B498-43B3-948B-1728B52AA6E4}">
                <adec:decorative xmlns:adec="http://schemas.microsoft.com/office/drawing/2017/decorative" val="1"/>
              </a:ext>
            </a:extLst>
          </p:cNvPr>
          <p:cNvSpPr/>
          <p:nvPr>
            <p:custDataLst>
              <p:tags r:id="rId16"/>
            </p:custDataLst>
          </p:nvPr>
        </p:nvSpPr>
        <p:spPr>
          <a:xfrm>
            <a:off x="838200" y="332727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7" name="Rectangle: Rounded Corners 16">
            <a:extLst>
              <a:ext uri="{FF2B5EF4-FFF2-40B4-BE49-F238E27FC236}">
                <a16:creationId xmlns:a16="http://schemas.microsoft.com/office/drawing/2014/main" id="{6B50CCE8-F477-4220-9FF4-FD2725579AD1}"/>
              </a:ext>
              <a:ext uri="{C183D7F6-B498-43B3-948B-1728B52AA6E4}">
                <adec:decorative xmlns:adec="http://schemas.microsoft.com/office/drawing/2017/decorative" val="1"/>
              </a:ext>
            </a:extLst>
          </p:cNvPr>
          <p:cNvSpPr/>
          <p:nvPr>
            <p:custDataLst>
              <p:tags r:id="rId17"/>
            </p:custDataLst>
          </p:nvPr>
        </p:nvSpPr>
        <p:spPr>
          <a:xfrm>
            <a:off x="838200" y="3327270"/>
            <a:ext cx="791633"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8" name="TextBox 17">
            <a:extLst>
              <a:ext uri="{FF2B5EF4-FFF2-40B4-BE49-F238E27FC236}">
                <a16:creationId xmlns:a16="http://schemas.microsoft.com/office/drawing/2014/main" id="{0C79D77B-5823-4E95-AE97-4DCFE51E620B}"/>
              </a:ext>
            </a:extLst>
          </p:cNvPr>
          <p:cNvSpPr txBox="1"/>
          <p:nvPr>
            <p:custDataLst>
              <p:tags r:id="rId18"/>
            </p:custDataLst>
          </p:nvPr>
        </p:nvSpPr>
        <p:spPr>
          <a:xfrm>
            <a:off x="838200" y="3771770"/>
            <a:ext cx="9499600" cy="317500"/>
          </a:xfrm>
          <a:prstGeom prst="rect">
            <a:avLst/>
          </a:prstGeom>
          <a:noFill/>
        </p:spPr>
        <p:txBody>
          <a:bodyPr vertOverflow="overflow" vert="horz" wrap="square" tIns="0" bIns="0" rtlCol="0" anchor="b" anchorCtr="0">
            <a:normAutofit/>
          </a:bodyPr>
          <a:lstStyle/>
          <a:p>
            <a:pPr algn="l"/>
            <a:r>
              <a:rPr lang="en-GB"/>
              <a:t>What is the Harvard Referencing Handbook?</a:t>
            </a:r>
          </a:p>
        </p:txBody>
      </p:sp>
      <p:sp>
        <p:nvSpPr>
          <p:cNvPr id="19" name="TextBox 18">
            <a:extLst>
              <a:ext uri="{FF2B5EF4-FFF2-40B4-BE49-F238E27FC236}">
                <a16:creationId xmlns:a16="http://schemas.microsoft.com/office/drawing/2014/main" id="{CB1BDA66-9682-498E-AE89-ADA9C199F2D4}"/>
              </a:ext>
              <a:ext uri="{C183D7F6-B498-43B3-948B-1728B52AA6E4}">
                <adec:decorative xmlns:adec="http://schemas.microsoft.com/office/drawing/2017/decorative" val="1"/>
              </a:ext>
            </a:extLst>
          </p:cNvPr>
          <p:cNvSpPr txBox="1"/>
          <p:nvPr>
            <p:custDataLst>
              <p:tags r:id="rId19"/>
            </p:custDataLst>
          </p:nvPr>
        </p:nvSpPr>
        <p:spPr>
          <a:xfrm>
            <a:off x="10337800" y="3936870"/>
            <a:ext cx="1016000" cy="635000"/>
          </a:xfrm>
          <a:prstGeom prst="rect">
            <a:avLst/>
          </a:prstGeom>
          <a:noFill/>
        </p:spPr>
        <p:txBody>
          <a:bodyPr vertOverflow="overflow" vert="horz" wrap="square" rtlCol="0" anchor="ctr" anchorCtr="0">
            <a:spAutoFit/>
          </a:bodyPr>
          <a:lstStyle/>
          <a:p>
            <a:pPr algn="r"/>
            <a:r>
              <a:rPr lang="en-GB"/>
              <a:t>0%</a:t>
            </a:r>
          </a:p>
        </p:txBody>
      </p:sp>
      <p:sp>
        <p:nvSpPr>
          <p:cNvPr id="20" name="Rectangle: Rounded Corners 19">
            <a:extLst>
              <a:ext uri="{FF2B5EF4-FFF2-40B4-BE49-F238E27FC236}">
                <a16:creationId xmlns:a16="http://schemas.microsoft.com/office/drawing/2014/main" id="{3456A539-2219-4A74-AA23-F99DA22D68BC}"/>
              </a:ext>
              <a:ext uri="{C183D7F6-B498-43B3-948B-1728B52AA6E4}">
                <adec:decorative xmlns:adec="http://schemas.microsoft.com/office/drawing/2017/decorative" val="1"/>
              </a:ext>
            </a:extLst>
          </p:cNvPr>
          <p:cNvSpPr/>
          <p:nvPr>
            <p:custDataLst>
              <p:tags r:id="rId20"/>
            </p:custDataLst>
          </p:nvPr>
        </p:nvSpPr>
        <p:spPr>
          <a:xfrm>
            <a:off x="838200" y="408927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1" name="Rectangle: Rounded Corners 20">
            <a:extLst>
              <a:ext uri="{FF2B5EF4-FFF2-40B4-BE49-F238E27FC236}">
                <a16:creationId xmlns:a16="http://schemas.microsoft.com/office/drawing/2014/main" id="{898FBB2C-6266-4DD1-AFAF-E731F8E032D6}"/>
              </a:ext>
              <a:ext uri="{C183D7F6-B498-43B3-948B-1728B52AA6E4}">
                <adec:decorative xmlns:adec="http://schemas.microsoft.com/office/drawing/2017/decorative" val="1"/>
              </a:ext>
            </a:extLst>
          </p:cNvPr>
          <p:cNvSpPr/>
          <p:nvPr>
            <p:custDataLst>
              <p:tags r:id="rId21"/>
            </p:custDataLst>
          </p:nvPr>
        </p:nvSpPr>
        <p:spPr>
          <a:xfrm>
            <a:off x="838200" y="408927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2" name="Rectangle 21">
            <a:extLst>
              <a:ext uri="{FF2B5EF4-FFF2-40B4-BE49-F238E27FC236}">
                <a16:creationId xmlns:a16="http://schemas.microsoft.com/office/drawing/2014/main" id="{7C4F0878-0170-4767-90B2-90E5AAA78500}"/>
              </a:ext>
              <a:ext uri="{C183D7F6-B498-43B3-948B-1728B52AA6E4}">
                <adec:decorative xmlns:adec="http://schemas.microsoft.com/office/drawing/2017/decorative" val="1"/>
              </a:ext>
            </a:extLst>
          </p:cNvPr>
          <p:cNvSpPr/>
          <p:nvPr>
            <p:custDataLst>
              <p:tags r:id="rId22"/>
            </p:custDataLst>
          </p:nvPr>
        </p:nvSpPr>
        <p:spPr>
          <a:xfrm>
            <a:off x="0" y="5486400"/>
            <a:ext cx="12192000" cy="1219200"/>
          </a:xfrm>
          <a:prstGeom prst="rect">
            <a:avLst/>
          </a:prstGeom>
          <a:solidFill>
            <a:srgbClr val="666666">
              <a:alpha val="40000"/>
              <a:alpha val="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srgbClr>
          </a:solidFill>
          <a:ln w="12700" cap="flat" cmpd="sng" algn="ctr">
            <a:solidFill>
              <a:srgbClr val="808080">
                <a:alpha val="40000"/>
                <a:alpha val="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Tree>
    <p:custDataLst>
      <p:tags r:id="rId1"/>
    </p:custDataLst>
    <p:extLst>
      <p:ext uri="{BB962C8B-B14F-4D97-AF65-F5344CB8AC3E}">
        <p14:creationId xmlns:p14="http://schemas.microsoft.com/office/powerpoint/2010/main" val="29269030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814576"/>
            <a:ext cx="10515600" cy="1325563"/>
          </a:xfrm>
        </p:spPr>
        <p:txBody>
          <a:bodyPr/>
          <a:lstStyle/>
          <a:p>
            <a:r>
              <a:rPr lang="en-GB" dirty="0"/>
              <a:t>I understand the difference between paraphrasing and quoting.</a:t>
            </a:r>
            <a:endParaRPr lang="en-FI" dirty="0"/>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D8A81D92-64E6-4155-BBFA-ED8A0331FAE4}"/>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13/13</a:t>
            </a:r>
          </a:p>
        </p:txBody>
      </p:sp>
      <p:sp>
        <p:nvSpPr>
          <p:cNvPr id="5" name="Rectangle: Rounded Corners 4">
            <a:extLst>
              <a:ext uri="{FF2B5EF4-FFF2-40B4-BE49-F238E27FC236}">
                <a16:creationId xmlns:a16="http://schemas.microsoft.com/office/drawing/2014/main" id="{366096C1-E1A9-4BFD-9DF9-ED39684B0BE3}"/>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C0AC9B6A-2384-4275-A177-DA4EA28868AF}"/>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5920F248-DC7A-4216-9BC6-1F93D8E9FEB3}"/>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F642F6D6-5438-40C3-A585-3F76184FA4FC}"/>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986F0A7D-89E8-44AC-9B58-D22D303F7370}"/>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9C763171-58D5-484F-AE39-D95F0AB900F9}"/>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1" name="TextBox 10">
            <a:extLst>
              <a:ext uri="{FF2B5EF4-FFF2-40B4-BE49-F238E27FC236}">
                <a16:creationId xmlns:a16="http://schemas.microsoft.com/office/drawing/2014/main" id="{7A728932-3AE2-4A96-A1BA-D1AC9FCADF18}"/>
              </a:ext>
            </a:extLst>
          </p:cNvPr>
          <p:cNvSpPr txBox="1"/>
          <p:nvPr>
            <p:custDataLst>
              <p:tags r:id="rId11"/>
            </p:custDataLst>
          </p:nvPr>
        </p:nvSpPr>
        <p:spPr>
          <a:xfrm>
            <a:off x="838200" y="2402753"/>
            <a:ext cx="9499600" cy="317500"/>
          </a:xfrm>
          <a:prstGeom prst="rect">
            <a:avLst/>
          </a:prstGeom>
          <a:noFill/>
        </p:spPr>
        <p:txBody>
          <a:bodyPr vertOverflow="overflow" vert="horz" wrap="square" tIns="0" bIns="0" rtlCol="0" anchor="b" anchorCtr="0">
            <a:normAutofit/>
          </a:bodyPr>
          <a:lstStyle/>
          <a:p>
            <a:pPr algn="l"/>
            <a:r>
              <a:rPr lang="en-GB"/>
              <a:t>Yes</a:t>
            </a:r>
          </a:p>
        </p:txBody>
      </p:sp>
      <p:sp>
        <p:nvSpPr>
          <p:cNvPr id="12" name="TextBox 11">
            <a:extLst>
              <a:ext uri="{FF2B5EF4-FFF2-40B4-BE49-F238E27FC236}">
                <a16:creationId xmlns:a16="http://schemas.microsoft.com/office/drawing/2014/main" id="{B3A44BB9-40F0-4D1E-8BF1-B333FCA0E711}"/>
              </a:ext>
              <a:ext uri="{C183D7F6-B498-43B3-948B-1728B52AA6E4}">
                <adec:decorative xmlns:adec="http://schemas.microsoft.com/office/drawing/2017/decorative" val="1"/>
              </a:ext>
            </a:extLst>
          </p:cNvPr>
          <p:cNvSpPr txBox="1"/>
          <p:nvPr>
            <p:custDataLst>
              <p:tags r:id="rId12"/>
            </p:custDataLst>
          </p:nvPr>
        </p:nvSpPr>
        <p:spPr>
          <a:xfrm>
            <a:off x="10337800" y="2700687"/>
            <a:ext cx="1016000" cy="369332"/>
          </a:xfrm>
          <a:prstGeom prst="rect">
            <a:avLst/>
          </a:prstGeom>
          <a:noFill/>
        </p:spPr>
        <p:txBody>
          <a:bodyPr vertOverflow="overflow" vert="horz" wrap="square" rtlCol="0" anchor="ctr" anchorCtr="0">
            <a:spAutoFit/>
          </a:bodyPr>
          <a:lstStyle/>
          <a:p>
            <a:pPr algn="r"/>
            <a:r>
              <a:rPr lang="en-GB"/>
              <a:t>0%</a:t>
            </a:r>
          </a:p>
        </p:txBody>
      </p:sp>
      <p:sp>
        <p:nvSpPr>
          <p:cNvPr id="13" name="Rectangle: Rounded Corners 12">
            <a:extLst>
              <a:ext uri="{FF2B5EF4-FFF2-40B4-BE49-F238E27FC236}">
                <a16:creationId xmlns:a16="http://schemas.microsoft.com/office/drawing/2014/main" id="{8065C1FB-A66F-4D3A-92A1-1208765E0D4B}"/>
              </a:ext>
              <a:ext uri="{C183D7F6-B498-43B3-948B-1728B52AA6E4}">
                <adec:decorative xmlns:adec="http://schemas.microsoft.com/office/drawing/2017/decorative" val="1"/>
              </a:ext>
            </a:extLst>
          </p:cNvPr>
          <p:cNvSpPr/>
          <p:nvPr>
            <p:custDataLst>
              <p:tags r:id="rId13"/>
            </p:custDataLst>
          </p:nvPr>
        </p:nvSpPr>
        <p:spPr>
          <a:xfrm>
            <a:off x="838200" y="2720253"/>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12FB3085-8A04-4D0E-A74A-6DCBF96775E6}"/>
              </a:ext>
              <a:ext uri="{C183D7F6-B498-43B3-948B-1728B52AA6E4}">
                <adec:decorative xmlns:adec="http://schemas.microsoft.com/office/drawing/2017/decorative" val="1"/>
              </a:ext>
            </a:extLst>
          </p:cNvPr>
          <p:cNvSpPr/>
          <p:nvPr>
            <p:custDataLst>
              <p:tags r:id="rId14"/>
            </p:custDataLst>
          </p:nvPr>
        </p:nvSpPr>
        <p:spPr>
          <a:xfrm>
            <a:off x="838200" y="2720253"/>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5" name="TextBox 14">
            <a:extLst>
              <a:ext uri="{FF2B5EF4-FFF2-40B4-BE49-F238E27FC236}">
                <a16:creationId xmlns:a16="http://schemas.microsoft.com/office/drawing/2014/main" id="{407D8F80-CFFF-4B59-835C-1E638C7DD0D5}"/>
              </a:ext>
            </a:extLst>
          </p:cNvPr>
          <p:cNvSpPr txBox="1"/>
          <p:nvPr>
            <p:custDataLst>
              <p:tags r:id="rId15"/>
            </p:custDataLst>
          </p:nvPr>
        </p:nvSpPr>
        <p:spPr>
          <a:xfrm>
            <a:off x="838200" y="3164753"/>
            <a:ext cx="9499600" cy="317500"/>
          </a:xfrm>
          <a:prstGeom prst="rect">
            <a:avLst/>
          </a:prstGeom>
          <a:noFill/>
        </p:spPr>
        <p:txBody>
          <a:bodyPr vertOverflow="overflow" vert="horz" wrap="square" tIns="0" bIns="0" rtlCol="0" anchor="b" anchorCtr="0">
            <a:normAutofit/>
          </a:bodyPr>
          <a:lstStyle/>
          <a:p>
            <a:pPr algn="l"/>
            <a:r>
              <a:rPr lang="en-GB"/>
              <a:t>No</a:t>
            </a:r>
          </a:p>
        </p:txBody>
      </p:sp>
      <p:sp>
        <p:nvSpPr>
          <p:cNvPr id="16" name="TextBox 15">
            <a:extLst>
              <a:ext uri="{FF2B5EF4-FFF2-40B4-BE49-F238E27FC236}">
                <a16:creationId xmlns:a16="http://schemas.microsoft.com/office/drawing/2014/main" id="{BA799D9E-7C74-44D6-992D-6962922C8CEE}"/>
              </a:ext>
              <a:ext uri="{C183D7F6-B498-43B3-948B-1728B52AA6E4}">
                <adec:decorative xmlns:adec="http://schemas.microsoft.com/office/drawing/2017/decorative" val="1"/>
              </a:ext>
            </a:extLst>
          </p:cNvPr>
          <p:cNvSpPr txBox="1"/>
          <p:nvPr>
            <p:custDataLst>
              <p:tags r:id="rId16"/>
            </p:custDataLst>
          </p:nvPr>
        </p:nvSpPr>
        <p:spPr>
          <a:xfrm>
            <a:off x="10337800" y="3462687"/>
            <a:ext cx="1016000" cy="369332"/>
          </a:xfrm>
          <a:prstGeom prst="rect">
            <a:avLst/>
          </a:prstGeom>
          <a:noFill/>
        </p:spPr>
        <p:txBody>
          <a:bodyPr vertOverflow="overflow" vert="horz" wrap="square" rtlCol="0" anchor="ctr" anchorCtr="0">
            <a:spAutoFit/>
          </a:bodyPr>
          <a:lstStyle/>
          <a:p>
            <a:pPr algn="r"/>
            <a:r>
              <a:rPr lang="en-GB"/>
              <a:t>0%</a:t>
            </a:r>
          </a:p>
        </p:txBody>
      </p:sp>
      <p:sp>
        <p:nvSpPr>
          <p:cNvPr id="17" name="Rectangle: Rounded Corners 16">
            <a:extLst>
              <a:ext uri="{FF2B5EF4-FFF2-40B4-BE49-F238E27FC236}">
                <a16:creationId xmlns:a16="http://schemas.microsoft.com/office/drawing/2014/main" id="{3876437B-2622-4D59-AC46-F14BC70642DB}"/>
              </a:ext>
              <a:ext uri="{C183D7F6-B498-43B3-948B-1728B52AA6E4}">
                <adec:decorative xmlns:adec="http://schemas.microsoft.com/office/drawing/2017/decorative" val="1"/>
              </a:ext>
            </a:extLst>
          </p:cNvPr>
          <p:cNvSpPr/>
          <p:nvPr>
            <p:custDataLst>
              <p:tags r:id="rId17"/>
            </p:custDataLst>
          </p:nvPr>
        </p:nvSpPr>
        <p:spPr>
          <a:xfrm>
            <a:off x="838200" y="3482253"/>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8" name="Rectangle: Rounded Corners 17">
            <a:extLst>
              <a:ext uri="{FF2B5EF4-FFF2-40B4-BE49-F238E27FC236}">
                <a16:creationId xmlns:a16="http://schemas.microsoft.com/office/drawing/2014/main" id="{726DDCA1-5D23-4754-A8D9-92DFBB0352A5}"/>
              </a:ext>
              <a:ext uri="{C183D7F6-B498-43B3-948B-1728B52AA6E4}">
                <adec:decorative xmlns:adec="http://schemas.microsoft.com/office/drawing/2017/decorative" val="1"/>
              </a:ext>
            </a:extLst>
          </p:cNvPr>
          <p:cNvSpPr/>
          <p:nvPr>
            <p:custDataLst>
              <p:tags r:id="rId18"/>
            </p:custDataLst>
          </p:nvPr>
        </p:nvSpPr>
        <p:spPr>
          <a:xfrm>
            <a:off x="838200" y="3482253"/>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9" name="TextBox 18">
            <a:extLst>
              <a:ext uri="{FF2B5EF4-FFF2-40B4-BE49-F238E27FC236}">
                <a16:creationId xmlns:a16="http://schemas.microsoft.com/office/drawing/2014/main" id="{2ADB6E6D-084D-4D19-BAC9-FE60F799BF18}"/>
              </a:ext>
            </a:extLst>
          </p:cNvPr>
          <p:cNvSpPr txBox="1"/>
          <p:nvPr>
            <p:custDataLst>
              <p:tags r:id="rId19"/>
            </p:custDataLst>
          </p:nvPr>
        </p:nvSpPr>
        <p:spPr>
          <a:xfrm>
            <a:off x="838200" y="3926753"/>
            <a:ext cx="9499600" cy="317500"/>
          </a:xfrm>
          <a:prstGeom prst="rect">
            <a:avLst/>
          </a:prstGeom>
          <a:noFill/>
        </p:spPr>
        <p:txBody>
          <a:bodyPr vertOverflow="overflow" vert="horz" wrap="square" tIns="0" bIns="0" rtlCol="0" anchor="b" anchorCtr="0">
            <a:normAutofit/>
          </a:bodyPr>
          <a:lstStyle/>
          <a:p>
            <a:pPr algn="l"/>
            <a:r>
              <a:rPr lang="en-GB"/>
              <a:t>Help! I need a refresher</a:t>
            </a:r>
          </a:p>
        </p:txBody>
      </p:sp>
      <p:sp>
        <p:nvSpPr>
          <p:cNvPr id="20" name="TextBox 19">
            <a:extLst>
              <a:ext uri="{FF2B5EF4-FFF2-40B4-BE49-F238E27FC236}">
                <a16:creationId xmlns:a16="http://schemas.microsoft.com/office/drawing/2014/main" id="{C26D6CFF-3059-4EED-B563-73FC94ACCF06}"/>
              </a:ext>
              <a:ext uri="{C183D7F6-B498-43B3-948B-1728B52AA6E4}">
                <adec:decorative xmlns:adec="http://schemas.microsoft.com/office/drawing/2017/decorative" val="1"/>
              </a:ext>
            </a:extLst>
          </p:cNvPr>
          <p:cNvSpPr txBox="1"/>
          <p:nvPr>
            <p:custDataLst>
              <p:tags r:id="rId20"/>
            </p:custDataLst>
          </p:nvPr>
        </p:nvSpPr>
        <p:spPr>
          <a:xfrm>
            <a:off x="10337800" y="4224687"/>
            <a:ext cx="1016000" cy="369332"/>
          </a:xfrm>
          <a:prstGeom prst="rect">
            <a:avLst/>
          </a:prstGeom>
          <a:noFill/>
        </p:spPr>
        <p:txBody>
          <a:bodyPr vertOverflow="overflow" vert="horz" wrap="square" rtlCol="0" anchor="ctr" anchorCtr="0">
            <a:spAutoFit/>
          </a:bodyPr>
          <a:lstStyle/>
          <a:p>
            <a:pPr algn="r"/>
            <a:r>
              <a:rPr lang="en-GB"/>
              <a:t>0%</a:t>
            </a:r>
          </a:p>
        </p:txBody>
      </p:sp>
      <p:sp>
        <p:nvSpPr>
          <p:cNvPr id="21" name="Rectangle: Rounded Corners 20">
            <a:extLst>
              <a:ext uri="{FF2B5EF4-FFF2-40B4-BE49-F238E27FC236}">
                <a16:creationId xmlns:a16="http://schemas.microsoft.com/office/drawing/2014/main" id="{35C9F773-44C1-4D87-85A6-C7D174E92AEE}"/>
              </a:ext>
              <a:ext uri="{C183D7F6-B498-43B3-948B-1728B52AA6E4}">
                <adec:decorative xmlns:adec="http://schemas.microsoft.com/office/drawing/2017/decorative" val="1"/>
              </a:ext>
            </a:extLst>
          </p:cNvPr>
          <p:cNvSpPr/>
          <p:nvPr>
            <p:custDataLst>
              <p:tags r:id="rId21"/>
            </p:custDataLst>
          </p:nvPr>
        </p:nvSpPr>
        <p:spPr>
          <a:xfrm>
            <a:off x="838200" y="4244253"/>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2" name="Rectangle: Rounded Corners 21">
            <a:extLst>
              <a:ext uri="{FF2B5EF4-FFF2-40B4-BE49-F238E27FC236}">
                <a16:creationId xmlns:a16="http://schemas.microsoft.com/office/drawing/2014/main" id="{419454D3-5D44-4554-89BE-FCDCEA796F51}"/>
              </a:ext>
              <a:ext uri="{C183D7F6-B498-43B3-948B-1728B52AA6E4}">
                <adec:decorative xmlns:adec="http://schemas.microsoft.com/office/drawing/2017/decorative" val="1"/>
              </a:ext>
            </a:extLst>
          </p:cNvPr>
          <p:cNvSpPr/>
          <p:nvPr>
            <p:custDataLst>
              <p:tags r:id="rId22"/>
            </p:custDataLst>
          </p:nvPr>
        </p:nvSpPr>
        <p:spPr>
          <a:xfrm>
            <a:off x="838200" y="4244253"/>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Tree>
    <p:custDataLst>
      <p:tags r:id="rId1"/>
    </p:custDataLst>
    <p:extLst>
      <p:ext uri="{BB962C8B-B14F-4D97-AF65-F5344CB8AC3E}">
        <p14:creationId xmlns:p14="http://schemas.microsoft.com/office/powerpoint/2010/main" val="1895158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651843"/>
            <a:ext cx="10515600" cy="1325563"/>
          </a:xfrm>
        </p:spPr>
        <p:txBody>
          <a:bodyPr/>
          <a:lstStyle/>
          <a:p>
            <a:r>
              <a:rPr lang="en-GB"/>
              <a:t>I understand the difference between paraphrasing and quoting.</a:t>
            </a:r>
            <a:endParaRPr lang="en-FI"/>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6321D565-2CA6-4BAF-B598-14B6232EEC8A}"/>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13/13</a:t>
            </a:r>
          </a:p>
        </p:txBody>
      </p:sp>
      <p:sp>
        <p:nvSpPr>
          <p:cNvPr id="5" name="Rectangle: Rounded Corners 4">
            <a:extLst>
              <a:ext uri="{FF2B5EF4-FFF2-40B4-BE49-F238E27FC236}">
                <a16:creationId xmlns:a16="http://schemas.microsoft.com/office/drawing/2014/main" id="{03782D7B-41B7-469F-A172-E76119B1D8FB}"/>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6" name="Rectangle: Top Corners Snipped 5">
            <a:extLst>
              <a:ext uri="{FF2B5EF4-FFF2-40B4-BE49-F238E27FC236}">
                <a16:creationId xmlns:a16="http://schemas.microsoft.com/office/drawing/2014/main" id="{6B230CE3-C6B0-49DB-8B7D-3F2299D5E3FE}"/>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D63CD20B-9531-456D-9AD9-E8A68F8FC568}"/>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E66F655F-DE84-404A-BC66-A08D7F51E55E}"/>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DAC76E05-504C-405E-888D-2953A5EFE991}"/>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0" name="TextBox 9">
            <a:extLst>
              <a:ext uri="{FF2B5EF4-FFF2-40B4-BE49-F238E27FC236}">
                <a16:creationId xmlns:a16="http://schemas.microsoft.com/office/drawing/2014/main" id="{20EBFA21-8DD0-430D-947A-73DD797B1EE8}"/>
              </a:ext>
            </a:extLst>
          </p:cNvPr>
          <p:cNvSpPr txBox="1"/>
          <p:nvPr>
            <p:custDataLst>
              <p:tags r:id="rId10"/>
            </p:custDataLst>
          </p:nvPr>
        </p:nvSpPr>
        <p:spPr>
          <a:xfrm>
            <a:off x="838200" y="2247770"/>
            <a:ext cx="9499600" cy="317500"/>
          </a:xfrm>
          <a:prstGeom prst="rect">
            <a:avLst/>
          </a:prstGeom>
          <a:noFill/>
        </p:spPr>
        <p:txBody>
          <a:bodyPr vertOverflow="overflow" vert="horz" wrap="square" tIns="0" bIns="0" rtlCol="0" anchor="b" anchorCtr="0">
            <a:normAutofit/>
          </a:bodyPr>
          <a:lstStyle/>
          <a:p>
            <a:pPr algn="l"/>
            <a:r>
              <a:rPr lang="en-GB"/>
              <a:t>Yes</a:t>
            </a:r>
          </a:p>
        </p:txBody>
      </p:sp>
      <p:sp>
        <p:nvSpPr>
          <p:cNvPr id="11" name="TextBox 10">
            <a:extLst>
              <a:ext uri="{FF2B5EF4-FFF2-40B4-BE49-F238E27FC236}">
                <a16:creationId xmlns:a16="http://schemas.microsoft.com/office/drawing/2014/main" id="{F169DA31-D3F2-460B-91B6-A4AD838E1FE4}"/>
              </a:ext>
              <a:ext uri="{C183D7F6-B498-43B3-948B-1728B52AA6E4}">
                <adec:decorative xmlns:adec="http://schemas.microsoft.com/office/drawing/2017/decorative" val="1"/>
              </a:ext>
            </a:extLst>
          </p:cNvPr>
          <p:cNvSpPr txBox="1"/>
          <p:nvPr>
            <p:custDataLst>
              <p:tags r:id="rId11"/>
            </p:custDataLst>
          </p:nvPr>
        </p:nvSpPr>
        <p:spPr>
          <a:xfrm>
            <a:off x="10337800" y="2412870"/>
            <a:ext cx="1016000" cy="635000"/>
          </a:xfrm>
          <a:prstGeom prst="rect">
            <a:avLst/>
          </a:prstGeom>
          <a:noFill/>
        </p:spPr>
        <p:txBody>
          <a:bodyPr vertOverflow="overflow" vert="horz" wrap="square" rtlCol="0" anchor="ctr" anchorCtr="0">
            <a:spAutoFit/>
          </a:bodyPr>
          <a:lstStyle/>
          <a:p>
            <a:pPr algn="r"/>
            <a:r>
              <a:rPr lang="en-GB"/>
              <a:t>100%</a:t>
            </a:r>
          </a:p>
        </p:txBody>
      </p:sp>
      <p:sp>
        <p:nvSpPr>
          <p:cNvPr id="12" name="Rectangle: Rounded Corners 11">
            <a:extLst>
              <a:ext uri="{FF2B5EF4-FFF2-40B4-BE49-F238E27FC236}">
                <a16:creationId xmlns:a16="http://schemas.microsoft.com/office/drawing/2014/main" id="{ACF0F6E0-9E87-419A-A1AE-5F6DE29BAE99}"/>
              </a:ext>
              <a:ext uri="{C183D7F6-B498-43B3-948B-1728B52AA6E4}">
                <adec:decorative xmlns:adec="http://schemas.microsoft.com/office/drawing/2017/decorative" val="1"/>
              </a:ext>
            </a:extLst>
          </p:cNvPr>
          <p:cNvSpPr/>
          <p:nvPr>
            <p:custDataLst>
              <p:tags r:id="rId12"/>
            </p:custDataLst>
          </p:nvPr>
        </p:nvSpPr>
        <p:spPr>
          <a:xfrm>
            <a:off x="838200" y="256527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E9CADC65-7012-4EA2-8904-6136DAC7F050}"/>
              </a:ext>
              <a:ext uri="{C183D7F6-B498-43B3-948B-1728B52AA6E4}">
                <adec:decorative xmlns:adec="http://schemas.microsoft.com/office/drawing/2017/decorative" val="1"/>
              </a:ext>
            </a:extLst>
          </p:cNvPr>
          <p:cNvSpPr/>
          <p:nvPr>
            <p:custDataLst>
              <p:tags r:id="rId13"/>
            </p:custDataLst>
          </p:nvPr>
        </p:nvSpPr>
        <p:spPr>
          <a:xfrm>
            <a:off x="838200" y="2565270"/>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4" name="TextBox 13">
            <a:extLst>
              <a:ext uri="{FF2B5EF4-FFF2-40B4-BE49-F238E27FC236}">
                <a16:creationId xmlns:a16="http://schemas.microsoft.com/office/drawing/2014/main" id="{08779715-440D-44F8-A949-A241DF0D3830}"/>
              </a:ext>
            </a:extLst>
          </p:cNvPr>
          <p:cNvSpPr txBox="1"/>
          <p:nvPr>
            <p:custDataLst>
              <p:tags r:id="rId14"/>
            </p:custDataLst>
          </p:nvPr>
        </p:nvSpPr>
        <p:spPr>
          <a:xfrm>
            <a:off x="838200" y="3009770"/>
            <a:ext cx="9499600" cy="317500"/>
          </a:xfrm>
          <a:prstGeom prst="rect">
            <a:avLst/>
          </a:prstGeom>
          <a:noFill/>
        </p:spPr>
        <p:txBody>
          <a:bodyPr vertOverflow="overflow" vert="horz" wrap="square" tIns="0" bIns="0" rtlCol="0" anchor="b" anchorCtr="0">
            <a:normAutofit/>
          </a:bodyPr>
          <a:lstStyle/>
          <a:p>
            <a:pPr algn="l"/>
            <a:r>
              <a:rPr lang="en-GB"/>
              <a:t>No</a:t>
            </a:r>
          </a:p>
        </p:txBody>
      </p:sp>
      <p:sp>
        <p:nvSpPr>
          <p:cNvPr id="15" name="TextBox 14">
            <a:extLst>
              <a:ext uri="{FF2B5EF4-FFF2-40B4-BE49-F238E27FC236}">
                <a16:creationId xmlns:a16="http://schemas.microsoft.com/office/drawing/2014/main" id="{BD6E1F4A-1289-4A7A-B48D-9B09505E1BEC}"/>
              </a:ext>
              <a:ext uri="{C183D7F6-B498-43B3-948B-1728B52AA6E4}">
                <adec:decorative xmlns:adec="http://schemas.microsoft.com/office/drawing/2017/decorative" val="1"/>
              </a:ext>
            </a:extLst>
          </p:cNvPr>
          <p:cNvSpPr txBox="1"/>
          <p:nvPr>
            <p:custDataLst>
              <p:tags r:id="rId15"/>
            </p:custDataLst>
          </p:nvPr>
        </p:nvSpPr>
        <p:spPr>
          <a:xfrm>
            <a:off x="10337800" y="3174870"/>
            <a:ext cx="1016000" cy="635000"/>
          </a:xfrm>
          <a:prstGeom prst="rect">
            <a:avLst/>
          </a:prstGeom>
          <a:noFill/>
        </p:spPr>
        <p:txBody>
          <a:bodyPr vertOverflow="overflow" vert="horz" wrap="square" rtlCol="0" anchor="ctr" anchorCtr="0">
            <a:spAutoFit/>
          </a:bodyPr>
          <a:lstStyle/>
          <a:p>
            <a:pPr algn="r"/>
            <a:r>
              <a:rPr lang="en-GB"/>
              <a:t>0%</a:t>
            </a:r>
          </a:p>
        </p:txBody>
      </p:sp>
      <p:sp>
        <p:nvSpPr>
          <p:cNvPr id="16" name="Rectangle: Rounded Corners 15">
            <a:extLst>
              <a:ext uri="{FF2B5EF4-FFF2-40B4-BE49-F238E27FC236}">
                <a16:creationId xmlns:a16="http://schemas.microsoft.com/office/drawing/2014/main" id="{6CF0D798-FDBA-4994-8B23-5BC86F04422C}"/>
              </a:ext>
              <a:ext uri="{C183D7F6-B498-43B3-948B-1728B52AA6E4}">
                <adec:decorative xmlns:adec="http://schemas.microsoft.com/office/drawing/2017/decorative" val="1"/>
              </a:ext>
            </a:extLst>
          </p:cNvPr>
          <p:cNvSpPr/>
          <p:nvPr>
            <p:custDataLst>
              <p:tags r:id="rId16"/>
            </p:custDataLst>
          </p:nvPr>
        </p:nvSpPr>
        <p:spPr>
          <a:xfrm>
            <a:off x="838200" y="332727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7" name="Rectangle: Rounded Corners 16">
            <a:extLst>
              <a:ext uri="{FF2B5EF4-FFF2-40B4-BE49-F238E27FC236}">
                <a16:creationId xmlns:a16="http://schemas.microsoft.com/office/drawing/2014/main" id="{B2DB454E-FD4D-44F1-B74D-1664F2879387}"/>
              </a:ext>
              <a:ext uri="{C183D7F6-B498-43B3-948B-1728B52AA6E4}">
                <adec:decorative xmlns:adec="http://schemas.microsoft.com/office/drawing/2017/decorative" val="1"/>
              </a:ext>
            </a:extLst>
          </p:cNvPr>
          <p:cNvSpPr/>
          <p:nvPr>
            <p:custDataLst>
              <p:tags r:id="rId17"/>
            </p:custDataLst>
          </p:nvPr>
        </p:nvSpPr>
        <p:spPr>
          <a:xfrm>
            <a:off x="838200" y="332727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8" name="TextBox 17">
            <a:extLst>
              <a:ext uri="{FF2B5EF4-FFF2-40B4-BE49-F238E27FC236}">
                <a16:creationId xmlns:a16="http://schemas.microsoft.com/office/drawing/2014/main" id="{09B08087-11CB-4C9C-9735-659DD7371DF8}"/>
              </a:ext>
            </a:extLst>
          </p:cNvPr>
          <p:cNvSpPr txBox="1"/>
          <p:nvPr>
            <p:custDataLst>
              <p:tags r:id="rId18"/>
            </p:custDataLst>
          </p:nvPr>
        </p:nvSpPr>
        <p:spPr>
          <a:xfrm>
            <a:off x="838200" y="3771770"/>
            <a:ext cx="9499600" cy="317500"/>
          </a:xfrm>
          <a:prstGeom prst="rect">
            <a:avLst/>
          </a:prstGeom>
          <a:noFill/>
        </p:spPr>
        <p:txBody>
          <a:bodyPr vertOverflow="overflow" vert="horz" wrap="square" tIns="0" bIns="0" rtlCol="0" anchor="b" anchorCtr="0">
            <a:normAutofit/>
          </a:bodyPr>
          <a:lstStyle/>
          <a:p>
            <a:pPr algn="l"/>
            <a:r>
              <a:rPr lang="en-GB"/>
              <a:t>Help! I need a refresher</a:t>
            </a:r>
          </a:p>
        </p:txBody>
      </p:sp>
      <p:sp>
        <p:nvSpPr>
          <p:cNvPr id="19" name="TextBox 18">
            <a:extLst>
              <a:ext uri="{FF2B5EF4-FFF2-40B4-BE49-F238E27FC236}">
                <a16:creationId xmlns:a16="http://schemas.microsoft.com/office/drawing/2014/main" id="{63196AA4-B110-4ED0-8399-EA5AD019DCD3}"/>
              </a:ext>
              <a:ext uri="{C183D7F6-B498-43B3-948B-1728B52AA6E4}">
                <adec:decorative xmlns:adec="http://schemas.microsoft.com/office/drawing/2017/decorative" val="1"/>
              </a:ext>
            </a:extLst>
          </p:cNvPr>
          <p:cNvSpPr txBox="1"/>
          <p:nvPr>
            <p:custDataLst>
              <p:tags r:id="rId19"/>
            </p:custDataLst>
          </p:nvPr>
        </p:nvSpPr>
        <p:spPr>
          <a:xfrm>
            <a:off x="10337800" y="3936870"/>
            <a:ext cx="1016000" cy="635000"/>
          </a:xfrm>
          <a:prstGeom prst="rect">
            <a:avLst/>
          </a:prstGeom>
          <a:noFill/>
        </p:spPr>
        <p:txBody>
          <a:bodyPr vertOverflow="overflow" vert="horz" wrap="square" rtlCol="0" anchor="ctr" anchorCtr="0">
            <a:spAutoFit/>
          </a:bodyPr>
          <a:lstStyle/>
          <a:p>
            <a:pPr algn="r"/>
            <a:r>
              <a:rPr lang="en-GB"/>
              <a:t>0%</a:t>
            </a:r>
          </a:p>
        </p:txBody>
      </p:sp>
      <p:sp>
        <p:nvSpPr>
          <p:cNvPr id="20" name="Rectangle: Rounded Corners 19">
            <a:extLst>
              <a:ext uri="{FF2B5EF4-FFF2-40B4-BE49-F238E27FC236}">
                <a16:creationId xmlns:a16="http://schemas.microsoft.com/office/drawing/2014/main" id="{18A4FEC3-68A1-49FB-B5D9-CFBEFDD2B63A}"/>
              </a:ext>
              <a:ext uri="{C183D7F6-B498-43B3-948B-1728B52AA6E4}">
                <adec:decorative xmlns:adec="http://schemas.microsoft.com/office/drawing/2017/decorative" val="1"/>
              </a:ext>
            </a:extLst>
          </p:cNvPr>
          <p:cNvSpPr/>
          <p:nvPr>
            <p:custDataLst>
              <p:tags r:id="rId20"/>
            </p:custDataLst>
          </p:nvPr>
        </p:nvSpPr>
        <p:spPr>
          <a:xfrm>
            <a:off x="838200" y="408927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1" name="Rectangle: Rounded Corners 20">
            <a:extLst>
              <a:ext uri="{FF2B5EF4-FFF2-40B4-BE49-F238E27FC236}">
                <a16:creationId xmlns:a16="http://schemas.microsoft.com/office/drawing/2014/main" id="{18934B8B-C986-4524-94EF-CC539805E381}"/>
              </a:ext>
              <a:ext uri="{C183D7F6-B498-43B3-948B-1728B52AA6E4}">
                <adec:decorative xmlns:adec="http://schemas.microsoft.com/office/drawing/2017/decorative" val="1"/>
              </a:ext>
            </a:extLst>
          </p:cNvPr>
          <p:cNvSpPr/>
          <p:nvPr>
            <p:custDataLst>
              <p:tags r:id="rId21"/>
            </p:custDataLst>
          </p:nvPr>
        </p:nvSpPr>
        <p:spPr>
          <a:xfrm>
            <a:off x="838200" y="408927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2" name="Rectangle 21">
            <a:extLst>
              <a:ext uri="{FF2B5EF4-FFF2-40B4-BE49-F238E27FC236}">
                <a16:creationId xmlns:a16="http://schemas.microsoft.com/office/drawing/2014/main" id="{844FE43A-2B35-4BDA-8702-D3AF5BEC27E5}"/>
              </a:ext>
              <a:ext uri="{C183D7F6-B498-43B3-948B-1728B52AA6E4}">
                <adec:decorative xmlns:adec="http://schemas.microsoft.com/office/drawing/2017/decorative" val="1"/>
              </a:ext>
            </a:extLst>
          </p:cNvPr>
          <p:cNvSpPr/>
          <p:nvPr>
            <p:custDataLst>
              <p:tags r:id="rId22"/>
            </p:custDataLst>
          </p:nvPr>
        </p:nvSpPr>
        <p:spPr>
          <a:xfrm>
            <a:off x="0" y="5486400"/>
            <a:ext cx="12192000" cy="1219200"/>
          </a:xfrm>
          <a:prstGeom prst="rect">
            <a:avLst/>
          </a:prstGeom>
          <a:solidFill>
            <a:srgbClr val="666666">
              <a:alpha val="40000"/>
              <a:alpha val="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srgbClr>
          </a:solidFill>
          <a:ln w="12700" cap="flat" cmpd="sng" algn="ctr">
            <a:solidFill>
              <a:srgbClr val="808080">
                <a:alpha val="40000"/>
                <a:alpha val="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Tree>
    <p:custDataLst>
      <p:tags r:id="rId1"/>
    </p:custDataLst>
    <p:extLst>
      <p:ext uri="{BB962C8B-B14F-4D97-AF65-F5344CB8AC3E}">
        <p14:creationId xmlns:p14="http://schemas.microsoft.com/office/powerpoint/2010/main" val="41921951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969562"/>
            <a:ext cx="10515600" cy="1325563"/>
          </a:xfrm>
        </p:spPr>
        <p:txBody>
          <a:bodyPr/>
          <a:lstStyle/>
          <a:p>
            <a:r>
              <a:rPr lang="en-GB" dirty="0"/>
              <a:t>I would like a refresher session on Harvard referencing.</a:t>
            </a:r>
            <a:endParaRPr lang="en-FI" dirty="0"/>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3465ED00-4862-4A84-89DF-C5A197C90753}"/>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12/12</a:t>
            </a:r>
          </a:p>
        </p:txBody>
      </p:sp>
      <p:sp>
        <p:nvSpPr>
          <p:cNvPr id="5" name="Rectangle: Rounded Corners 4">
            <a:extLst>
              <a:ext uri="{FF2B5EF4-FFF2-40B4-BE49-F238E27FC236}">
                <a16:creationId xmlns:a16="http://schemas.microsoft.com/office/drawing/2014/main" id="{7AFE1BE3-6FAE-4438-921A-382E1902AC84}"/>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DF75AEFA-9575-4BB7-B806-FD2BC99B992C}"/>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8F93FDBE-FCD1-429D-817F-8FAD4A8CF485}"/>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7B74F670-2979-41B1-AA6A-6F782B96AA84}"/>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46919961-0BA2-4860-8F82-A96E18880895}"/>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FAA6896E-028A-42A0-BC0A-F27C258F26E8}"/>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1" name="TextBox 10">
            <a:extLst>
              <a:ext uri="{FF2B5EF4-FFF2-40B4-BE49-F238E27FC236}">
                <a16:creationId xmlns:a16="http://schemas.microsoft.com/office/drawing/2014/main" id="{59E4F7CC-82EA-49DF-80B7-A54E33FEAD02}"/>
              </a:ext>
            </a:extLst>
          </p:cNvPr>
          <p:cNvSpPr txBox="1"/>
          <p:nvPr>
            <p:custDataLst>
              <p:tags r:id="rId11"/>
            </p:custDataLst>
          </p:nvPr>
        </p:nvSpPr>
        <p:spPr>
          <a:xfrm>
            <a:off x="838200" y="2635227"/>
            <a:ext cx="9499600" cy="317500"/>
          </a:xfrm>
          <a:prstGeom prst="rect">
            <a:avLst/>
          </a:prstGeom>
          <a:noFill/>
        </p:spPr>
        <p:txBody>
          <a:bodyPr vertOverflow="overflow" vert="horz" wrap="square" tIns="0" bIns="0" rtlCol="0" anchor="b" anchorCtr="0">
            <a:normAutofit/>
          </a:bodyPr>
          <a:lstStyle/>
          <a:p>
            <a:pPr algn="l"/>
            <a:r>
              <a:rPr lang="en-GB"/>
              <a:t>Yes please!</a:t>
            </a:r>
          </a:p>
        </p:txBody>
      </p:sp>
      <p:sp>
        <p:nvSpPr>
          <p:cNvPr id="12" name="TextBox 11">
            <a:extLst>
              <a:ext uri="{FF2B5EF4-FFF2-40B4-BE49-F238E27FC236}">
                <a16:creationId xmlns:a16="http://schemas.microsoft.com/office/drawing/2014/main" id="{3159572E-0EEC-4443-A03E-9F572FCE88F7}"/>
              </a:ext>
              <a:ext uri="{C183D7F6-B498-43B3-948B-1728B52AA6E4}">
                <adec:decorative xmlns:adec="http://schemas.microsoft.com/office/drawing/2017/decorative" val="1"/>
              </a:ext>
            </a:extLst>
          </p:cNvPr>
          <p:cNvSpPr txBox="1"/>
          <p:nvPr>
            <p:custDataLst>
              <p:tags r:id="rId12"/>
            </p:custDataLst>
          </p:nvPr>
        </p:nvSpPr>
        <p:spPr>
          <a:xfrm>
            <a:off x="10337800" y="2933161"/>
            <a:ext cx="1016000" cy="369332"/>
          </a:xfrm>
          <a:prstGeom prst="rect">
            <a:avLst/>
          </a:prstGeom>
          <a:noFill/>
        </p:spPr>
        <p:txBody>
          <a:bodyPr vertOverflow="overflow" vert="horz" wrap="square" rtlCol="0" anchor="ctr" anchorCtr="0">
            <a:spAutoFit/>
          </a:bodyPr>
          <a:lstStyle/>
          <a:p>
            <a:pPr algn="r"/>
            <a:r>
              <a:rPr lang="en-GB"/>
              <a:t>0%</a:t>
            </a:r>
          </a:p>
        </p:txBody>
      </p:sp>
      <p:sp>
        <p:nvSpPr>
          <p:cNvPr id="13" name="Rectangle: Rounded Corners 12">
            <a:extLst>
              <a:ext uri="{FF2B5EF4-FFF2-40B4-BE49-F238E27FC236}">
                <a16:creationId xmlns:a16="http://schemas.microsoft.com/office/drawing/2014/main" id="{5EA0B09B-E3D3-48B6-8B9A-1EC4D38C8227}"/>
              </a:ext>
              <a:ext uri="{C183D7F6-B498-43B3-948B-1728B52AA6E4}">
                <adec:decorative xmlns:adec="http://schemas.microsoft.com/office/drawing/2017/decorative" val="1"/>
              </a:ext>
            </a:extLst>
          </p:cNvPr>
          <p:cNvSpPr/>
          <p:nvPr>
            <p:custDataLst>
              <p:tags r:id="rId13"/>
            </p:custDataLst>
          </p:nvPr>
        </p:nvSpPr>
        <p:spPr>
          <a:xfrm>
            <a:off x="838200" y="2952727"/>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A6E92012-76B2-4A3C-B44D-55CB96F5EAA0}"/>
              </a:ext>
              <a:ext uri="{C183D7F6-B498-43B3-948B-1728B52AA6E4}">
                <adec:decorative xmlns:adec="http://schemas.microsoft.com/office/drawing/2017/decorative" val="1"/>
              </a:ext>
            </a:extLst>
          </p:cNvPr>
          <p:cNvSpPr/>
          <p:nvPr>
            <p:custDataLst>
              <p:tags r:id="rId14"/>
            </p:custDataLst>
          </p:nvPr>
        </p:nvSpPr>
        <p:spPr>
          <a:xfrm>
            <a:off x="838200" y="2952727"/>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5" name="TextBox 14">
            <a:extLst>
              <a:ext uri="{FF2B5EF4-FFF2-40B4-BE49-F238E27FC236}">
                <a16:creationId xmlns:a16="http://schemas.microsoft.com/office/drawing/2014/main" id="{D85B2660-1773-412D-9D8D-A3F91151C7AF}"/>
              </a:ext>
            </a:extLst>
          </p:cNvPr>
          <p:cNvSpPr txBox="1"/>
          <p:nvPr>
            <p:custDataLst>
              <p:tags r:id="rId15"/>
            </p:custDataLst>
          </p:nvPr>
        </p:nvSpPr>
        <p:spPr>
          <a:xfrm>
            <a:off x="838200" y="3397227"/>
            <a:ext cx="9499600" cy="317500"/>
          </a:xfrm>
          <a:prstGeom prst="rect">
            <a:avLst/>
          </a:prstGeom>
          <a:noFill/>
        </p:spPr>
        <p:txBody>
          <a:bodyPr vertOverflow="overflow" vert="horz" wrap="square" tIns="0" bIns="0" rtlCol="0" anchor="b" anchorCtr="0">
            <a:normAutofit/>
          </a:bodyPr>
          <a:lstStyle/>
          <a:p>
            <a:pPr algn="l"/>
            <a:r>
              <a:rPr lang="en-GB"/>
              <a:t>Nope, I am all set!</a:t>
            </a:r>
          </a:p>
        </p:txBody>
      </p:sp>
      <p:sp>
        <p:nvSpPr>
          <p:cNvPr id="16" name="TextBox 15">
            <a:extLst>
              <a:ext uri="{FF2B5EF4-FFF2-40B4-BE49-F238E27FC236}">
                <a16:creationId xmlns:a16="http://schemas.microsoft.com/office/drawing/2014/main" id="{C7E53174-7FB6-4473-A263-16E509DB126E}"/>
              </a:ext>
              <a:ext uri="{C183D7F6-B498-43B3-948B-1728B52AA6E4}">
                <adec:decorative xmlns:adec="http://schemas.microsoft.com/office/drawing/2017/decorative" val="1"/>
              </a:ext>
            </a:extLst>
          </p:cNvPr>
          <p:cNvSpPr txBox="1"/>
          <p:nvPr>
            <p:custDataLst>
              <p:tags r:id="rId16"/>
            </p:custDataLst>
          </p:nvPr>
        </p:nvSpPr>
        <p:spPr>
          <a:xfrm>
            <a:off x="10337800" y="3695161"/>
            <a:ext cx="1016000" cy="369332"/>
          </a:xfrm>
          <a:prstGeom prst="rect">
            <a:avLst/>
          </a:prstGeom>
          <a:noFill/>
        </p:spPr>
        <p:txBody>
          <a:bodyPr vertOverflow="overflow" vert="horz" wrap="square" rtlCol="0" anchor="ctr" anchorCtr="0">
            <a:spAutoFit/>
          </a:bodyPr>
          <a:lstStyle/>
          <a:p>
            <a:pPr algn="r"/>
            <a:r>
              <a:rPr lang="en-GB"/>
              <a:t>0%</a:t>
            </a:r>
          </a:p>
        </p:txBody>
      </p:sp>
      <p:sp>
        <p:nvSpPr>
          <p:cNvPr id="17" name="Rectangle: Rounded Corners 16">
            <a:extLst>
              <a:ext uri="{FF2B5EF4-FFF2-40B4-BE49-F238E27FC236}">
                <a16:creationId xmlns:a16="http://schemas.microsoft.com/office/drawing/2014/main" id="{B08C7845-255A-475F-80A2-9A31A76B5A50}"/>
              </a:ext>
              <a:ext uri="{C183D7F6-B498-43B3-948B-1728B52AA6E4}">
                <adec:decorative xmlns:adec="http://schemas.microsoft.com/office/drawing/2017/decorative" val="1"/>
              </a:ext>
            </a:extLst>
          </p:cNvPr>
          <p:cNvSpPr/>
          <p:nvPr>
            <p:custDataLst>
              <p:tags r:id="rId17"/>
            </p:custDataLst>
          </p:nvPr>
        </p:nvSpPr>
        <p:spPr>
          <a:xfrm>
            <a:off x="838200" y="3714727"/>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8" name="Rectangle: Rounded Corners 17">
            <a:extLst>
              <a:ext uri="{FF2B5EF4-FFF2-40B4-BE49-F238E27FC236}">
                <a16:creationId xmlns:a16="http://schemas.microsoft.com/office/drawing/2014/main" id="{C07ED43C-17C9-49A0-9232-E6F52DECC0BE}"/>
              </a:ext>
              <a:ext uri="{C183D7F6-B498-43B3-948B-1728B52AA6E4}">
                <adec:decorative xmlns:adec="http://schemas.microsoft.com/office/drawing/2017/decorative" val="1"/>
              </a:ext>
            </a:extLst>
          </p:cNvPr>
          <p:cNvSpPr/>
          <p:nvPr>
            <p:custDataLst>
              <p:tags r:id="rId18"/>
            </p:custDataLst>
          </p:nvPr>
        </p:nvSpPr>
        <p:spPr>
          <a:xfrm>
            <a:off x="838200" y="3714727"/>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Tree>
    <p:custDataLst>
      <p:tags r:id="rId1"/>
    </p:custDataLst>
    <p:extLst>
      <p:ext uri="{BB962C8B-B14F-4D97-AF65-F5344CB8AC3E}">
        <p14:creationId xmlns:p14="http://schemas.microsoft.com/office/powerpoint/2010/main" val="21645005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768081"/>
            <a:ext cx="10515600" cy="1325563"/>
          </a:xfrm>
        </p:spPr>
        <p:txBody>
          <a:bodyPr/>
          <a:lstStyle/>
          <a:p>
            <a:r>
              <a:rPr lang="en-GB"/>
              <a:t>I would like a refresher session on Harvard referencing.</a:t>
            </a:r>
            <a:endParaRPr lang="en-FI"/>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AA146D4F-2778-4B6E-875E-A91F17B3E2B5}"/>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12/12</a:t>
            </a:r>
          </a:p>
        </p:txBody>
      </p:sp>
      <p:sp>
        <p:nvSpPr>
          <p:cNvPr id="5" name="Rectangle: Rounded Corners 4">
            <a:extLst>
              <a:ext uri="{FF2B5EF4-FFF2-40B4-BE49-F238E27FC236}">
                <a16:creationId xmlns:a16="http://schemas.microsoft.com/office/drawing/2014/main" id="{5F4C99DA-E20D-4B6A-8A1A-3A6A9F3D554E}"/>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6" name="Rectangle: Top Corners Snipped 5">
            <a:extLst>
              <a:ext uri="{FF2B5EF4-FFF2-40B4-BE49-F238E27FC236}">
                <a16:creationId xmlns:a16="http://schemas.microsoft.com/office/drawing/2014/main" id="{4756CED0-E34E-48C5-88AB-1CDFC726CC84}"/>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6CB70529-88F9-4EF9-8525-4D4FD92B1A70}"/>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54B92E9E-110A-4ED9-B44E-9820DC05E171}"/>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24D99EFE-65AF-41FB-B127-23713E935209}"/>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0" name="TextBox 9">
            <a:extLst>
              <a:ext uri="{FF2B5EF4-FFF2-40B4-BE49-F238E27FC236}">
                <a16:creationId xmlns:a16="http://schemas.microsoft.com/office/drawing/2014/main" id="{41E1B652-076C-4DD8-87B7-84FC49861B09}"/>
              </a:ext>
            </a:extLst>
          </p:cNvPr>
          <p:cNvSpPr txBox="1"/>
          <p:nvPr>
            <p:custDataLst>
              <p:tags r:id="rId10"/>
            </p:custDataLst>
          </p:nvPr>
        </p:nvSpPr>
        <p:spPr>
          <a:xfrm>
            <a:off x="838200" y="2472490"/>
            <a:ext cx="9499600" cy="317500"/>
          </a:xfrm>
          <a:prstGeom prst="rect">
            <a:avLst/>
          </a:prstGeom>
          <a:noFill/>
        </p:spPr>
        <p:txBody>
          <a:bodyPr vertOverflow="overflow" vert="horz" wrap="square" tIns="0" bIns="0" rtlCol="0" anchor="b" anchorCtr="0">
            <a:normAutofit/>
          </a:bodyPr>
          <a:lstStyle/>
          <a:p>
            <a:pPr algn="l"/>
            <a:r>
              <a:rPr lang="en-GB"/>
              <a:t>Yes please!</a:t>
            </a:r>
          </a:p>
        </p:txBody>
      </p:sp>
      <p:sp>
        <p:nvSpPr>
          <p:cNvPr id="11" name="TextBox 10">
            <a:extLst>
              <a:ext uri="{FF2B5EF4-FFF2-40B4-BE49-F238E27FC236}">
                <a16:creationId xmlns:a16="http://schemas.microsoft.com/office/drawing/2014/main" id="{993E97EC-5B13-4A15-AEC3-46A274F140CA}"/>
              </a:ext>
              <a:ext uri="{C183D7F6-B498-43B3-948B-1728B52AA6E4}">
                <adec:decorative xmlns:adec="http://schemas.microsoft.com/office/drawing/2017/decorative" val="1"/>
              </a:ext>
            </a:extLst>
          </p:cNvPr>
          <p:cNvSpPr txBox="1"/>
          <p:nvPr>
            <p:custDataLst>
              <p:tags r:id="rId11"/>
            </p:custDataLst>
          </p:nvPr>
        </p:nvSpPr>
        <p:spPr>
          <a:xfrm>
            <a:off x="10337800" y="2637590"/>
            <a:ext cx="1016000" cy="635000"/>
          </a:xfrm>
          <a:prstGeom prst="rect">
            <a:avLst/>
          </a:prstGeom>
          <a:noFill/>
        </p:spPr>
        <p:txBody>
          <a:bodyPr vertOverflow="overflow" vert="horz" wrap="square" rtlCol="0" anchor="ctr" anchorCtr="0">
            <a:spAutoFit/>
          </a:bodyPr>
          <a:lstStyle/>
          <a:p>
            <a:pPr algn="r"/>
            <a:r>
              <a:rPr lang="en-GB"/>
              <a:t>25%</a:t>
            </a:r>
          </a:p>
        </p:txBody>
      </p:sp>
      <p:sp>
        <p:nvSpPr>
          <p:cNvPr id="12" name="Rectangle: Rounded Corners 11">
            <a:extLst>
              <a:ext uri="{FF2B5EF4-FFF2-40B4-BE49-F238E27FC236}">
                <a16:creationId xmlns:a16="http://schemas.microsoft.com/office/drawing/2014/main" id="{535D2705-D12D-40BD-8D19-DC72BE4BD3D7}"/>
              </a:ext>
              <a:ext uri="{C183D7F6-B498-43B3-948B-1728B52AA6E4}">
                <adec:decorative xmlns:adec="http://schemas.microsoft.com/office/drawing/2017/decorative" val="1"/>
              </a:ext>
            </a:extLst>
          </p:cNvPr>
          <p:cNvSpPr/>
          <p:nvPr>
            <p:custDataLst>
              <p:tags r:id="rId12"/>
            </p:custDataLst>
          </p:nvPr>
        </p:nvSpPr>
        <p:spPr>
          <a:xfrm>
            <a:off x="838200" y="278999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5336FC77-8E2A-4B94-868F-2F10925C0D11}"/>
              </a:ext>
              <a:ext uri="{C183D7F6-B498-43B3-948B-1728B52AA6E4}">
                <adec:decorative xmlns:adec="http://schemas.microsoft.com/office/drawing/2017/decorative" val="1"/>
              </a:ext>
            </a:extLst>
          </p:cNvPr>
          <p:cNvSpPr/>
          <p:nvPr>
            <p:custDataLst>
              <p:tags r:id="rId13"/>
            </p:custDataLst>
          </p:nvPr>
        </p:nvSpPr>
        <p:spPr>
          <a:xfrm>
            <a:off x="838200" y="2789990"/>
            <a:ext cx="3166533"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4" name="TextBox 13">
            <a:extLst>
              <a:ext uri="{FF2B5EF4-FFF2-40B4-BE49-F238E27FC236}">
                <a16:creationId xmlns:a16="http://schemas.microsoft.com/office/drawing/2014/main" id="{CB66430D-0BE4-457E-BD1D-D71E171E4B97}"/>
              </a:ext>
            </a:extLst>
          </p:cNvPr>
          <p:cNvSpPr txBox="1"/>
          <p:nvPr>
            <p:custDataLst>
              <p:tags r:id="rId14"/>
            </p:custDataLst>
          </p:nvPr>
        </p:nvSpPr>
        <p:spPr>
          <a:xfrm>
            <a:off x="838200" y="3234490"/>
            <a:ext cx="9499600" cy="317500"/>
          </a:xfrm>
          <a:prstGeom prst="rect">
            <a:avLst/>
          </a:prstGeom>
          <a:noFill/>
        </p:spPr>
        <p:txBody>
          <a:bodyPr vertOverflow="overflow" vert="horz" wrap="square" tIns="0" bIns="0" rtlCol="0" anchor="b" anchorCtr="0">
            <a:normAutofit/>
          </a:bodyPr>
          <a:lstStyle/>
          <a:p>
            <a:pPr algn="l"/>
            <a:r>
              <a:rPr lang="en-GB"/>
              <a:t>Nope, I am all set!</a:t>
            </a:r>
          </a:p>
        </p:txBody>
      </p:sp>
      <p:sp>
        <p:nvSpPr>
          <p:cNvPr id="15" name="TextBox 14">
            <a:extLst>
              <a:ext uri="{FF2B5EF4-FFF2-40B4-BE49-F238E27FC236}">
                <a16:creationId xmlns:a16="http://schemas.microsoft.com/office/drawing/2014/main" id="{10C661E9-792D-47A2-B7E7-ECF54C2E0E3D}"/>
              </a:ext>
              <a:ext uri="{C183D7F6-B498-43B3-948B-1728B52AA6E4}">
                <adec:decorative xmlns:adec="http://schemas.microsoft.com/office/drawing/2017/decorative" val="1"/>
              </a:ext>
            </a:extLst>
          </p:cNvPr>
          <p:cNvSpPr txBox="1"/>
          <p:nvPr>
            <p:custDataLst>
              <p:tags r:id="rId15"/>
            </p:custDataLst>
          </p:nvPr>
        </p:nvSpPr>
        <p:spPr>
          <a:xfrm>
            <a:off x="10337800" y="3399590"/>
            <a:ext cx="1016000" cy="635000"/>
          </a:xfrm>
          <a:prstGeom prst="rect">
            <a:avLst/>
          </a:prstGeom>
          <a:noFill/>
        </p:spPr>
        <p:txBody>
          <a:bodyPr vertOverflow="overflow" vert="horz" wrap="square" rtlCol="0" anchor="ctr" anchorCtr="0">
            <a:spAutoFit/>
          </a:bodyPr>
          <a:lstStyle/>
          <a:p>
            <a:pPr algn="r"/>
            <a:r>
              <a:rPr lang="en-GB"/>
              <a:t>75%</a:t>
            </a:r>
          </a:p>
        </p:txBody>
      </p:sp>
      <p:sp>
        <p:nvSpPr>
          <p:cNvPr id="16" name="Rectangle: Rounded Corners 15">
            <a:extLst>
              <a:ext uri="{FF2B5EF4-FFF2-40B4-BE49-F238E27FC236}">
                <a16:creationId xmlns:a16="http://schemas.microsoft.com/office/drawing/2014/main" id="{AC25CD4B-DFB2-4BE5-83A4-2D877CFBA0E3}"/>
              </a:ext>
              <a:ext uri="{C183D7F6-B498-43B3-948B-1728B52AA6E4}">
                <adec:decorative xmlns:adec="http://schemas.microsoft.com/office/drawing/2017/decorative" val="1"/>
              </a:ext>
            </a:extLst>
          </p:cNvPr>
          <p:cNvSpPr/>
          <p:nvPr>
            <p:custDataLst>
              <p:tags r:id="rId16"/>
            </p:custDataLst>
          </p:nvPr>
        </p:nvSpPr>
        <p:spPr>
          <a:xfrm>
            <a:off x="838200" y="355199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7" name="Rectangle: Rounded Corners 16">
            <a:extLst>
              <a:ext uri="{FF2B5EF4-FFF2-40B4-BE49-F238E27FC236}">
                <a16:creationId xmlns:a16="http://schemas.microsoft.com/office/drawing/2014/main" id="{2C9CC587-94B6-4068-A7AA-C7629B7C09F3}"/>
              </a:ext>
              <a:ext uri="{C183D7F6-B498-43B3-948B-1728B52AA6E4}">
                <adec:decorative xmlns:adec="http://schemas.microsoft.com/office/drawing/2017/decorative" val="1"/>
              </a:ext>
            </a:extLst>
          </p:cNvPr>
          <p:cNvSpPr/>
          <p:nvPr>
            <p:custDataLst>
              <p:tags r:id="rId17"/>
            </p:custDataLst>
          </p:nvPr>
        </p:nvSpPr>
        <p:spPr>
          <a:xfrm>
            <a:off x="838200" y="3551990"/>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8" name="Rectangle 17">
            <a:extLst>
              <a:ext uri="{FF2B5EF4-FFF2-40B4-BE49-F238E27FC236}">
                <a16:creationId xmlns:a16="http://schemas.microsoft.com/office/drawing/2014/main" id="{5D2881FF-240E-4751-AA84-5284AE92B786}"/>
              </a:ext>
              <a:ext uri="{C183D7F6-B498-43B3-948B-1728B52AA6E4}">
                <adec:decorative xmlns:adec="http://schemas.microsoft.com/office/drawing/2017/decorative" val="1"/>
              </a:ext>
            </a:extLst>
          </p:cNvPr>
          <p:cNvSpPr/>
          <p:nvPr>
            <p:custDataLst>
              <p:tags r:id="rId18"/>
            </p:custDataLst>
          </p:nvPr>
        </p:nvSpPr>
        <p:spPr>
          <a:xfrm>
            <a:off x="0" y="5486400"/>
            <a:ext cx="12192000" cy="1219200"/>
          </a:xfrm>
          <a:prstGeom prst="rect">
            <a:avLst/>
          </a:prstGeom>
          <a:solidFill>
            <a:srgbClr val="666666">
              <a:alpha val="40000"/>
              <a:alpha val="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srgbClr>
          </a:solidFill>
          <a:ln w="12700" cap="flat" cmpd="sng" algn="ctr">
            <a:solidFill>
              <a:srgbClr val="808080">
                <a:alpha val="40000"/>
                <a:alpha val="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Tree>
    <p:custDataLst>
      <p:tags r:id="rId1"/>
    </p:custDataLst>
    <p:extLst>
      <p:ext uri="{BB962C8B-B14F-4D97-AF65-F5344CB8AC3E}">
        <p14:creationId xmlns:p14="http://schemas.microsoft.com/office/powerpoint/2010/main" val="36881797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768080"/>
            <a:ext cx="10515600" cy="1325563"/>
          </a:xfrm>
        </p:spPr>
        <p:txBody>
          <a:bodyPr/>
          <a:lstStyle/>
          <a:p>
            <a:r>
              <a:rPr lang="en-GB" dirty="0"/>
              <a:t>I have accessed and read ALL my assignment feedback from Level 4.</a:t>
            </a:r>
            <a:endParaRPr lang="en-FI" dirty="0"/>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0DE2F0CA-ED21-4309-A794-228588A792B5}"/>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13/13</a:t>
            </a:r>
          </a:p>
        </p:txBody>
      </p:sp>
      <p:sp>
        <p:nvSpPr>
          <p:cNvPr id="5" name="Rectangle: Rounded Corners 4">
            <a:extLst>
              <a:ext uri="{FF2B5EF4-FFF2-40B4-BE49-F238E27FC236}">
                <a16:creationId xmlns:a16="http://schemas.microsoft.com/office/drawing/2014/main" id="{D236B035-0848-41B5-84AA-30FCBCE6714B}"/>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A555750A-A0C8-45C9-B5DA-B056D9A2866D}"/>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1B167B5B-2954-4D1E-A9F2-19E8F520CB8B}"/>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BB0351F3-DA0A-4F79-85C1-09CB855A076C}"/>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B7656D08-DDC1-406A-91CF-8E4D10DAD34C}"/>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8F871194-E315-4DA8-B25D-E079F1CBF6D0}"/>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1" name="TextBox 10">
            <a:extLst>
              <a:ext uri="{FF2B5EF4-FFF2-40B4-BE49-F238E27FC236}">
                <a16:creationId xmlns:a16="http://schemas.microsoft.com/office/drawing/2014/main" id="{F7085A8A-4EFF-409E-A265-48A00BD29463}"/>
              </a:ext>
            </a:extLst>
          </p:cNvPr>
          <p:cNvSpPr txBox="1"/>
          <p:nvPr>
            <p:custDataLst>
              <p:tags r:id="rId11"/>
            </p:custDataLst>
          </p:nvPr>
        </p:nvSpPr>
        <p:spPr>
          <a:xfrm>
            <a:off x="838200" y="2379497"/>
            <a:ext cx="9499600" cy="317500"/>
          </a:xfrm>
          <a:prstGeom prst="rect">
            <a:avLst/>
          </a:prstGeom>
          <a:noFill/>
        </p:spPr>
        <p:txBody>
          <a:bodyPr vertOverflow="overflow" vert="horz" wrap="square" tIns="0" bIns="0" rtlCol="0" anchor="b" anchorCtr="0">
            <a:normAutofit/>
          </a:bodyPr>
          <a:lstStyle/>
          <a:p>
            <a:pPr algn="l"/>
            <a:r>
              <a:rPr lang="en-GB"/>
              <a:t>Yes</a:t>
            </a:r>
          </a:p>
        </p:txBody>
      </p:sp>
      <p:sp>
        <p:nvSpPr>
          <p:cNvPr id="12" name="TextBox 11">
            <a:extLst>
              <a:ext uri="{FF2B5EF4-FFF2-40B4-BE49-F238E27FC236}">
                <a16:creationId xmlns:a16="http://schemas.microsoft.com/office/drawing/2014/main" id="{A00D9976-1217-4828-90DC-DF83C35168AD}"/>
              </a:ext>
              <a:ext uri="{C183D7F6-B498-43B3-948B-1728B52AA6E4}">
                <adec:decorative xmlns:adec="http://schemas.microsoft.com/office/drawing/2017/decorative" val="1"/>
              </a:ext>
            </a:extLst>
          </p:cNvPr>
          <p:cNvSpPr txBox="1"/>
          <p:nvPr>
            <p:custDataLst>
              <p:tags r:id="rId12"/>
            </p:custDataLst>
          </p:nvPr>
        </p:nvSpPr>
        <p:spPr>
          <a:xfrm>
            <a:off x="10337800" y="2677431"/>
            <a:ext cx="1016000" cy="369332"/>
          </a:xfrm>
          <a:prstGeom prst="rect">
            <a:avLst/>
          </a:prstGeom>
          <a:noFill/>
        </p:spPr>
        <p:txBody>
          <a:bodyPr vertOverflow="overflow" vert="horz" wrap="square" rtlCol="0" anchor="ctr" anchorCtr="0">
            <a:spAutoFit/>
          </a:bodyPr>
          <a:lstStyle/>
          <a:p>
            <a:pPr algn="r"/>
            <a:r>
              <a:rPr lang="en-GB"/>
              <a:t>0%</a:t>
            </a:r>
          </a:p>
        </p:txBody>
      </p:sp>
      <p:sp>
        <p:nvSpPr>
          <p:cNvPr id="13" name="Rectangle: Rounded Corners 12">
            <a:extLst>
              <a:ext uri="{FF2B5EF4-FFF2-40B4-BE49-F238E27FC236}">
                <a16:creationId xmlns:a16="http://schemas.microsoft.com/office/drawing/2014/main" id="{2CB517D1-4986-451B-86FE-6D11D852A1A1}"/>
              </a:ext>
              <a:ext uri="{C183D7F6-B498-43B3-948B-1728B52AA6E4}">
                <adec:decorative xmlns:adec="http://schemas.microsoft.com/office/drawing/2017/decorative" val="1"/>
              </a:ext>
            </a:extLst>
          </p:cNvPr>
          <p:cNvSpPr/>
          <p:nvPr>
            <p:custDataLst>
              <p:tags r:id="rId13"/>
            </p:custDataLst>
          </p:nvPr>
        </p:nvSpPr>
        <p:spPr>
          <a:xfrm>
            <a:off x="838200" y="2696997"/>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7A33D430-FFC9-4AB9-B56C-07846848252E}"/>
              </a:ext>
              <a:ext uri="{C183D7F6-B498-43B3-948B-1728B52AA6E4}">
                <adec:decorative xmlns:adec="http://schemas.microsoft.com/office/drawing/2017/decorative" val="1"/>
              </a:ext>
            </a:extLst>
          </p:cNvPr>
          <p:cNvSpPr/>
          <p:nvPr>
            <p:custDataLst>
              <p:tags r:id="rId14"/>
            </p:custDataLst>
          </p:nvPr>
        </p:nvSpPr>
        <p:spPr>
          <a:xfrm>
            <a:off x="838200" y="2696997"/>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5" name="TextBox 14">
            <a:extLst>
              <a:ext uri="{FF2B5EF4-FFF2-40B4-BE49-F238E27FC236}">
                <a16:creationId xmlns:a16="http://schemas.microsoft.com/office/drawing/2014/main" id="{9D098B73-3539-4007-9CF9-62F211C95D99}"/>
              </a:ext>
            </a:extLst>
          </p:cNvPr>
          <p:cNvSpPr txBox="1"/>
          <p:nvPr>
            <p:custDataLst>
              <p:tags r:id="rId15"/>
            </p:custDataLst>
          </p:nvPr>
        </p:nvSpPr>
        <p:spPr>
          <a:xfrm>
            <a:off x="838200" y="3141497"/>
            <a:ext cx="9499600" cy="317500"/>
          </a:xfrm>
          <a:prstGeom prst="rect">
            <a:avLst/>
          </a:prstGeom>
          <a:noFill/>
        </p:spPr>
        <p:txBody>
          <a:bodyPr vertOverflow="overflow" vert="horz" wrap="square" tIns="0" bIns="0" rtlCol="0" anchor="b" anchorCtr="0">
            <a:normAutofit/>
          </a:bodyPr>
          <a:lstStyle/>
          <a:p>
            <a:pPr algn="l"/>
            <a:r>
              <a:rPr lang="en-GB"/>
              <a:t>No</a:t>
            </a:r>
          </a:p>
        </p:txBody>
      </p:sp>
      <p:sp>
        <p:nvSpPr>
          <p:cNvPr id="16" name="TextBox 15">
            <a:extLst>
              <a:ext uri="{FF2B5EF4-FFF2-40B4-BE49-F238E27FC236}">
                <a16:creationId xmlns:a16="http://schemas.microsoft.com/office/drawing/2014/main" id="{95278530-DE43-4A5D-9984-3A6315EF6E30}"/>
              </a:ext>
              <a:ext uri="{C183D7F6-B498-43B3-948B-1728B52AA6E4}">
                <adec:decorative xmlns:adec="http://schemas.microsoft.com/office/drawing/2017/decorative" val="1"/>
              </a:ext>
            </a:extLst>
          </p:cNvPr>
          <p:cNvSpPr txBox="1"/>
          <p:nvPr>
            <p:custDataLst>
              <p:tags r:id="rId16"/>
            </p:custDataLst>
          </p:nvPr>
        </p:nvSpPr>
        <p:spPr>
          <a:xfrm>
            <a:off x="10337800" y="3439431"/>
            <a:ext cx="1016000" cy="369332"/>
          </a:xfrm>
          <a:prstGeom prst="rect">
            <a:avLst/>
          </a:prstGeom>
          <a:noFill/>
        </p:spPr>
        <p:txBody>
          <a:bodyPr vertOverflow="overflow" vert="horz" wrap="square" rtlCol="0" anchor="ctr" anchorCtr="0">
            <a:spAutoFit/>
          </a:bodyPr>
          <a:lstStyle/>
          <a:p>
            <a:pPr algn="r"/>
            <a:r>
              <a:rPr lang="en-GB"/>
              <a:t>0%</a:t>
            </a:r>
          </a:p>
        </p:txBody>
      </p:sp>
      <p:sp>
        <p:nvSpPr>
          <p:cNvPr id="17" name="Rectangle: Rounded Corners 16">
            <a:extLst>
              <a:ext uri="{FF2B5EF4-FFF2-40B4-BE49-F238E27FC236}">
                <a16:creationId xmlns:a16="http://schemas.microsoft.com/office/drawing/2014/main" id="{4C9532EE-FC07-420E-8341-998838457070}"/>
              </a:ext>
              <a:ext uri="{C183D7F6-B498-43B3-948B-1728B52AA6E4}">
                <adec:decorative xmlns:adec="http://schemas.microsoft.com/office/drawing/2017/decorative" val="1"/>
              </a:ext>
            </a:extLst>
          </p:cNvPr>
          <p:cNvSpPr/>
          <p:nvPr>
            <p:custDataLst>
              <p:tags r:id="rId17"/>
            </p:custDataLst>
          </p:nvPr>
        </p:nvSpPr>
        <p:spPr>
          <a:xfrm>
            <a:off x="838200" y="3458997"/>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8" name="Rectangle: Rounded Corners 17">
            <a:extLst>
              <a:ext uri="{FF2B5EF4-FFF2-40B4-BE49-F238E27FC236}">
                <a16:creationId xmlns:a16="http://schemas.microsoft.com/office/drawing/2014/main" id="{3D164103-FAB2-4A32-8F5F-3771DD1DBC73}"/>
              </a:ext>
              <a:ext uri="{C183D7F6-B498-43B3-948B-1728B52AA6E4}">
                <adec:decorative xmlns:adec="http://schemas.microsoft.com/office/drawing/2017/decorative" val="1"/>
              </a:ext>
            </a:extLst>
          </p:cNvPr>
          <p:cNvSpPr/>
          <p:nvPr>
            <p:custDataLst>
              <p:tags r:id="rId18"/>
            </p:custDataLst>
          </p:nvPr>
        </p:nvSpPr>
        <p:spPr>
          <a:xfrm>
            <a:off x="838200" y="3458997"/>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9" name="TextBox 18">
            <a:extLst>
              <a:ext uri="{FF2B5EF4-FFF2-40B4-BE49-F238E27FC236}">
                <a16:creationId xmlns:a16="http://schemas.microsoft.com/office/drawing/2014/main" id="{A03BBA30-897F-4B52-BA64-9CDBCD8DAA83}"/>
              </a:ext>
            </a:extLst>
          </p:cNvPr>
          <p:cNvSpPr txBox="1"/>
          <p:nvPr>
            <p:custDataLst>
              <p:tags r:id="rId19"/>
            </p:custDataLst>
          </p:nvPr>
        </p:nvSpPr>
        <p:spPr>
          <a:xfrm>
            <a:off x="838200" y="3903497"/>
            <a:ext cx="9499600" cy="317500"/>
          </a:xfrm>
          <a:prstGeom prst="rect">
            <a:avLst/>
          </a:prstGeom>
          <a:noFill/>
        </p:spPr>
        <p:txBody>
          <a:bodyPr vertOverflow="overflow" vert="horz" wrap="square" tIns="0" bIns="0" rtlCol="0" anchor="b" anchorCtr="0">
            <a:normAutofit/>
          </a:bodyPr>
          <a:lstStyle/>
          <a:p>
            <a:pPr algn="l"/>
            <a:r>
              <a:rPr lang="en-GB"/>
              <a:t>n/a</a:t>
            </a:r>
          </a:p>
        </p:txBody>
      </p:sp>
      <p:sp>
        <p:nvSpPr>
          <p:cNvPr id="20" name="TextBox 19">
            <a:extLst>
              <a:ext uri="{FF2B5EF4-FFF2-40B4-BE49-F238E27FC236}">
                <a16:creationId xmlns:a16="http://schemas.microsoft.com/office/drawing/2014/main" id="{4A3E7A21-1C87-47CA-8F79-9373BAFED565}"/>
              </a:ext>
              <a:ext uri="{C183D7F6-B498-43B3-948B-1728B52AA6E4}">
                <adec:decorative xmlns:adec="http://schemas.microsoft.com/office/drawing/2017/decorative" val="1"/>
              </a:ext>
            </a:extLst>
          </p:cNvPr>
          <p:cNvSpPr txBox="1"/>
          <p:nvPr>
            <p:custDataLst>
              <p:tags r:id="rId20"/>
            </p:custDataLst>
          </p:nvPr>
        </p:nvSpPr>
        <p:spPr>
          <a:xfrm>
            <a:off x="10337800" y="4201431"/>
            <a:ext cx="1016000" cy="369332"/>
          </a:xfrm>
          <a:prstGeom prst="rect">
            <a:avLst/>
          </a:prstGeom>
          <a:noFill/>
        </p:spPr>
        <p:txBody>
          <a:bodyPr vertOverflow="overflow" vert="horz" wrap="square" rtlCol="0" anchor="ctr" anchorCtr="0">
            <a:spAutoFit/>
          </a:bodyPr>
          <a:lstStyle/>
          <a:p>
            <a:pPr algn="r"/>
            <a:r>
              <a:rPr lang="en-GB"/>
              <a:t>0%</a:t>
            </a:r>
          </a:p>
        </p:txBody>
      </p:sp>
      <p:sp>
        <p:nvSpPr>
          <p:cNvPr id="21" name="Rectangle: Rounded Corners 20">
            <a:extLst>
              <a:ext uri="{FF2B5EF4-FFF2-40B4-BE49-F238E27FC236}">
                <a16:creationId xmlns:a16="http://schemas.microsoft.com/office/drawing/2014/main" id="{DEE11355-5CB4-478E-9D7A-525EA289DE68}"/>
              </a:ext>
              <a:ext uri="{C183D7F6-B498-43B3-948B-1728B52AA6E4}">
                <adec:decorative xmlns:adec="http://schemas.microsoft.com/office/drawing/2017/decorative" val="1"/>
              </a:ext>
            </a:extLst>
          </p:cNvPr>
          <p:cNvSpPr/>
          <p:nvPr>
            <p:custDataLst>
              <p:tags r:id="rId21"/>
            </p:custDataLst>
          </p:nvPr>
        </p:nvSpPr>
        <p:spPr>
          <a:xfrm>
            <a:off x="838200" y="4220997"/>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2" name="Rectangle: Rounded Corners 21">
            <a:extLst>
              <a:ext uri="{FF2B5EF4-FFF2-40B4-BE49-F238E27FC236}">
                <a16:creationId xmlns:a16="http://schemas.microsoft.com/office/drawing/2014/main" id="{7918250B-2FF4-480B-A52E-173E855A0F79}"/>
              </a:ext>
              <a:ext uri="{C183D7F6-B498-43B3-948B-1728B52AA6E4}">
                <adec:decorative xmlns:adec="http://schemas.microsoft.com/office/drawing/2017/decorative" val="1"/>
              </a:ext>
            </a:extLst>
          </p:cNvPr>
          <p:cNvSpPr/>
          <p:nvPr>
            <p:custDataLst>
              <p:tags r:id="rId22"/>
            </p:custDataLst>
          </p:nvPr>
        </p:nvSpPr>
        <p:spPr>
          <a:xfrm>
            <a:off x="838200" y="4220997"/>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Tree>
    <p:custDataLst>
      <p:tags r:id="rId1"/>
    </p:custDataLst>
    <p:extLst>
      <p:ext uri="{BB962C8B-B14F-4D97-AF65-F5344CB8AC3E}">
        <p14:creationId xmlns:p14="http://schemas.microsoft.com/office/powerpoint/2010/main" val="15007540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768081"/>
            <a:ext cx="10515600" cy="1325563"/>
          </a:xfrm>
        </p:spPr>
        <p:txBody>
          <a:bodyPr/>
          <a:lstStyle/>
          <a:p>
            <a:r>
              <a:rPr lang="en-GB"/>
              <a:t>I have accessed and read ALL my assignment feedback from Level 4.</a:t>
            </a:r>
            <a:endParaRPr lang="en-FI"/>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469562EA-6EE0-4914-A25C-812A944B00CD}"/>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13/13</a:t>
            </a:r>
          </a:p>
        </p:txBody>
      </p:sp>
      <p:sp>
        <p:nvSpPr>
          <p:cNvPr id="5" name="Rectangle: Rounded Corners 4">
            <a:extLst>
              <a:ext uri="{FF2B5EF4-FFF2-40B4-BE49-F238E27FC236}">
                <a16:creationId xmlns:a16="http://schemas.microsoft.com/office/drawing/2014/main" id="{791EAE45-1E7A-4423-A4C2-58A766599334}"/>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6" name="Rectangle: Top Corners Snipped 5">
            <a:extLst>
              <a:ext uri="{FF2B5EF4-FFF2-40B4-BE49-F238E27FC236}">
                <a16:creationId xmlns:a16="http://schemas.microsoft.com/office/drawing/2014/main" id="{FDE67BB9-AD99-4DB6-B499-F5792E8D0CA3}"/>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9494F4DB-B6B4-4540-BF58-5D733C94F491}"/>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72CBB173-33C3-46F4-8027-EFB016A40A71}"/>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60A18571-3914-4260-9055-5386015328FB}"/>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0" name="TextBox 9">
            <a:extLst>
              <a:ext uri="{FF2B5EF4-FFF2-40B4-BE49-F238E27FC236}">
                <a16:creationId xmlns:a16="http://schemas.microsoft.com/office/drawing/2014/main" id="{175EB913-1C81-4144-9758-4A129262B205}"/>
              </a:ext>
            </a:extLst>
          </p:cNvPr>
          <p:cNvSpPr txBox="1"/>
          <p:nvPr>
            <p:custDataLst>
              <p:tags r:id="rId10"/>
            </p:custDataLst>
          </p:nvPr>
        </p:nvSpPr>
        <p:spPr>
          <a:xfrm>
            <a:off x="838200" y="2518990"/>
            <a:ext cx="9499600" cy="317500"/>
          </a:xfrm>
          <a:prstGeom prst="rect">
            <a:avLst/>
          </a:prstGeom>
          <a:noFill/>
        </p:spPr>
        <p:txBody>
          <a:bodyPr vertOverflow="overflow" vert="horz" wrap="square" tIns="0" bIns="0" rtlCol="0" anchor="b" anchorCtr="0">
            <a:normAutofit/>
          </a:bodyPr>
          <a:lstStyle/>
          <a:p>
            <a:pPr algn="l"/>
            <a:r>
              <a:rPr lang="en-GB"/>
              <a:t>Yes</a:t>
            </a:r>
          </a:p>
        </p:txBody>
      </p:sp>
      <p:sp>
        <p:nvSpPr>
          <p:cNvPr id="11" name="TextBox 10">
            <a:extLst>
              <a:ext uri="{FF2B5EF4-FFF2-40B4-BE49-F238E27FC236}">
                <a16:creationId xmlns:a16="http://schemas.microsoft.com/office/drawing/2014/main" id="{C9DA1B3F-5512-4395-A9AD-6F4B651CD9CD}"/>
              </a:ext>
              <a:ext uri="{C183D7F6-B498-43B3-948B-1728B52AA6E4}">
                <adec:decorative xmlns:adec="http://schemas.microsoft.com/office/drawing/2017/decorative" val="1"/>
              </a:ext>
            </a:extLst>
          </p:cNvPr>
          <p:cNvSpPr txBox="1"/>
          <p:nvPr>
            <p:custDataLst>
              <p:tags r:id="rId11"/>
            </p:custDataLst>
          </p:nvPr>
        </p:nvSpPr>
        <p:spPr>
          <a:xfrm>
            <a:off x="10337800" y="2684090"/>
            <a:ext cx="1016000" cy="635000"/>
          </a:xfrm>
          <a:prstGeom prst="rect">
            <a:avLst/>
          </a:prstGeom>
          <a:noFill/>
        </p:spPr>
        <p:txBody>
          <a:bodyPr vertOverflow="overflow" vert="horz" wrap="square" rtlCol="0" anchor="ctr" anchorCtr="0">
            <a:spAutoFit/>
          </a:bodyPr>
          <a:lstStyle/>
          <a:p>
            <a:pPr algn="r"/>
            <a:r>
              <a:rPr lang="en-GB"/>
              <a:t>77%</a:t>
            </a:r>
          </a:p>
        </p:txBody>
      </p:sp>
      <p:sp>
        <p:nvSpPr>
          <p:cNvPr id="12" name="Rectangle: Rounded Corners 11">
            <a:extLst>
              <a:ext uri="{FF2B5EF4-FFF2-40B4-BE49-F238E27FC236}">
                <a16:creationId xmlns:a16="http://schemas.microsoft.com/office/drawing/2014/main" id="{49203FB4-A7DC-4904-B391-62C63F1F84AA}"/>
              </a:ext>
              <a:ext uri="{C183D7F6-B498-43B3-948B-1728B52AA6E4}">
                <adec:decorative xmlns:adec="http://schemas.microsoft.com/office/drawing/2017/decorative" val="1"/>
              </a:ext>
            </a:extLst>
          </p:cNvPr>
          <p:cNvSpPr/>
          <p:nvPr>
            <p:custDataLst>
              <p:tags r:id="rId12"/>
            </p:custDataLst>
          </p:nvPr>
        </p:nvSpPr>
        <p:spPr>
          <a:xfrm>
            <a:off x="838200" y="283649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A6437DBA-4A1E-46DA-9045-473A7D26FFDF}"/>
              </a:ext>
              <a:ext uri="{C183D7F6-B498-43B3-948B-1728B52AA6E4}">
                <adec:decorative xmlns:adec="http://schemas.microsoft.com/office/drawing/2017/decorative" val="1"/>
              </a:ext>
            </a:extLst>
          </p:cNvPr>
          <p:cNvSpPr/>
          <p:nvPr>
            <p:custDataLst>
              <p:tags r:id="rId13"/>
            </p:custDataLst>
          </p:nvPr>
        </p:nvSpPr>
        <p:spPr>
          <a:xfrm>
            <a:off x="838200" y="2836490"/>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4" name="TextBox 13">
            <a:extLst>
              <a:ext uri="{FF2B5EF4-FFF2-40B4-BE49-F238E27FC236}">
                <a16:creationId xmlns:a16="http://schemas.microsoft.com/office/drawing/2014/main" id="{8E6432E8-81C0-4A2E-9BE3-2D42DFD04101}"/>
              </a:ext>
            </a:extLst>
          </p:cNvPr>
          <p:cNvSpPr txBox="1"/>
          <p:nvPr>
            <p:custDataLst>
              <p:tags r:id="rId14"/>
            </p:custDataLst>
          </p:nvPr>
        </p:nvSpPr>
        <p:spPr>
          <a:xfrm>
            <a:off x="838200" y="3280990"/>
            <a:ext cx="9499600" cy="317500"/>
          </a:xfrm>
          <a:prstGeom prst="rect">
            <a:avLst/>
          </a:prstGeom>
          <a:noFill/>
        </p:spPr>
        <p:txBody>
          <a:bodyPr vertOverflow="overflow" vert="horz" wrap="square" tIns="0" bIns="0" rtlCol="0" anchor="b" anchorCtr="0">
            <a:normAutofit/>
          </a:bodyPr>
          <a:lstStyle/>
          <a:p>
            <a:pPr algn="l"/>
            <a:r>
              <a:rPr lang="en-GB"/>
              <a:t>No</a:t>
            </a:r>
          </a:p>
        </p:txBody>
      </p:sp>
      <p:sp>
        <p:nvSpPr>
          <p:cNvPr id="15" name="TextBox 14">
            <a:extLst>
              <a:ext uri="{FF2B5EF4-FFF2-40B4-BE49-F238E27FC236}">
                <a16:creationId xmlns:a16="http://schemas.microsoft.com/office/drawing/2014/main" id="{26B775CE-EF5C-433F-A2E1-E374707A9CE9}"/>
              </a:ext>
              <a:ext uri="{C183D7F6-B498-43B3-948B-1728B52AA6E4}">
                <adec:decorative xmlns:adec="http://schemas.microsoft.com/office/drawing/2017/decorative" val="1"/>
              </a:ext>
            </a:extLst>
          </p:cNvPr>
          <p:cNvSpPr txBox="1"/>
          <p:nvPr>
            <p:custDataLst>
              <p:tags r:id="rId15"/>
            </p:custDataLst>
          </p:nvPr>
        </p:nvSpPr>
        <p:spPr>
          <a:xfrm>
            <a:off x="10337800" y="3446090"/>
            <a:ext cx="1016000" cy="635000"/>
          </a:xfrm>
          <a:prstGeom prst="rect">
            <a:avLst/>
          </a:prstGeom>
          <a:noFill/>
        </p:spPr>
        <p:txBody>
          <a:bodyPr vertOverflow="overflow" vert="horz" wrap="square" rtlCol="0" anchor="ctr" anchorCtr="0">
            <a:spAutoFit/>
          </a:bodyPr>
          <a:lstStyle/>
          <a:p>
            <a:pPr algn="r"/>
            <a:r>
              <a:rPr lang="en-GB"/>
              <a:t>23%</a:t>
            </a:r>
          </a:p>
        </p:txBody>
      </p:sp>
      <p:sp>
        <p:nvSpPr>
          <p:cNvPr id="16" name="Rectangle: Rounded Corners 15">
            <a:extLst>
              <a:ext uri="{FF2B5EF4-FFF2-40B4-BE49-F238E27FC236}">
                <a16:creationId xmlns:a16="http://schemas.microsoft.com/office/drawing/2014/main" id="{2489EAE0-85F9-452D-8FBB-33CF06D286E2}"/>
              </a:ext>
              <a:ext uri="{C183D7F6-B498-43B3-948B-1728B52AA6E4}">
                <adec:decorative xmlns:adec="http://schemas.microsoft.com/office/drawing/2017/decorative" val="1"/>
              </a:ext>
            </a:extLst>
          </p:cNvPr>
          <p:cNvSpPr/>
          <p:nvPr>
            <p:custDataLst>
              <p:tags r:id="rId16"/>
            </p:custDataLst>
          </p:nvPr>
        </p:nvSpPr>
        <p:spPr>
          <a:xfrm>
            <a:off x="838200" y="359849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7" name="Rectangle: Rounded Corners 16">
            <a:extLst>
              <a:ext uri="{FF2B5EF4-FFF2-40B4-BE49-F238E27FC236}">
                <a16:creationId xmlns:a16="http://schemas.microsoft.com/office/drawing/2014/main" id="{4905DD8F-BD75-4BF2-9730-7105D9A626C3}"/>
              </a:ext>
              <a:ext uri="{C183D7F6-B498-43B3-948B-1728B52AA6E4}">
                <adec:decorative xmlns:adec="http://schemas.microsoft.com/office/drawing/2017/decorative" val="1"/>
              </a:ext>
            </a:extLst>
          </p:cNvPr>
          <p:cNvSpPr/>
          <p:nvPr>
            <p:custDataLst>
              <p:tags r:id="rId17"/>
            </p:custDataLst>
          </p:nvPr>
        </p:nvSpPr>
        <p:spPr>
          <a:xfrm>
            <a:off x="838200" y="3598490"/>
            <a:ext cx="284988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8" name="TextBox 17">
            <a:extLst>
              <a:ext uri="{FF2B5EF4-FFF2-40B4-BE49-F238E27FC236}">
                <a16:creationId xmlns:a16="http://schemas.microsoft.com/office/drawing/2014/main" id="{7B18E4E9-7BE9-418B-8A72-2B9E118727DE}"/>
              </a:ext>
            </a:extLst>
          </p:cNvPr>
          <p:cNvSpPr txBox="1"/>
          <p:nvPr>
            <p:custDataLst>
              <p:tags r:id="rId18"/>
            </p:custDataLst>
          </p:nvPr>
        </p:nvSpPr>
        <p:spPr>
          <a:xfrm>
            <a:off x="838200" y="4042990"/>
            <a:ext cx="9499600" cy="317500"/>
          </a:xfrm>
          <a:prstGeom prst="rect">
            <a:avLst/>
          </a:prstGeom>
          <a:noFill/>
        </p:spPr>
        <p:txBody>
          <a:bodyPr vertOverflow="overflow" vert="horz" wrap="square" tIns="0" bIns="0" rtlCol="0" anchor="b" anchorCtr="0">
            <a:normAutofit/>
          </a:bodyPr>
          <a:lstStyle/>
          <a:p>
            <a:pPr algn="l"/>
            <a:r>
              <a:rPr lang="en-GB"/>
              <a:t>n/a</a:t>
            </a:r>
          </a:p>
        </p:txBody>
      </p:sp>
      <p:sp>
        <p:nvSpPr>
          <p:cNvPr id="19" name="TextBox 18">
            <a:extLst>
              <a:ext uri="{FF2B5EF4-FFF2-40B4-BE49-F238E27FC236}">
                <a16:creationId xmlns:a16="http://schemas.microsoft.com/office/drawing/2014/main" id="{7FF7CD18-B3C0-4B69-8EE9-46694B6ED642}"/>
              </a:ext>
              <a:ext uri="{C183D7F6-B498-43B3-948B-1728B52AA6E4}">
                <adec:decorative xmlns:adec="http://schemas.microsoft.com/office/drawing/2017/decorative" val="1"/>
              </a:ext>
            </a:extLst>
          </p:cNvPr>
          <p:cNvSpPr txBox="1"/>
          <p:nvPr>
            <p:custDataLst>
              <p:tags r:id="rId19"/>
            </p:custDataLst>
          </p:nvPr>
        </p:nvSpPr>
        <p:spPr>
          <a:xfrm>
            <a:off x="10337800" y="4208090"/>
            <a:ext cx="1016000" cy="635000"/>
          </a:xfrm>
          <a:prstGeom prst="rect">
            <a:avLst/>
          </a:prstGeom>
          <a:noFill/>
        </p:spPr>
        <p:txBody>
          <a:bodyPr vertOverflow="overflow" vert="horz" wrap="square" rtlCol="0" anchor="ctr" anchorCtr="0">
            <a:spAutoFit/>
          </a:bodyPr>
          <a:lstStyle/>
          <a:p>
            <a:pPr algn="r"/>
            <a:r>
              <a:rPr lang="en-GB"/>
              <a:t>0%</a:t>
            </a:r>
          </a:p>
        </p:txBody>
      </p:sp>
      <p:sp>
        <p:nvSpPr>
          <p:cNvPr id="20" name="Rectangle: Rounded Corners 19">
            <a:extLst>
              <a:ext uri="{FF2B5EF4-FFF2-40B4-BE49-F238E27FC236}">
                <a16:creationId xmlns:a16="http://schemas.microsoft.com/office/drawing/2014/main" id="{77C9DF16-3688-4558-A2D4-26B590AB5B2C}"/>
              </a:ext>
              <a:ext uri="{C183D7F6-B498-43B3-948B-1728B52AA6E4}">
                <adec:decorative xmlns:adec="http://schemas.microsoft.com/office/drawing/2017/decorative" val="1"/>
              </a:ext>
            </a:extLst>
          </p:cNvPr>
          <p:cNvSpPr/>
          <p:nvPr>
            <p:custDataLst>
              <p:tags r:id="rId20"/>
            </p:custDataLst>
          </p:nvPr>
        </p:nvSpPr>
        <p:spPr>
          <a:xfrm>
            <a:off x="838200" y="436049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1" name="Rectangle: Rounded Corners 20">
            <a:extLst>
              <a:ext uri="{FF2B5EF4-FFF2-40B4-BE49-F238E27FC236}">
                <a16:creationId xmlns:a16="http://schemas.microsoft.com/office/drawing/2014/main" id="{97E75BB4-7935-45D3-B5CC-0EF06D733E3D}"/>
              </a:ext>
              <a:ext uri="{C183D7F6-B498-43B3-948B-1728B52AA6E4}">
                <adec:decorative xmlns:adec="http://schemas.microsoft.com/office/drawing/2017/decorative" val="1"/>
              </a:ext>
            </a:extLst>
          </p:cNvPr>
          <p:cNvSpPr/>
          <p:nvPr>
            <p:custDataLst>
              <p:tags r:id="rId21"/>
            </p:custDataLst>
          </p:nvPr>
        </p:nvSpPr>
        <p:spPr>
          <a:xfrm>
            <a:off x="838200" y="436049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2" name="Rectangle 21">
            <a:extLst>
              <a:ext uri="{FF2B5EF4-FFF2-40B4-BE49-F238E27FC236}">
                <a16:creationId xmlns:a16="http://schemas.microsoft.com/office/drawing/2014/main" id="{EF37FF8F-9D8F-401C-87CA-6B6CE527BEBF}"/>
              </a:ext>
              <a:ext uri="{C183D7F6-B498-43B3-948B-1728B52AA6E4}">
                <adec:decorative xmlns:adec="http://schemas.microsoft.com/office/drawing/2017/decorative" val="1"/>
              </a:ext>
            </a:extLst>
          </p:cNvPr>
          <p:cNvSpPr/>
          <p:nvPr>
            <p:custDataLst>
              <p:tags r:id="rId22"/>
            </p:custDataLst>
          </p:nvPr>
        </p:nvSpPr>
        <p:spPr>
          <a:xfrm>
            <a:off x="0" y="5486400"/>
            <a:ext cx="12192000" cy="1219200"/>
          </a:xfrm>
          <a:prstGeom prst="rect">
            <a:avLst/>
          </a:prstGeom>
          <a:solidFill>
            <a:srgbClr val="666666">
              <a:alpha val="40000"/>
              <a:alpha val="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srgbClr>
          </a:solidFill>
          <a:ln w="12700" cap="flat" cmpd="sng" algn="ctr">
            <a:solidFill>
              <a:srgbClr val="808080">
                <a:alpha val="40000"/>
                <a:alpha val="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Tree>
    <p:custDataLst>
      <p:tags r:id="rId1"/>
    </p:custDataLst>
    <p:extLst>
      <p:ext uri="{BB962C8B-B14F-4D97-AF65-F5344CB8AC3E}">
        <p14:creationId xmlns:p14="http://schemas.microsoft.com/office/powerpoint/2010/main" val="4194946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768081"/>
            <a:ext cx="10515600" cy="1325563"/>
          </a:xfrm>
        </p:spPr>
        <p:txBody>
          <a:bodyPr/>
          <a:lstStyle/>
          <a:p>
            <a:r>
              <a:rPr lang="en-FI" dirty="0"/>
              <a:t>I need help with....</a:t>
            </a: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3">
            <a:extLst>
              <a:ext uri="{FF2B5EF4-FFF2-40B4-BE49-F238E27FC236}">
                <a16:creationId xmlns:a16="http://schemas.microsoft.com/office/drawing/2014/main" id="{2027D873-2C0C-2FAE-C285-94FF890F42D0}"/>
              </a:ext>
              <a:ext uri="{C183D7F6-B498-43B3-948B-1728B52AA6E4}">
                <adec:decorative xmlns:adec="http://schemas.microsoft.com/office/drawing/2017/decorative" val="1"/>
              </a:ext>
            </a:extLst>
          </p:cNvPr>
          <p:cNvSpPr/>
          <p:nvPr>
            <p:custDataLst>
              <p:tags r:id="rId4"/>
            </p:custDataLst>
          </p:nvPr>
        </p:nvSpPr>
        <p:spPr>
          <a:xfrm>
            <a:off x="-2540000" y="190500"/>
            <a:ext cx="0" cy="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5" name="Rectangle 4">
            <a:extLst>
              <a:ext uri="{FF2B5EF4-FFF2-40B4-BE49-F238E27FC236}">
                <a16:creationId xmlns:a16="http://schemas.microsoft.com/office/drawing/2014/main" id="{98B97BF0-4D4C-481C-67BC-B5E1C2041849}"/>
              </a:ext>
              <a:ext uri="{C183D7F6-B498-43B3-948B-1728B52AA6E4}">
                <adec:decorative xmlns:adec="http://schemas.microsoft.com/office/drawing/2017/decorative" val="1"/>
              </a:ext>
            </a:extLst>
          </p:cNvPr>
          <p:cNvSpPr/>
          <p:nvPr>
            <p:custDataLst>
              <p:tags r:id="rId5"/>
            </p:custDataLst>
          </p:nvPr>
        </p:nvSpPr>
        <p:spPr>
          <a:xfrm>
            <a:off x="-2540000" y="381000"/>
            <a:ext cx="0" cy="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dirty="0"/>
          </a:p>
        </p:txBody>
      </p:sp>
      <p:sp>
        <p:nvSpPr>
          <p:cNvPr id="6" name="Rectangle 5">
            <a:extLst>
              <a:ext uri="{FF2B5EF4-FFF2-40B4-BE49-F238E27FC236}">
                <a16:creationId xmlns:a16="http://schemas.microsoft.com/office/drawing/2014/main" id="{6D7F7CD5-3FCD-C7F7-C116-CBEA49170231}"/>
              </a:ext>
              <a:ext uri="{C183D7F6-B498-43B3-948B-1728B52AA6E4}">
                <adec:decorative xmlns:adec="http://schemas.microsoft.com/office/drawing/2017/decorative" val="1"/>
              </a:ext>
            </a:extLst>
          </p:cNvPr>
          <p:cNvSpPr/>
          <p:nvPr>
            <p:custDataLst>
              <p:tags r:id="rId6"/>
            </p:custDataLst>
          </p:nvPr>
        </p:nvSpPr>
        <p:spPr>
          <a:xfrm>
            <a:off x="-2540000" y="0"/>
            <a:ext cx="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7" name="Rectangle 6">
            <a:extLst>
              <a:ext uri="{FF2B5EF4-FFF2-40B4-BE49-F238E27FC236}">
                <a16:creationId xmlns:a16="http://schemas.microsoft.com/office/drawing/2014/main" id="{0B62CD57-B2E9-F4BD-279D-974AA1F84153}"/>
              </a:ext>
              <a:ext uri="{C183D7F6-B498-43B3-948B-1728B52AA6E4}">
                <adec:decorative xmlns:adec="http://schemas.microsoft.com/office/drawing/2017/decorative" val="1"/>
              </a:ext>
            </a:extLst>
          </p:cNvPr>
          <p:cNvSpPr/>
          <p:nvPr>
            <p:custDataLst>
              <p:tags r:id="rId7"/>
            </p:custDataLst>
          </p:nvPr>
        </p:nvSpPr>
        <p:spPr>
          <a:xfrm>
            <a:off x="-2540000" y="571500"/>
            <a:ext cx="0" cy="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8" name="Rectangle 7">
            <a:extLst>
              <a:ext uri="{FF2B5EF4-FFF2-40B4-BE49-F238E27FC236}">
                <a16:creationId xmlns:a16="http://schemas.microsoft.com/office/drawing/2014/main" id="{0E70DA46-7AE2-44B7-7C46-36BE5904F3BD}"/>
              </a:ext>
              <a:ext uri="{C183D7F6-B498-43B3-948B-1728B52AA6E4}">
                <adec:decorative xmlns:adec="http://schemas.microsoft.com/office/drawing/2017/decorative" val="1"/>
              </a:ext>
            </a:extLst>
          </p:cNvPr>
          <p:cNvSpPr/>
          <p:nvPr>
            <p:custDataLst>
              <p:tags r:id="rId8"/>
            </p:custDataLst>
          </p:nvPr>
        </p:nvSpPr>
        <p:spPr>
          <a:xfrm>
            <a:off x="-2540000" y="762000"/>
            <a:ext cx="0" cy="0"/>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9" name="Rectangle 8">
            <a:extLst>
              <a:ext uri="{FF2B5EF4-FFF2-40B4-BE49-F238E27FC236}">
                <a16:creationId xmlns:a16="http://schemas.microsoft.com/office/drawing/2014/main" id="{2FA965C6-2143-8D42-170D-2D8FFD20C58E}"/>
              </a:ext>
              <a:ext uri="{C183D7F6-B498-43B3-948B-1728B52AA6E4}">
                <adec:decorative xmlns:adec="http://schemas.microsoft.com/office/drawing/2017/decorative" val="1"/>
              </a:ext>
            </a:extLst>
          </p:cNvPr>
          <p:cNvSpPr/>
          <p:nvPr>
            <p:custDataLst>
              <p:tags r:id="rId9"/>
            </p:custDataLst>
          </p:nvPr>
        </p:nvSpPr>
        <p:spPr>
          <a:xfrm>
            <a:off x="-2540000" y="952500"/>
            <a:ext cx="0" cy="0"/>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10" name="Rectangle: Rounded Corners 9">
            <a:extLst>
              <a:ext uri="{FF2B5EF4-FFF2-40B4-BE49-F238E27FC236}">
                <a16:creationId xmlns:a16="http://schemas.microsoft.com/office/drawing/2014/main" id="{5335B8F0-525A-4F90-8110-BAE411DEE5F0}"/>
              </a:ext>
            </a:extLst>
          </p:cNvPr>
          <p:cNvSpPr/>
          <p:nvPr>
            <p:custDataLst>
              <p:tags r:id="rId10"/>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12/12</a:t>
            </a:r>
          </a:p>
        </p:txBody>
      </p:sp>
      <p:sp>
        <p:nvSpPr>
          <p:cNvPr id="11" name="Rectangle: Rounded Corners 10">
            <a:extLst>
              <a:ext uri="{FF2B5EF4-FFF2-40B4-BE49-F238E27FC236}">
                <a16:creationId xmlns:a16="http://schemas.microsoft.com/office/drawing/2014/main" id="{2117850E-6C1C-4B8F-BBD5-742A11CD05CF}"/>
              </a:ext>
              <a:ext uri="{C183D7F6-B498-43B3-948B-1728B52AA6E4}">
                <adec:decorative xmlns:adec="http://schemas.microsoft.com/office/drawing/2017/decorative" val="1"/>
              </a:ext>
            </a:extLst>
          </p:cNvPr>
          <p:cNvSpPr/>
          <p:nvPr>
            <p:custDataLst>
              <p:tags r:id="rId11"/>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12" name="Rectangle: Top Corners Snipped 11">
            <a:extLst>
              <a:ext uri="{FF2B5EF4-FFF2-40B4-BE49-F238E27FC236}">
                <a16:creationId xmlns:a16="http://schemas.microsoft.com/office/drawing/2014/main" id="{DFE14526-F1CC-468A-98B5-AEBDBF1FFE18}"/>
              </a:ext>
              <a:ext uri="{C183D7F6-B498-43B3-948B-1728B52AA6E4}">
                <adec:decorative xmlns:adec="http://schemas.microsoft.com/office/drawing/2017/decorative" val="1"/>
              </a:ext>
            </a:extLst>
          </p:cNvPr>
          <p:cNvSpPr/>
          <p:nvPr>
            <p:custDataLst>
              <p:tags r:id="rId12"/>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Oval 12">
            <a:extLst>
              <a:ext uri="{FF2B5EF4-FFF2-40B4-BE49-F238E27FC236}">
                <a16:creationId xmlns:a16="http://schemas.microsoft.com/office/drawing/2014/main" id="{382D0A87-C6B0-4A91-8280-D5190120F1C1}"/>
              </a:ext>
              <a:ext uri="{C183D7F6-B498-43B3-948B-1728B52AA6E4}">
                <adec:decorative xmlns:adec="http://schemas.microsoft.com/office/drawing/2017/decorative" val="1"/>
              </a:ext>
            </a:extLst>
          </p:cNvPr>
          <p:cNvSpPr/>
          <p:nvPr>
            <p:custDataLst>
              <p:tags r:id="rId13"/>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Oval 13">
            <a:extLst>
              <a:ext uri="{FF2B5EF4-FFF2-40B4-BE49-F238E27FC236}">
                <a16:creationId xmlns:a16="http://schemas.microsoft.com/office/drawing/2014/main" id="{53107381-E210-4B66-AD10-2D47702C6E8C}"/>
              </a:ext>
              <a:ext uri="{C183D7F6-B498-43B3-948B-1728B52AA6E4}">
                <adec:decorative xmlns:adec="http://schemas.microsoft.com/office/drawing/2017/decorative" val="1"/>
              </a:ext>
            </a:extLst>
          </p:cNvPr>
          <p:cNvSpPr/>
          <p:nvPr>
            <p:custDataLst>
              <p:tags r:id="rId14"/>
            </p:custDataLst>
          </p:nvPr>
        </p:nvSpPr>
        <p:spPr>
          <a:xfrm>
            <a:off x="11341100" y="60071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15" name="TextBox 14">
            <a:extLst>
              <a:ext uri="{FF2B5EF4-FFF2-40B4-BE49-F238E27FC236}">
                <a16:creationId xmlns:a16="http://schemas.microsoft.com/office/drawing/2014/main" id="{7C207619-FB65-490A-BF56-4732D12E4C4F}"/>
              </a:ext>
            </a:extLst>
          </p:cNvPr>
          <p:cNvSpPr txBox="1"/>
          <p:nvPr>
            <p:custDataLst>
              <p:tags r:id="rId15"/>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6" name="TextBox 15">
            <a:extLst>
              <a:ext uri="{FF2B5EF4-FFF2-40B4-BE49-F238E27FC236}">
                <a16:creationId xmlns:a16="http://schemas.microsoft.com/office/drawing/2014/main" id="{752F370F-C369-4F54-8584-9F398E0D60AC}"/>
              </a:ext>
            </a:extLst>
          </p:cNvPr>
          <p:cNvSpPr txBox="1"/>
          <p:nvPr>
            <p:custDataLst>
              <p:tags r:id="rId16"/>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7" name="Rectangle 16">
            <a:extLst>
              <a:ext uri="{FF2B5EF4-FFF2-40B4-BE49-F238E27FC236}">
                <a16:creationId xmlns:a16="http://schemas.microsoft.com/office/drawing/2014/main" id="{96E3115A-D4D7-4F93-9B38-3455C5B976A5}"/>
              </a:ext>
              <a:ext uri="{C183D7F6-B498-43B3-948B-1728B52AA6E4}">
                <adec:decorative xmlns:adec="http://schemas.microsoft.com/office/drawing/2017/decorative" val="1"/>
              </a:ext>
            </a:extLst>
          </p:cNvPr>
          <p:cNvSpPr/>
          <p:nvPr>
            <p:custDataLst>
              <p:tags r:id="rId17"/>
            </p:custDataLst>
          </p:nvPr>
        </p:nvSpPr>
        <p:spPr>
          <a:xfrm>
            <a:off x="838200" y="1798320"/>
            <a:ext cx="10515600" cy="4429760"/>
          </a:xfrm>
          <a:prstGeom prst="rect">
            <a:avLst/>
          </a:prstGeom>
          <a:solidFill>
            <a:srgbClr val="4472C4">
              <a:alpha val="0"/>
            </a:srgbClr>
          </a:solidFill>
          <a:ln w="12700" cap="flat" cmpd="sng" algn="ctr">
            <a:no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custDataLst>
      <p:tags r:id="rId1"/>
    </p:custDataLst>
    <p:extLst>
      <p:ext uri="{BB962C8B-B14F-4D97-AF65-F5344CB8AC3E}">
        <p14:creationId xmlns:p14="http://schemas.microsoft.com/office/powerpoint/2010/main" val="30957528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706087"/>
            <a:ext cx="10515600" cy="1325563"/>
          </a:xfrm>
        </p:spPr>
        <p:txBody>
          <a:bodyPr/>
          <a:lstStyle/>
          <a:p>
            <a:r>
              <a:rPr lang="en-FI"/>
              <a:t>I need help with....</a:t>
            </a: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3">
            <a:extLst>
              <a:ext uri="{FF2B5EF4-FFF2-40B4-BE49-F238E27FC236}">
                <a16:creationId xmlns:a16="http://schemas.microsoft.com/office/drawing/2014/main" id="{2027D873-2C0C-2FAE-C285-94FF890F42D0}"/>
              </a:ext>
              <a:ext uri="{C183D7F6-B498-43B3-948B-1728B52AA6E4}">
                <adec:decorative xmlns:adec="http://schemas.microsoft.com/office/drawing/2017/decorative" val="1"/>
              </a:ext>
            </a:extLst>
          </p:cNvPr>
          <p:cNvSpPr/>
          <p:nvPr>
            <p:custDataLst>
              <p:tags r:id="rId4"/>
            </p:custDataLst>
          </p:nvPr>
        </p:nvSpPr>
        <p:spPr>
          <a:xfrm>
            <a:off x="-2540000" y="190500"/>
            <a:ext cx="0" cy="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5" name="Rectangle 4">
            <a:extLst>
              <a:ext uri="{FF2B5EF4-FFF2-40B4-BE49-F238E27FC236}">
                <a16:creationId xmlns:a16="http://schemas.microsoft.com/office/drawing/2014/main" id="{98B97BF0-4D4C-481C-67BC-B5E1C2041849}"/>
              </a:ext>
              <a:ext uri="{C183D7F6-B498-43B3-948B-1728B52AA6E4}">
                <adec:decorative xmlns:adec="http://schemas.microsoft.com/office/drawing/2017/decorative" val="1"/>
              </a:ext>
            </a:extLst>
          </p:cNvPr>
          <p:cNvSpPr/>
          <p:nvPr>
            <p:custDataLst>
              <p:tags r:id="rId5"/>
            </p:custDataLst>
          </p:nvPr>
        </p:nvSpPr>
        <p:spPr>
          <a:xfrm>
            <a:off x="-2540000" y="381000"/>
            <a:ext cx="0" cy="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dirty="0"/>
          </a:p>
        </p:txBody>
      </p:sp>
      <p:sp>
        <p:nvSpPr>
          <p:cNvPr id="6" name="Rectangle 5">
            <a:extLst>
              <a:ext uri="{FF2B5EF4-FFF2-40B4-BE49-F238E27FC236}">
                <a16:creationId xmlns:a16="http://schemas.microsoft.com/office/drawing/2014/main" id="{6D7F7CD5-3FCD-C7F7-C116-CBEA49170231}"/>
              </a:ext>
              <a:ext uri="{C183D7F6-B498-43B3-948B-1728B52AA6E4}">
                <adec:decorative xmlns:adec="http://schemas.microsoft.com/office/drawing/2017/decorative" val="1"/>
              </a:ext>
            </a:extLst>
          </p:cNvPr>
          <p:cNvSpPr/>
          <p:nvPr>
            <p:custDataLst>
              <p:tags r:id="rId6"/>
            </p:custDataLst>
          </p:nvPr>
        </p:nvSpPr>
        <p:spPr>
          <a:xfrm>
            <a:off x="-2540000" y="0"/>
            <a:ext cx="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7" name="Rectangle 6">
            <a:extLst>
              <a:ext uri="{FF2B5EF4-FFF2-40B4-BE49-F238E27FC236}">
                <a16:creationId xmlns:a16="http://schemas.microsoft.com/office/drawing/2014/main" id="{0B62CD57-B2E9-F4BD-279D-974AA1F84153}"/>
              </a:ext>
              <a:ext uri="{C183D7F6-B498-43B3-948B-1728B52AA6E4}">
                <adec:decorative xmlns:adec="http://schemas.microsoft.com/office/drawing/2017/decorative" val="1"/>
              </a:ext>
            </a:extLst>
          </p:cNvPr>
          <p:cNvSpPr/>
          <p:nvPr>
            <p:custDataLst>
              <p:tags r:id="rId7"/>
            </p:custDataLst>
          </p:nvPr>
        </p:nvSpPr>
        <p:spPr>
          <a:xfrm>
            <a:off x="-2540000" y="571500"/>
            <a:ext cx="0" cy="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8" name="Rectangle 7">
            <a:extLst>
              <a:ext uri="{FF2B5EF4-FFF2-40B4-BE49-F238E27FC236}">
                <a16:creationId xmlns:a16="http://schemas.microsoft.com/office/drawing/2014/main" id="{0E70DA46-7AE2-44B7-7C46-36BE5904F3BD}"/>
              </a:ext>
              <a:ext uri="{C183D7F6-B498-43B3-948B-1728B52AA6E4}">
                <adec:decorative xmlns:adec="http://schemas.microsoft.com/office/drawing/2017/decorative" val="1"/>
              </a:ext>
            </a:extLst>
          </p:cNvPr>
          <p:cNvSpPr/>
          <p:nvPr>
            <p:custDataLst>
              <p:tags r:id="rId8"/>
            </p:custDataLst>
          </p:nvPr>
        </p:nvSpPr>
        <p:spPr>
          <a:xfrm>
            <a:off x="-2540000" y="762000"/>
            <a:ext cx="0" cy="0"/>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9" name="Rectangle 8">
            <a:extLst>
              <a:ext uri="{FF2B5EF4-FFF2-40B4-BE49-F238E27FC236}">
                <a16:creationId xmlns:a16="http://schemas.microsoft.com/office/drawing/2014/main" id="{2FA965C6-2143-8D42-170D-2D8FFD20C58E}"/>
              </a:ext>
              <a:ext uri="{C183D7F6-B498-43B3-948B-1728B52AA6E4}">
                <adec:decorative xmlns:adec="http://schemas.microsoft.com/office/drawing/2017/decorative" val="1"/>
              </a:ext>
            </a:extLst>
          </p:cNvPr>
          <p:cNvSpPr/>
          <p:nvPr>
            <p:custDataLst>
              <p:tags r:id="rId9"/>
            </p:custDataLst>
          </p:nvPr>
        </p:nvSpPr>
        <p:spPr>
          <a:xfrm>
            <a:off x="-2540000" y="952500"/>
            <a:ext cx="0" cy="0"/>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10" name="Rectangle: Rounded Corners 9">
            <a:extLst>
              <a:ext uri="{FF2B5EF4-FFF2-40B4-BE49-F238E27FC236}">
                <a16:creationId xmlns:a16="http://schemas.microsoft.com/office/drawing/2014/main" id="{FE187712-43BA-4C13-B394-B126DFBA0C27}"/>
              </a:ext>
            </a:extLst>
          </p:cNvPr>
          <p:cNvSpPr/>
          <p:nvPr>
            <p:custDataLst>
              <p:tags r:id="rId10"/>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12/12</a:t>
            </a:r>
          </a:p>
        </p:txBody>
      </p:sp>
      <p:sp>
        <p:nvSpPr>
          <p:cNvPr id="11" name="Rectangle: Rounded Corners 10">
            <a:extLst>
              <a:ext uri="{FF2B5EF4-FFF2-40B4-BE49-F238E27FC236}">
                <a16:creationId xmlns:a16="http://schemas.microsoft.com/office/drawing/2014/main" id="{19820A39-6924-437E-88AC-AAF2C2BEC20D}"/>
              </a:ext>
              <a:ext uri="{C183D7F6-B498-43B3-948B-1728B52AA6E4}">
                <adec:decorative xmlns:adec="http://schemas.microsoft.com/office/drawing/2017/decorative" val="1"/>
              </a:ext>
            </a:extLst>
          </p:cNvPr>
          <p:cNvSpPr/>
          <p:nvPr>
            <p:custDataLst>
              <p:tags r:id="rId11"/>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12" name="Rectangle: Top Corners Snipped 11">
            <a:extLst>
              <a:ext uri="{FF2B5EF4-FFF2-40B4-BE49-F238E27FC236}">
                <a16:creationId xmlns:a16="http://schemas.microsoft.com/office/drawing/2014/main" id="{01C7890A-8880-4229-B498-0EE0AD2318D5}"/>
              </a:ext>
              <a:ext uri="{C183D7F6-B498-43B3-948B-1728B52AA6E4}">
                <adec:decorative xmlns:adec="http://schemas.microsoft.com/office/drawing/2017/decorative" val="1"/>
              </a:ext>
            </a:extLst>
          </p:cNvPr>
          <p:cNvSpPr/>
          <p:nvPr>
            <p:custDataLst>
              <p:tags r:id="rId12"/>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Oval 12">
            <a:extLst>
              <a:ext uri="{FF2B5EF4-FFF2-40B4-BE49-F238E27FC236}">
                <a16:creationId xmlns:a16="http://schemas.microsoft.com/office/drawing/2014/main" id="{C39EA1D4-02E9-45C2-9C18-BFE50962F0FA}"/>
              </a:ext>
              <a:ext uri="{C183D7F6-B498-43B3-948B-1728B52AA6E4}">
                <adec:decorative xmlns:adec="http://schemas.microsoft.com/office/drawing/2017/decorative" val="1"/>
              </a:ext>
            </a:extLst>
          </p:cNvPr>
          <p:cNvSpPr/>
          <p:nvPr>
            <p:custDataLst>
              <p:tags r:id="rId13"/>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TextBox 13">
            <a:extLst>
              <a:ext uri="{FF2B5EF4-FFF2-40B4-BE49-F238E27FC236}">
                <a16:creationId xmlns:a16="http://schemas.microsoft.com/office/drawing/2014/main" id="{4F5C64FA-FFED-4FDC-B15B-AB84A82A5078}"/>
              </a:ext>
            </a:extLst>
          </p:cNvPr>
          <p:cNvSpPr txBox="1"/>
          <p:nvPr>
            <p:custDataLst>
              <p:tags r:id="rId14"/>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5" name="TextBox 14">
            <a:extLst>
              <a:ext uri="{FF2B5EF4-FFF2-40B4-BE49-F238E27FC236}">
                <a16:creationId xmlns:a16="http://schemas.microsoft.com/office/drawing/2014/main" id="{0A994F67-8F76-4DE0-B2BF-B9F9EEF6A719}"/>
              </a:ext>
            </a:extLst>
          </p:cNvPr>
          <p:cNvSpPr txBox="1"/>
          <p:nvPr>
            <p:custDataLst>
              <p:tags r:id="rId15"/>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6" name="Rectangle 15">
            <a:extLst>
              <a:ext uri="{FF2B5EF4-FFF2-40B4-BE49-F238E27FC236}">
                <a16:creationId xmlns:a16="http://schemas.microsoft.com/office/drawing/2014/main" id="{54CE0841-A786-4467-81A9-33C051E69551}"/>
              </a:ext>
              <a:ext uri="{C183D7F6-B498-43B3-948B-1728B52AA6E4}">
                <adec:decorative xmlns:adec="http://schemas.microsoft.com/office/drawing/2017/decorative" val="1"/>
              </a:ext>
            </a:extLst>
          </p:cNvPr>
          <p:cNvSpPr/>
          <p:nvPr>
            <p:custDataLst>
              <p:tags r:id="rId16"/>
            </p:custDataLst>
          </p:nvPr>
        </p:nvSpPr>
        <p:spPr>
          <a:xfrm>
            <a:off x="838200" y="1798320"/>
            <a:ext cx="10515600" cy="4429760"/>
          </a:xfrm>
          <a:prstGeom prst="rect">
            <a:avLst/>
          </a:prstGeom>
          <a:solidFill>
            <a:srgbClr val="4472C4">
              <a:alpha val="0"/>
            </a:srgbClr>
          </a:solidFill>
          <a:ln w="12700" cap="flat" cmpd="sng" algn="ctr">
            <a:no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 name="Rectangle 16">
            <a:extLst>
              <a:ext uri="{FF2B5EF4-FFF2-40B4-BE49-F238E27FC236}">
                <a16:creationId xmlns:a16="http://schemas.microsoft.com/office/drawing/2014/main" id="{B693C63B-2CC9-4592-862C-9E63335E942B}"/>
              </a:ext>
              <a:ext uri="{C183D7F6-B498-43B3-948B-1728B52AA6E4}">
                <adec:decorative xmlns:adec="http://schemas.microsoft.com/office/drawing/2017/decorative" val="1"/>
              </a:ext>
            </a:extLst>
          </p:cNvPr>
          <p:cNvSpPr/>
          <p:nvPr>
            <p:custDataLst>
              <p:tags r:id="rId17"/>
            </p:custDataLst>
          </p:nvPr>
        </p:nvSpPr>
        <p:spPr>
          <a:xfrm>
            <a:off x="0" y="5486400"/>
            <a:ext cx="12192000" cy="1219200"/>
          </a:xfrm>
          <a:prstGeom prst="rect">
            <a:avLst/>
          </a:prstGeom>
          <a:solidFill>
            <a:srgbClr val="666666">
              <a:alpha val="40000"/>
              <a:alpha val="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srgbClr>
          </a:solidFill>
          <a:ln w="12700" cap="flat" cmpd="sng" algn="ctr">
            <a:solidFill>
              <a:srgbClr val="808080">
                <a:alpha val="40000"/>
                <a:alpha val="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
        <p:nvSpPr>
          <p:cNvPr id="18" name="TextBox 17">
            <a:extLst>
              <a:ext uri="{FF2B5EF4-FFF2-40B4-BE49-F238E27FC236}">
                <a16:creationId xmlns:a16="http://schemas.microsoft.com/office/drawing/2014/main" id="{C9F46AA4-FA3B-4C18-83D6-612519E17718}"/>
              </a:ext>
            </a:extLst>
          </p:cNvPr>
          <p:cNvSpPr txBox="1"/>
          <p:nvPr>
            <p:custDataLst>
              <p:tags r:id="rId18"/>
            </p:custDataLst>
          </p:nvPr>
        </p:nvSpPr>
        <p:spPr>
          <a:xfrm>
            <a:off x="1574800" y="2146300"/>
            <a:ext cx="5765800" cy="3098800"/>
          </a:xfrm>
          <a:prstGeom prst="rect">
            <a:avLst/>
          </a:prstGeom>
          <a:noFill/>
        </p:spPr>
        <p:txBody>
          <a:bodyPr vertOverflow="overflow" vert="horz" wrap="square" lIns="0" tIns="0" rIns="0" bIns="0" rtlCol="0" anchor="t">
            <a:spAutoFit/>
          </a:bodyPr>
          <a:lstStyle/>
          <a:p>
            <a:pPr algn="l"/>
            <a:r>
              <a:rPr lang="en-GB" sz="11700">
                <a:solidFill>
                  <a:srgbClr val="4472C4"/>
                </a:solidFill>
                <a:latin typeface="Calibri"/>
                <a:ea typeface="Calibri"/>
                <a:cs typeface="Calibri"/>
              </a:rPr>
              <a:t>nothing</a:t>
            </a:r>
          </a:p>
        </p:txBody>
      </p:sp>
      <p:sp>
        <p:nvSpPr>
          <p:cNvPr id="19" name="TextBox 18">
            <a:extLst>
              <a:ext uri="{FF2B5EF4-FFF2-40B4-BE49-F238E27FC236}">
                <a16:creationId xmlns:a16="http://schemas.microsoft.com/office/drawing/2014/main" id="{D09EF95B-A524-4463-B250-046E68CBE227}"/>
              </a:ext>
            </a:extLst>
          </p:cNvPr>
          <p:cNvSpPr txBox="1"/>
          <p:nvPr>
            <p:custDataLst>
              <p:tags r:id="rId19"/>
            </p:custDataLst>
          </p:nvPr>
        </p:nvSpPr>
        <p:spPr>
          <a:xfrm>
            <a:off x="4305300" y="3949700"/>
            <a:ext cx="4546600" cy="889000"/>
          </a:xfrm>
          <a:prstGeom prst="rect">
            <a:avLst/>
          </a:prstGeom>
          <a:noFill/>
        </p:spPr>
        <p:txBody>
          <a:bodyPr vertOverflow="overflow" vert="horz" wrap="square" lIns="0" tIns="0" rIns="0" bIns="0" rtlCol="0" anchor="t">
            <a:spAutoFit/>
          </a:bodyPr>
          <a:lstStyle/>
          <a:p>
            <a:pPr algn="l"/>
            <a:r>
              <a:rPr lang="en-GB" sz="3000">
                <a:solidFill>
                  <a:srgbClr val="ED7D31"/>
                </a:solidFill>
                <a:latin typeface="Calibri"/>
                <a:ea typeface="Calibri"/>
                <a:cs typeface="Calibri"/>
              </a:rPr>
              <a:t>how to write anessay</a:t>
            </a:r>
          </a:p>
        </p:txBody>
      </p:sp>
      <p:sp>
        <p:nvSpPr>
          <p:cNvPr id="20" name="TextBox 19">
            <a:extLst>
              <a:ext uri="{FF2B5EF4-FFF2-40B4-BE49-F238E27FC236}">
                <a16:creationId xmlns:a16="http://schemas.microsoft.com/office/drawing/2014/main" id="{E757DE06-B9C1-4E54-90DA-0693E6947567}"/>
              </a:ext>
            </a:extLst>
          </p:cNvPr>
          <p:cNvSpPr txBox="1"/>
          <p:nvPr>
            <p:custDataLst>
              <p:tags r:id="rId20"/>
            </p:custDataLst>
          </p:nvPr>
        </p:nvSpPr>
        <p:spPr>
          <a:xfrm>
            <a:off x="1612900" y="3949700"/>
            <a:ext cx="3733800" cy="889000"/>
          </a:xfrm>
          <a:prstGeom prst="rect">
            <a:avLst/>
          </a:prstGeom>
          <a:noFill/>
        </p:spPr>
        <p:txBody>
          <a:bodyPr vertOverflow="overflow" vert="horz" wrap="square" lIns="0" tIns="0" rIns="0" bIns="0" rtlCol="0" anchor="t">
            <a:spAutoFit/>
          </a:bodyPr>
          <a:lstStyle/>
          <a:p>
            <a:pPr algn="l"/>
            <a:r>
              <a:rPr lang="en-GB" sz="3000">
                <a:solidFill>
                  <a:srgbClr val="A5A5A5"/>
                </a:solidFill>
                <a:latin typeface="Calibri"/>
                <a:ea typeface="Calibri"/>
                <a:cs typeface="Calibri"/>
              </a:rPr>
              <a:t>writing an essay</a:t>
            </a:r>
          </a:p>
        </p:txBody>
      </p:sp>
      <p:sp>
        <p:nvSpPr>
          <p:cNvPr id="21" name="TextBox 20">
            <a:extLst>
              <a:ext uri="{FF2B5EF4-FFF2-40B4-BE49-F238E27FC236}">
                <a16:creationId xmlns:a16="http://schemas.microsoft.com/office/drawing/2014/main" id="{C44E9A5E-73AE-4A41-8E10-776935CF214A}"/>
              </a:ext>
            </a:extLst>
          </p:cNvPr>
          <p:cNvSpPr txBox="1"/>
          <p:nvPr>
            <p:custDataLst>
              <p:tags r:id="rId21"/>
            </p:custDataLst>
          </p:nvPr>
        </p:nvSpPr>
        <p:spPr>
          <a:xfrm>
            <a:off x="2984500" y="4394200"/>
            <a:ext cx="2921000" cy="889000"/>
          </a:xfrm>
          <a:prstGeom prst="rect">
            <a:avLst/>
          </a:prstGeom>
          <a:noFill/>
        </p:spPr>
        <p:txBody>
          <a:bodyPr vertOverflow="overflow" vert="horz" wrap="square" lIns="0" tIns="0" rIns="0" bIns="0" rtlCol="0" anchor="t">
            <a:spAutoFit/>
          </a:bodyPr>
          <a:lstStyle/>
          <a:p>
            <a:pPr algn="l"/>
            <a:r>
              <a:rPr lang="en-GB" sz="3000">
                <a:solidFill>
                  <a:srgbClr val="FFC000"/>
                </a:solidFill>
                <a:latin typeface="Calibri"/>
                <a:ea typeface="Calibri"/>
                <a:cs typeface="Calibri"/>
              </a:rPr>
              <a:t>presenting</a:t>
            </a:r>
          </a:p>
        </p:txBody>
      </p:sp>
      <p:sp>
        <p:nvSpPr>
          <p:cNvPr id="22" name="TextBox 21">
            <a:extLst>
              <a:ext uri="{FF2B5EF4-FFF2-40B4-BE49-F238E27FC236}">
                <a16:creationId xmlns:a16="http://schemas.microsoft.com/office/drawing/2014/main" id="{A241200E-0941-4F47-B83B-12900477B3B6}"/>
              </a:ext>
            </a:extLst>
          </p:cNvPr>
          <p:cNvSpPr txBox="1"/>
          <p:nvPr>
            <p:custDataLst>
              <p:tags r:id="rId22"/>
            </p:custDataLst>
          </p:nvPr>
        </p:nvSpPr>
        <p:spPr>
          <a:xfrm>
            <a:off x="3022600" y="2044700"/>
            <a:ext cx="3327400" cy="889000"/>
          </a:xfrm>
          <a:prstGeom prst="rect">
            <a:avLst/>
          </a:prstGeom>
          <a:noFill/>
        </p:spPr>
        <p:txBody>
          <a:bodyPr vertOverflow="overflow" vert="horz" wrap="square" lIns="0" tIns="0" rIns="0" bIns="0" rtlCol="0" anchor="t">
            <a:spAutoFit/>
          </a:bodyPr>
          <a:lstStyle/>
          <a:p>
            <a:pPr algn="l"/>
            <a:r>
              <a:rPr lang="en-GB" sz="3000">
                <a:solidFill>
                  <a:srgbClr val="5B9BD5"/>
                </a:solidFill>
                <a:latin typeface="Calibri"/>
                <a:ea typeface="Calibri"/>
                <a:cs typeface="Calibri"/>
              </a:rPr>
              <a:t>nothing thanks</a:t>
            </a:r>
          </a:p>
        </p:txBody>
      </p:sp>
      <p:sp>
        <p:nvSpPr>
          <p:cNvPr id="23" name="TextBox 22">
            <a:extLst>
              <a:ext uri="{FF2B5EF4-FFF2-40B4-BE49-F238E27FC236}">
                <a16:creationId xmlns:a16="http://schemas.microsoft.com/office/drawing/2014/main" id="{2BE0E20C-C5DB-42BD-A1E3-3C172C62C34B}"/>
              </a:ext>
            </a:extLst>
          </p:cNvPr>
          <p:cNvSpPr txBox="1"/>
          <p:nvPr>
            <p:custDataLst>
              <p:tags r:id="rId23"/>
            </p:custDataLst>
          </p:nvPr>
        </p:nvSpPr>
        <p:spPr>
          <a:xfrm>
            <a:off x="2921000" y="4800600"/>
            <a:ext cx="2921000" cy="889000"/>
          </a:xfrm>
          <a:prstGeom prst="rect">
            <a:avLst/>
          </a:prstGeom>
          <a:noFill/>
        </p:spPr>
        <p:txBody>
          <a:bodyPr vertOverflow="overflow" vert="horz" wrap="square" lIns="0" tIns="0" rIns="0" bIns="0" rtlCol="0" anchor="t">
            <a:spAutoFit/>
          </a:bodyPr>
          <a:lstStyle/>
          <a:p>
            <a:pPr algn="l"/>
            <a:r>
              <a:rPr lang="en-GB" sz="3000">
                <a:solidFill>
                  <a:srgbClr val="70AD47"/>
                </a:solidFill>
                <a:latin typeface="Calibri"/>
                <a:ea typeface="Calibri"/>
                <a:cs typeface="Calibri"/>
              </a:rPr>
              <a:t>essay recap</a:t>
            </a:r>
          </a:p>
        </p:txBody>
      </p:sp>
      <p:sp>
        <p:nvSpPr>
          <p:cNvPr id="24" name="TextBox 23">
            <a:extLst>
              <a:ext uri="{FF2B5EF4-FFF2-40B4-BE49-F238E27FC236}">
                <a16:creationId xmlns:a16="http://schemas.microsoft.com/office/drawing/2014/main" id="{6EEC2BE0-6B13-410C-A604-5239332B414A}"/>
              </a:ext>
            </a:extLst>
          </p:cNvPr>
          <p:cNvSpPr txBox="1"/>
          <p:nvPr>
            <p:custDataLst>
              <p:tags r:id="rId24"/>
            </p:custDataLst>
          </p:nvPr>
        </p:nvSpPr>
        <p:spPr>
          <a:xfrm>
            <a:off x="5372100" y="2400300"/>
            <a:ext cx="2514600" cy="889000"/>
          </a:xfrm>
          <a:prstGeom prst="rect">
            <a:avLst/>
          </a:prstGeom>
          <a:noFill/>
        </p:spPr>
        <p:txBody>
          <a:bodyPr vertOverflow="overflow" vert="horz" wrap="square" lIns="0" tIns="0" rIns="0" bIns="0" rtlCol="0" anchor="t">
            <a:spAutoFit/>
          </a:bodyPr>
          <a:lstStyle/>
          <a:p>
            <a:pPr algn="l"/>
            <a:r>
              <a:rPr lang="en-GB" sz="3000">
                <a:solidFill>
                  <a:srgbClr val="4472C4"/>
                </a:solidFill>
                <a:latin typeface="Calibri"/>
                <a:ea typeface="Calibri"/>
                <a:cs typeface="Calibri"/>
              </a:rPr>
              <a:t>efficiency</a:t>
            </a:r>
          </a:p>
        </p:txBody>
      </p:sp>
      <p:sp>
        <p:nvSpPr>
          <p:cNvPr id="25" name="TextBox 24">
            <a:extLst>
              <a:ext uri="{FF2B5EF4-FFF2-40B4-BE49-F238E27FC236}">
                <a16:creationId xmlns:a16="http://schemas.microsoft.com/office/drawing/2014/main" id="{0C15A10B-FA5D-4A41-9469-1303A9DC1080}"/>
              </a:ext>
            </a:extLst>
          </p:cNvPr>
          <p:cNvSpPr txBox="1"/>
          <p:nvPr>
            <p:custDataLst>
              <p:tags r:id="rId25"/>
            </p:custDataLst>
          </p:nvPr>
        </p:nvSpPr>
        <p:spPr>
          <a:xfrm>
            <a:off x="7137400" y="3619500"/>
            <a:ext cx="3327400" cy="889000"/>
          </a:xfrm>
          <a:prstGeom prst="rect">
            <a:avLst/>
          </a:prstGeom>
          <a:noFill/>
        </p:spPr>
        <p:txBody>
          <a:bodyPr vertOverflow="overflow" vert="horz" wrap="square" lIns="0" tIns="0" rIns="0" bIns="0" rtlCol="0" anchor="t">
            <a:spAutoFit/>
          </a:bodyPr>
          <a:lstStyle/>
          <a:p>
            <a:pPr algn="l"/>
            <a:r>
              <a:rPr lang="en-GB" sz="3000">
                <a:solidFill>
                  <a:srgbClr val="ED7D31"/>
                </a:solidFill>
                <a:latin typeface="Calibri"/>
                <a:ea typeface="Calibri"/>
                <a:cs typeface="Calibri"/>
              </a:rPr>
              <a:t>not right now</a:t>
            </a:r>
          </a:p>
        </p:txBody>
      </p:sp>
      <p:sp>
        <p:nvSpPr>
          <p:cNvPr id="26" name="TextBox 25">
            <a:extLst>
              <a:ext uri="{FF2B5EF4-FFF2-40B4-BE49-F238E27FC236}">
                <a16:creationId xmlns:a16="http://schemas.microsoft.com/office/drawing/2014/main" id="{CDF03E75-25A7-4310-9EC7-37EEB5FC6A99}"/>
              </a:ext>
            </a:extLst>
          </p:cNvPr>
          <p:cNvSpPr txBox="1"/>
          <p:nvPr>
            <p:custDataLst>
              <p:tags r:id="rId26"/>
            </p:custDataLst>
          </p:nvPr>
        </p:nvSpPr>
        <p:spPr>
          <a:xfrm>
            <a:off x="7188200" y="3200400"/>
            <a:ext cx="2514600" cy="889000"/>
          </a:xfrm>
          <a:prstGeom prst="rect">
            <a:avLst/>
          </a:prstGeom>
          <a:noFill/>
        </p:spPr>
        <p:txBody>
          <a:bodyPr vertOverflow="overflow" vert="horz" wrap="square" lIns="0" tIns="0" rIns="0" bIns="0" rtlCol="0" anchor="t">
            <a:spAutoFit/>
          </a:bodyPr>
          <a:lstStyle/>
          <a:p>
            <a:pPr algn="l"/>
            <a:r>
              <a:rPr lang="en-GB" sz="3000">
                <a:solidFill>
                  <a:srgbClr val="A5A5A5"/>
                </a:solidFill>
                <a:latin typeface="Calibri"/>
                <a:ea typeface="Calibri"/>
                <a:cs typeface="Calibri"/>
              </a:rPr>
              <a:t>databases</a:t>
            </a:r>
          </a:p>
        </p:txBody>
      </p:sp>
      <p:sp>
        <p:nvSpPr>
          <p:cNvPr id="27" name="TextBox 26">
            <a:extLst>
              <a:ext uri="{FF2B5EF4-FFF2-40B4-BE49-F238E27FC236}">
                <a16:creationId xmlns:a16="http://schemas.microsoft.com/office/drawing/2014/main" id="{138076E3-37BA-40E8-BFAF-1796A169EA9D}"/>
              </a:ext>
            </a:extLst>
          </p:cNvPr>
          <p:cNvSpPr txBox="1"/>
          <p:nvPr>
            <p:custDataLst>
              <p:tags r:id="rId27"/>
            </p:custDataLst>
          </p:nvPr>
        </p:nvSpPr>
        <p:spPr>
          <a:xfrm>
            <a:off x="6146800" y="4686300"/>
            <a:ext cx="1701800" cy="889000"/>
          </a:xfrm>
          <a:prstGeom prst="rect">
            <a:avLst/>
          </a:prstGeom>
          <a:noFill/>
        </p:spPr>
        <p:txBody>
          <a:bodyPr vertOverflow="overflow" vert="horz" wrap="square" lIns="0" tIns="0" rIns="0" bIns="0" rtlCol="0" anchor="t">
            <a:spAutoFit/>
          </a:bodyPr>
          <a:lstStyle/>
          <a:p>
            <a:pPr algn="l"/>
            <a:r>
              <a:rPr lang="en-GB" sz="3000">
                <a:solidFill>
                  <a:srgbClr val="FFC000"/>
                </a:solidFill>
                <a:latin typeface="Calibri"/>
                <a:ea typeface="Calibri"/>
                <a:cs typeface="Calibri"/>
              </a:rPr>
              <a:t>n/a</a:t>
            </a:r>
          </a:p>
        </p:txBody>
      </p:sp>
      <p:sp>
        <p:nvSpPr>
          <p:cNvPr id="28" name="TextBox 27">
            <a:extLst>
              <a:ext uri="{FF2B5EF4-FFF2-40B4-BE49-F238E27FC236}">
                <a16:creationId xmlns:a16="http://schemas.microsoft.com/office/drawing/2014/main" id="{2BA534F2-6DCC-4EE6-B620-17BA10287C6E}"/>
              </a:ext>
            </a:extLst>
          </p:cNvPr>
          <p:cNvSpPr txBox="1"/>
          <p:nvPr>
            <p:custDataLst>
              <p:tags r:id="rId28"/>
            </p:custDataLst>
          </p:nvPr>
        </p:nvSpPr>
        <p:spPr>
          <a:xfrm>
            <a:off x="889000" y="4838700"/>
            <a:ext cx="2921000" cy="889000"/>
          </a:xfrm>
          <a:prstGeom prst="rect">
            <a:avLst/>
          </a:prstGeom>
          <a:noFill/>
        </p:spPr>
        <p:txBody>
          <a:bodyPr vertOverflow="overflow" vert="horz" wrap="square" lIns="0" tIns="0" rIns="0" bIns="0" rtlCol="0" anchor="t">
            <a:spAutoFit/>
          </a:bodyPr>
          <a:lstStyle/>
          <a:p>
            <a:pPr algn="l"/>
            <a:r>
              <a:rPr lang="en-GB" sz="3000">
                <a:solidFill>
                  <a:srgbClr val="5B9BD5"/>
                </a:solidFill>
                <a:latin typeface="Calibri"/>
                <a:ea typeface="Calibri"/>
                <a:cs typeface="Calibri"/>
              </a:rPr>
              <a:t>referencing</a:t>
            </a:r>
          </a:p>
        </p:txBody>
      </p:sp>
    </p:spTree>
    <p:custDataLst>
      <p:tags r:id="rId1"/>
    </p:custDataLst>
    <p:extLst>
      <p:ext uri="{BB962C8B-B14F-4D97-AF65-F5344CB8AC3E}">
        <p14:creationId xmlns:p14="http://schemas.microsoft.com/office/powerpoint/2010/main" val="15954853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49D2FE4E-F631-FEBD-CA87-DBB35E4B2908}"/>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0B4E3318-5F7B-54E2-A2F2-0690749683CF}"/>
              </a:ext>
            </a:extLst>
          </p:cNvPr>
          <p:cNvSpPr txBox="1"/>
          <p:nvPr/>
        </p:nvSpPr>
        <p:spPr>
          <a:xfrm>
            <a:off x="1273190" y="2077931"/>
            <a:ext cx="7808879" cy="1015663"/>
          </a:xfrm>
          <a:prstGeom prst="rect">
            <a:avLst/>
          </a:prstGeom>
          <a:noFill/>
        </p:spPr>
        <p:txBody>
          <a:bodyPr wrap="square">
            <a:spAutoFit/>
          </a:bodyPr>
          <a:lstStyle/>
          <a:p>
            <a:r>
              <a:rPr lang="en-GB" sz="6000" b="1" dirty="0">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Module Introduction</a:t>
            </a:r>
            <a:endParaRPr lang="en-GB" dirty="0"/>
          </a:p>
        </p:txBody>
      </p:sp>
    </p:spTree>
    <p:extLst>
      <p:ext uri="{BB962C8B-B14F-4D97-AF65-F5344CB8AC3E}">
        <p14:creationId xmlns:p14="http://schemas.microsoft.com/office/powerpoint/2010/main" val="35644976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590D58-F53B-1FC7-59A7-FDF76077C2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8ED5BB-31E3-A417-0A30-1A40D70C183D}"/>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Module Aim</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5">
            <a:extLst>
              <a:ext uri="{FF2B5EF4-FFF2-40B4-BE49-F238E27FC236}">
                <a16:creationId xmlns:a16="http://schemas.microsoft.com/office/drawing/2014/main" id="{B929AFED-C5CE-FE72-65AA-53E985F35FA9}"/>
              </a:ext>
            </a:extLst>
          </p:cNvPr>
          <p:cNvSpPr>
            <a:spLocks noGrp="1"/>
          </p:cNvSpPr>
          <p:nvPr>
            <p:ph idx="1"/>
          </p:nvPr>
        </p:nvSpPr>
        <p:spPr>
          <a:xfrm>
            <a:off x="826851" y="1806576"/>
            <a:ext cx="10515600" cy="3640897"/>
          </a:xfrm>
          <a:solidFill>
            <a:schemeClr val="tx2">
              <a:lumMod val="20000"/>
              <a:lumOff val="80000"/>
            </a:schemeClr>
          </a:solidFill>
        </p:spPr>
        <p:txBody>
          <a:bodyPr>
            <a:normAutofit/>
          </a:bodyPr>
          <a:lstStyle/>
          <a:p>
            <a:pPr lvl="0" algn="just">
              <a:buFont typeface="Wingdings" panose="05000000000000000000" pitchFamily="2" charset="2"/>
              <a:buChar char="q"/>
            </a:pPr>
            <a:r>
              <a:rPr lang="en-GB" dirty="0">
                <a:latin typeface="Aptos" panose="020B0004020202020204" pitchFamily="34" charset="0"/>
              </a:rPr>
              <a:t> To provide the students with a first-hand professional development or enterprise experience within their specialist travel, tourism, events, leisure, and hospitality sector, in order to appreciate what constitutes good practice. This will develop the student’s professional industry skills, notably teamwork, communication, guest service and task management or their enterprise management skills through focusing upon self-management to enhance the specialist competencies required for their future careers.</a:t>
            </a:r>
            <a:endParaRPr lang="en-GB" sz="2400" dirty="0">
              <a:latin typeface="Aptos" panose="020B0004020202020204" pitchFamily="34" charset="0"/>
            </a:endParaRPr>
          </a:p>
          <a:p>
            <a:endParaRPr lang="en-GB" dirty="0"/>
          </a:p>
        </p:txBody>
      </p:sp>
    </p:spTree>
    <p:extLst>
      <p:ext uri="{BB962C8B-B14F-4D97-AF65-F5344CB8AC3E}">
        <p14:creationId xmlns:p14="http://schemas.microsoft.com/office/powerpoint/2010/main" val="14005923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CD72C3-54D4-DAC6-59CA-E2DA262994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CF19A6-FC8F-F963-0786-82D0E2EBE3E1}"/>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Learning Outcomes</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5">
            <a:extLst>
              <a:ext uri="{FF2B5EF4-FFF2-40B4-BE49-F238E27FC236}">
                <a16:creationId xmlns:a16="http://schemas.microsoft.com/office/drawing/2014/main" id="{9BB0EFE5-6F9E-2894-1C64-65A27CE0116B}"/>
              </a:ext>
            </a:extLst>
          </p:cNvPr>
          <p:cNvSpPr>
            <a:spLocks noGrp="1"/>
          </p:cNvSpPr>
          <p:nvPr>
            <p:ph idx="1"/>
          </p:nvPr>
        </p:nvSpPr>
        <p:spPr>
          <a:xfrm>
            <a:off x="826851" y="1806576"/>
            <a:ext cx="10515600" cy="3794124"/>
          </a:xfrm>
          <a:solidFill>
            <a:schemeClr val="tx2">
              <a:lumMod val="20000"/>
              <a:lumOff val="80000"/>
            </a:schemeClr>
          </a:solidFill>
        </p:spPr>
        <p:txBody>
          <a:bodyPr>
            <a:normAutofit/>
          </a:bodyPr>
          <a:lstStyle/>
          <a:p>
            <a:pPr marL="0" indent="0" algn="just">
              <a:buNone/>
            </a:pPr>
            <a:r>
              <a:rPr lang="en-GB" sz="2400" dirty="0">
                <a:latin typeface="Aptos" panose="020B0004020202020204" pitchFamily="34" charset="0"/>
              </a:rPr>
              <a:t>Upon the successful completion of this module, the student should be able to:</a:t>
            </a:r>
          </a:p>
          <a:p>
            <a:pPr marL="0" indent="0" algn="just">
              <a:buNone/>
            </a:pPr>
            <a:endParaRPr lang="en-GB" sz="2400" dirty="0">
              <a:latin typeface="Aptos" panose="020B0004020202020204" pitchFamily="34" charset="0"/>
            </a:endParaRPr>
          </a:p>
          <a:p>
            <a:pPr lvl="0" algn="just">
              <a:buFont typeface="Wingdings" panose="05000000000000000000" pitchFamily="2" charset="2"/>
              <a:buChar char="§"/>
            </a:pPr>
            <a:r>
              <a:rPr lang="en-GB" sz="2400" dirty="0">
                <a:latin typeface="Aptos" panose="020B0004020202020204" pitchFamily="34" charset="0"/>
              </a:rPr>
              <a:t>Develop their operational work-based key skills within tourism, leisure, or events through a placement opportunity or via an enterprise project.</a:t>
            </a:r>
          </a:p>
          <a:p>
            <a:pPr lvl="0" algn="just">
              <a:buFont typeface="Wingdings" panose="05000000000000000000" pitchFamily="2" charset="2"/>
              <a:buChar char="§"/>
            </a:pPr>
            <a:endParaRPr lang="en-GB" sz="2400" dirty="0">
              <a:latin typeface="Aptos" panose="020B0004020202020204" pitchFamily="34" charset="0"/>
            </a:endParaRPr>
          </a:p>
          <a:p>
            <a:pPr lvl="0" algn="just">
              <a:buFont typeface="Wingdings" panose="05000000000000000000" pitchFamily="2" charset="2"/>
              <a:buChar char="§"/>
            </a:pPr>
            <a:r>
              <a:rPr lang="en-GB" sz="2400" dirty="0">
                <a:latin typeface="Aptos" panose="020B0004020202020204" pitchFamily="34" charset="0"/>
              </a:rPr>
              <a:t>Critically analyse contemporary management issues such as, for example, management performance within the workplace environment, guest services, resource allocation, marketing, management styles, culture, health, and safety, via a work placement or enterprise project.</a:t>
            </a:r>
          </a:p>
        </p:txBody>
      </p:sp>
    </p:spTree>
    <p:extLst>
      <p:ext uri="{BB962C8B-B14F-4D97-AF65-F5344CB8AC3E}">
        <p14:creationId xmlns:p14="http://schemas.microsoft.com/office/powerpoint/2010/main" val="9738018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6FA3A2-7BC2-5EEB-DBB8-4715B070E0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0B88F3-4670-A156-CD88-2B196F549832}"/>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err="1">
                <a:solidFill>
                  <a:schemeClr val="bg1"/>
                </a:solidFill>
                <a:effectLst>
                  <a:outerShdw blurRad="38100" dist="38100" dir="2700000" algn="tl">
                    <a:srgbClr val="000000">
                      <a:alpha val="43137"/>
                    </a:srgbClr>
                  </a:outerShdw>
                </a:effectLst>
              </a:rPr>
              <a:t>Taith</a:t>
            </a:r>
            <a:r>
              <a:rPr lang="en-GB" sz="4800" b="1" dirty="0">
                <a:solidFill>
                  <a:schemeClr val="bg1"/>
                </a:solidFill>
                <a:effectLst>
                  <a:outerShdw blurRad="38100" dist="38100" dir="2700000" algn="tl">
                    <a:srgbClr val="000000">
                      <a:alpha val="43137"/>
                    </a:srgbClr>
                  </a:outerShdw>
                </a:effectLst>
              </a:rPr>
              <a:t> Pathway</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EE79AC09-A61C-CECA-27BA-86B7BEB2B046}"/>
              </a:ext>
            </a:extLst>
          </p:cNvPr>
          <p:cNvSpPr>
            <a:spLocks noGrp="1"/>
          </p:cNvSpPr>
          <p:nvPr>
            <p:ph idx="1"/>
          </p:nvPr>
        </p:nvSpPr>
        <p:spPr>
          <a:xfrm>
            <a:off x="314529" y="1581150"/>
            <a:ext cx="7209429" cy="2667000"/>
          </a:xfrm>
        </p:spPr>
        <p:txBody>
          <a:bodyPr>
            <a:normAutofit/>
          </a:bodyPr>
          <a:lstStyle/>
          <a:p>
            <a:pPr marL="0" indent="0" algn="just">
              <a:lnSpc>
                <a:spcPct val="100000"/>
              </a:lnSpc>
              <a:buNone/>
            </a:pPr>
            <a:r>
              <a:rPr lang="en-GB" sz="2400" b="1" dirty="0" err="1">
                <a:latin typeface="Aptos" panose="020B0004020202020204" pitchFamily="34" charset="0"/>
              </a:rPr>
              <a:t>Taith</a:t>
            </a:r>
            <a:r>
              <a:rPr lang="en-GB" sz="2400" dirty="0">
                <a:latin typeface="Aptos" panose="020B0004020202020204" pitchFamily="34" charset="0"/>
              </a:rPr>
              <a:t> is </a:t>
            </a:r>
            <a:r>
              <a:rPr lang="en-GB" sz="2400" dirty="0" err="1">
                <a:latin typeface="Aptos" panose="020B0004020202020204" pitchFamily="34" charset="0"/>
              </a:rPr>
              <a:t>Wales'</a:t>
            </a:r>
            <a:r>
              <a:rPr lang="en-GB" sz="2400" dirty="0">
                <a:latin typeface="Aptos" panose="020B0004020202020204" pitchFamily="34" charset="0"/>
              </a:rPr>
              <a:t> international learning exchange programme, providing global mobility and educational collaboration opportunities for students and staff.</a:t>
            </a:r>
            <a:endParaRPr lang="en-GB" sz="2400" b="1" dirty="0">
              <a:latin typeface="Aptos" panose="020B0004020202020204" pitchFamily="34" charset="0"/>
            </a:endParaRPr>
          </a:p>
          <a:p>
            <a:pPr lvl="1">
              <a:lnSpc>
                <a:spcPct val="120000"/>
              </a:lnSpc>
              <a:buFont typeface="Wingdings" panose="05000000000000000000" pitchFamily="2" charset="2"/>
              <a:buChar char="§"/>
            </a:pPr>
            <a:r>
              <a:rPr lang="en-GB" b="1" dirty="0">
                <a:latin typeface="Aptos" panose="020B0004020202020204" pitchFamily="34" charset="0"/>
              </a:rPr>
              <a:t>Malta </a:t>
            </a:r>
            <a:r>
              <a:rPr lang="en-GB" sz="2000" dirty="0">
                <a:latin typeface="Aptos" panose="020B0004020202020204" pitchFamily="34" charset="0"/>
              </a:rPr>
              <a:t>(January 2027)</a:t>
            </a:r>
          </a:p>
          <a:p>
            <a:pPr lvl="1">
              <a:lnSpc>
                <a:spcPct val="120000"/>
              </a:lnSpc>
              <a:buFont typeface="Wingdings" panose="05000000000000000000" pitchFamily="2" charset="2"/>
              <a:buChar char="§"/>
            </a:pPr>
            <a:r>
              <a:rPr lang="en-GB" b="1" dirty="0">
                <a:latin typeface="Aptos" panose="020B0004020202020204" pitchFamily="34" charset="0"/>
              </a:rPr>
              <a:t>New Zealand </a:t>
            </a:r>
            <a:r>
              <a:rPr lang="en-GB" sz="2000" dirty="0">
                <a:latin typeface="Aptos" panose="020B0004020202020204" pitchFamily="34" charset="0"/>
              </a:rPr>
              <a:t>(May 2027)</a:t>
            </a:r>
            <a:endParaRPr lang="en-GB" dirty="0">
              <a:latin typeface="Aptos" panose="020B0004020202020204" pitchFamily="34" charset="0"/>
            </a:endParaRPr>
          </a:p>
        </p:txBody>
      </p:sp>
      <p:pic>
        <p:nvPicPr>
          <p:cNvPr id="3" name="Picture 2" descr="Homepage - Taith - Wales' international exchange programme">
            <a:extLst>
              <a:ext uri="{FF2B5EF4-FFF2-40B4-BE49-F238E27FC236}">
                <a16:creationId xmlns:a16="http://schemas.microsoft.com/office/drawing/2014/main" id="{B4694D52-5C61-D480-7572-E9B9883860B4}"/>
              </a:ext>
            </a:extLst>
          </p:cNvPr>
          <p:cNvPicPr>
            <a:picLocks noChangeAspect="1"/>
          </p:cNvPicPr>
          <p:nvPr/>
        </p:nvPicPr>
        <p:blipFill>
          <a:blip r:embed="rId3"/>
          <a:stretch>
            <a:fillRect/>
          </a:stretch>
        </p:blipFill>
        <p:spPr>
          <a:xfrm>
            <a:off x="3232149" y="4396718"/>
            <a:ext cx="4541561" cy="2270781"/>
          </a:xfrm>
          <a:prstGeom prst="rect">
            <a:avLst/>
          </a:prstGeom>
        </p:spPr>
      </p:pic>
      <p:pic>
        <p:nvPicPr>
          <p:cNvPr id="4" name="Picture 3">
            <a:extLst>
              <a:ext uri="{FF2B5EF4-FFF2-40B4-BE49-F238E27FC236}">
                <a16:creationId xmlns:a16="http://schemas.microsoft.com/office/drawing/2014/main" id="{136EB930-D548-5568-1EA2-09DE9904104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773711" y="3590289"/>
            <a:ext cx="4103760" cy="3077211"/>
          </a:xfrm>
          <a:prstGeom prst="rect">
            <a:avLst/>
          </a:prstGeom>
          <a:noFill/>
          <a:ln>
            <a:noFill/>
          </a:ln>
        </p:spPr>
      </p:pic>
      <p:pic>
        <p:nvPicPr>
          <p:cNvPr id="7" name="Picture 6">
            <a:extLst>
              <a:ext uri="{FF2B5EF4-FFF2-40B4-BE49-F238E27FC236}">
                <a16:creationId xmlns:a16="http://schemas.microsoft.com/office/drawing/2014/main" id="{B62CFA18-7300-B5A8-FCE5-4C9B60D7812E}"/>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758946" y="1246521"/>
            <a:ext cx="4118525" cy="3154029"/>
          </a:xfrm>
          <a:prstGeom prst="rect">
            <a:avLst/>
          </a:prstGeom>
          <a:noFill/>
        </p:spPr>
      </p:pic>
      <p:pic>
        <p:nvPicPr>
          <p:cNvPr id="9" name="Graphic 8" descr="Earth Globe - Asia with solid fill">
            <a:extLst>
              <a:ext uri="{FF2B5EF4-FFF2-40B4-BE49-F238E27FC236}">
                <a16:creationId xmlns:a16="http://schemas.microsoft.com/office/drawing/2014/main" id="{99D9D441-933B-350E-BF6F-62BD50E8BF5A}"/>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880629" y="2967989"/>
            <a:ext cx="1244600" cy="1244600"/>
          </a:xfrm>
          <a:prstGeom prst="rect">
            <a:avLst/>
          </a:prstGeom>
        </p:spPr>
      </p:pic>
    </p:spTree>
    <p:extLst>
      <p:ext uri="{BB962C8B-B14F-4D97-AF65-F5344CB8AC3E}">
        <p14:creationId xmlns:p14="http://schemas.microsoft.com/office/powerpoint/2010/main" val="3750864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B27343-8EE6-F1C8-AED8-DF6AD985C8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CF8FB8-2219-D76D-534B-B07A2F0F0EBA}"/>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Placement Pathway</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810D86DE-1C31-BBE7-0BB3-6DA8D45A1B01}"/>
              </a:ext>
            </a:extLst>
          </p:cNvPr>
          <p:cNvSpPr>
            <a:spLocks noGrp="1"/>
          </p:cNvSpPr>
          <p:nvPr>
            <p:ph idx="1"/>
          </p:nvPr>
        </p:nvSpPr>
        <p:spPr>
          <a:xfrm>
            <a:off x="461371" y="1492250"/>
            <a:ext cx="11269258" cy="3752850"/>
          </a:xfrm>
        </p:spPr>
        <p:txBody>
          <a:bodyPr>
            <a:normAutofit/>
          </a:bodyPr>
          <a:lstStyle/>
          <a:p>
            <a:pPr algn="just">
              <a:buFont typeface="Wingdings" panose="05000000000000000000" pitchFamily="2" charset="2"/>
              <a:buChar char="§"/>
            </a:pPr>
            <a:r>
              <a:rPr lang="en-GB" sz="2000" dirty="0">
                <a:latin typeface="Aptos" panose="020B0004020202020204" pitchFamily="34" charset="0"/>
              </a:rPr>
              <a:t>Organise and complete your own work placement!</a:t>
            </a:r>
          </a:p>
          <a:p>
            <a:pPr algn="just">
              <a:buFont typeface="Wingdings" panose="05000000000000000000" pitchFamily="2" charset="2"/>
              <a:buChar char="§"/>
            </a:pPr>
            <a:r>
              <a:rPr lang="en-GB" sz="2000" dirty="0">
                <a:latin typeface="Aptos" panose="020B0004020202020204" pitchFamily="34" charset="0"/>
              </a:rPr>
              <a:t>Students, if they wish, will be able to complete some of their placements working on events run by the University. This can be in addition to their own placement, which can be undertaken throughout the academic year, or in blocks during the academic year, or in a block from 5</a:t>
            </a:r>
            <a:r>
              <a:rPr lang="en-GB" sz="2000" baseline="30000" dirty="0">
                <a:latin typeface="Aptos" panose="020B0004020202020204" pitchFamily="34" charset="0"/>
              </a:rPr>
              <a:t>th</a:t>
            </a:r>
            <a:r>
              <a:rPr lang="en-GB" sz="2000" dirty="0">
                <a:latin typeface="Aptos" panose="020B0004020202020204" pitchFamily="34" charset="0"/>
              </a:rPr>
              <a:t> April until 12</a:t>
            </a:r>
            <a:r>
              <a:rPr lang="en-GB" sz="2000" baseline="30000" dirty="0">
                <a:latin typeface="Aptos" panose="020B0004020202020204" pitchFamily="34" charset="0"/>
              </a:rPr>
              <a:t>th</a:t>
            </a:r>
            <a:r>
              <a:rPr lang="en-GB" sz="2000" dirty="0">
                <a:latin typeface="Aptos" panose="020B0004020202020204" pitchFamily="34" charset="0"/>
              </a:rPr>
              <a:t> July.</a:t>
            </a:r>
          </a:p>
          <a:p>
            <a:pPr algn="just">
              <a:buFont typeface="Wingdings" panose="05000000000000000000" pitchFamily="2" charset="2"/>
              <a:buChar char="§"/>
            </a:pPr>
            <a:r>
              <a:rPr lang="en-GB" sz="2000" dirty="0">
                <a:latin typeface="Aptos" panose="020B0004020202020204" pitchFamily="34" charset="0"/>
              </a:rPr>
              <a:t>The event schedule can be found in </a:t>
            </a:r>
            <a:r>
              <a:rPr lang="en-GB" sz="2000" b="1" dirty="0">
                <a:latin typeface="Aptos" panose="020B0004020202020204" pitchFamily="34" charset="0"/>
              </a:rPr>
              <a:t>Module Handbook </a:t>
            </a:r>
            <a:r>
              <a:rPr lang="en-GB" sz="2000" dirty="0">
                <a:latin typeface="Aptos" panose="020B0004020202020204" pitchFamily="34" charset="0"/>
              </a:rPr>
              <a:t>(pp. 6-7; subject to change)</a:t>
            </a:r>
          </a:p>
          <a:p>
            <a:pPr algn="just">
              <a:buFont typeface="Wingdings" panose="05000000000000000000" pitchFamily="2" charset="2"/>
              <a:buChar char="§"/>
            </a:pPr>
            <a:r>
              <a:rPr lang="en-GB" sz="2000" dirty="0">
                <a:latin typeface="Aptos" panose="020B0004020202020204" pitchFamily="34" charset="0"/>
              </a:rPr>
              <a:t>All 200 hours towards placements MUST be completed by 12</a:t>
            </a:r>
            <a:r>
              <a:rPr lang="en-GB" sz="2000" baseline="30000" dirty="0">
                <a:latin typeface="Aptos" panose="020B0004020202020204" pitchFamily="34" charset="0"/>
              </a:rPr>
              <a:t>th</a:t>
            </a:r>
            <a:r>
              <a:rPr lang="en-GB" sz="2000" dirty="0">
                <a:latin typeface="Aptos" panose="020B0004020202020204" pitchFamily="34" charset="0"/>
              </a:rPr>
              <a:t> July. </a:t>
            </a:r>
          </a:p>
        </p:txBody>
      </p:sp>
      <p:pic>
        <p:nvPicPr>
          <p:cNvPr id="5" name="Picture 4">
            <a:extLst>
              <a:ext uri="{FF2B5EF4-FFF2-40B4-BE49-F238E27FC236}">
                <a16:creationId xmlns:a16="http://schemas.microsoft.com/office/drawing/2014/main" id="{607FA8FD-F27D-B8F4-AFAB-02558178E738}"/>
              </a:ext>
            </a:extLst>
          </p:cNvPr>
          <p:cNvPicPr>
            <a:picLocks noChangeAspect="1"/>
          </p:cNvPicPr>
          <p:nvPr/>
        </p:nvPicPr>
        <p:blipFill>
          <a:blip r:embed="rId3"/>
          <a:stretch>
            <a:fillRect/>
          </a:stretch>
        </p:blipFill>
        <p:spPr>
          <a:xfrm>
            <a:off x="3917950" y="3926218"/>
            <a:ext cx="4263822" cy="2838107"/>
          </a:xfrm>
          <a:prstGeom prst="rect">
            <a:avLst/>
          </a:prstGeom>
        </p:spPr>
      </p:pic>
    </p:spTree>
    <p:extLst>
      <p:ext uri="{BB962C8B-B14F-4D97-AF65-F5344CB8AC3E}">
        <p14:creationId xmlns:p14="http://schemas.microsoft.com/office/powerpoint/2010/main" val="10694166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633BD8-0D99-505F-16C2-429448903E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AC3F81-AB32-6CAA-BF2E-1DBB11122A81}"/>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Placement Hours Tracker</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3DEBA6ED-B56B-DEF3-479B-FA541649886E}"/>
              </a:ext>
            </a:extLst>
          </p:cNvPr>
          <p:cNvSpPr>
            <a:spLocks noGrp="1"/>
          </p:cNvSpPr>
          <p:nvPr>
            <p:ph idx="1"/>
          </p:nvPr>
        </p:nvSpPr>
        <p:spPr>
          <a:xfrm>
            <a:off x="461371" y="4984750"/>
            <a:ext cx="11269258" cy="730250"/>
          </a:xfrm>
          <a:solidFill>
            <a:schemeClr val="accent6">
              <a:lumMod val="60000"/>
              <a:lumOff val="40000"/>
            </a:schemeClr>
          </a:solidFill>
        </p:spPr>
        <p:txBody>
          <a:bodyPr>
            <a:normAutofit/>
          </a:bodyPr>
          <a:lstStyle/>
          <a:p>
            <a:pPr marL="0" indent="0" algn="ctr">
              <a:lnSpc>
                <a:spcPct val="120000"/>
              </a:lnSpc>
              <a:buNone/>
            </a:pPr>
            <a:r>
              <a:rPr lang="en-GB" sz="2400" b="1" dirty="0">
                <a:latin typeface="ADLaM Display" panose="02010000000000000000" pitchFamily="2" charset="0"/>
                <a:ea typeface="ADLaM Display" panose="02010000000000000000" pitchFamily="2" charset="0"/>
                <a:cs typeface="ADLaM Display" panose="02010000000000000000" pitchFamily="2" charset="0"/>
              </a:rPr>
              <a:t>As a general rule: If I do not know about it, it did not happen!</a:t>
            </a:r>
          </a:p>
        </p:txBody>
      </p:sp>
      <p:sp>
        <p:nvSpPr>
          <p:cNvPr id="3" name="TextBox 2">
            <a:extLst>
              <a:ext uri="{FF2B5EF4-FFF2-40B4-BE49-F238E27FC236}">
                <a16:creationId xmlns:a16="http://schemas.microsoft.com/office/drawing/2014/main" id="{3CA1C715-CDA2-0FBE-EBFE-FA50ECD1A631}"/>
              </a:ext>
            </a:extLst>
          </p:cNvPr>
          <p:cNvSpPr txBox="1"/>
          <p:nvPr/>
        </p:nvSpPr>
        <p:spPr>
          <a:xfrm>
            <a:off x="820455" y="1615858"/>
            <a:ext cx="10501595" cy="2862322"/>
          </a:xfrm>
          <a:prstGeom prst="rect">
            <a:avLst/>
          </a:prstGeom>
          <a:noFill/>
        </p:spPr>
        <p:txBody>
          <a:bodyPr wrap="square" rtlCol="0">
            <a:spAutoFit/>
          </a:bodyPr>
          <a:lstStyle/>
          <a:p>
            <a:pPr marL="342900" lvl="0" indent="-342900" fontAlgn="t">
              <a:lnSpc>
                <a:spcPct val="150000"/>
              </a:lnSpc>
              <a:buFont typeface="Wingdings" panose="05000000000000000000" pitchFamily="2" charset="2"/>
              <a:buChar char="§"/>
            </a:pPr>
            <a:r>
              <a:rPr lang="en-GB" sz="2000" dirty="0">
                <a:latin typeface="Aptos" panose="020B0004020202020204" pitchFamily="34" charset="0"/>
              </a:rPr>
              <a:t>You are responsible for notifying your Placement Tutor of all events you have worked at.</a:t>
            </a:r>
          </a:p>
          <a:p>
            <a:pPr marL="342900" lvl="0" indent="-342900" fontAlgn="t">
              <a:lnSpc>
                <a:spcPct val="150000"/>
              </a:lnSpc>
              <a:buFont typeface="Wingdings" panose="05000000000000000000" pitchFamily="2" charset="2"/>
              <a:buChar char="§"/>
            </a:pPr>
            <a:r>
              <a:rPr lang="en-GB" sz="2000" dirty="0">
                <a:latin typeface="Aptos" panose="020B0004020202020204" pitchFamily="34" charset="0"/>
              </a:rPr>
              <a:t>Please email your Placement Tutor after each event.</a:t>
            </a:r>
          </a:p>
          <a:p>
            <a:pPr marL="342900" lvl="0" indent="-342900" fontAlgn="t">
              <a:lnSpc>
                <a:spcPct val="150000"/>
              </a:lnSpc>
              <a:buFont typeface="Wingdings" panose="05000000000000000000" pitchFamily="2" charset="2"/>
              <a:buChar char="§"/>
            </a:pPr>
            <a:r>
              <a:rPr lang="en-GB" sz="2000" dirty="0">
                <a:latin typeface="Aptos" panose="020B0004020202020204" pitchFamily="34" charset="0"/>
              </a:rPr>
              <a:t>Include the following information: </a:t>
            </a:r>
          </a:p>
          <a:p>
            <a:pPr marL="800100" lvl="1" indent="-342900" fontAlgn="t">
              <a:lnSpc>
                <a:spcPct val="150000"/>
              </a:lnSpc>
              <a:buFont typeface="Wingdings" panose="05000000000000000000" pitchFamily="2" charset="2"/>
              <a:buChar char="q"/>
            </a:pPr>
            <a:r>
              <a:rPr lang="en-GB" sz="2000" dirty="0">
                <a:latin typeface="Aptos" panose="020B0004020202020204" pitchFamily="34" charset="0"/>
              </a:rPr>
              <a:t>Name and date of the event</a:t>
            </a:r>
          </a:p>
          <a:p>
            <a:pPr marL="800100" lvl="1" indent="-342900" fontAlgn="t">
              <a:lnSpc>
                <a:spcPct val="150000"/>
              </a:lnSpc>
              <a:buFont typeface="Wingdings" panose="05000000000000000000" pitchFamily="2" charset="2"/>
              <a:buChar char="q"/>
            </a:pPr>
            <a:r>
              <a:rPr lang="en-GB" sz="2000" dirty="0">
                <a:latin typeface="Aptos" panose="020B0004020202020204" pitchFamily="34" charset="0"/>
              </a:rPr>
              <a:t>Number of hours worked (exact start and finish time)</a:t>
            </a:r>
          </a:p>
          <a:p>
            <a:pPr marL="800100" lvl="1" indent="-342900" fontAlgn="t">
              <a:lnSpc>
                <a:spcPct val="150000"/>
              </a:lnSpc>
              <a:buFont typeface="Wingdings" panose="05000000000000000000" pitchFamily="2" charset="2"/>
              <a:buChar char="q"/>
            </a:pPr>
            <a:r>
              <a:rPr lang="en-GB" sz="2000" dirty="0">
                <a:latin typeface="Aptos" panose="020B0004020202020204" pitchFamily="34" charset="0"/>
              </a:rPr>
              <a:t>A brief summary of your responsibilities and duties at the event.</a:t>
            </a:r>
          </a:p>
        </p:txBody>
      </p:sp>
    </p:spTree>
    <p:extLst>
      <p:ext uri="{BB962C8B-B14F-4D97-AF65-F5344CB8AC3E}">
        <p14:creationId xmlns:p14="http://schemas.microsoft.com/office/powerpoint/2010/main" val="24770461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93BA8E-1595-34B4-F10E-A4B6D17941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83C9A0-A256-2FEC-1C35-70A22E4FB7AE}"/>
              </a:ext>
            </a:extLst>
          </p:cNvPr>
          <p:cNvSpPr>
            <a:spLocks noGrp="1"/>
          </p:cNvSpPr>
          <p:nvPr>
            <p:ph type="title"/>
          </p:nvPr>
        </p:nvSpPr>
        <p:spPr>
          <a:xfrm>
            <a:off x="291830" y="92901"/>
            <a:ext cx="11585642" cy="77069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Placement Forms</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32BD1FF5-158C-E182-F7E4-9A891005B92B}"/>
              </a:ext>
            </a:extLst>
          </p:cNvPr>
          <p:cNvSpPr>
            <a:spLocks noGrp="1"/>
          </p:cNvSpPr>
          <p:nvPr>
            <p:ph idx="1"/>
          </p:nvPr>
        </p:nvSpPr>
        <p:spPr>
          <a:xfrm>
            <a:off x="461371" y="1355519"/>
            <a:ext cx="11269258" cy="4159250"/>
          </a:xfrm>
        </p:spPr>
        <p:txBody>
          <a:bodyPr>
            <a:normAutofit/>
          </a:bodyPr>
          <a:lstStyle/>
          <a:p>
            <a:pPr>
              <a:lnSpc>
                <a:spcPct val="150000"/>
              </a:lnSpc>
              <a:buFont typeface="Wingdings" panose="05000000000000000000" pitchFamily="2" charset="2"/>
              <a:buChar char="§"/>
            </a:pPr>
            <a:r>
              <a:rPr lang="en-GB" sz="2300" b="1" dirty="0">
                <a:latin typeface="Aptos" panose="020B0004020202020204" pitchFamily="34" charset="0"/>
              </a:rPr>
              <a:t>PL1c – Student Placement Information and Personal Details </a:t>
            </a:r>
            <a:r>
              <a:rPr lang="en-GB" sz="2300" dirty="0">
                <a:latin typeface="Aptos" panose="020B0004020202020204" pitchFamily="34" charset="0"/>
              </a:rPr>
              <a:t>– </a:t>
            </a:r>
            <a:r>
              <a:rPr lang="en-GB" sz="2300" b="1" dirty="0">
                <a:solidFill>
                  <a:srgbClr val="C00000"/>
                </a:solidFill>
                <a:latin typeface="Aptos" panose="020B0004020202020204" pitchFamily="34" charset="0"/>
              </a:rPr>
              <a:t>Please complete!</a:t>
            </a:r>
          </a:p>
          <a:p>
            <a:pPr>
              <a:lnSpc>
                <a:spcPct val="150000"/>
              </a:lnSpc>
              <a:buFont typeface="Wingdings" panose="05000000000000000000" pitchFamily="2" charset="2"/>
              <a:buChar char="§"/>
            </a:pPr>
            <a:r>
              <a:rPr lang="en-GB" sz="2300" b="1" dirty="0">
                <a:latin typeface="Aptos" panose="020B0004020202020204" pitchFamily="34" charset="0"/>
              </a:rPr>
              <a:t>PL1j – Student Placements Handbook 2023-24</a:t>
            </a:r>
            <a:r>
              <a:rPr lang="en-GB" sz="2300" dirty="0">
                <a:latin typeface="Aptos" panose="020B0004020202020204" pitchFamily="34" charset="0"/>
              </a:rPr>
              <a:t> – </a:t>
            </a:r>
            <a:r>
              <a:rPr lang="en-GB" sz="2300" b="1" dirty="0">
                <a:solidFill>
                  <a:srgbClr val="C00000"/>
                </a:solidFill>
                <a:latin typeface="Aptos" panose="020B0004020202020204" pitchFamily="34" charset="0"/>
              </a:rPr>
              <a:t>Please read!</a:t>
            </a:r>
          </a:p>
        </p:txBody>
      </p:sp>
      <p:sp>
        <p:nvSpPr>
          <p:cNvPr id="4" name="TextBox 3">
            <a:extLst>
              <a:ext uri="{FF2B5EF4-FFF2-40B4-BE49-F238E27FC236}">
                <a16:creationId xmlns:a16="http://schemas.microsoft.com/office/drawing/2014/main" id="{8BC0A8D7-CE2C-B535-366C-9BB71C50AA57}"/>
              </a:ext>
            </a:extLst>
          </p:cNvPr>
          <p:cNvSpPr txBox="1"/>
          <p:nvPr/>
        </p:nvSpPr>
        <p:spPr>
          <a:xfrm>
            <a:off x="2184400" y="5133149"/>
            <a:ext cx="7442200" cy="369332"/>
          </a:xfrm>
          <a:prstGeom prst="rect">
            <a:avLst/>
          </a:prstGeom>
          <a:noFill/>
        </p:spPr>
        <p:txBody>
          <a:bodyPr wrap="square">
            <a:spAutoFit/>
          </a:bodyPr>
          <a:lstStyle/>
          <a:p>
            <a:r>
              <a:rPr lang="en-GB" dirty="0">
                <a:latin typeface="Aptos" panose="020B0004020202020204" pitchFamily="34" charset="0"/>
                <a:hlinkClick r:id="rId3"/>
              </a:rPr>
              <a:t>Academic Quality Handbook</a:t>
            </a:r>
            <a:endParaRPr lang="en-GB" dirty="0">
              <a:latin typeface="Aptos" panose="020B0004020202020204" pitchFamily="34" charset="0"/>
            </a:endParaRPr>
          </a:p>
        </p:txBody>
      </p:sp>
      <p:pic>
        <p:nvPicPr>
          <p:cNvPr id="7" name="Picture 6" descr="Swansea Building Society Arena | Swansea Bay City Deal">
            <a:extLst>
              <a:ext uri="{FF2B5EF4-FFF2-40B4-BE49-F238E27FC236}">
                <a16:creationId xmlns:a16="http://schemas.microsoft.com/office/drawing/2014/main" id="{A6399A84-041B-7874-25D8-605E189BBC25}"/>
              </a:ext>
            </a:extLst>
          </p:cNvPr>
          <p:cNvPicPr>
            <a:picLocks noChangeAspect="1"/>
          </p:cNvPicPr>
          <p:nvPr/>
        </p:nvPicPr>
        <p:blipFill>
          <a:blip r:embed="rId4"/>
          <a:stretch>
            <a:fillRect/>
          </a:stretch>
        </p:blipFill>
        <p:spPr>
          <a:xfrm>
            <a:off x="7197410" y="3501200"/>
            <a:ext cx="4858380" cy="3263899"/>
          </a:xfrm>
          <a:prstGeom prst="rect">
            <a:avLst/>
          </a:prstGeom>
        </p:spPr>
      </p:pic>
    </p:spTree>
    <p:extLst>
      <p:ext uri="{BB962C8B-B14F-4D97-AF65-F5344CB8AC3E}">
        <p14:creationId xmlns:p14="http://schemas.microsoft.com/office/powerpoint/2010/main" val="37643976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DF3721CC-E7B5-75B7-A30D-D5943AF21C7B}"/>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9B3652A5-8BAF-E262-F056-552CB73169BB}"/>
              </a:ext>
            </a:extLst>
          </p:cNvPr>
          <p:cNvSpPr txBox="1"/>
          <p:nvPr/>
        </p:nvSpPr>
        <p:spPr>
          <a:xfrm>
            <a:off x="722320" y="2700231"/>
            <a:ext cx="10747360" cy="2496196"/>
          </a:xfrm>
          <a:prstGeom prst="rect">
            <a:avLst/>
          </a:prstGeom>
          <a:noFill/>
        </p:spPr>
        <p:txBody>
          <a:bodyPr wrap="square">
            <a:spAutoFit/>
          </a:bodyPr>
          <a:lstStyle/>
          <a:p>
            <a:pPr>
              <a:lnSpc>
                <a:spcPct val="150000"/>
              </a:lnSpc>
            </a:pPr>
            <a:r>
              <a:rPr lang="en-GB" sz="4400" b="1" dirty="0">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Moodle and Module Handbook:</a:t>
            </a:r>
          </a:p>
          <a:p>
            <a:pPr>
              <a:lnSpc>
                <a:spcPct val="150000"/>
              </a:lnSpc>
            </a:pPr>
            <a:r>
              <a:rPr lang="en-GB" sz="4400" b="1" dirty="0">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Where to find things</a:t>
            </a:r>
            <a:br>
              <a:rPr lang="en-GB" sz="1800" b="1" dirty="0">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rPr>
            </a:br>
            <a:endParaRPr lang="en-GB" dirty="0"/>
          </a:p>
        </p:txBody>
      </p:sp>
      <p:pic>
        <p:nvPicPr>
          <p:cNvPr id="2" name="Picture 1" descr="File:Moodle-logo.svg - Wikimedia Commons">
            <a:extLst>
              <a:ext uri="{FF2B5EF4-FFF2-40B4-BE49-F238E27FC236}">
                <a16:creationId xmlns:a16="http://schemas.microsoft.com/office/drawing/2014/main" id="{D8736607-EE4C-8E36-BA08-4A9A7842C255}"/>
              </a:ext>
            </a:extLst>
          </p:cNvPr>
          <p:cNvPicPr>
            <a:picLocks noChangeAspect="1"/>
          </p:cNvPicPr>
          <p:nvPr/>
        </p:nvPicPr>
        <p:blipFill>
          <a:blip r:embed="rId3"/>
          <a:stretch>
            <a:fillRect/>
          </a:stretch>
        </p:blipFill>
        <p:spPr>
          <a:xfrm>
            <a:off x="4457700" y="333375"/>
            <a:ext cx="7372350" cy="1889165"/>
          </a:xfrm>
          <a:prstGeom prst="rect">
            <a:avLst/>
          </a:prstGeom>
        </p:spPr>
      </p:pic>
    </p:spTree>
    <p:extLst>
      <p:ext uri="{BB962C8B-B14F-4D97-AF65-F5344CB8AC3E}">
        <p14:creationId xmlns:p14="http://schemas.microsoft.com/office/powerpoint/2010/main" val="22510036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0DD77D-507A-A680-129C-6ED62B2310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8700E9-FC6F-C2A3-520B-D6F845B43289}"/>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Assignment Overview</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5">
            <a:extLst>
              <a:ext uri="{FF2B5EF4-FFF2-40B4-BE49-F238E27FC236}">
                <a16:creationId xmlns:a16="http://schemas.microsoft.com/office/drawing/2014/main" id="{C6A3A957-51C2-84BE-A98F-CB45EE2DD448}"/>
              </a:ext>
            </a:extLst>
          </p:cNvPr>
          <p:cNvSpPr>
            <a:spLocks noGrp="1"/>
          </p:cNvSpPr>
          <p:nvPr>
            <p:ph idx="1"/>
          </p:nvPr>
        </p:nvSpPr>
        <p:spPr>
          <a:xfrm>
            <a:off x="3003550" y="1797050"/>
            <a:ext cx="5397973" cy="2282825"/>
          </a:xfrm>
          <a:solidFill>
            <a:schemeClr val="tx2">
              <a:lumMod val="20000"/>
              <a:lumOff val="80000"/>
            </a:schemeClr>
          </a:solidFill>
        </p:spPr>
        <p:txBody>
          <a:bodyPr>
            <a:normAutofit/>
          </a:bodyPr>
          <a:lstStyle/>
          <a:p>
            <a:pPr marL="0" lvl="0" indent="0" algn="ctr">
              <a:lnSpc>
                <a:spcPct val="150000"/>
              </a:lnSpc>
              <a:buNone/>
            </a:pPr>
            <a:r>
              <a:rPr lang="en-GB" b="1" dirty="0">
                <a:latin typeface="Aptos" panose="020B0004020202020204" pitchFamily="34" charset="0"/>
              </a:rPr>
              <a:t>Let’s take a look at our assignments!</a:t>
            </a:r>
            <a:endParaRPr lang="en-GB" dirty="0">
              <a:latin typeface="Aptos" panose="020B0004020202020204" pitchFamily="34" charset="0"/>
            </a:endParaRPr>
          </a:p>
        </p:txBody>
      </p:sp>
      <p:pic>
        <p:nvPicPr>
          <p:cNvPr id="4" name="Graphic 3" descr="A stack of books">
            <a:extLst>
              <a:ext uri="{FF2B5EF4-FFF2-40B4-BE49-F238E27FC236}">
                <a16:creationId xmlns:a16="http://schemas.microsoft.com/office/drawing/2014/main" id="{F9FA97C2-1FE7-37DA-4E9F-E144A903E96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546379" y="1954449"/>
            <a:ext cx="4992451" cy="4992451"/>
          </a:xfrm>
          <a:prstGeom prst="rect">
            <a:avLst/>
          </a:prstGeom>
        </p:spPr>
      </p:pic>
      <p:pic>
        <p:nvPicPr>
          <p:cNvPr id="7" name="Graphic 6" descr="A stack of books">
            <a:extLst>
              <a:ext uri="{FF2B5EF4-FFF2-40B4-BE49-F238E27FC236}">
                <a16:creationId xmlns:a16="http://schemas.microsoft.com/office/drawing/2014/main" id="{64348D55-A208-BA2A-D99A-FD1EFEE1890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013423" y="3048000"/>
            <a:ext cx="3632200" cy="3632200"/>
          </a:xfrm>
          <a:prstGeom prst="rect">
            <a:avLst/>
          </a:prstGeom>
        </p:spPr>
      </p:pic>
    </p:spTree>
    <p:extLst>
      <p:ext uri="{BB962C8B-B14F-4D97-AF65-F5344CB8AC3E}">
        <p14:creationId xmlns:p14="http://schemas.microsoft.com/office/powerpoint/2010/main" val="9260640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A8794AF3-F237-ABC5-9444-0B71681E2F22}"/>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50B81E12-F901-2BE5-FCE2-136F5CE5771E}"/>
              </a:ext>
            </a:extLst>
          </p:cNvPr>
          <p:cNvSpPr txBox="1"/>
          <p:nvPr/>
        </p:nvSpPr>
        <p:spPr>
          <a:xfrm>
            <a:off x="847740" y="2039831"/>
            <a:ext cx="9121760" cy="1938992"/>
          </a:xfrm>
          <a:prstGeom prst="rect">
            <a:avLst/>
          </a:prstGeom>
          <a:noFill/>
        </p:spPr>
        <p:txBody>
          <a:bodyPr wrap="square">
            <a:spAutoFit/>
          </a:bodyPr>
          <a:lstStyle/>
          <a:p>
            <a:r>
              <a:rPr lang="en-GB" sz="6000" b="1" dirty="0">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Experiential Learning: an Introduction</a:t>
            </a:r>
            <a:endParaRPr lang="en-GB" dirty="0"/>
          </a:p>
        </p:txBody>
      </p:sp>
      <p:pic>
        <p:nvPicPr>
          <p:cNvPr id="3" name="Picture 2">
            <a:extLst>
              <a:ext uri="{FF2B5EF4-FFF2-40B4-BE49-F238E27FC236}">
                <a16:creationId xmlns:a16="http://schemas.microsoft.com/office/drawing/2014/main" id="{7BE9CDBD-D4D8-0303-BD8E-3D81599B075A}"/>
              </a:ext>
            </a:extLst>
          </p:cNvPr>
          <p:cNvPicPr>
            <a:picLocks noChangeAspect="1"/>
          </p:cNvPicPr>
          <p:nvPr/>
        </p:nvPicPr>
        <p:blipFill>
          <a:blip r:embed="rId3"/>
          <a:stretch>
            <a:fillRect/>
          </a:stretch>
        </p:blipFill>
        <p:spPr>
          <a:xfrm>
            <a:off x="7099300" y="3333750"/>
            <a:ext cx="4707360" cy="3137014"/>
          </a:xfrm>
          <a:prstGeom prst="rect">
            <a:avLst/>
          </a:prstGeom>
        </p:spPr>
      </p:pic>
    </p:spTree>
    <p:extLst>
      <p:ext uri="{BB962C8B-B14F-4D97-AF65-F5344CB8AC3E}">
        <p14:creationId xmlns:p14="http://schemas.microsoft.com/office/powerpoint/2010/main" val="23965449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4F6613-E5ED-FC1E-4EC9-47369EAFD0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EACDB5-E59C-EE59-8F9F-C14BCCB6F64D}"/>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Experiential Learning</a:t>
            </a:r>
            <a:endParaRPr lang="en-GB" sz="4800" dirty="0">
              <a:solidFill>
                <a:schemeClr val="bg1"/>
              </a:solidFill>
              <a:effectLst>
                <a:outerShdw blurRad="38100" dist="38100" dir="2700000" algn="tl">
                  <a:srgbClr val="000000">
                    <a:alpha val="43137"/>
                  </a:srgbClr>
                </a:outerShdw>
              </a:effectLst>
            </a:endParaRPr>
          </a:p>
        </p:txBody>
      </p:sp>
      <p:pic>
        <p:nvPicPr>
          <p:cNvPr id="5" name="Graphic 4" descr="Open book with table lamp, books, pen and pencil">
            <a:extLst>
              <a:ext uri="{FF2B5EF4-FFF2-40B4-BE49-F238E27FC236}">
                <a16:creationId xmlns:a16="http://schemas.microsoft.com/office/drawing/2014/main" id="{6526929D-5BCD-E595-1132-7C11A57B924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456784" y="2766797"/>
            <a:ext cx="4640333" cy="4640333"/>
          </a:xfrm>
          <a:prstGeom prst="rect">
            <a:avLst/>
          </a:prstGeom>
        </p:spPr>
      </p:pic>
      <p:sp>
        <p:nvSpPr>
          <p:cNvPr id="10" name="Speech Bubble: Oval 9">
            <a:extLst>
              <a:ext uri="{FF2B5EF4-FFF2-40B4-BE49-F238E27FC236}">
                <a16:creationId xmlns:a16="http://schemas.microsoft.com/office/drawing/2014/main" id="{23BDB046-BF5E-BCA1-21C7-6762F902F6DE}"/>
              </a:ext>
            </a:extLst>
          </p:cNvPr>
          <p:cNvSpPr/>
          <p:nvPr/>
        </p:nvSpPr>
        <p:spPr>
          <a:xfrm>
            <a:off x="642614" y="1546964"/>
            <a:ext cx="5931074" cy="3764071"/>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AD5391F5-6921-5107-7222-4C4BB307F424}"/>
              </a:ext>
            </a:extLst>
          </p:cNvPr>
          <p:cNvSpPr txBox="1"/>
          <p:nvPr/>
        </p:nvSpPr>
        <p:spPr>
          <a:xfrm>
            <a:off x="911486" y="2639270"/>
            <a:ext cx="5393329" cy="2031325"/>
          </a:xfrm>
          <a:prstGeom prst="rect">
            <a:avLst/>
          </a:prstGeom>
          <a:noFill/>
        </p:spPr>
        <p:txBody>
          <a:bodyPr wrap="square" rtlCol="0">
            <a:spAutoFit/>
          </a:bodyPr>
          <a:lstStyle/>
          <a:p>
            <a:pPr algn="ctr">
              <a:lnSpc>
                <a:spcPct val="150000"/>
              </a:lnSpc>
            </a:pPr>
            <a:r>
              <a:rPr lang="en-GB" sz="24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Based on your understanding from Level 4, what is Experiential Learning?</a:t>
            </a:r>
          </a:p>
          <a:p>
            <a:pPr marL="285750" indent="-285750">
              <a:buFont typeface="Wingdings" panose="05000000000000000000" pitchFamily="2" charset="2"/>
              <a:buChar char="§"/>
            </a:pPr>
            <a:endParaRPr lang="en-GB" dirty="0">
              <a:latin typeface="Aptos" panose="020B0004020202020204" pitchFamily="34" charset="0"/>
            </a:endParaRPr>
          </a:p>
        </p:txBody>
      </p:sp>
      <p:sp>
        <p:nvSpPr>
          <p:cNvPr id="6" name="TextBox 5">
            <a:extLst>
              <a:ext uri="{FF2B5EF4-FFF2-40B4-BE49-F238E27FC236}">
                <a16:creationId xmlns:a16="http://schemas.microsoft.com/office/drawing/2014/main" id="{45797CE3-71A4-AC65-496E-065B5B3CA6D4}"/>
              </a:ext>
            </a:extLst>
          </p:cNvPr>
          <p:cNvSpPr txBox="1"/>
          <p:nvPr/>
        </p:nvSpPr>
        <p:spPr>
          <a:xfrm>
            <a:off x="6842561" y="1885674"/>
            <a:ext cx="5034912" cy="1631216"/>
          </a:xfrm>
          <a:prstGeom prst="rect">
            <a:avLst/>
          </a:prstGeom>
          <a:solidFill>
            <a:schemeClr val="tx2">
              <a:lumMod val="40000"/>
              <a:lumOff val="60000"/>
            </a:schemeClr>
          </a:solidFill>
        </p:spPr>
        <p:txBody>
          <a:bodyPr wrap="square">
            <a:spAutoFit/>
          </a:bodyPr>
          <a:lstStyle/>
          <a:p>
            <a:pPr marL="0" indent="0">
              <a:buNone/>
            </a:pPr>
            <a:r>
              <a:rPr lang="en-US" sz="2000" dirty="0">
                <a:latin typeface="Aptos" panose="020B0004020202020204" pitchFamily="34" charset="0"/>
              </a:rPr>
              <a:t>1: Think about what you already know </a:t>
            </a:r>
          </a:p>
          <a:p>
            <a:pPr marL="0" indent="0">
              <a:buNone/>
            </a:pPr>
            <a:endParaRPr lang="en-US" sz="2000" dirty="0">
              <a:latin typeface="Aptos" panose="020B0004020202020204" pitchFamily="34" charset="0"/>
            </a:endParaRPr>
          </a:p>
          <a:p>
            <a:pPr marL="0" indent="0">
              <a:buNone/>
            </a:pPr>
            <a:r>
              <a:rPr lang="en-US" sz="2000" dirty="0">
                <a:latin typeface="Aptos" panose="020B0004020202020204" pitchFamily="34" charset="0"/>
              </a:rPr>
              <a:t>2: Share with the person next to you </a:t>
            </a:r>
          </a:p>
          <a:p>
            <a:pPr marL="0" indent="0">
              <a:buNone/>
            </a:pPr>
            <a:endParaRPr lang="en-US" sz="2000" dirty="0">
              <a:latin typeface="Aptos" panose="020B0004020202020204" pitchFamily="34" charset="0"/>
            </a:endParaRPr>
          </a:p>
          <a:p>
            <a:pPr marL="0" indent="0">
              <a:buNone/>
            </a:pPr>
            <a:r>
              <a:rPr lang="en-US" sz="2000" dirty="0">
                <a:latin typeface="Aptos" panose="020B0004020202020204" pitchFamily="34" charset="0"/>
              </a:rPr>
              <a:t>3: Share answers with the class </a:t>
            </a:r>
          </a:p>
        </p:txBody>
      </p:sp>
    </p:spTree>
    <p:extLst>
      <p:ext uri="{BB962C8B-B14F-4D97-AF65-F5344CB8AC3E}">
        <p14:creationId xmlns:p14="http://schemas.microsoft.com/office/powerpoint/2010/main" val="13652849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D3FFF7-EE6A-3D8F-0875-9B02151447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8965E5-8577-10E1-D4DF-EFFB273F0D81}"/>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Experiential Learning</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D4AA93FF-4210-5506-0819-6EE134CA5EAA}"/>
              </a:ext>
            </a:extLst>
          </p:cNvPr>
          <p:cNvSpPr>
            <a:spLocks noGrp="1"/>
          </p:cNvSpPr>
          <p:nvPr>
            <p:ph idx="1"/>
          </p:nvPr>
        </p:nvSpPr>
        <p:spPr>
          <a:xfrm>
            <a:off x="461371" y="1492250"/>
            <a:ext cx="11269258" cy="1466850"/>
          </a:xfrm>
          <a:solidFill>
            <a:schemeClr val="tx2">
              <a:lumMod val="20000"/>
              <a:lumOff val="80000"/>
            </a:schemeClr>
          </a:solidFill>
        </p:spPr>
        <p:txBody>
          <a:bodyPr>
            <a:normAutofit lnSpcReduction="10000"/>
          </a:bodyPr>
          <a:lstStyle/>
          <a:p>
            <a:pPr marL="0" indent="0" algn="just">
              <a:lnSpc>
                <a:spcPct val="100000"/>
              </a:lnSpc>
              <a:buNone/>
            </a:pPr>
            <a:r>
              <a:rPr lang="en-GB" sz="2200" b="1" dirty="0">
                <a:latin typeface="Aptos" panose="020B0004020202020204" pitchFamily="34" charset="0"/>
              </a:rPr>
              <a:t>Experiential learning</a:t>
            </a:r>
            <a:r>
              <a:rPr lang="en-GB" sz="2200" dirty="0">
                <a:latin typeface="Aptos" panose="020B0004020202020204" pitchFamily="34" charset="0"/>
              </a:rPr>
              <a:t> is a process of learning through </a:t>
            </a:r>
            <a:r>
              <a:rPr lang="en-GB" sz="2200" b="1" dirty="0">
                <a:latin typeface="Aptos" panose="020B0004020202020204" pitchFamily="34" charset="0"/>
              </a:rPr>
              <a:t>direct experience, reflection and application</a:t>
            </a:r>
            <a:r>
              <a:rPr lang="en-GB" sz="2200" dirty="0">
                <a:latin typeface="Aptos" panose="020B0004020202020204" pitchFamily="34" charset="0"/>
              </a:rPr>
              <a:t>.</a:t>
            </a:r>
          </a:p>
          <a:p>
            <a:pPr marL="0" indent="0" algn="just">
              <a:lnSpc>
                <a:spcPct val="100000"/>
              </a:lnSpc>
              <a:buNone/>
            </a:pPr>
            <a:r>
              <a:rPr lang="en-GB" sz="2200" dirty="0">
                <a:latin typeface="Aptos" panose="020B0004020202020204" pitchFamily="34" charset="0"/>
              </a:rPr>
              <a:t>Rather than simply reading about a topic or listening to a lecture, students learn by actively doing something and then reflecting on what they have learned from that experience.</a:t>
            </a:r>
          </a:p>
        </p:txBody>
      </p:sp>
      <p:sp>
        <p:nvSpPr>
          <p:cNvPr id="3" name="Speech Bubble: Oval 2">
            <a:extLst>
              <a:ext uri="{FF2B5EF4-FFF2-40B4-BE49-F238E27FC236}">
                <a16:creationId xmlns:a16="http://schemas.microsoft.com/office/drawing/2014/main" id="{9060B207-75BC-C1DB-912F-0C19D980AC5E}"/>
              </a:ext>
            </a:extLst>
          </p:cNvPr>
          <p:cNvSpPr/>
          <p:nvPr/>
        </p:nvSpPr>
        <p:spPr>
          <a:xfrm>
            <a:off x="3937217" y="3087666"/>
            <a:ext cx="4317565" cy="2487634"/>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30318E05-7033-394A-C9F0-3EB45BAB602F}"/>
              </a:ext>
            </a:extLst>
          </p:cNvPr>
          <p:cNvSpPr txBox="1"/>
          <p:nvPr/>
        </p:nvSpPr>
        <p:spPr>
          <a:xfrm>
            <a:off x="4507369" y="3606263"/>
            <a:ext cx="3049131" cy="1569660"/>
          </a:xfrm>
          <a:prstGeom prst="rect">
            <a:avLst/>
          </a:prstGeom>
          <a:noFill/>
        </p:spPr>
        <p:txBody>
          <a:bodyPr wrap="square" rtlCol="0">
            <a:spAutoFit/>
          </a:bodyPr>
          <a:lstStyle/>
          <a:p>
            <a:pPr algn="ctr"/>
            <a:r>
              <a:rPr lang="en-GB" sz="24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What are the benefits of experiential learning?</a:t>
            </a:r>
          </a:p>
        </p:txBody>
      </p:sp>
    </p:spTree>
    <p:extLst>
      <p:ext uri="{BB962C8B-B14F-4D97-AF65-F5344CB8AC3E}">
        <p14:creationId xmlns:p14="http://schemas.microsoft.com/office/powerpoint/2010/main" val="22520843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D400E6-1537-40E8-5B80-05D5234BDD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DA3C6F-71F5-8DCE-AD1B-7322EDAA81AD}"/>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Benefits of Experiential Learning</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8FC13626-070E-1187-63EA-27A51BE3B19C}"/>
              </a:ext>
            </a:extLst>
          </p:cNvPr>
          <p:cNvSpPr>
            <a:spLocks noGrp="1"/>
          </p:cNvSpPr>
          <p:nvPr>
            <p:ph idx="1"/>
          </p:nvPr>
        </p:nvSpPr>
        <p:spPr>
          <a:xfrm>
            <a:off x="372471" y="1987550"/>
            <a:ext cx="11269258" cy="2984500"/>
          </a:xfrm>
          <a:noFill/>
        </p:spPr>
        <p:txBody>
          <a:bodyPr>
            <a:normAutofit/>
          </a:bodyPr>
          <a:lstStyle/>
          <a:p>
            <a:pPr lvl="0" fontAlgn="t">
              <a:lnSpc>
                <a:spcPct val="150000"/>
              </a:lnSpc>
              <a:buFont typeface="Wingdings" panose="05000000000000000000" pitchFamily="2" charset="2"/>
              <a:buChar char="ü"/>
            </a:pPr>
            <a:r>
              <a:rPr lang="en-GB" sz="2000" dirty="0">
                <a:solidFill>
                  <a:schemeClr val="accent5">
                    <a:lumMod val="50000"/>
                  </a:schemeClr>
                </a:solidFill>
                <a:latin typeface="Aptos" panose="020B0004020202020204" pitchFamily="34" charset="0"/>
              </a:rPr>
              <a:t>Develops practical skills and employability</a:t>
            </a:r>
          </a:p>
          <a:p>
            <a:pPr lvl="0" fontAlgn="t">
              <a:lnSpc>
                <a:spcPct val="150000"/>
              </a:lnSpc>
              <a:buFont typeface="Wingdings" panose="05000000000000000000" pitchFamily="2" charset="2"/>
              <a:buChar char="ü"/>
            </a:pPr>
            <a:r>
              <a:rPr lang="en-GB" sz="2000" dirty="0">
                <a:solidFill>
                  <a:schemeClr val="accent5">
                    <a:lumMod val="50000"/>
                  </a:schemeClr>
                </a:solidFill>
                <a:latin typeface="Aptos" panose="020B0004020202020204" pitchFamily="34" charset="0"/>
              </a:rPr>
              <a:t>Encourages critical thinking and problem-solving</a:t>
            </a:r>
          </a:p>
          <a:p>
            <a:pPr lvl="0" fontAlgn="t">
              <a:lnSpc>
                <a:spcPct val="150000"/>
              </a:lnSpc>
              <a:buFont typeface="Wingdings" panose="05000000000000000000" pitchFamily="2" charset="2"/>
              <a:buChar char="ü"/>
            </a:pPr>
            <a:r>
              <a:rPr lang="en-GB" sz="2000" dirty="0">
                <a:solidFill>
                  <a:schemeClr val="accent5">
                    <a:lumMod val="50000"/>
                  </a:schemeClr>
                </a:solidFill>
                <a:latin typeface="Aptos" panose="020B0004020202020204" pitchFamily="34" charset="0"/>
              </a:rPr>
              <a:t>Increases engagement and motivation</a:t>
            </a:r>
          </a:p>
          <a:p>
            <a:pPr lvl="0" fontAlgn="t">
              <a:lnSpc>
                <a:spcPct val="150000"/>
              </a:lnSpc>
              <a:buFont typeface="Wingdings" panose="05000000000000000000" pitchFamily="2" charset="2"/>
              <a:buChar char="ü"/>
            </a:pPr>
            <a:r>
              <a:rPr lang="en-GB" sz="2000" dirty="0">
                <a:solidFill>
                  <a:schemeClr val="accent5">
                    <a:lumMod val="50000"/>
                  </a:schemeClr>
                </a:solidFill>
                <a:latin typeface="Aptos" panose="020B0004020202020204" pitchFamily="34" charset="0"/>
              </a:rPr>
              <a:t>Helps students connect theory with practice</a:t>
            </a:r>
          </a:p>
          <a:p>
            <a:pPr lvl="0" fontAlgn="t">
              <a:lnSpc>
                <a:spcPct val="150000"/>
              </a:lnSpc>
              <a:buFont typeface="Wingdings" panose="05000000000000000000" pitchFamily="2" charset="2"/>
              <a:buChar char="ü"/>
            </a:pPr>
            <a:r>
              <a:rPr lang="en-GB" sz="2000" dirty="0">
                <a:solidFill>
                  <a:schemeClr val="accent5">
                    <a:lumMod val="50000"/>
                  </a:schemeClr>
                </a:solidFill>
                <a:latin typeface="Aptos" panose="020B0004020202020204" pitchFamily="34" charset="0"/>
              </a:rPr>
              <a:t>Builds confidence and professional competence</a:t>
            </a:r>
          </a:p>
        </p:txBody>
      </p:sp>
      <p:pic>
        <p:nvPicPr>
          <p:cNvPr id="5" name="Picture 4">
            <a:extLst>
              <a:ext uri="{FF2B5EF4-FFF2-40B4-BE49-F238E27FC236}">
                <a16:creationId xmlns:a16="http://schemas.microsoft.com/office/drawing/2014/main" id="{E1A72B2A-F2FE-6C94-BC50-C31ABA9A572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248842" y="1919003"/>
            <a:ext cx="4346528" cy="3328637"/>
          </a:xfrm>
          <a:prstGeom prst="rect">
            <a:avLst/>
          </a:prstGeom>
          <a:noFill/>
        </p:spPr>
      </p:pic>
    </p:spTree>
    <p:extLst>
      <p:ext uri="{BB962C8B-B14F-4D97-AF65-F5344CB8AC3E}">
        <p14:creationId xmlns:p14="http://schemas.microsoft.com/office/powerpoint/2010/main" val="1249250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02376633-C2F7-E948-092E-5A42666FE68E}"/>
              </a:ext>
            </a:extLst>
          </p:cNvPr>
          <p:cNvSpPr txBox="1"/>
          <p:nvPr/>
        </p:nvSpPr>
        <p:spPr>
          <a:xfrm>
            <a:off x="1273190" y="2077931"/>
            <a:ext cx="7808879" cy="1292662"/>
          </a:xfrm>
          <a:prstGeom prst="rect">
            <a:avLst/>
          </a:prstGeom>
          <a:noFill/>
        </p:spPr>
        <p:txBody>
          <a:bodyPr wrap="square">
            <a:spAutoFit/>
          </a:bodyPr>
          <a:lstStyle/>
          <a:p>
            <a:r>
              <a:rPr lang="en-GB" sz="6000" b="1" dirty="0">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Break Time</a:t>
            </a:r>
            <a:br>
              <a:rPr lang="en-GB" sz="1800" b="1" dirty="0">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rPr>
            </a:br>
            <a:endParaRPr lang="en-GB" dirty="0"/>
          </a:p>
        </p:txBody>
      </p:sp>
      <p:pic>
        <p:nvPicPr>
          <p:cNvPr id="5" name="Picture 4">
            <a:extLst>
              <a:ext uri="{FF2B5EF4-FFF2-40B4-BE49-F238E27FC236}">
                <a16:creationId xmlns:a16="http://schemas.microsoft.com/office/drawing/2014/main" id="{B325A6EE-03E6-92F2-7F43-BAA7ABD2415E}"/>
              </a:ext>
            </a:extLst>
          </p:cNvPr>
          <p:cNvPicPr>
            <a:picLocks noChangeAspect="1"/>
          </p:cNvPicPr>
          <p:nvPr/>
        </p:nvPicPr>
        <p:blipFill>
          <a:blip r:embed="rId3"/>
          <a:stretch>
            <a:fillRect/>
          </a:stretch>
        </p:blipFill>
        <p:spPr>
          <a:xfrm>
            <a:off x="6426200" y="1224293"/>
            <a:ext cx="4292600" cy="4292600"/>
          </a:xfrm>
          <a:prstGeom prst="rect">
            <a:avLst/>
          </a:prstGeom>
        </p:spPr>
      </p:pic>
    </p:spTree>
    <p:extLst>
      <p:ext uri="{BB962C8B-B14F-4D97-AF65-F5344CB8AC3E}">
        <p14:creationId xmlns:p14="http://schemas.microsoft.com/office/powerpoint/2010/main" val="1314365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DEF4634A-C051-22EF-AD5D-A5908A4B5545}"/>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677DAB3C-D521-7946-B7BB-A5007FC7272F}"/>
              </a:ext>
            </a:extLst>
          </p:cNvPr>
          <p:cNvSpPr txBox="1"/>
          <p:nvPr/>
        </p:nvSpPr>
        <p:spPr>
          <a:xfrm>
            <a:off x="1177940" y="1490008"/>
            <a:ext cx="8543910" cy="1754326"/>
          </a:xfrm>
          <a:prstGeom prst="rect">
            <a:avLst/>
          </a:prstGeom>
          <a:noFill/>
        </p:spPr>
        <p:txBody>
          <a:bodyPr wrap="square">
            <a:spAutoFit/>
          </a:bodyPr>
          <a:lstStyle/>
          <a:p>
            <a:r>
              <a:rPr lang="en-GB" sz="6000" b="1" dirty="0">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Reflection on Level 4</a:t>
            </a:r>
          </a:p>
          <a:p>
            <a:r>
              <a:rPr lang="en-GB" sz="4800" b="1" dirty="0">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(40 minutes)</a:t>
            </a:r>
            <a:endParaRPr lang="en-GB" sz="1400" dirty="0"/>
          </a:p>
        </p:txBody>
      </p:sp>
      <p:pic>
        <p:nvPicPr>
          <p:cNvPr id="3" name="Picture 2">
            <a:extLst>
              <a:ext uri="{FF2B5EF4-FFF2-40B4-BE49-F238E27FC236}">
                <a16:creationId xmlns:a16="http://schemas.microsoft.com/office/drawing/2014/main" id="{2F7B889C-008C-AD7C-C3FD-79F3032FDA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57950" y="2971800"/>
            <a:ext cx="5219700" cy="3479800"/>
          </a:xfrm>
          <a:prstGeom prst="rect">
            <a:avLst/>
          </a:prstGeom>
        </p:spPr>
      </p:pic>
    </p:spTree>
    <p:extLst>
      <p:ext uri="{BB962C8B-B14F-4D97-AF65-F5344CB8AC3E}">
        <p14:creationId xmlns:p14="http://schemas.microsoft.com/office/powerpoint/2010/main" val="20818611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427155D-E828-2E43-2E05-7D7BE7F9B4E6}"/>
              </a:ext>
            </a:extLst>
          </p:cNvPr>
          <p:cNvSpPr txBox="1">
            <a:spLocks/>
          </p:cNvSpPr>
          <p:nvPr/>
        </p:nvSpPr>
        <p:spPr>
          <a:xfrm>
            <a:off x="291830" y="92902"/>
            <a:ext cx="11585642" cy="856894"/>
          </a:xfrm>
          <a:prstGeom prst="rect">
            <a:avLst/>
          </a:prstGeom>
          <a:solidFill>
            <a:srgbClr val="295E8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dirty="0">
                <a:solidFill>
                  <a:schemeClr val="bg1"/>
                </a:solidFill>
                <a:effectLst>
                  <a:outerShdw blurRad="38100" dist="38100" dir="2700000" algn="tl">
                    <a:srgbClr val="000000">
                      <a:alpha val="43137"/>
                    </a:srgbClr>
                  </a:outerShdw>
                </a:effectLst>
              </a:rPr>
              <a:t>Kolb’s Experiential Learning Cycle</a:t>
            </a:r>
            <a:endParaRPr lang="en-GB" sz="4800" dirty="0">
              <a:solidFill>
                <a:schemeClr val="bg1"/>
              </a:solidFill>
              <a:effectLst>
                <a:outerShdw blurRad="38100" dist="38100" dir="2700000" algn="tl">
                  <a:srgbClr val="000000">
                    <a:alpha val="43137"/>
                  </a:srgbClr>
                </a:outerShdw>
              </a:effectLst>
            </a:endParaRPr>
          </a:p>
        </p:txBody>
      </p:sp>
      <p:sp>
        <p:nvSpPr>
          <p:cNvPr id="5" name="Content Placeholder 2">
            <a:extLst>
              <a:ext uri="{FF2B5EF4-FFF2-40B4-BE49-F238E27FC236}">
                <a16:creationId xmlns:a16="http://schemas.microsoft.com/office/drawing/2014/main" id="{BCED0A5E-CBD4-4A77-AA62-7EB4B9B5EE65}"/>
              </a:ext>
            </a:extLst>
          </p:cNvPr>
          <p:cNvSpPr txBox="1">
            <a:spLocks/>
          </p:cNvSpPr>
          <p:nvPr/>
        </p:nvSpPr>
        <p:spPr>
          <a:xfrm>
            <a:off x="372881" y="1267165"/>
            <a:ext cx="6163604" cy="443751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just">
              <a:buFont typeface="Wingdings" panose="05000000000000000000" pitchFamily="2" charset="2"/>
              <a:buChar char="§"/>
            </a:pPr>
            <a:endParaRPr lang="en-GB" sz="2400" dirty="0">
              <a:latin typeface="Aptos" panose="020B0004020202020204" pitchFamily="34" charset="0"/>
            </a:endParaRPr>
          </a:p>
          <a:p>
            <a:pPr marL="285750" indent="-285750" algn="just">
              <a:buFont typeface="Wingdings" panose="05000000000000000000" pitchFamily="2" charset="2"/>
              <a:buChar char="§"/>
            </a:pPr>
            <a:r>
              <a:rPr lang="en-GB" sz="2400" dirty="0">
                <a:latin typeface="Aptos" panose="020B0004020202020204" pitchFamily="34" charset="0"/>
              </a:rPr>
              <a:t>In 1984, Kolb developed a model of learning known as Experiential Learning Cycle, which starts with a concrete experience. Learning then progresses through three further stages – reflection, analysis and experimentation.</a:t>
            </a:r>
          </a:p>
          <a:p>
            <a:pPr marL="285750" indent="-285750" algn="just">
              <a:buFont typeface="Wingdings" panose="05000000000000000000" pitchFamily="2" charset="2"/>
              <a:buChar char="§"/>
            </a:pPr>
            <a:r>
              <a:rPr lang="en-GB" sz="2400" dirty="0">
                <a:latin typeface="Aptos" panose="020B0004020202020204" pitchFamily="34" charset="0"/>
              </a:rPr>
              <a:t>This process results in new experiences informed by what has been learned, allowing the cycle to repeat.</a:t>
            </a:r>
            <a:endParaRPr lang="en-US" altLang="en-US" sz="2400" dirty="0">
              <a:latin typeface="Aptos" panose="020B0004020202020204" pitchFamily="34" charset="0"/>
            </a:endParaRPr>
          </a:p>
        </p:txBody>
      </p:sp>
      <p:pic>
        <p:nvPicPr>
          <p:cNvPr id="3" name="Picture 2" descr="A diagram of a learning cycle&#10;&#10;AI-generated content may be incorrect.">
            <a:extLst>
              <a:ext uri="{FF2B5EF4-FFF2-40B4-BE49-F238E27FC236}">
                <a16:creationId xmlns:a16="http://schemas.microsoft.com/office/drawing/2014/main" id="{D0BDBF21-E87D-55B8-76A7-E077D6A03B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77172" y="1324431"/>
            <a:ext cx="4322977" cy="4322977"/>
          </a:xfrm>
          <a:prstGeom prst="rect">
            <a:avLst/>
          </a:prstGeom>
          <a:ln>
            <a:solidFill>
              <a:schemeClr val="tx1"/>
            </a:solidFill>
          </a:ln>
        </p:spPr>
      </p:pic>
    </p:spTree>
    <p:extLst>
      <p:ext uri="{BB962C8B-B14F-4D97-AF65-F5344CB8AC3E}">
        <p14:creationId xmlns:p14="http://schemas.microsoft.com/office/powerpoint/2010/main" val="13939800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1C418A-3F9D-C6F5-2080-C170C85A5E5C}"/>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5FC68714-D72A-CC01-994D-D09039333C85}"/>
              </a:ext>
            </a:extLst>
          </p:cNvPr>
          <p:cNvSpPr txBox="1">
            <a:spLocks/>
          </p:cNvSpPr>
          <p:nvPr/>
        </p:nvSpPr>
        <p:spPr>
          <a:xfrm>
            <a:off x="291830" y="92902"/>
            <a:ext cx="11585642" cy="856894"/>
          </a:xfrm>
          <a:prstGeom prst="rect">
            <a:avLst/>
          </a:prstGeom>
          <a:solidFill>
            <a:srgbClr val="295E8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dirty="0">
                <a:solidFill>
                  <a:schemeClr val="bg1"/>
                </a:solidFill>
                <a:effectLst>
                  <a:outerShdw blurRad="38100" dist="38100" dir="2700000" algn="tl">
                    <a:srgbClr val="000000">
                      <a:alpha val="43137"/>
                    </a:srgbClr>
                  </a:outerShdw>
                </a:effectLst>
              </a:rPr>
              <a:t>Reflection on Level 4 (40 minutes)</a:t>
            </a:r>
            <a:endParaRPr lang="en-GB" sz="4800" dirty="0">
              <a:solidFill>
                <a:schemeClr val="bg1"/>
              </a:solidFill>
              <a:effectLst>
                <a:outerShdw blurRad="38100" dist="38100" dir="2700000" algn="tl">
                  <a:srgbClr val="000000">
                    <a:alpha val="43137"/>
                  </a:srgbClr>
                </a:outerShdw>
              </a:effectLst>
            </a:endParaRPr>
          </a:p>
        </p:txBody>
      </p:sp>
      <p:sp>
        <p:nvSpPr>
          <p:cNvPr id="5" name="Content Placeholder 2">
            <a:extLst>
              <a:ext uri="{FF2B5EF4-FFF2-40B4-BE49-F238E27FC236}">
                <a16:creationId xmlns:a16="http://schemas.microsoft.com/office/drawing/2014/main" id="{42C1211B-5E09-58B6-5E15-555C89AA0E29}"/>
              </a:ext>
            </a:extLst>
          </p:cNvPr>
          <p:cNvSpPr txBox="1">
            <a:spLocks/>
          </p:cNvSpPr>
          <p:nvPr/>
        </p:nvSpPr>
        <p:spPr>
          <a:xfrm>
            <a:off x="291830" y="2319937"/>
            <a:ext cx="6163604" cy="2331965"/>
          </a:xfrm>
          <a:prstGeom prst="rect">
            <a:avLst/>
          </a:prstGeom>
          <a:solidFill>
            <a:schemeClr val="accent5">
              <a:lumMod val="40000"/>
              <a:lumOff val="60000"/>
            </a:schemeClr>
          </a:solidFill>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50000"/>
              </a:lnSpc>
              <a:buNone/>
            </a:pPr>
            <a:r>
              <a:rPr lang="en-GB" b="1" dirty="0">
                <a:solidFill>
                  <a:schemeClr val="accent1">
                    <a:lumMod val="75000"/>
                  </a:schemeClr>
                </a:solidFill>
                <a:latin typeface="Aptos" panose="020B0004020202020204" pitchFamily="34" charset="0"/>
              </a:rPr>
              <a:t>Task</a:t>
            </a:r>
            <a:r>
              <a:rPr lang="en-GB" dirty="0">
                <a:solidFill>
                  <a:schemeClr val="accent1">
                    <a:lumMod val="75000"/>
                  </a:schemeClr>
                </a:solidFill>
                <a:latin typeface="Aptos" panose="020B0004020202020204" pitchFamily="34" charset="0"/>
              </a:rPr>
              <a:t>:</a:t>
            </a:r>
          </a:p>
          <a:p>
            <a:pPr marL="0" indent="0" algn="ctr">
              <a:lnSpc>
                <a:spcPct val="150000"/>
              </a:lnSpc>
              <a:buNone/>
            </a:pPr>
            <a:r>
              <a:rPr lang="en-GB" dirty="0">
                <a:latin typeface="Aptos" panose="020B0004020202020204" pitchFamily="34" charset="0"/>
              </a:rPr>
              <a:t>Complete the worksheet entitled </a:t>
            </a:r>
            <a:r>
              <a:rPr lang="en-GB" b="1" dirty="0">
                <a:latin typeface="Aptos" panose="020B0004020202020204" pitchFamily="34" charset="0"/>
              </a:rPr>
              <a:t>Level 4 Placement Reflection Worksheet </a:t>
            </a:r>
            <a:r>
              <a:rPr lang="en-GB" dirty="0">
                <a:latin typeface="Aptos" panose="020B0004020202020204" pitchFamily="34" charset="0"/>
              </a:rPr>
              <a:t>under </a:t>
            </a:r>
            <a:r>
              <a:rPr lang="en-GB" i="1" dirty="0">
                <a:latin typeface="Aptos" panose="020B0004020202020204" pitchFamily="34" charset="0"/>
              </a:rPr>
              <a:t>Placement Project </a:t>
            </a:r>
            <a:r>
              <a:rPr lang="en-GB" dirty="0">
                <a:latin typeface="Aptos" panose="020B0004020202020204" pitchFamily="34" charset="0"/>
              </a:rPr>
              <a:t>in Moodle.</a:t>
            </a:r>
          </a:p>
          <a:p>
            <a:pPr lvl="1" eaLnBrk="0" fontAlgn="base" hangingPunct="0">
              <a:lnSpc>
                <a:spcPct val="200000"/>
              </a:lnSpc>
              <a:spcBef>
                <a:spcPct val="0"/>
              </a:spcBef>
              <a:spcAft>
                <a:spcPct val="0"/>
              </a:spcAft>
              <a:buFont typeface="Wingdings" panose="05000000000000000000" pitchFamily="2" charset="2"/>
              <a:buChar char="§"/>
            </a:pPr>
            <a:endParaRPr lang="en-US" altLang="en-US" dirty="0">
              <a:latin typeface="Aptos" panose="020B0004020202020204" pitchFamily="34" charset="0"/>
            </a:endParaRPr>
          </a:p>
        </p:txBody>
      </p:sp>
      <p:pic>
        <p:nvPicPr>
          <p:cNvPr id="3" name="Picture 2">
            <a:extLst>
              <a:ext uri="{FF2B5EF4-FFF2-40B4-BE49-F238E27FC236}">
                <a16:creationId xmlns:a16="http://schemas.microsoft.com/office/drawing/2014/main" id="{1E6EFCBC-A5EC-306F-699C-726CE3A290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57772" y="1746020"/>
            <a:ext cx="5219700" cy="3479800"/>
          </a:xfrm>
          <a:prstGeom prst="rect">
            <a:avLst/>
          </a:prstGeom>
        </p:spPr>
      </p:pic>
    </p:spTree>
    <p:extLst>
      <p:ext uri="{BB962C8B-B14F-4D97-AF65-F5344CB8AC3E}">
        <p14:creationId xmlns:p14="http://schemas.microsoft.com/office/powerpoint/2010/main" val="27553217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E5E9488-492B-ACE4-1A57-9B029BFEE8B9}"/>
              </a:ext>
            </a:extLst>
          </p:cNvPr>
          <p:cNvSpPr txBox="1">
            <a:spLocks/>
          </p:cNvSpPr>
          <p:nvPr/>
        </p:nvSpPr>
        <p:spPr>
          <a:xfrm>
            <a:off x="2447099" y="-471691"/>
            <a:ext cx="7886700" cy="2139553"/>
          </a:xfrm>
        </p:spPr>
        <p:txBody>
          <a:bodyPr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b="1">
                <a:solidFill>
                  <a:schemeClr val="bg1"/>
                </a:solidFill>
                <a:effectLst>
                  <a:outerShdw blurRad="38100" dist="38100" dir="2700000" algn="tl">
                    <a:srgbClr val="000000">
                      <a:alpha val="43137"/>
                    </a:srgbClr>
                  </a:outerShdw>
                </a:effectLst>
              </a:rPr>
              <a:t>Next Week</a:t>
            </a:r>
          </a:p>
        </p:txBody>
      </p:sp>
      <p:sp>
        <p:nvSpPr>
          <p:cNvPr id="5" name="Text Placeholder 2">
            <a:extLst>
              <a:ext uri="{FF2B5EF4-FFF2-40B4-BE49-F238E27FC236}">
                <a16:creationId xmlns:a16="http://schemas.microsoft.com/office/drawing/2014/main" id="{A8B4267F-2612-01F1-6054-CCA35AAC9C09}"/>
              </a:ext>
            </a:extLst>
          </p:cNvPr>
          <p:cNvSpPr txBox="1">
            <a:spLocks/>
          </p:cNvSpPr>
          <p:nvPr/>
        </p:nvSpPr>
        <p:spPr>
          <a:xfrm>
            <a:off x="5689192" y="4035832"/>
            <a:ext cx="6356525" cy="900505"/>
          </a:xfrm>
        </p:spPr>
        <p:txBody>
          <a:bodyPr>
            <a:normAutofit fontScale="925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3200" b="1" dirty="0">
                <a:solidFill>
                  <a:schemeClr val="bg1"/>
                </a:solidFill>
                <a:effectLst>
                  <a:outerShdw blurRad="38100" dist="38100" dir="2700000" algn="tl">
                    <a:srgbClr val="000000">
                      <a:alpha val="43137"/>
                    </a:srgbClr>
                  </a:outerShdw>
                </a:effectLst>
                <a:latin typeface="Aptos" panose="020B0004020202020204" pitchFamily="34" charset="0"/>
              </a:rPr>
              <a:t>Things to do by next week..</a:t>
            </a:r>
          </a:p>
          <a:p>
            <a:r>
              <a:rPr lang="en-GB" sz="3200" b="1" dirty="0">
                <a:solidFill>
                  <a:schemeClr val="bg1"/>
                </a:solidFill>
                <a:effectLst>
                  <a:outerShdw blurRad="38100" dist="38100" dir="2700000" algn="tl">
                    <a:srgbClr val="000000">
                      <a:alpha val="43137"/>
                    </a:srgbClr>
                  </a:outerShdw>
                </a:effectLst>
                <a:latin typeface="+mj-lt"/>
              </a:rPr>
              <a:t> </a:t>
            </a:r>
          </a:p>
          <a:p>
            <a:endParaRPr lang="en-GB" sz="3600" b="1" dirty="0">
              <a:solidFill>
                <a:schemeClr val="bg1"/>
              </a:solidFill>
              <a:effectLst>
                <a:outerShdw blurRad="38100" dist="38100" dir="2700000" algn="tl">
                  <a:srgbClr val="000000">
                    <a:alpha val="43137"/>
                  </a:srgbClr>
                </a:outerShdw>
              </a:effectLst>
              <a:latin typeface="+mj-lt"/>
            </a:endParaRPr>
          </a:p>
          <a:p>
            <a:pPr marL="571500" indent="-571500">
              <a:buFont typeface="Arial" panose="020B0604020202020204" pitchFamily="34" charset="0"/>
              <a:buChar char="•"/>
            </a:pPr>
            <a:endParaRPr lang="en-GB" sz="3600" b="1" dirty="0">
              <a:solidFill>
                <a:schemeClr val="bg1"/>
              </a:solidFill>
            </a:endParaRPr>
          </a:p>
          <a:p>
            <a:endParaRPr lang="en-GB" sz="3600" dirty="0">
              <a:solidFill>
                <a:schemeClr val="bg1"/>
              </a:solidFill>
            </a:endParaRPr>
          </a:p>
          <a:p>
            <a:endParaRPr lang="en-GB" dirty="0">
              <a:solidFill>
                <a:schemeClr val="bg1"/>
              </a:solidFill>
            </a:endParaRPr>
          </a:p>
          <a:p>
            <a:endParaRPr lang="en-GB" dirty="0">
              <a:solidFill>
                <a:schemeClr val="bg1"/>
              </a:solidFill>
            </a:endParaRPr>
          </a:p>
        </p:txBody>
      </p:sp>
      <p:sp>
        <p:nvSpPr>
          <p:cNvPr id="2" name="Content Placeholder 2">
            <a:extLst>
              <a:ext uri="{FF2B5EF4-FFF2-40B4-BE49-F238E27FC236}">
                <a16:creationId xmlns:a16="http://schemas.microsoft.com/office/drawing/2014/main" id="{ED7246F8-337E-E00C-D63F-096146942015}"/>
              </a:ext>
            </a:extLst>
          </p:cNvPr>
          <p:cNvSpPr txBox="1">
            <a:spLocks/>
          </p:cNvSpPr>
          <p:nvPr/>
        </p:nvSpPr>
        <p:spPr>
          <a:xfrm>
            <a:off x="311147" y="1807432"/>
            <a:ext cx="9937753" cy="1709560"/>
          </a:xfrm>
        </p:spPr>
        <p:txBody>
          <a:bodyPr>
            <a:normAutofit fontScale="550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buFont typeface="Wingdings" panose="05000000000000000000" pitchFamily="2" charset="2"/>
              <a:buChar char="Ø"/>
            </a:pPr>
            <a:endParaRPr lang="en-GB" sz="8800" b="1" dirty="0">
              <a:solidFill>
                <a:schemeClr val="accent1">
                  <a:lumMod val="50000"/>
                </a:schemeClr>
              </a:solidFill>
              <a:latin typeface="Aptos" panose="020B0004020202020204" pitchFamily="34" charset="0"/>
            </a:endParaRPr>
          </a:p>
          <a:p>
            <a:pPr algn="l"/>
            <a:r>
              <a:rPr lang="en-US" sz="8800" b="1" dirty="0">
                <a:solidFill>
                  <a:schemeClr val="bg1"/>
                </a:solidFill>
                <a:effectLst>
                  <a:outerShdw blurRad="38100" dist="38100" dir="2700000" algn="tl">
                    <a:srgbClr val="000000">
                      <a:alpha val="43137"/>
                    </a:srgbClr>
                  </a:outerShdw>
                </a:effectLst>
                <a:latin typeface="Aptos" panose="020B0004020202020204" pitchFamily="34" charset="0"/>
              </a:rPr>
              <a:t>Week 2: </a:t>
            </a:r>
            <a:r>
              <a:rPr lang="en-US" sz="8800" b="1">
                <a:solidFill>
                  <a:schemeClr val="bg1"/>
                </a:solidFill>
                <a:effectLst>
                  <a:outerShdw blurRad="38100" dist="38100" dir="2700000" algn="tl">
                    <a:srgbClr val="000000">
                      <a:alpha val="43137"/>
                    </a:srgbClr>
                  </a:outerShdw>
                </a:effectLst>
                <a:latin typeface="Aptos" panose="020B0004020202020204" pitchFamily="34" charset="0"/>
              </a:rPr>
              <a:t>Experiential Learning</a:t>
            </a:r>
            <a:endParaRPr lang="en-GB" sz="9600" dirty="0">
              <a:solidFill>
                <a:schemeClr val="accent1">
                  <a:lumMod val="50000"/>
                </a:schemeClr>
              </a:solidFill>
            </a:endParaRPr>
          </a:p>
          <a:p>
            <a:br>
              <a:rPr lang="en-GB" sz="1800" b="1" dirty="0"/>
            </a:br>
            <a:endParaRPr lang="en-GB" sz="1800" b="1" dirty="0"/>
          </a:p>
        </p:txBody>
      </p:sp>
      <p:sp>
        <p:nvSpPr>
          <p:cNvPr id="3" name="Content Placeholder 2">
            <a:extLst>
              <a:ext uri="{FF2B5EF4-FFF2-40B4-BE49-F238E27FC236}">
                <a16:creationId xmlns:a16="http://schemas.microsoft.com/office/drawing/2014/main" id="{1814CAB5-7DDC-A0FB-6B5E-BDF05EB3615E}"/>
              </a:ext>
            </a:extLst>
          </p:cNvPr>
          <p:cNvSpPr txBox="1">
            <a:spLocks/>
          </p:cNvSpPr>
          <p:nvPr/>
        </p:nvSpPr>
        <p:spPr>
          <a:xfrm>
            <a:off x="5322519" y="4415103"/>
            <a:ext cx="6723198" cy="1709560"/>
          </a:xfrm>
        </p:spPr>
        <p:txBody>
          <a:bodyPr>
            <a:normAutofit fontScale="250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571500" indent="-571500">
              <a:buFont typeface="Wingdings" panose="05000000000000000000" pitchFamily="2" charset="2"/>
              <a:buChar char="q"/>
            </a:pPr>
            <a:endParaRPr lang="en-GB" sz="3800" b="1" dirty="0">
              <a:solidFill>
                <a:schemeClr val="accent1">
                  <a:lumMod val="50000"/>
                </a:schemeClr>
              </a:solidFill>
              <a:latin typeface="Aptos" panose="020B0004020202020204" pitchFamily="34" charset="0"/>
            </a:endParaRPr>
          </a:p>
          <a:p>
            <a:pPr marL="1143000" indent="-1143000" algn="l">
              <a:lnSpc>
                <a:spcPct val="120000"/>
              </a:lnSpc>
              <a:buFont typeface="Wingdings" panose="05000000000000000000" pitchFamily="2" charset="2"/>
              <a:buChar char="q"/>
            </a:pPr>
            <a:r>
              <a:rPr lang="en-GB" sz="8800" b="1" dirty="0">
                <a:solidFill>
                  <a:schemeClr val="bg1"/>
                </a:solidFill>
                <a:effectLst>
                  <a:outerShdw blurRad="38100" dist="38100" dir="2700000" algn="tl">
                    <a:srgbClr val="000000">
                      <a:alpha val="43137"/>
                    </a:srgbClr>
                  </a:outerShdw>
                </a:effectLst>
                <a:latin typeface="Aptos" panose="020B0004020202020204" pitchFamily="34" charset="0"/>
              </a:rPr>
              <a:t>Download and read the Module Handbook</a:t>
            </a:r>
          </a:p>
          <a:p>
            <a:pPr marL="1143000" indent="-1143000" algn="l">
              <a:lnSpc>
                <a:spcPct val="120000"/>
              </a:lnSpc>
              <a:buFont typeface="Wingdings" panose="05000000000000000000" pitchFamily="2" charset="2"/>
              <a:buChar char="q"/>
            </a:pPr>
            <a:r>
              <a:rPr lang="en-GB" sz="8800" b="1" dirty="0">
                <a:solidFill>
                  <a:schemeClr val="bg1"/>
                </a:solidFill>
                <a:effectLst>
                  <a:outerShdw blurRad="38100" dist="38100" dir="2700000" algn="tl">
                    <a:srgbClr val="000000">
                      <a:alpha val="43137"/>
                    </a:srgbClr>
                  </a:outerShdw>
                </a:effectLst>
                <a:latin typeface="Aptos" panose="020B0004020202020204" pitchFamily="34" charset="0"/>
              </a:rPr>
              <a:t>Consider which route to take!</a:t>
            </a:r>
          </a:p>
          <a:p>
            <a:pPr marL="1143000" indent="-1143000" algn="l">
              <a:lnSpc>
                <a:spcPct val="120000"/>
              </a:lnSpc>
              <a:buFont typeface="Wingdings" panose="05000000000000000000" pitchFamily="2" charset="2"/>
              <a:buChar char="q"/>
            </a:pPr>
            <a:r>
              <a:rPr lang="en-GB" sz="8800" b="1" dirty="0" err="1">
                <a:solidFill>
                  <a:schemeClr val="bg1"/>
                </a:solidFill>
                <a:effectLst>
                  <a:outerShdw blurRad="38100" dist="38100" dir="2700000" algn="tl">
                    <a:srgbClr val="000000">
                      <a:alpha val="43137"/>
                    </a:srgbClr>
                  </a:outerShdw>
                </a:effectLst>
                <a:latin typeface="Aptos" panose="020B0004020202020204" pitchFamily="34" charset="0"/>
              </a:rPr>
              <a:t>CoW</a:t>
            </a:r>
            <a:r>
              <a:rPr lang="en-GB" sz="8800" b="1" dirty="0">
                <a:solidFill>
                  <a:schemeClr val="bg1"/>
                </a:solidFill>
                <a:effectLst>
                  <a:outerShdw blurRad="38100" dist="38100" dir="2700000" algn="tl">
                    <a:srgbClr val="000000">
                      <a:alpha val="43137"/>
                    </a:srgbClr>
                  </a:outerShdw>
                </a:effectLst>
                <a:latin typeface="Aptos" panose="020B0004020202020204" pitchFamily="34" charset="0"/>
              </a:rPr>
              <a:t> Awards event: Email me about your worked hours</a:t>
            </a:r>
            <a:endParaRPr lang="en-GB" sz="9600" b="1" dirty="0">
              <a:solidFill>
                <a:schemeClr val="bg1"/>
              </a:solidFill>
            </a:endParaRPr>
          </a:p>
          <a:p>
            <a:pPr algn="l"/>
            <a:br>
              <a:rPr lang="en-GB" sz="9600" dirty="0">
                <a:solidFill>
                  <a:schemeClr val="accent1">
                    <a:lumMod val="50000"/>
                  </a:schemeClr>
                </a:solidFill>
              </a:rPr>
            </a:br>
            <a:endParaRPr lang="en-GB" sz="9600" dirty="0">
              <a:solidFill>
                <a:schemeClr val="accent1">
                  <a:lumMod val="50000"/>
                </a:schemeClr>
              </a:solidFill>
            </a:endParaRPr>
          </a:p>
          <a:p>
            <a:br>
              <a:rPr lang="en-GB" sz="1800" b="1" dirty="0"/>
            </a:br>
            <a:endParaRPr lang="en-GB" sz="1800" b="1" dirty="0"/>
          </a:p>
        </p:txBody>
      </p:sp>
      <p:pic>
        <p:nvPicPr>
          <p:cNvPr id="7" name="Picture 6">
            <a:extLst>
              <a:ext uri="{FF2B5EF4-FFF2-40B4-BE49-F238E27FC236}">
                <a16:creationId xmlns:a16="http://schemas.microsoft.com/office/drawing/2014/main" id="{04800F2D-5C2E-392E-04ED-1A477128016A}"/>
              </a:ext>
            </a:extLst>
          </p:cNvPr>
          <p:cNvPicPr>
            <a:picLocks noChangeAspect="1"/>
          </p:cNvPicPr>
          <p:nvPr/>
        </p:nvPicPr>
        <p:blipFill rotWithShape="1">
          <a:blip r:embed="rId4"/>
          <a:srcRect l="3009" t="1648"/>
          <a:stretch/>
        </p:blipFill>
        <p:spPr>
          <a:xfrm>
            <a:off x="176955" y="4204989"/>
            <a:ext cx="4962228" cy="2466863"/>
          </a:xfrm>
          <a:prstGeom prst="rect">
            <a:avLst/>
          </a:prstGeom>
          <a:ln>
            <a:solidFill>
              <a:schemeClr val="tx1"/>
            </a:solidFill>
          </a:ln>
        </p:spPr>
      </p:pic>
    </p:spTree>
    <p:extLst>
      <p:ext uri="{BB962C8B-B14F-4D97-AF65-F5344CB8AC3E}">
        <p14:creationId xmlns:p14="http://schemas.microsoft.com/office/powerpoint/2010/main" val="282396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54A1B-F36A-2D46-CA70-97C292BD4E29}"/>
              </a:ext>
            </a:extLst>
          </p:cNvPr>
          <p:cNvSpPr txBox="1">
            <a:spLocks/>
          </p:cNvSpPr>
          <p:nvPr/>
        </p:nvSpPr>
        <p:spPr>
          <a:xfrm>
            <a:off x="772059" y="1808677"/>
            <a:ext cx="12741740" cy="213955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US" sz="20000" b="1" dirty="0">
                <a:latin typeface="Freestyle Script" panose="030804020302050B0404" pitchFamily="66" charset="0"/>
              </a:rPr>
              <a:t>Any Questions? </a:t>
            </a:r>
            <a:endParaRPr lang="en-GB" sz="20000" b="1" dirty="0">
              <a:latin typeface="Freestyle Script" panose="030804020302050B0404" pitchFamily="66" charset="0"/>
            </a:endParaRPr>
          </a:p>
        </p:txBody>
      </p:sp>
      <p:pic>
        <p:nvPicPr>
          <p:cNvPr id="3" name="Picture 2">
            <a:extLst>
              <a:ext uri="{FF2B5EF4-FFF2-40B4-BE49-F238E27FC236}">
                <a16:creationId xmlns:a16="http://schemas.microsoft.com/office/drawing/2014/main" id="{6B18FF49-1674-9229-9D60-F65FB10F6428}"/>
              </a:ext>
            </a:extLst>
          </p:cNvPr>
          <p:cNvPicPr>
            <a:picLocks noChangeAspect="1"/>
          </p:cNvPicPr>
          <p:nvPr/>
        </p:nvPicPr>
        <p:blipFill rotWithShape="1">
          <a:blip r:embed="rId3"/>
          <a:srcRect r="2319"/>
          <a:stretch/>
        </p:blipFill>
        <p:spPr>
          <a:xfrm>
            <a:off x="6679032" y="4463795"/>
            <a:ext cx="5057143" cy="2044412"/>
          </a:xfrm>
          <a:prstGeom prst="rect">
            <a:avLst/>
          </a:prstGeom>
          <a:ln>
            <a:solidFill>
              <a:schemeClr val="tx1"/>
            </a:solidFill>
          </a:ln>
        </p:spPr>
      </p:pic>
    </p:spTree>
    <p:extLst>
      <p:ext uri="{BB962C8B-B14F-4D97-AF65-F5344CB8AC3E}">
        <p14:creationId xmlns:p14="http://schemas.microsoft.com/office/powerpoint/2010/main" val="16768299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70A06-D7ED-C328-CE8E-189AA7D68BA0}"/>
              </a:ext>
            </a:extLst>
          </p:cNvPr>
          <p:cNvSpPr>
            <a:spLocks noGrp="1"/>
          </p:cNvSpPr>
          <p:nvPr>
            <p:ph type="title"/>
          </p:nvPr>
        </p:nvSpPr>
        <p:spPr/>
        <p:txBody>
          <a:bodyPr/>
          <a:lstStyle/>
          <a:p>
            <a:r>
              <a:rPr lang="en-GB" sz="2800" dirty="0"/>
              <a:t>References</a:t>
            </a:r>
            <a:br>
              <a:rPr lang="en-GB" dirty="0"/>
            </a:br>
            <a:br>
              <a:rPr lang="en-GB" dirty="0"/>
            </a:br>
            <a:br>
              <a:rPr lang="en-GB" sz="1800" dirty="0"/>
            </a:br>
            <a:br>
              <a:rPr lang="en-GB" sz="1800" dirty="0"/>
            </a:br>
            <a:br>
              <a:rPr lang="en-GB" sz="1800" dirty="0"/>
            </a:br>
            <a:r>
              <a:rPr lang="en-GB" sz="1800" dirty="0"/>
              <a:t>Images used in this presentation are either UWTSD-owned, AI-generated, or sourced from </a:t>
            </a:r>
            <a:r>
              <a:rPr lang="en-GB" sz="1800" dirty="0" err="1"/>
              <a:t>Pixabay</a:t>
            </a:r>
            <a:r>
              <a:rPr lang="en-GB" sz="1800" dirty="0"/>
              <a:t>, a royalty-free image platform.</a:t>
            </a:r>
            <a:br>
              <a:rPr lang="en-GB" dirty="0"/>
            </a:br>
            <a:endParaRPr lang="en-GB" dirty="0"/>
          </a:p>
        </p:txBody>
      </p:sp>
    </p:spTree>
    <p:extLst>
      <p:ext uri="{BB962C8B-B14F-4D97-AF65-F5344CB8AC3E}">
        <p14:creationId xmlns:p14="http://schemas.microsoft.com/office/powerpoint/2010/main" val="301197302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a9f19e53-751b-447d-8f41-9f3272970f34"/>
  <p:tag name="VEVOX.CONNECTED.SESSION" val="{&quot;access_code&quot;:&quot;177307979&quot;,&quot;project_id&quot;:961983}"/>
</p:tagLst>
</file>

<file path=ppt/tags/tag2.xml><?xml version="1.0" encoding="utf-8"?>
<p:tagLst xmlns:a="http://schemas.openxmlformats.org/drawingml/2006/main" xmlns:r="http://schemas.openxmlformats.org/officeDocument/2006/relationships" xmlns:p="http://schemas.openxmlformats.org/presentationml/2006/main">
  <p:tag name="VEVOX.QR.DIMENSIONS" val="0"/>
  <p:tag name="VEVOX.INSTRUCTIONS.V2" val="177307979"/>
</p:tagLst>
</file>

<file path=ppt/tags/tag3.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4.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5.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6.xml><?xml version="1.0" encoding="utf-8"?>
<p:tagLst xmlns:a="http://schemas.openxmlformats.org/drawingml/2006/main" xmlns:r="http://schemas.openxmlformats.org/officeDocument/2006/relationships" xmlns:p="http://schemas.openxmlformats.org/presentationml/2006/main">
  <p:tag name="VEVOX.QR.IMAGE" val="x"/>
  <p:tag name="VEVOX.QR.LINK" val="https://vevox.app/#/m/177307979"/>
</p:tagLst>
</file>

<file path=ppt/tags/tag7.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143898&quot;,&quot;alias&quot;:null,&quot;text&quot;:&quot;&lt;p&gt;I remember how to access the Online Library.&lt;/p&gt;&quot;,&quot;image&quot;:null,&quot;imageAltText&quot;:null,&quot;questionSettings&quot;:{},&quot;resultDisplayType&quot;:&quot;default&quot;,&quot;choices&quot;:[{&quot;id&quot;:&quot;23135441&quot;,&quot;alias&quot;:null,&quot;text&quot;:&quot;&lt;p&gt;Yes&lt;/p&gt;&quot;,&quot;excludeFromResults&quot;:false,&quot;image&quot;:null,&quot;imageAltText&quot;:null,&quot;isCorrectAnswer&quot;:false},{&quot;id&quot;:&quot;23135442&quot;,&quot;alias&quot;:null,&quot;text&quot;:&quot;&lt;p&gt;No&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65927"/>
  <p:tag name="VEVOX.ORIGIN.QUESTION.ID" val="6143898"/>
  <p:tag name="VEVOX.ORIGIN.UUID" val="71305950-8426-4638-b8dc-a05093da83ad"/>
  <p:tag name="VEVOX.QUESTIONSLIDEID" val="440#9871345/479880819"/>
  <p:tag name="VEVOX.SLIDEFORMAT.VERSION" val="1.020"/>
  <p:tag name="VEVOX.TERMINATEDFROMOPENPOLL" val="true"/>
  <p:tag name="VEVOX.HASRESULTS" val="true"/>
</p:tagLst>
</file>

<file path=ppt/tags/tag8.xml><?xml version="1.0" encoding="utf-8"?>
<p:tagLst xmlns:a="http://schemas.openxmlformats.org/drawingml/2006/main" xmlns:r="http://schemas.openxmlformats.org/officeDocument/2006/relationships" xmlns:p="http://schemas.openxmlformats.org/presentationml/2006/main">
  <p:tag name="VEVOX.QUESTION" val="I remember how to access the Online Library."/>
</p:tagLst>
</file>

<file path=ppt/tags/tag9.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0.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1.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12.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13.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14.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15.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6.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17.xml><?xml version="1.0" encoding="utf-8"?>
<p:tagLst xmlns:a="http://schemas.openxmlformats.org/drawingml/2006/main" xmlns:r="http://schemas.openxmlformats.org/officeDocument/2006/relationships" xmlns:p="http://schemas.openxmlformats.org/presentationml/2006/main">
  <p:tag name="VEVOX.TITLE" val="TITLE1"/>
</p:tagLst>
</file>

<file path=ppt/tags/tag18.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19.xml><?xml version="1.0" encoding="utf-8"?>
<p:tagLst xmlns:a="http://schemas.openxmlformats.org/drawingml/2006/main" xmlns:r="http://schemas.openxmlformats.org/officeDocument/2006/relationships" xmlns:p="http://schemas.openxmlformats.org/presentationml/2006/main">
  <p:tag name="VEVOX.BORDER" val="BORDER1"/>
</p:tagLst>
</file>

<file path=ppt/tags/tag20.xml><?xml version="1.0" encoding="utf-8"?>
<p:tagLst xmlns:a="http://schemas.openxmlformats.org/drawingml/2006/main" xmlns:r="http://schemas.openxmlformats.org/officeDocument/2006/relationships" xmlns:p="http://schemas.openxmlformats.org/presentationml/2006/main">
  <p:tag name="VEVOX.BAR" val="BAR1"/>
</p:tagLst>
</file>

<file path=ppt/tags/tag21.xml><?xml version="1.0" encoding="utf-8"?>
<p:tagLst xmlns:a="http://schemas.openxmlformats.org/drawingml/2006/main" xmlns:r="http://schemas.openxmlformats.org/officeDocument/2006/relationships" xmlns:p="http://schemas.openxmlformats.org/presentationml/2006/main">
  <p:tag name="VEVOX.TITLE" val="TITLE2"/>
</p:tagLst>
</file>

<file path=ppt/tags/tag22.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23.xml><?xml version="1.0" encoding="utf-8"?>
<p:tagLst xmlns:a="http://schemas.openxmlformats.org/drawingml/2006/main" xmlns:r="http://schemas.openxmlformats.org/officeDocument/2006/relationships" xmlns:p="http://schemas.openxmlformats.org/presentationml/2006/main">
  <p:tag name="VEVOX.BORDER" val="BORDER2"/>
</p:tagLst>
</file>

<file path=ppt/tags/tag24.xml><?xml version="1.0" encoding="utf-8"?>
<p:tagLst xmlns:a="http://schemas.openxmlformats.org/drawingml/2006/main" xmlns:r="http://schemas.openxmlformats.org/officeDocument/2006/relationships" xmlns:p="http://schemas.openxmlformats.org/presentationml/2006/main">
  <p:tag name="VEVOX.BAR" val="BAR2"/>
</p:tagLst>
</file>

<file path=ppt/tags/tag25.xml><?xml version="1.0" encoding="utf-8"?>
<p:tagLst xmlns:a="http://schemas.openxmlformats.org/drawingml/2006/main" xmlns:r="http://schemas.openxmlformats.org/officeDocument/2006/relationships" xmlns:p="http://schemas.openxmlformats.org/presentationml/2006/main">
  <p:tag name="VEVOX.HASRESULTS" val="true"/>
  <p:tag name="VEVOX.QUESTIONSLIDEID" val="440#9871345/479880819"/>
  <p:tag name="VEVOX.RESULT" val="{&quot;@type&quot;:&quot;MultipleChoiceQuestion&quot;,&quot;splitPercentageQuestion&quot;:false,&quot;lowerCaseAlias&quot;:&quot;&quot;,&quot;id&quot;:&quot;6143898&quot;,&quot;alias&quot;:null,&quot;text&quot;:&quot;&lt;p&gt;I remember how to access the Online Library.&lt;/p&gt;&quot;,&quot;image&quot;:null,&quot;imageAltText&quot;:null,&quot;questionSettings&quot;:{},&quot;resultDisplayType&quot;:&quot;default&quot;,&quot;choices&quot;:[{&quot;id&quot;:&quot;23135441&quot;,&quot;alias&quot;:null,&quot;text&quot;:&quot;&lt;p&gt;Yes&lt;/p&gt;&quot;,&quot;excludeFromResults&quot;:false,&quot;image&quot;:null,&quot;imageAltText&quot;:null,&quot;isCorrectAnswer&quot;:false},{&quot;id&quot;:&quot;23135442&quot;,&quot;alias&quot;:null,&quot;text&quot;:&quot;&lt;p&gt;No&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SLIDEFORMAT.VERSION" val="1.020"/>
</p:tagLst>
</file>

<file path=ppt/tags/tag26.xml><?xml version="1.0" encoding="utf-8"?>
<p:tagLst xmlns:a="http://schemas.openxmlformats.org/drawingml/2006/main" xmlns:r="http://schemas.openxmlformats.org/officeDocument/2006/relationships" xmlns:p="http://schemas.openxmlformats.org/presentationml/2006/main">
  <p:tag name="VEVOX.QUESTION" val="I remember how to access the Online Library."/>
</p:tagLst>
</file>

<file path=ppt/tags/tag27.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28.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29.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30.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31.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32.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33.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34.xml><?xml version="1.0" encoding="utf-8"?>
<p:tagLst xmlns:a="http://schemas.openxmlformats.org/drawingml/2006/main" xmlns:r="http://schemas.openxmlformats.org/officeDocument/2006/relationships" xmlns:p="http://schemas.openxmlformats.org/presentationml/2006/main">
  <p:tag name="VEVOX.TITLE" val="TITLE1"/>
</p:tagLst>
</file>

<file path=ppt/tags/tag35.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36.xml><?xml version="1.0" encoding="utf-8"?>
<p:tagLst xmlns:a="http://schemas.openxmlformats.org/drawingml/2006/main" xmlns:r="http://schemas.openxmlformats.org/officeDocument/2006/relationships" xmlns:p="http://schemas.openxmlformats.org/presentationml/2006/main">
  <p:tag name="VEVOX.BORDER" val="BORDER1"/>
</p:tagLst>
</file>

<file path=ppt/tags/tag37.xml><?xml version="1.0" encoding="utf-8"?>
<p:tagLst xmlns:a="http://schemas.openxmlformats.org/drawingml/2006/main" xmlns:r="http://schemas.openxmlformats.org/officeDocument/2006/relationships" xmlns:p="http://schemas.openxmlformats.org/presentationml/2006/main">
  <p:tag name="VEVOX.BAR" val="BAR1"/>
</p:tagLst>
</file>

<file path=ppt/tags/tag38.xml><?xml version="1.0" encoding="utf-8"?>
<p:tagLst xmlns:a="http://schemas.openxmlformats.org/drawingml/2006/main" xmlns:r="http://schemas.openxmlformats.org/officeDocument/2006/relationships" xmlns:p="http://schemas.openxmlformats.org/presentationml/2006/main">
  <p:tag name="VEVOX.TITLE" val="TITLE2"/>
</p:tagLst>
</file>

<file path=ppt/tags/tag39.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40.xml><?xml version="1.0" encoding="utf-8"?>
<p:tagLst xmlns:a="http://schemas.openxmlformats.org/drawingml/2006/main" xmlns:r="http://schemas.openxmlformats.org/officeDocument/2006/relationships" xmlns:p="http://schemas.openxmlformats.org/presentationml/2006/main">
  <p:tag name="VEVOX.BORDER" val="BORDER2"/>
</p:tagLst>
</file>

<file path=ppt/tags/tag41.xml><?xml version="1.0" encoding="utf-8"?>
<p:tagLst xmlns:a="http://schemas.openxmlformats.org/drawingml/2006/main" xmlns:r="http://schemas.openxmlformats.org/officeDocument/2006/relationships" xmlns:p="http://schemas.openxmlformats.org/presentationml/2006/main">
  <p:tag name="VEVOX.BAR" val="BAR2"/>
</p:tagLst>
</file>

<file path=ppt/tags/tag42.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43.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143899&quot;,&quot;alias&quot;:null,&quot;text&quot;:&quot;&lt;p&gt;I know how to access and use databases (such as the GlobalData Explorer or NewsBank) via the Online Library.&lt;/p&gt;&quot;,&quot;image&quot;:null,&quot;imageAltText&quot;:null,&quot;questionSettings&quot;:{},&quot;resultDisplayType&quot;:&quot;default&quot;,&quot;choices&quot;:[{&quot;id&quot;:&quot;23135452&quot;,&quot;alias&quot;:null,&quot;text&quot;:&quot;&lt;p&gt;Yes&lt;/p&gt;&quot;,&quot;excludeFromResults&quot;:false,&quot;image&quot;:null,&quot;imageAltText&quot;:null,&quot;isCorrectAnswer&quot;:false},{&quot;id&quot;:&quot;23135466&quot;,&quot;alias&quot;:null,&quot;text&quot;:&quot;&lt;p&gt;No&lt;/p&gt;&quot;,&quot;excludeFromResults&quot;:false,&quot;image&quot;:null,&quot;imageAltText&quot;:null,&quot;isCorrectAnswer&quot;:false},{&quot;id&quot;:&quot;23135467&quot;,&quot;alias&quot;:null,&quot;text&quot;:&quot;&lt;p&gt;What are databases?&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65927"/>
  <p:tag name="VEVOX.ORIGIN.QUESTION.ID" val="6143899"/>
  <p:tag name="VEVOX.ORIGIN.UUID" val="7ca4c843-c9ff-4c26-bca9-1e4934b8b9dd"/>
  <p:tag name="VEVOX.QUESTIONSLIDEID" val="442#3024562253/79161026"/>
  <p:tag name="VEVOX.SLIDEFORMAT.VERSION" val="1.020"/>
  <p:tag name="VEVOX.TERMINATEDFROMOPENPOLL" val="true"/>
  <p:tag name="VEVOX.HASRESULTS" val="true"/>
</p:tagLst>
</file>

<file path=ppt/tags/tag44.xml><?xml version="1.0" encoding="utf-8"?>
<p:tagLst xmlns:a="http://schemas.openxmlformats.org/drawingml/2006/main" xmlns:r="http://schemas.openxmlformats.org/officeDocument/2006/relationships" xmlns:p="http://schemas.openxmlformats.org/presentationml/2006/main">
  <p:tag name="VEVOX.QUESTION" val="I know how to access and use databases (such as the GlobalData Explorer or NewsBank) via the Online Library."/>
</p:tagLst>
</file>

<file path=ppt/tags/tag45.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46.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47.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48.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49.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50.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51.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52.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53.xml><?xml version="1.0" encoding="utf-8"?>
<p:tagLst xmlns:a="http://schemas.openxmlformats.org/drawingml/2006/main" xmlns:r="http://schemas.openxmlformats.org/officeDocument/2006/relationships" xmlns:p="http://schemas.openxmlformats.org/presentationml/2006/main">
  <p:tag name="VEVOX.TITLE" val="TITLE1"/>
</p:tagLst>
</file>

<file path=ppt/tags/tag54.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55.xml><?xml version="1.0" encoding="utf-8"?>
<p:tagLst xmlns:a="http://schemas.openxmlformats.org/drawingml/2006/main" xmlns:r="http://schemas.openxmlformats.org/officeDocument/2006/relationships" xmlns:p="http://schemas.openxmlformats.org/presentationml/2006/main">
  <p:tag name="VEVOX.BORDER" val="BORDER1"/>
</p:tagLst>
</file>

<file path=ppt/tags/tag56.xml><?xml version="1.0" encoding="utf-8"?>
<p:tagLst xmlns:a="http://schemas.openxmlformats.org/drawingml/2006/main" xmlns:r="http://schemas.openxmlformats.org/officeDocument/2006/relationships" xmlns:p="http://schemas.openxmlformats.org/presentationml/2006/main">
  <p:tag name="VEVOX.BAR" val="BAR1"/>
</p:tagLst>
</file>

<file path=ppt/tags/tag57.xml><?xml version="1.0" encoding="utf-8"?>
<p:tagLst xmlns:a="http://schemas.openxmlformats.org/drawingml/2006/main" xmlns:r="http://schemas.openxmlformats.org/officeDocument/2006/relationships" xmlns:p="http://schemas.openxmlformats.org/presentationml/2006/main">
  <p:tag name="VEVOX.TITLE" val="TITLE2"/>
</p:tagLst>
</file>

<file path=ppt/tags/tag58.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59.xml><?xml version="1.0" encoding="utf-8"?>
<p:tagLst xmlns:a="http://schemas.openxmlformats.org/drawingml/2006/main" xmlns:r="http://schemas.openxmlformats.org/officeDocument/2006/relationships" xmlns:p="http://schemas.openxmlformats.org/presentationml/2006/main">
  <p:tag name="VEVOX.BORDER" val="BORDER2"/>
</p:tagLst>
</file>

<file path=ppt/tags/tag60.xml><?xml version="1.0" encoding="utf-8"?>
<p:tagLst xmlns:a="http://schemas.openxmlformats.org/drawingml/2006/main" xmlns:r="http://schemas.openxmlformats.org/officeDocument/2006/relationships" xmlns:p="http://schemas.openxmlformats.org/presentationml/2006/main">
  <p:tag name="VEVOX.BAR" val="BAR2"/>
</p:tagLst>
</file>

<file path=ppt/tags/tag61.xml><?xml version="1.0" encoding="utf-8"?>
<p:tagLst xmlns:a="http://schemas.openxmlformats.org/drawingml/2006/main" xmlns:r="http://schemas.openxmlformats.org/officeDocument/2006/relationships" xmlns:p="http://schemas.openxmlformats.org/presentationml/2006/main">
  <p:tag name="VEVOX.TITLE" val="TITLE3"/>
</p:tagLst>
</file>

<file path=ppt/tags/tag62.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63.xml><?xml version="1.0" encoding="utf-8"?>
<p:tagLst xmlns:a="http://schemas.openxmlformats.org/drawingml/2006/main" xmlns:r="http://schemas.openxmlformats.org/officeDocument/2006/relationships" xmlns:p="http://schemas.openxmlformats.org/presentationml/2006/main">
  <p:tag name="VEVOX.BORDER" val="BORDER3"/>
</p:tagLst>
</file>

<file path=ppt/tags/tag64.xml><?xml version="1.0" encoding="utf-8"?>
<p:tagLst xmlns:a="http://schemas.openxmlformats.org/drawingml/2006/main" xmlns:r="http://schemas.openxmlformats.org/officeDocument/2006/relationships" xmlns:p="http://schemas.openxmlformats.org/presentationml/2006/main">
  <p:tag name="VEVOX.BAR" val="BAR3"/>
</p:tagLst>
</file>

<file path=ppt/tags/tag65.xml><?xml version="1.0" encoding="utf-8"?>
<p:tagLst xmlns:a="http://schemas.openxmlformats.org/drawingml/2006/main" xmlns:r="http://schemas.openxmlformats.org/officeDocument/2006/relationships" xmlns:p="http://schemas.openxmlformats.org/presentationml/2006/main">
  <p:tag name="VEVOX.RESULT" val="{&quot;@type&quot;:&quot;MultipleChoiceQuestion&quot;,&quot;splitPercentageQuestion&quot;:false,&quot;lowerCaseAlias&quot;:&quot;&quot;,&quot;id&quot;:&quot;6143899&quot;,&quot;alias&quot;:null,&quot;text&quot;:&quot;&lt;p&gt;I know how to access and use databases (such as the GlobalData Explorer or NewsBank) via the Online Library.&lt;/p&gt;&quot;,&quot;image&quot;:null,&quot;imageAltText&quot;:null,&quot;questionSettings&quot;:{},&quot;resultDisplayType&quot;:&quot;default&quot;,&quot;choices&quot;:[{&quot;id&quot;:&quot;23135452&quot;,&quot;alias&quot;:null,&quot;text&quot;:&quot;&lt;p&gt;Yes&lt;/p&gt;&quot;,&quot;excludeFromResults&quot;:false,&quot;image&quot;:null,&quot;imageAltText&quot;:null,&quot;isCorrectAnswer&quot;:false},{&quot;id&quot;:&quot;23135466&quot;,&quot;alias&quot;:null,&quot;text&quot;:&quot;&lt;p&gt;No&lt;/p&gt;&quot;,&quot;excludeFromResults&quot;:false,&quot;image&quot;:null,&quot;imageAltText&quot;:null,&quot;isCorrectAnswer&quot;:false},{&quot;id&quot;:&quot;23135467&quot;,&quot;alias&quot;:null,&quot;text&quot;:&quot;&lt;p&gt;What are databases?&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442#3024562253/79161026"/>
  <p:tag name="VEVOX.SLIDEFORMAT.VERSION" val="1.020"/>
  <p:tag name="VEVOX.HASRESULTS" val="true"/>
</p:tagLst>
</file>

<file path=ppt/tags/tag66.xml><?xml version="1.0" encoding="utf-8"?>
<p:tagLst xmlns:a="http://schemas.openxmlformats.org/drawingml/2006/main" xmlns:r="http://schemas.openxmlformats.org/officeDocument/2006/relationships" xmlns:p="http://schemas.openxmlformats.org/presentationml/2006/main">
  <p:tag name="VEVOX.QUESTION" val="I know how to access and use databases (such as the GlobalData Explorer or NewsBank) via the Online Library."/>
</p:tagLst>
</file>

<file path=ppt/tags/tag67.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68.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69.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70.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71.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72.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73.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74.xml><?xml version="1.0" encoding="utf-8"?>
<p:tagLst xmlns:a="http://schemas.openxmlformats.org/drawingml/2006/main" xmlns:r="http://schemas.openxmlformats.org/officeDocument/2006/relationships" xmlns:p="http://schemas.openxmlformats.org/presentationml/2006/main">
  <p:tag name="VEVOX.TITLE" val="TITLE1"/>
</p:tagLst>
</file>

<file path=ppt/tags/tag75.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76.xml><?xml version="1.0" encoding="utf-8"?>
<p:tagLst xmlns:a="http://schemas.openxmlformats.org/drawingml/2006/main" xmlns:r="http://schemas.openxmlformats.org/officeDocument/2006/relationships" xmlns:p="http://schemas.openxmlformats.org/presentationml/2006/main">
  <p:tag name="VEVOX.BORDER" val="BORDER1"/>
</p:tagLst>
</file>

<file path=ppt/tags/tag77.xml><?xml version="1.0" encoding="utf-8"?>
<p:tagLst xmlns:a="http://schemas.openxmlformats.org/drawingml/2006/main" xmlns:r="http://schemas.openxmlformats.org/officeDocument/2006/relationships" xmlns:p="http://schemas.openxmlformats.org/presentationml/2006/main">
  <p:tag name="VEVOX.BAR" val="BAR1"/>
</p:tagLst>
</file>

<file path=ppt/tags/tag78.xml><?xml version="1.0" encoding="utf-8"?>
<p:tagLst xmlns:a="http://schemas.openxmlformats.org/drawingml/2006/main" xmlns:r="http://schemas.openxmlformats.org/officeDocument/2006/relationships" xmlns:p="http://schemas.openxmlformats.org/presentationml/2006/main">
  <p:tag name="VEVOX.TITLE" val="TITLE2"/>
</p:tagLst>
</file>

<file path=ppt/tags/tag79.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80.xml><?xml version="1.0" encoding="utf-8"?>
<p:tagLst xmlns:a="http://schemas.openxmlformats.org/drawingml/2006/main" xmlns:r="http://schemas.openxmlformats.org/officeDocument/2006/relationships" xmlns:p="http://schemas.openxmlformats.org/presentationml/2006/main">
  <p:tag name="VEVOX.BORDER" val="BORDER2"/>
</p:tagLst>
</file>

<file path=ppt/tags/tag81.xml><?xml version="1.0" encoding="utf-8"?>
<p:tagLst xmlns:a="http://schemas.openxmlformats.org/drawingml/2006/main" xmlns:r="http://schemas.openxmlformats.org/officeDocument/2006/relationships" xmlns:p="http://schemas.openxmlformats.org/presentationml/2006/main">
  <p:tag name="VEVOX.BAR" val="BAR2"/>
</p:tagLst>
</file>

<file path=ppt/tags/tag82.xml><?xml version="1.0" encoding="utf-8"?>
<p:tagLst xmlns:a="http://schemas.openxmlformats.org/drawingml/2006/main" xmlns:r="http://schemas.openxmlformats.org/officeDocument/2006/relationships" xmlns:p="http://schemas.openxmlformats.org/presentationml/2006/main">
  <p:tag name="VEVOX.TITLE" val="TITLE3"/>
</p:tagLst>
</file>

<file path=ppt/tags/tag83.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84.xml><?xml version="1.0" encoding="utf-8"?>
<p:tagLst xmlns:a="http://schemas.openxmlformats.org/drawingml/2006/main" xmlns:r="http://schemas.openxmlformats.org/officeDocument/2006/relationships" xmlns:p="http://schemas.openxmlformats.org/presentationml/2006/main">
  <p:tag name="VEVOX.BORDER" val="BORDER3"/>
</p:tagLst>
</file>

<file path=ppt/tags/tag85.xml><?xml version="1.0" encoding="utf-8"?>
<p:tagLst xmlns:a="http://schemas.openxmlformats.org/drawingml/2006/main" xmlns:r="http://schemas.openxmlformats.org/officeDocument/2006/relationships" xmlns:p="http://schemas.openxmlformats.org/presentationml/2006/main">
  <p:tag name="VEVOX.BAR" val="BAR3"/>
</p:tagLst>
</file>

<file path=ppt/tags/tag86.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87.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143901&quot;,&quot;alias&quot;:null,&quot;text&quot;:&quot;&lt;p&gt;I am confident in using the Primo Research Assistant.&lt;/p&gt;&quot;,&quot;image&quot;:null,&quot;imageAltText&quot;:null,&quot;questionSettings&quot;:{},&quot;resultDisplayType&quot;:&quot;default&quot;,&quot;choices&quot;:[{&quot;id&quot;:&quot;23135475&quot;,&quot;alias&quot;:null,&quot;text&quot;:&quot;&lt;p&gt;Yes&lt;/p&gt;&quot;,&quot;excludeFromResults&quot;:false,&quot;image&quot;:null,&quot;imageAltText&quot;:null,&quot;isCorrectAnswer&quot;:false},{&quot;id&quot;:&quot;23135476&quot;,&quot;alias&quot;:null,&quot;text&quot;:&quot;&lt;p&gt;No - I need a refresher&lt;/p&gt;&quot;,&quot;excludeFromResults&quot;:false,&quot;image&quot;:null,&quot;imageAltText&quot;:null,&quot;isCorrectAnswer&quot;:false},{&quot;id&quot;:&quot;23135488&quot;,&quot;alias&quot;:null,&quot;text&quot;:&quot;&lt;p&gt;What is the Primo Research Assistant?&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65927"/>
  <p:tag name="VEVOX.ORIGIN.QUESTION.ID" val="6143901"/>
  <p:tag name="VEVOX.ORIGIN.UUID" val="006e4220-4b90-48d6-91e9-9e2df45e0439"/>
  <p:tag name="VEVOX.QUESTIONSLIDEID" val="444#1890468415/756658114"/>
  <p:tag name="VEVOX.SLIDEFORMAT.VERSION" val="1.020"/>
  <p:tag name="VEVOX.HASRESULTS" val="true"/>
  <p:tag name="VEVOX.TERMINATEDFROMOPENPOLL" val="true"/>
</p:tagLst>
</file>

<file path=ppt/tags/tag88.xml><?xml version="1.0" encoding="utf-8"?>
<p:tagLst xmlns:a="http://schemas.openxmlformats.org/drawingml/2006/main" xmlns:r="http://schemas.openxmlformats.org/officeDocument/2006/relationships" xmlns:p="http://schemas.openxmlformats.org/presentationml/2006/main">
  <p:tag name="VEVOX.QUESTION" val="I am confident in using the Primo Research Assistant."/>
</p:tagLst>
</file>

<file path=ppt/tags/tag89.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90.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91.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92.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93.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94.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95.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96.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97.xml><?xml version="1.0" encoding="utf-8"?>
<p:tagLst xmlns:a="http://schemas.openxmlformats.org/drawingml/2006/main" xmlns:r="http://schemas.openxmlformats.org/officeDocument/2006/relationships" xmlns:p="http://schemas.openxmlformats.org/presentationml/2006/main">
  <p:tag name="VEVOX.TITLE" val="TITLE1"/>
</p:tagLst>
</file>

<file path=ppt/tags/tag98.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99.xml><?xml version="1.0" encoding="utf-8"?>
<p:tagLst xmlns:a="http://schemas.openxmlformats.org/drawingml/2006/main" xmlns:r="http://schemas.openxmlformats.org/officeDocument/2006/relationships" xmlns:p="http://schemas.openxmlformats.org/presentationml/2006/main">
  <p:tag name="VEVOX.BORDER" val="BORDER1"/>
</p:tagLst>
</file>

<file path=ppt/tags/tag100.xml><?xml version="1.0" encoding="utf-8"?>
<p:tagLst xmlns:a="http://schemas.openxmlformats.org/drawingml/2006/main" xmlns:r="http://schemas.openxmlformats.org/officeDocument/2006/relationships" xmlns:p="http://schemas.openxmlformats.org/presentationml/2006/main">
  <p:tag name="VEVOX.BAR" val="BAR1"/>
</p:tagLst>
</file>

<file path=ppt/tags/tag101.xml><?xml version="1.0" encoding="utf-8"?>
<p:tagLst xmlns:a="http://schemas.openxmlformats.org/drawingml/2006/main" xmlns:r="http://schemas.openxmlformats.org/officeDocument/2006/relationships" xmlns:p="http://schemas.openxmlformats.org/presentationml/2006/main">
  <p:tag name="VEVOX.TITLE" val="TITLE2"/>
</p:tagLst>
</file>

<file path=ppt/tags/tag102.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103.xml><?xml version="1.0" encoding="utf-8"?>
<p:tagLst xmlns:a="http://schemas.openxmlformats.org/drawingml/2006/main" xmlns:r="http://schemas.openxmlformats.org/officeDocument/2006/relationships" xmlns:p="http://schemas.openxmlformats.org/presentationml/2006/main">
  <p:tag name="VEVOX.BORDER" val="BORDER2"/>
</p:tagLst>
</file>

<file path=ppt/tags/tag104.xml><?xml version="1.0" encoding="utf-8"?>
<p:tagLst xmlns:a="http://schemas.openxmlformats.org/drawingml/2006/main" xmlns:r="http://schemas.openxmlformats.org/officeDocument/2006/relationships" xmlns:p="http://schemas.openxmlformats.org/presentationml/2006/main">
  <p:tag name="VEVOX.BAR" val="BAR2"/>
</p:tagLst>
</file>

<file path=ppt/tags/tag105.xml><?xml version="1.0" encoding="utf-8"?>
<p:tagLst xmlns:a="http://schemas.openxmlformats.org/drawingml/2006/main" xmlns:r="http://schemas.openxmlformats.org/officeDocument/2006/relationships" xmlns:p="http://schemas.openxmlformats.org/presentationml/2006/main">
  <p:tag name="VEVOX.TITLE" val="TITLE3"/>
</p:tagLst>
</file>

<file path=ppt/tags/tag106.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107.xml><?xml version="1.0" encoding="utf-8"?>
<p:tagLst xmlns:a="http://schemas.openxmlformats.org/drawingml/2006/main" xmlns:r="http://schemas.openxmlformats.org/officeDocument/2006/relationships" xmlns:p="http://schemas.openxmlformats.org/presentationml/2006/main">
  <p:tag name="VEVOX.BORDER" val="BORDER3"/>
</p:tagLst>
</file>

<file path=ppt/tags/tag108.xml><?xml version="1.0" encoding="utf-8"?>
<p:tagLst xmlns:a="http://schemas.openxmlformats.org/drawingml/2006/main" xmlns:r="http://schemas.openxmlformats.org/officeDocument/2006/relationships" xmlns:p="http://schemas.openxmlformats.org/presentationml/2006/main">
  <p:tag name="VEVOX.BAR" val="BAR3"/>
</p:tagLst>
</file>

<file path=ppt/tags/tag109.xml><?xml version="1.0" encoding="utf-8"?>
<p:tagLst xmlns:a="http://schemas.openxmlformats.org/drawingml/2006/main" xmlns:r="http://schemas.openxmlformats.org/officeDocument/2006/relationships" xmlns:p="http://schemas.openxmlformats.org/presentationml/2006/main">
  <p:tag name="VEVOX.RESULT" val="{&quot;@type&quot;:&quot;MultipleChoiceQuestion&quot;,&quot;splitPercentageQuestion&quot;:false,&quot;lowerCaseAlias&quot;:&quot;&quot;,&quot;id&quot;:&quot;6143901&quot;,&quot;alias&quot;:null,&quot;text&quot;:&quot;&lt;p&gt;I am confident in using the Primo Research Assistant.&lt;/p&gt;&quot;,&quot;image&quot;:null,&quot;imageAltText&quot;:null,&quot;questionSettings&quot;:{},&quot;resultDisplayType&quot;:&quot;default&quot;,&quot;choices&quot;:[{&quot;id&quot;:&quot;23135475&quot;,&quot;alias&quot;:null,&quot;text&quot;:&quot;&lt;p&gt;Yes&lt;/p&gt;&quot;,&quot;excludeFromResults&quot;:false,&quot;image&quot;:null,&quot;imageAltText&quot;:null,&quot;isCorrectAnswer&quot;:false},{&quot;id&quot;:&quot;23135476&quot;,&quot;alias&quot;:null,&quot;text&quot;:&quot;&lt;p&gt;No - I need a refresher&lt;/p&gt;&quot;,&quot;excludeFromResults&quot;:false,&quot;image&quot;:null,&quot;imageAltText&quot;:null,&quot;isCorrectAnswer&quot;:false},{&quot;id&quot;:&quot;23135488&quot;,&quot;alias&quot;:null,&quot;text&quot;:&quot;&lt;p&gt;What is the Primo Research Assistant?&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444#1890468415/756658114"/>
  <p:tag name="VEVOX.SLIDEFORMAT.VERSION" val="1.020"/>
  <p:tag name="VEVOX.HASRESULTS" val="true"/>
</p:tagLst>
</file>

<file path=ppt/tags/tag110.xml><?xml version="1.0" encoding="utf-8"?>
<p:tagLst xmlns:a="http://schemas.openxmlformats.org/drawingml/2006/main" xmlns:r="http://schemas.openxmlformats.org/officeDocument/2006/relationships" xmlns:p="http://schemas.openxmlformats.org/presentationml/2006/main">
  <p:tag name="VEVOX.QUESTION" val="I am confident in using the Primo Research Assistant."/>
</p:tagLst>
</file>

<file path=ppt/tags/tag111.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12.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13.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114.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115.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116.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17.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118.xml><?xml version="1.0" encoding="utf-8"?>
<p:tagLst xmlns:a="http://schemas.openxmlformats.org/drawingml/2006/main" xmlns:r="http://schemas.openxmlformats.org/officeDocument/2006/relationships" xmlns:p="http://schemas.openxmlformats.org/presentationml/2006/main">
  <p:tag name="VEVOX.TITLE" val="TITLE1"/>
</p:tagLst>
</file>

<file path=ppt/tags/tag119.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120.xml><?xml version="1.0" encoding="utf-8"?>
<p:tagLst xmlns:a="http://schemas.openxmlformats.org/drawingml/2006/main" xmlns:r="http://schemas.openxmlformats.org/officeDocument/2006/relationships" xmlns:p="http://schemas.openxmlformats.org/presentationml/2006/main">
  <p:tag name="VEVOX.BORDER" val="BORDER1"/>
</p:tagLst>
</file>

<file path=ppt/tags/tag121.xml><?xml version="1.0" encoding="utf-8"?>
<p:tagLst xmlns:a="http://schemas.openxmlformats.org/drawingml/2006/main" xmlns:r="http://schemas.openxmlformats.org/officeDocument/2006/relationships" xmlns:p="http://schemas.openxmlformats.org/presentationml/2006/main">
  <p:tag name="VEVOX.BAR" val="BAR1"/>
</p:tagLst>
</file>

<file path=ppt/tags/tag122.xml><?xml version="1.0" encoding="utf-8"?>
<p:tagLst xmlns:a="http://schemas.openxmlformats.org/drawingml/2006/main" xmlns:r="http://schemas.openxmlformats.org/officeDocument/2006/relationships" xmlns:p="http://schemas.openxmlformats.org/presentationml/2006/main">
  <p:tag name="VEVOX.TITLE" val="TITLE2"/>
</p:tagLst>
</file>

<file path=ppt/tags/tag123.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124.xml><?xml version="1.0" encoding="utf-8"?>
<p:tagLst xmlns:a="http://schemas.openxmlformats.org/drawingml/2006/main" xmlns:r="http://schemas.openxmlformats.org/officeDocument/2006/relationships" xmlns:p="http://schemas.openxmlformats.org/presentationml/2006/main">
  <p:tag name="VEVOX.BORDER" val="BORDER2"/>
</p:tagLst>
</file>

<file path=ppt/tags/tag125.xml><?xml version="1.0" encoding="utf-8"?>
<p:tagLst xmlns:a="http://schemas.openxmlformats.org/drawingml/2006/main" xmlns:r="http://schemas.openxmlformats.org/officeDocument/2006/relationships" xmlns:p="http://schemas.openxmlformats.org/presentationml/2006/main">
  <p:tag name="VEVOX.BAR" val="BAR2"/>
</p:tagLst>
</file>

<file path=ppt/tags/tag126.xml><?xml version="1.0" encoding="utf-8"?>
<p:tagLst xmlns:a="http://schemas.openxmlformats.org/drawingml/2006/main" xmlns:r="http://schemas.openxmlformats.org/officeDocument/2006/relationships" xmlns:p="http://schemas.openxmlformats.org/presentationml/2006/main">
  <p:tag name="VEVOX.TITLE" val="TITLE3"/>
</p:tagLst>
</file>

<file path=ppt/tags/tag127.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128.xml><?xml version="1.0" encoding="utf-8"?>
<p:tagLst xmlns:a="http://schemas.openxmlformats.org/drawingml/2006/main" xmlns:r="http://schemas.openxmlformats.org/officeDocument/2006/relationships" xmlns:p="http://schemas.openxmlformats.org/presentationml/2006/main">
  <p:tag name="VEVOX.BORDER" val="BORDER3"/>
</p:tagLst>
</file>

<file path=ppt/tags/tag129.xml><?xml version="1.0" encoding="utf-8"?>
<p:tagLst xmlns:a="http://schemas.openxmlformats.org/drawingml/2006/main" xmlns:r="http://schemas.openxmlformats.org/officeDocument/2006/relationships" xmlns:p="http://schemas.openxmlformats.org/presentationml/2006/main">
  <p:tag name="VEVOX.BAR" val="BAR3"/>
</p:tagLst>
</file>

<file path=ppt/tags/tag130.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131.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143904&quot;,&quot;alias&quot;:null,&quot;text&quot;:&quot;&lt;p&gt;I remember how to access the Online Reading List.&lt;/p&gt;&quot;,&quot;image&quot;:null,&quot;imageAltText&quot;:null,&quot;questionSettings&quot;:{},&quot;resultDisplayType&quot;:&quot;default&quot;,&quot;choices&quot;:[{&quot;id&quot;:&quot;23135491&quot;,&quot;alias&quot;:null,&quot;text&quot;:&quot;&lt;p&gt;Yes&lt;/p&gt;&quot;,&quot;excludeFromResults&quot;:false,&quot;image&quot;:null,&quot;imageAltText&quot;:null,&quot;isCorrectAnswer&quot;:false},{&quot;id&quot;:&quot;23135492&quot;,&quot;alias&quot;:null,&quot;text&quot;:&quot;&lt;p&gt;No&lt;/p&gt;&quot;,&quot;excludeFromResults&quot;:false,&quot;image&quot;:null,&quot;imageAltText&quot;:null,&quot;isCorrectAnswer&quot;:false},{&quot;id&quot;:&quot;23135501&quot;,&quot;alias&quot;:null,&quot;text&quot;:&quot;&lt;p&gt;There is an Online Reading List?!&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65927"/>
  <p:tag name="VEVOX.ORIGIN.QUESTION.ID" val="6143904"/>
  <p:tag name="VEVOX.ORIGIN.UUID" val="18a64674-2ff7-48be-9eb7-62bd862a25b7"/>
  <p:tag name="VEVOX.QUESTIONSLIDEID" val="446#184973137/189943611"/>
  <p:tag name="VEVOX.SLIDEFORMAT.VERSION" val="1.020"/>
  <p:tag name="VEVOX.HASRESULTS" val="true"/>
  <p:tag name="VEVOX.TERMINATEDFROMOPENPOLL" val="true"/>
</p:tagLst>
</file>

<file path=ppt/tags/tag132.xml><?xml version="1.0" encoding="utf-8"?>
<p:tagLst xmlns:a="http://schemas.openxmlformats.org/drawingml/2006/main" xmlns:r="http://schemas.openxmlformats.org/officeDocument/2006/relationships" xmlns:p="http://schemas.openxmlformats.org/presentationml/2006/main">
  <p:tag name="VEVOX.QUESTION" val="I remember how to access the Online Reading List."/>
</p:tagLst>
</file>

<file path=ppt/tags/tag133.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34.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35.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136.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137.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138.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139.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40.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141.xml><?xml version="1.0" encoding="utf-8"?>
<p:tagLst xmlns:a="http://schemas.openxmlformats.org/drawingml/2006/main" xmlns:r="http://schemas.openxmlformats.org/officeDocument/2006/relationships" xmlns:p="http://schemas.openxmlformats.org/presentationml/2006/main">
  <p:tag name="VEVOX.TITLE" val="TITLE1"/>
</p:tagLst>
</file>

<file path=ppt/tags/tag142.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143.xml><?xml version="1.0" encoding="utf-8"?>
<p:tagLst xmlns:a="http://schemas.openxmlformats.org/drawingml/2006/main" xmlns:r="http://schemas.openxmlformats.org/officeDocument/2006/relationships" xmlns:p="http://schemas.openxmlformats.org/presentationml/2006/main">
  <p:tag name="VEVOX.BORDER" val="BORDER1"/>
</p:tagLst>
</file>

<file path=ppt/tags/tag144.xml><?xml version="1.0" encoding="utf-8"?>
<p:tagLst xmlns:a="http://schemas.openxmlformats.org/drawingml/2006/main" xmlns:r="http://schemas.openxmlformats.org/officeDocument/2006/relationships" xmlns:p="http://schemas.openxmlformats.org/presentationml/2006/main">
  <p:tag name="VEVOX.BAR" val="BAR1"/>
</p:tagLst>
</file>

<file path=ppt/tags/tag145.xml><?xml version="1.0" encoding="utf-8"?>
<p:tagLst xmlns:a="http://schemas.openxmlformats.org/drawingml/2006/main" xmlns:r="http://schemas.openxmlformats.org/officeDocument/2006/relationships" xmlns:p="http://schemas.openxmlformats.org/presentationml/2006/main">
  <p:tag name="VEVOX.TITLE" val="TITLE2"/>
</p:tagLst>
</file>

<file path=ppt/tags/tag146.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147.xml><?xml version="1.0" encoding="utf-8"?>
<p:tagLst xmlns:a="http://schemas.openxmlformats.org/drawingml/2006/main" xmlns:r="http://schemas.openxmlformats.org/officeDocument/2006/relationships" xmlns:p="http://schemas.openxmlformats.org/presentationml/2006/main">
  <p:tag name="VEVOX.BORDER" val="BORDER2"/>
</p:tagLst>
</file>

<file path=ppt/tags/tag148.xml><?xml version="1.0" encoding="utf-8"?>
<p:tagLst xmlns:a="http://schemas.openxmlformats.org/drawingml/2006/main" xmlns:r="http://schemas.openxmlformats.org/officeDocument/2006/relationships" xmlns:p="http://schemas.openxmlformats.org/presentationml/2006/main">
  <p:tag name="VEVOX.BAR" val="BAR2"/>
</p:tagLst>
</file>

<file path=ppt/tags/tag149.xml><?xml version="1.0" encoding="utf-8"?>
<p:tagLst xmlns:a="http://schemas.openxmlformats.org/drawingml/2006/main" xmlns:r="http://schemas.openxmlformats.org/officeDocument/2006/relationships" xmlns:p="http://schemas.openxmlformats.org/presentationml/2006/main">
  <p:tag name="VEVOX.TITLE" val="TITLE3"/>
</p:tagLst>
</file>

<file path=ppt/tags/tag150.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151.xml><?xml version="1.0" encoding="utf-8"?>
<p:tagLst xmlns:a="http://schemas.openxmlformats.org/drawingml/2006/main" xmlns:r="http://schemas.openxmlformats.org/officeDocument/2006/relationships" xmlns:p="http://schemas.openxmlformats.org/presentationml/2006/main">
  <p:tag name="VEVOX.BORDER" val="BORDER3"/>
</p:tagLst>
</file>

<file path=ppt/tags/tag152.xml><?xml version="1.0" encoding="utf-8"?>
<p:tagLst xmlns:a="http://schemas.openxmlformats.org/drawingml/2006/main" xmlns:r="http://schemas.openxmlformats.org/officeDocument/2006/relationships" xmlns:p="http://schemas.openxmlformats.org/presentationml/2006/main">
  <p:tag name="VEVOX.BAR" val="BAR3"/>
</p:tagLst>
</file>

<file path=ppt/tags/tag153.xml><?xml version="1.0" encoding="utf-8"?>
<p:tagLst xmlns:a="http://schemas.openxmlformats.org/drawingml/2006/main" xmlns:r="http://schemas.openxmlformats.org/officeDocument/2006/relationships" xmlns:p="http://schemas.openxmlformats.org/presentationml/2006/main">
  <p:tag name="VEVOX.RESULT" val="{&quot;@type&quot;:&quot;MultipleChoiceQuestion&quot;,&quot;splitPercentageQuestion&quot;:false,&quot;lowerCaseAlias&quot;:&quot;&quot;,&quot;id&quot;:&quot;6143904&quot;,&quot;alias&quot;:null,&quot;text&quot;:&quot;&lt;p&gt;I remember how to access the Online Reading List.&lt;/p&gt;&quot;,&quot;image&quot;:null,&quot;imageAltText&quot;:null,&quot;questionSettings&quot;:{},&quot;resultDisplayType&quot;:&quot;default&quot;,&quot;choices&quot;:[{&quot;id&quot;:&quot;23135491&quot;,&quot;alias&quot;:null,&quot;text&quot;:&quot;&lt;p&gt;Yes&lt;/p&gt;&quot;,&quot;excludeFromResults&quot;:false,&quot;image&quot;:null,&quot;imageAltText&quot;:null,&quot;isCorrectAnswer&quot;:false},{&quot;id&quot;:&quot;23135492&quot;,&quot;alias&quot;:null,&quot;text&quot;:&quot;&lt;p&gt;No&lt;/p&gt;&quot;,&quot;excludeFromResults&quot;:false,&quot;image&quot;:null,&quot;imageAltText&quot;:null,&quot;isCorrectAnswer&quot;:false},{&quot;id&quot;:&quot;23135501&quot;,&quot;alias&quot;:null,&quot;text&quot;:&quot;&lt;p&gt;There is an Online Reading List?!&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446#184973137/189943611"/>
  <p:tag name="VEVOX.SLIDEFORMAT.VERSION" val="1.020"/>
  <p:tag name="VEVOX.HASRESULTS" val="true"/>
</p:tagLst>
</file>

<file path=ppt/tags/tag154.xml><?xml version="1.0" encoding="utf-8"?>
<p:tagLst xmlns:a="http://schemas.openxmlformats.org/drawingml/2006/main" xmlns:r="http://schemas.openxmlformats.org/officeDocument/2006/relationships" xmlns:p="http://schemas.openxmlformats.org/presentationml/2006/main">
  <p:tag name="VEVOX.QUESTION" val="I remember how to access the Online Reading List."/>
</p:tagLst>
</file>

<file path=ppt/tags/tag155.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56.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57.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158.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159.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160.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61.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162.xml><?xml version="1.0" encoding="utf-8"?>
<p:tagLst xmlns:a="http://schemas.openxmlformats.org/drawingml/2006/main" xmlns:r="http://schemas.openxmlformats.org/officeDocument/2006/relationships" xmlns:p="http://schemas.openxmlformats.org/presentationml/2006/main">
  <p:tag name="VEVOX.TITLE" val="TITLE1"/>
</p:tagLst>
</file>

<file path=ppt/tags/tag163.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164.xml><?xml version="1.0" encoding="utf-8"?>
<p:tagLst xmlns:a="http://schemas.openxmlformats.org/drawingml/2006/main" xmlns:r="http://schemas.openxmlformats.org/officeDocument/2006/relationships" xmlns:p="http://schemas.openxmlformats.org/presentationml/2006/main">
  <p:tag name="VEVOX.BORDER" val="BORDER1"/>
</p:tagLst>
</file>

<file path=ppt/tags/tag165.xml><?xml version="1.0" encoding="utf-8"?>
<p:tagLst xmlns:a="http://schemas.openxmlformats.org/drawingml/2006/main" xmlns:r="http://schemas.openxmlformats.org/officeDocument/2006/relationships" xmlns:p="http://schemas.openxmlformats.org/presentationml/2006/main">
  <p:tag name="VEVOX.BAR" val="BAR1"/>
</p:tagLst>
</file>

<file path=ppt/tags/tag166.xml><?xml version="1.0" encoding="utf-8"?>
<p:tagLst xmlns:a="http://schemas.openxmlformats.org/drawingml/2006/main" xmlns:r="http://schemas.openxmlformats.org/officeDocument/2006/relationships" xmlns:p="http://schemas.openxmlformats.org/presentationml/2006/main">
  <p:tag name="VEVOX.TITLE" val="TITLE2"/>
</p:tagLst>
</file>

<file path=ppt/tags/tag167.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168.xml><?xml version="1.0" encoding="utf-8"?>
<p:tagLst xmlns:a="http://schemas.openxmlformats.org/drawingml/2006/main" xmlns:r="http://schemas.openxmlformats.org/officeDocument/2006/relationships" xmlns:p="http://schemas.openxmlformats.org/presentationml/2006/main">
  <p:tag name="VEVOX.BORDER" val="BORDER2"/>
</p:tagLst>
</file>

<file path=ppt/tags/tag169.xml><?xml version="1.0" encoding="utf-8"?>
<p:tagLst xmlns:a="http://schemas.openxmlformats.org/drawingml/2006/main" xmlns:r="http://schemas.openxmlformats.org/officeDocument/2006/relationships" xmlns:p="http://schemas.openxmlformats.org/presentationml/2006/main">
  <p:tag name="VEVOX.BAR" val="BAR2"/>
</p:tagLst>
</file>

<file path=ppt/tags/tag170.xml><?xml version="1.0" encoding="utf-8"?>
<p:tagLst xmlns:a="http://schemas.openxmlformats.org/drawingml/2006/main" xmlns:r="http://schemas.openxmlformats.org/officeDocument/2006/relationships" xmlns:p="http://schemas.openxmlformats.org/presentationml/2006/main">
  <p:tag name="VEVOX.TITLE" val="TITLE3"/>
</p:tagLst>
</file>

<file path=ppt/tags/tag171.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172.xml><?xml version="1.0" encoding="utf-8"?>
<p:tagLst xmlns:a="http://schemas.openxmlformats.org/drawingml/2006/main" xmlns:r="http://schemas.openxmlformats.org/officeDocument/2006/relationships" xmlns:p="http://schemas.openxmlformats.org/presentationml/2006/main">
  <p:tag name="VEVOX.BORDER" val="BORDER3"/>
</p:tagLst>
</file>

<file path=ppt/tags/tag173.xml><?xml version="1.0" encoding="utf-8"?>
<p:tagLst xmlns:a="http://schemas.openxmlformats.org/drawingml/2006/main" xmlns:r="http://schemas.openxmlformats.org/officeDocument/2006/relationships" xmlns:p="http://schemas.openxmlformats.org/presentationml/2006/main">
  <p:tag name="VEVOX.BAR" val="BAR3"/>
</p:tagLst>
</file>

<file path=ppt/tags/tag174.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175.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143872&quot;,&quot;alias&quot;:null,&quot;text&quot;:&quot;&lt;p&gt;I remember how to access the Harvard Referencing Handbook.&lt;/p&gt;&quot;,&quot;image&quot;:null,&quot;imageAltText&quot;:null,&quot;questionSettings&quot;:{},&quot;resultDisplayType&quot;:&quot;default&quot;,&quot;choices&quot;:[{&quot;id&quot;:&quot;23135323&quot;,&quot;alias&quot;:null,&quot;text&quot;:&quot;&lt;p&gt;Yes&lt;/p&gt;&quot;,&quot;excludeFromResults&quot;:false,&quot;image&quot;:null,&quot;imageAltText&quot;:null,&quot;isCorrectAnswer&quot;:false},{&quot;id&quot;:&quot;23135324&quot;,&quot;alias&quot;:null,&quot;text&quot;:&quot;&lt;p&gt;No&lt;/p&gt;&quot;,&quot;excludeFromResults&quot;:false,&quot;image&quot;:null,&quot;imageAltText&quot;:null,&quot;isCorrectAnswer&quot;:false},{&quot;id&quot;:&quot;23135354&quot;,&quot;alias&quot;:null,&quot;text&quot;:&quot;&lt;p&gt;What is the Harvard Referencing Handbook?&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65927"/>
  <p:tag name="VEVOX.ORIGIN.QUESTION.ID" val="6143872"/>
  <p:tag name="VEVOX.ORIGIN.UUID" val="92a657f7-17ad-48bb-9cf2-69afd433a910"/>
  <p:tag name="VEVOX.QUESTIONSLIDEID" val="458#1561380259/161913791"/>
  <p:tag name="VEVOX.SLIDEFORMAT.VERSION" val="1.020"/>
  <p:tag name="VEVOX.HASRESULTS" val="true"/>
</p:tagLst>
</file>

<file path=ppt/tags/tag176.xml><?xml version="1.0" encoding="utf-8"?>
<p:tagLst xmlns:a="http://schemas.openxmlformats.org/drawingml/2006/main" xmlns:r="http://schemas.openxmlformats.org/officeDocument/2006/relationships" xmlns:p="http://schemas.openxmlformats.org/presentationml/2006/main">
  <p:tag name="VEVOX.QUESTION" val="I remember how to access the Harvard Referencing Handbook."/>
</p:tagLst>
</file>

<file path=ppt/tags/tag177.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78.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79.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180.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181.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182.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183.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84.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185.xml><?xml version="1.0" encoding="utf-8"?>
<p:tagLst xmlns:a="http://schemas.openxmlformats.org/drawingml/2006/main" xmlns:r="http://schemas.openxmlformats.org/officeDocument/2006/relationships" xmlns:p="http://schemas.openxmlformats.org/presentationml/2006/main">
  <p:tag name="VEVOX.TITLE" val="TITLE1"/>
</p:tagLst>
</file>

<file path=ppt/tags/tag186.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187.xml><?xml version="1.0" encoding="utf-8"?>
<p:tagLst xmlns:a="http://schemas.openxmlformats.org/drawingml/2006/main" xmlns:r="http://schemas.openxmlformats.org/officeDocument/2006/relationships" xmlns:p="http://schemas.openxmlformats.org/presentationml/2006/main">
  <p:tag name="VEVOX.BORDER" val="BORDER1"/>
</p:tagLst>
</file>

<file path=ppt/tags/tag188.xml><?xml version="1.0" encoding="utf-8"?>
<p:tagLst xmlns:a="http://schemas.openxmlformats.org/drawingml/2006/main" xmlns:r="http://schemas.openxmlformats.org/officeDocument/2006/relationships" xmlns:p="http://schemas.openxmlformats.org/presentationml/2006/main">
  <p:tag name="VEVOX.BAR" val="BAR1"/>
</p:tagLst>
</file>

<file path=ppt/tags/tag189.xml><?xml version="1.0" encoding="utf-8"?>
<p:tagLst xmlns:a="http://schemas.openxmlformats.org/drawingml/2006/main" xmlns:r="http://schemas.openxmlformats.org/officeDocument/2006/relationships" xmlns:p="http://schemas.openxmlformats.org/presentationml/2006/main">
  <p:tag name="VEVOX.TITLE" val="TITLE2"/>
</p:tagLst>
</file>

<file path=ppt/tags/tag190.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191.xml><?xml version="1.0" encoding="utf-8"?>
<p:tagLst xmlns:a="http://schemas.openxmlformats.org/drawingml/2006/main" xmlns:r="http://schemas.openxmlformats.org/officeDocument/2006/relationships" xmlns:p="http://schemas.openxmlformats.org/presentationml/2006/main">
  <p:tag name="VEVOX.BORDER" val="BORDER2"/>
</p:tagLst>
</file>

<file path=ppt/tags/tag192.xml><?xml version="1.0" encoding="utf-8"?>
<p:tagLst xmlns:a="http://schemas.openxmlformats.org/drawingml/2006/main" xmlns:r="http://schemas.openxmlformats.org/officeDocument/2006/relationships" xmlns:p="http://schemas.openxmlformats.org/presentationml/2006/main">
  <p:tag name="VEVOX.BAR" val="BAR2"/>
</p:tagLst>
</file>

<file path=ppt/tags/tag193.xml><?xml version="1.0" encoding="utf-8"?>
<p:tagLst xmlns:a="http://schemas.openxmlformats.org/drawingml/2006/main" xmlns:r="http://schemas.openxmlformats.org/officeDocument/2006/relationships" xmlns:p="http://schemas.openxmlformats.org/presentationml/2006/main">
  <p:tag name="VEVOX.TITLE" val="TITLE3"/>
</p:tagLst>
</file>

<file path=ppt/tags/tag194.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195.xml><?xml version="1.0" encoding="utf-8"?>
<p:tagLst xmlns:a="http://schemas.openxmlformats.org/drawingml/2006/main" xmlns:r="http://schemas.openxmlformats.org/officeDocument/2006/relationships" xmlns:p="http://schemas.openxmlformats.org/presentationml/2006/main">
  <p:tag name="VEVOX.BORDER" val="BORDER3"/>
</p:tagLst>
</file>

<file path=ppt/tags/tag196.xml><?xml version="1.0" encoding="utf-8"?>
<p:tagLst xmlns:a="http://schemas.openxmlformats.org/drawingml/2006/main" xmlns:r="http://schemas.openxmlformats.org/officeDocument/2006/relationships" xmlns:p="http://schemas.openxmlformats.org/presentationml/2006/main">
  <p:tag name="VEVOX.BAR" val="BAR3"/>
</p:tagLst>
</file>

<file path=ppt/tags/tag197.xml><?xml version="1.0" encoding="utf-8"?>
<p:tagLst xmlns:a="http://schemas.openxmlformats.org/drawingml/2006/main" xmlns:r="http://schemas.openxmlformats.org/officeDocument/2006/relationships" xmlns:p="http://schemas.openxmlformats.org/presentationml/2006/main">
  <p:tag name="VEVOX.RESULT" val="{&quot;@type&quot;:&quot;MultipleChoiceQuestion&quot;,&quot;splitPercentageQuestion&quot;:false,&quot;lowerCaseAlias&quot;:&quot;&quot;,&quot;id&quot;:&quot;6143872&quot;,&quot;alias&quot;:null,&quot;text&quot;:&quot;&lt;p&gt;I remember how to access the Harvard Referencing Handbook.&lt;/p&gt;&quot;,&quot;image&quot;:null,&quot;imageAltText&quot;:null,&quot;questionSettings&quot;:{},&quot;resultDisplayType&quot;:&quot;default&quot;,&quot;choices&quot;:[{&quot;id&quot;:&quot;23135323&quot;,&quot;alias&quot;:null,&quot;text&quot;:&quot;&lt;p&gt;Yes&lt;/p&gt;&quot;,&quot;excludeFromResults&quot;:false,&quot;image&quot;:null,&quot;imageAltText&quot;:null,&quot;isCorrectAnswer&quot;:false},{&quot;id&quot;:&quot;23135324&quot;,&quot;alias&quot;:null,&quot;text&quot;:&quot;&lt;p&gt;No&lt;/p&gt;&quot;,&quot;excludeFromResults&quot;:false,&quot;image&quot;:null,&quot;imageAltText&quot;:null,&quot;isCorrectAnswer&quot;:false},{&quot;id&quot;:&quot;23135354&quot;,&quot;alias&quot;:null,&quot;text&quot;:&quot;&lt;p&gt;What is the Harvard Referencing Handbook?&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458#1561380259/161913791"/>
  <p:tag name="VEVOX.SLIDEFORMAT.VERSION" val="1.020"/>
  <p:tag name="VEVOX.HASRESULTS" val="true"/>
</p:tagLst>
</file>

<file path=ppt/tags/tag198.xml><?xml version="1.0" encoding="utf-8"?>
<p:tagLst xmlns:a="http://schemas.openxmlformats.org/drawingml/2006/main" xmlns:r="http://schemas.openxmlformats.org/officeDocument/2006/relationships" xmlns:p="http://schemas.openxmlformats.org/presentationml/2006/main">
  <p:tag name="VEVOX.QUESTION" val="I remember how to access the Harvard Referencing Handbook."/>
</p:tagLst>
</file>

<file path=ppt/tags/tag199.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200.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201.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202.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203.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204.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205.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206.xml><?xml version="1.0" encoding="utf-8"?>
<p:tagLst xmlns:a="http://schemas.openxmlformats.org/drawingml/2006/main" xmlns:r="http://schemas.openxmlformats.org/officeDocument/2006/relationships" xmlns:p="http://schemas.openxmlformats.org/presentationml/2006/main">
  <p:tag name="VEVOX.TITLE" val="TITLE1"/>
</p:tagLst>
</file>

<file path=ppt/tags/tag207.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208.xml><?xml version="1.0" encoding="utf-8"?>
<p:tagLst xmlns:a="http://schemas.openxmlformats.org/drawingml/2006/main" xmlns:r="http://schemas.openxmlformats.org/officeDocument/2006/relationships" xmlns:p="http://schemas.openxmlformats.org/presentationml/2006/main">
  <p:tag name="VEVOX.BORDER" val="BORDER1"/>
</p:tagLst>
</file>

<file path=ppt/tags/tag209.xml><?xml version="1.0" encoding="utf-8"?>
<p:tagLst xmlns:a="http://schemas.openxmlformats.org/drawingml/2006/main" xmlns:r="http://schemas.openxmlformats.org/officeDocument/2006/relationships" xmlns:p="http://schemas.openxmlformats.org/presentationml/2006/main">
  <p:tag name="VEVOX.BAR" val="BAR1"/>
</p:tagLst>
</file>

<file path=ppt/tags/tag210.xml><?xml version="1.0" encoding="utf-8"?>
<p:tagLst xmlns:a="http://schemas.openxmlformats.org/drawingml/2006/main" xmlns:r="http://schemas.openxmlformats.org/officeDocument/2006/relationships" xmlns:p="http://schemas.openxmlformats.org/presentationml/2006/main">
  <p:tag name="VEVOX.TITLE" val="TITLE2"/>
</p:tagLst>
</file>

<file path=ppt/tags/tag211.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212.xml><?xml version="1.0" encoding="utf-8"?>
<p:tagLst xmlns:a="http://schemas.openxmlformats.org/drawingml/2006/main" xmlns:r="http://schemas.openxmlformats.org/officeDocument/2006/relationships" xmlns:p="http://schemas.openxmlformats.org/presentationml/2006/main">
  <p:tag name="VEVOX.BORDER" val="BORDER2"/>
</p:tagLst>
</file>

<file path=ppt/tags/tag213.xml><?xml version="1.0" encoding="utf-8"?>
<p:tagLst xmlns:a="http://schemas.openxmlformats.org/drawingml/2006/main" xmlns:r="http://schemas.openxmlformats.org/officeDocument/2006/relationships" xmlns:p="http://schemas.openxmlformats.org/presentationml/2006/main">
  <p:tag name="VEVOX.BAR" val="BAR2"/>
</p:tagLst>
</file>

<file path=ppt/tags/tag214.xml><?xml version="1.0" encoding="utf-8"?>
<p:tagLst xmlns:a="http://schemas.openxmlformats.org/drawingml/2006/main" xmlns:r="http://schemas.openxmlformats.org/officeDocument/2006/relationships" xmlns:p="http://schemas.openxmlformats.org/presentationml/2006/main">
  <p:tag name="VEVOX.TITLE" val="TITLE3"/>
</p:tagLst>
</file>

<file path=ppt/tags/tag215.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216.xml><?xml version="1.0" encoding="utf-8"?>
<p:tagLst xmlns:a="http://schemas.openxmlformats.org/drawingml/2006/main" xmlns:r="http://schemas.openxmlformats.org/officeDocument/2006/relationships" xmlns:p="http://schemas.openxmlformats.org/presentationml/2006/main">
  <p:tag name="VEVOX.BORDER" val="BORDER3"/>
</p:tagLst>
</file>

<file path=ppt/tags/tag217.xml><?xml version="1.0" encoding="utf-8"?>
<p:tagLst xmlns:a="http://schemas.openxmlformats.org/drawingml/2006/main" xmlns:r="http://schemas.openxmlformats.org/officeDocument/2006/relationships" xmlns:p="http://schemas.openxmlformats.org/presentationml/2006/main">
  <p:tag name="VEVOX.BAR" val="BAR3"/>
</p:tagLst>
</file>

<file path=ppt/tags/tag218.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219.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143909&quot;,&quot;alias&quot;:null,&quot;text&quot;:&quot;&lt;p&gt;I understand the difference between paraphrasing and quoting.&lt;/p&gt;&quot;,&quot;image&quot;:null,&quot;imageAltText&quot;:null,&quot;questionSettings&quot;:{},&quot;resultDisplayType&quot;:&quot;default&quot;,&quot;choices&quot;:[{&quot;id&quot;:&quot;23135512&quot;,&quot;alias&quot;:null,&quot;text&quot;:&quot;&lt;p&gt;Yes&lt;/p&gt;&quot;,&quot;excludeFromResults&quot;:false,&quot;image&quot;:null,&quot;imageAltText&quot;:null,&quot;isCorrectAnswer&quot;:false},{&quot;id&quot;:&quot;23135513&quot;,&quot;alias&quot;:null,&quot;text&quot;:&quot;&lt;p&gt;No&lt;/p&gt;&quot;,&quot;excludeFromResults&quot;:false,&quot;image&quot;:null,&quot;imageAltText&quot;:null,&quot;isCorrectAnswer&quot;:false},{&quot;id&quot;:&quot;23135515&quot;,&quot;alias&quot;:null,&quot;text&quot;:&quot;&lt;p&gt;Help! I need a refresher&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65927"/>
  <p:tag name="VEVOX.ORIGIN.QUESTION.ID" val="6143909"/>
  <p:tag name="VEVOX.ORIGIN.UUID" val="03cb38a9-26c8-459a-939e-8d586dce908f"/>
  <p:tag name="VEVOX.QUESTIONSLIDEID" val="450#189515839/171461329"/>
  <p:tag name="VEVOX.SLIDEFORMAT.VERSION" val="1.020"/>
  <p:tag name="VEVOX.HASRESULTS" val="true"/>
</p:tagLst>
</file>

<file path=ppt/tags/tag220.xml><?xml version="1.0" encoding="utf-8"?>
<p:tagLst xmlns:a="http://schemas.openxmlformats.org/drawingml/2006/main" xmlns:r="http://schemas.openxmlformats.org/officeDocument/2006/relationships" xmlns:p="http://schemas.openxmlformats.org/presentationml/2006/main">
  <p:tag name="VEVOX.QUESTION" val="I understand the difference between paraphrasing and quoting."/>
</p:tagLst>
</file>

<file path=ppt/tags/tag221.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222.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223.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224.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225.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226.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227.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228.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229.xml><?xml version="1.0" encoding="utf-8"?>
<p:tagLst xmlns:a="http://schemas.openxmlformats.org/drawingml/2006/main" xmlns:r="http://schemas.openxmlformats.org/officeDocument/2006/relationships" xmlns:p="http://schemas.openxmlformats.org/presentationml/2006/main">
  <p:tag name="VEVOX.TITLE" val="TITLE1"/>
</p:tagLst>
</file>

<file path=ppt/tags/tag230.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231.xml><?xml version="1.0" encoding="utf-8"?>
<p:tagLst xmlns:a="http://schemas.openxmlformats.org/drawingml/2006/main" xmlns:r="http://schemas.openxmlformats.org/officeDocument/2006/relationships" xmlns:p="http://schemas.openxmlformats.org/presentationml/2006/main">
  <p:tag name="VEVOX.BORDER" val="BORDER1"/>
</p:tagLst>
</file>

<file path=ppt/tags/tag232.xml><?xml version="1.0" encoding="utf-8"?>
<p:tagLst xmlns:a="http://schemas.openxmlformats.org/drawingml/2006/main" xmlns:r="http://schemas.openxmlformats.org/officeDocument/2006/relationships" xmlns:p="http://schemas.openxmlformats.org/presentationml/2006/main">
  <p:tag name="VEVOX.BAR" val="BAR1"/>
</p:tagLst>
</file>

<file path=ppt/tags/tag233.xml><?xml version="1.0" encoding="utf-8"?>
<p:tagLst xmlns:a="http://schemas.openxmlformats.org/drawingml/2006/main" xmlns:r="http://schemas.openxmlformats.org/officeDocument/2006/relationships" xmlns:p="http://schemas.openxmlformats.org/presentationml/2006/main">
  <p:tag name="VEVOX.TITLE" val="TITLE2"/>
</p:tagLst>
</file>

<file path=ppt/tags/tag234.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235.xml><?xml version="1.0" encoding="utf-8"?>
<p:tagLst xmlns:a="http://schemas.openxmlformats.org/drawingml/2006/main" xmlns:r="http://schemas.openxmlformats.org/officeDocument/2006/relationships" xmlns:p="http://schemas.openxmlformats.org/presentationml/2006/main">
  <p:tag name="VEVOX.BORDER" val="BORDER2"/>
</p:tagLst>
</file>

<file path=ppt/tags/tag236.xml><?xml version="1.0" encoding="utf-8"?>
<p:tagLst xmlns:a="http://schemas.openxmlformats.org/drawingml/2006/main" xmlns:r="http://schemas.openxmlformats.org/officeDocument/2006/relationships" xmlns:p="http://schemas.openxmlformats.org/presentationml/2006/main">
  <p:tag name="VEVOX.BAR" val="BAR2"/>
</p:tagLst>
</file>

<file path=ppt/tags/tag237.xml><?xml version="1.0" encoding="utf-8"?>
<p:tagLst xmlns:a="http://schemas.openxmlformats.org/drawingml/2006/main" xmlns:r="http://schemas.openxmlformats.org/officeDocument/2006/relationships" xmlns:p="http://schemas.openxmlformats.org/presentationml/2006/main">
  <p:tag name="VEVOX.TITLE" val="TITLE3"/>
</p:tagLst>
</file>

<file path=ppt/tags/tag238.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239.xml><?xml version="1.0" encoding="utf-8"?>
<p:tagLst xmlns:a="http://schemas.openxmlformats.org/drawingml/2006/main" xmlns:r="http://schemas.openxmlformats.org/officeDocument/2006/relationships" xmlns:p="http://schemas.openxmlformats.org/presentationml/2006/main">
  <p:tag name="VEVOX.BORDER" val="BORDER3"/>
</p:tagLst>
</file>

<file path=ppt/tags/tag240.xml><?xml version="1.0" encoding="utf-8"?>
<p:tagLst xmlns:a="http://schemas.openxmlformats.org/drawingml/2006/main" xmlns:r="http://schemas.openxmlformats.org/officeDocument/2006/relationships" xmlns:p="http://schemas.openxmlformats.org/presentationml/2006/main">
  <p:tag name="VEVOX.BAR" val="BAR3"/>
</p:tagLst>
</file>

<file path=ppt/tags/tag241.xml><?xml version="1.0" encoding="utf-8"?>
<p:tagLst xmlns:a="http://schemas.openxmlformats.org/drawingml/2006/main" xmlns:r="http://schemas.openxmlformats.org/officeDocument/2006/relationships" xmlns:p="http://schemas.openxmlformats.org/presentationml/2006/main">
  <p:tag name="VEVOX.RESULT" val="{&quot;@type&quot;:&quot;MultipleChoiceQuestion&quot;,&quot;splitPercentageQuestion&quot;:false,&quot;lowerCaseAlias&quot;:&quot;&quot;,&quot;id&quot;:&quot;6143909&quot;,&quot;alias&quot;:null,&quot;text&quot;:&quot;&lt;p&gt;I understand the difference between paraphrasing and quoting.&lt;/p&gt;&quot;,&quot;image&quot;:null,&quot;imageAltText&quot;:null,&quot;questionSettings&quot;:{},&quot;resultDisplayType&quot;:&quot;default&quot;,&quot;choices&quot;:[{&quot;id&quot;:&quot;23135512&quot;,&quot;alias&quot;:null,&quot;text&quot;:&quot;&lt;p&gt;Yes&lt;/p&gt;&quot;,&quot;excludeFromResults&quot;:false,&quot;image&quot;:null,&quot;imageAltText&quot;:null,&quot;isCorrectAnswer&quot;:false},{&quot;id&quot;:&quot;23135513&quot;,&quot;alias&quot;:null,&quot;text&quot;:&quot;&lt;p&gt;No&lt;/p&gt;&quot;,&quot;excludeFromResults&quot;:false,&quot;image&quot;:null,&quot;imageAltText&quot;:null,&quot;isCorrectAnswer&quot;:false},{&quot;id&quot;:&quot;23135515&quot;,&quot;alias&quot;:null,&quot;text&quot;:&quot;&lt;p&gt;Help! I need a refresher&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450#189515839/171461329"/>
  <p:tag name="VEVOX.SLIDEFORMAT.VERSION" val="1.020"/>
  <p:tag name="VEVOX.HASRESULTS" val="true"/>
</p:tagLst>
</file>

<file path=ppt/tags/tag242.xml><?xml version="1.0" encoding="utf-8"?>
<p:tagLst xmlns:a="http://schemas.openxmlformats.org/drawingml/2006/main" xmlns:r="http://schemas.openxmlformats.org/officeDocument/2006/relationships" xmlns:p="http://schemas.openxmlformats.org/presentationml/2006/main">
  <p:tag name="VEVOX.QUESTION" val="I understand the difference between paraphrasing and quoting."/>
</p:tagLst>
</file>

<file path=ppt/tags/tag243.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244.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245.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246.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247.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248.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249.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250.xml><?xml version="1.0" encoding="utf-8"?>
<p:tagLst xmlns:a="http://schemas.openxmlformats.org/drawingml/2006/main" xmlns:r="http://schemas.openxmlformats.org/officeDocument/2006/relationships" xmlns:p="http://schemas.openxmlformats.org/presentationml/2006/main">
  <p:tag name="VEVOX.TITLE" val="TITLE1"/>
</p:tagLst>
</file>

<file path=ppt/tags/tag251.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252.xml><?xml version="1.0" encoding="utf-8"?>
<p:tagLst xmlns:a="http://schemas.openxmlformats.org/drawingml/2006/main" xmlns:r="http://schemas.openxmlformats.org/officeDocument/2006/relationships" xmlns:p="http://schemas.openxmlformats.org/presentationml/2006/main">
  <p:tag name="VEVOX.BORDER" val="BORDER1"/>
</p:tagLst>
</file>

<file path=ppt/tags/tag253.xml><?xml version="1.0" encoding="utf-8"?>
<p:tagLst xmlns:a="http://schemas.openxmlformats.org/drawingml/2006/main" xmlns:r="http://schemas.openxmlformats.org/officeDocument/2006/relationships" xmlns:p="http://schemas.openxmlformats.org/presentationml/2006/main">
  <p:tag name="VEVOX.BAR" val="BAR1"/>
</p:tagLst>
</file>

<file path=ppt/tags/tag254.xml><?xml version="1.0" encoding="utf-8"?>
<p:tagLst xmlns:a="http://schemas.openxmlformats.org/drawingml/2006/main" xmlns:r="http://schemas.openxmlformats.org/officeDocument/2006/relationships" xmlns:p="http://schemas.openxmlformats.org/presentationml/2006/main">
  <p:tag name="VEVOX.TITLE" val="TITLE2"/>
</p:tagLst>
</file>

<file path=ppt/tags/tag255.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256.xml><?xml version="1.0" encoding="utf-8"?>
<p:tagLst xmlns:a="http://schemas.openxmlformats.org/drawingml/2006/main" xmlns:r="http://schemas.openxmlformats.org/officeDocument/2006/relationships" xmlns:p="http://schemas.openxmlformats.org/presentationml/2006/main">
  <p:tag name="VEVOX.BORDER" val="BORDER2"/>
</p:tagLst>
</file>

<file path=ppt/tags/tag257.xml><?xml version="1.0" encoding="utf-8"?>
<p:tagLst xmlns:a="http://schemas.openxmlformats.org/drawingml/2006/main" xmlns:r="http://schemas.openxmlformats.org/officeDocument/2006/relationships" xmlns:p="http://schemas.openxmlformats.org/presentationml/2006/main">
  <p:tag name="VEVOX.BAR" val="BAR2"/>
</p:tagLst>
</file>

<file path=ppt/tags/tag258.xml><?xml version="1.0" encoding="utf-8"?>
<p:tagLst xmlns:a="http://schemas.openxmlformats.org/drawingml/2006/main" xmlns:r="http://schemas.openxmlformats.org/officeDocument/2006/relationships" xmlns:p="http://schemas.openxmlformats.org/presentationml/2006/main">
  <p:tag name="VEVOX.TITLE" val="TITLE3"/>
</p:tagLst>
</file>

<file path=ppt/tags/tag259.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260.xml><?xml version="1.0" encoding="utf-8"?>
<p:tagLst xmlns:a="http://schemas.openxmlformats.org/drawingml/2006/main" xmlns:r="http://schemas.openxmlformats.org/officeDocument/2006/relationships" xmlns:p="http://schemas.openxmlformats.org/presentationml/2006/main">
  <p:tag name="VEVOX.BORDER" val="BORDER3"/>
</p:tagLst>
</file>

<file path=ppt/tags/tag261.xml><?xml version="1.0" encoding="utf-8"?>
<p:tagLst xmlns:a="http://schemas.openxmlformats.org/drawingml/2006/main" xmlns:r="http://schemas.openxmlformats.org/officeDocument/2006/relationships" xmlns:p="http://schemas.openxmlformats.org/presentationml/2006/main">
  <p:tag name="VEVOX.BAR" val="BAR3"/>
</p:tagLst>
</file>

<file path=ppt/tags/tag262.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263.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121454&quot;,&quot;alias&quot;:null,&quot;text&quot;:&quot;&lt;p&gt;I would like a refresher session on Harvard referencing.&lt;/p&gt;&quot;,&quot;image&quot;:null,&quot;imageAltText&quot;:null,&quot;questionSettings&quot;:{},&quot;resultDisplayType&quot;:&quot;default&quot;,&quot;choices&quot;:[{&quot;id&quot;:&quot;23009342&quot;,&quot;alias&quot;:null,&quot;text&quot;:&quot;&lt;p&gt;Yes please!&lt;/p&gt;&quot;,&quot;excludeFromResults&quot;:false,&quot;image&quot;:null,&quot;imageAltText&quot;:null,&quot;isCorrectAnswer&quot;:false},{&quot;id&quot;:&quot;23009343&quot;,&quot;alias&quot;:null,&quot;text&quot;:&quot;&lt;p&gt;Nope, I am all set!&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65927"/>
  <p:tag name="VEVOX.ORIGIN.QUESTION.ID" val="6121454"/>
  <p:tag name="VEVOX.ORIGIN.UUID" val="7b05afca-615d-4894-93b9-51f7217ec688"/>
  <p:tag name="VEVOX.QUESTIONSLIDEID" val="452#2164500595/47655696"/>
  <p:tag name="VEVOX.SLIDEFORMAT.VERSION" val="1.020"/>
  <p:tag name="VEVOX.HASRESULTS" val="true"/>
  <p:tag name="VEVOX.TERMINATEDFROMOPENPOLL" val="true"/>
</p:tagLst>
</file>

<file path=ppt/tags/tag264.xml><?xml version="1.0" encoding="utf-8"?>
<p:tagLst xmlns:a="http://schemas.openxmlformats.org/drawingml/2006/main" xmlns:r="http://schemas.openxmlformats.org/officeDocument/2006/relationships" xmlns:p="http://schemas.openxmlformats.org/presentationml/2006/main">
  <p:tag name="VEVOX.QUESTION" val="I would like a refresher session on Harvard referencing."/>
</p:tagLst>
</file>

<file path=ppt/tags/tag265.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266.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267.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268.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269.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270.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271.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272.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273.xml><?xml version="1.0" encoding="utf-8"?>
<p:tagLst xmlns:a="http://schemas.openxmlformats.org/drawingml/2006/main" xmlns:r="http://schemas.openxmlformats.org/officeDocument/2006/relationships" xmlns:p="http://schemas.openxmlformats.org/presentationml/2006/main">
  <p:tag name="VEVOX.TITLE" val="TITLE1"/>
</p:tagLst>
</file>

<file path=ppt/tags/tag274.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275.xml><?xml version="1.0" encoding="utf-8"?>
<p:tagLst xmlns:a="http://schemas.openxmlformats.org/drawingml/2006/main" xmlns:r="http://schemas.openxmlformats.org/officeDocument/2006/relationships" xmlns:p="http://schemas.openxmlformats.org/presentationml/2006/main">
  <p:tag name="VEVOX.BORDER" val="BORDER1"/>
</p:tagLst>
</file>

<file path=ppt/tags/tag276.xml><?xml version="1.0" encoding="utf-8"?>
<p:tagLst xmlns:a="http://schemas.openxmlformats.org/drawingml/2006/main" xmlns:r="http://schemas.openxmlformats.org/officeDocument/2006/relationships" xmlns:p="http://schemas.openxmlformats.org/presentationml/2006/main">
  <p:tag name="VEVOX.BAR" val="BAR1"/>
</p:tagLst>
</file>

<file path=ppt/tags/tag277.xml><?xml version="1.0" encoding="utf-8"?>
<p:tagLst xmlns:a="http://schemas.openxmlformats.org/drawingml/2006/main" xmlns:r="http://schemas.openxmlformats.org/officeDocument/2006/relationships" xmlns:p="http://schemas.openxmlformats.org/presentationml/2006/main">
  <p:tag name="VEVOX.TITLE" val="TITLE2"/>
</p:tagLst>
</file>

<file path=ppt/tags/tag278.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279.xml><?xml version="1.0" encoding="utf-8"?>
<p:tagLst xmlns:a="http://schemas.openxmlformats.org/drawingml/2006/main" xmlns:r="http://schemas.openxmlformats.org/officeDocument/2006/relationships" xmlns:p="http://schemas.openxmlformats.org/presentationml/2006/main">
  <p:tag name="VEVOX.BORDER" val="BORDER2"/>
</p:tagLst>
</file>

<file path=ppt/tags/tag280.xml><?xml version="1.0" encoding="utf-8"?>
<p:tagLst xmlns:a="http://schemas.openxmlformats.org/drawingml/2006/main" xmlns:r="http://schemas.openxmlformats.org/officeDocument/2006/relationships" xmlns:p="http://schemas.openxmlformats.org/presentationml/2006/main">
  <p:tag name="VEVOX.BAR" val="BAR2"/>
</p:tagLst>
</file>

<file path=ppt/tags/tag281.xml><?xml version="1.0" encoding="utf-8"?>
<p:tagLst xmlns:a="http://schemas.openxmlformats.org/drawingml/2006/main" xmlns:r="http://schemas.openxmlformats.org/officeDocument/2006/relationships" xmlns:p="http://schemas.openxmlformats.org/presentationml/2006/main">
  <p:tag name="VEVOX.HASRESULTS" val="true"/>
  <p:tag name="VEVOX.QUESTIONSLIDEID" val="452#2164500595/47655696"/>
  <p:tag name="VEVOX.RESULT" val="{&quot;@type&quot;:&quot;MultipleChoiceQuestion&quot;,&quot;splitPercentageQuestion&quot;:false,&quot;lowerCaseAlias&quot;:&quot;&quot;,&quot;id&quot;:&quot;6121454&quot;,&quot;alias&quot;:null,&quot;text&quot;:&quot;&lt;p&gt;I would like a refresher session on Harvard referencing.&lt;/p&gt;&quot;,&quot;image&quot;:null,&quot;imageAltText&quot;:null,&quot;questionSettings&quot;:{},&quot;resultDisplayType&quot;:&quot;default&quot;,&quot;choices&quot;:[{&quot;id&quot;:&quot;23009342&quot;,&quot;alias&quot;:null,&quot;text&quot;:&quot;&lt;p&gt;Yes please!&lt;/p&gt;&quot;,&quot;excludeFromResults&quot;:false,&quot;image&quot;:null,&quot;imageAltText&quot;:null,&quot;isCorrectAnswer&quot;:false},{&quot;id&quot;:&quot;23009343&quot;,&quot;alias&quot;:null,&quot;text&quot;:&quot;&lt;p&gt;Nope, I am all set!&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SLIDEFORMAT.VERSION" val="1.020"/>
</p:tagLst>
</file>

<file path=ppt/tags/tag282.xml><?xml version="1.0" encoding="utf-8"?>
<p:tagLst xmlns:a="http://schemas.openxmlformats.org/drawingml/2006/main" xmlns:r="http://schemas.openxmlformats.org/officeDocument/2006/relationships" xmlns:p="http://schemas.openxmlformats.org/presentationml/2006/main">
  <p:tag name="VEVOX.QUESTION" val="I would like a refresher session on Harvard referencing."/>
</p:tagLst>
</file>

<file path=ppt/tags/tag283.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284.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285.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286.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287.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288.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289.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290.xml><?xml version="1.0" encoding="utf-8"?>
<p:tagLst xmlns:a="http://schemas.openxmlformats.org/drawingml/2006/main" xmlns:r="http://schemas.openxmlformats.org/officeDocument/2006/relationships" xmlns:p="http://schemas.openxmlformats.org/presentationml/2006/main">
  <p:tag name="VEVOX.TITLE" val="TITLE1"/>
</p:tagLst>
</file>

<file path=ppt/tags/tag291.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292.xml><?xml version="1.0" encoding="utf-8"?>
<p:tagLst xmlns:a="http://schemas.openxmlformats.org/drawingml/2006/main" xmlns:r="http://schemas.openxmlformats.org/officeDocument/2006/relationships" xmlns:p="http://schemas.openxmlformats.org/presentationml/2006/main">
  <p:tag name="VEVOX.BORDER" val="BORDER1"/>
</p:tagLst>
</file>

<file path=ppt/tags/tag293.xml><?xml version="1.0" encoding="utf-8"?>
<p:tagLst xmlns:a="http://schemas.openxmlformats.org/drawingml/2006/main" xmlns:r="http://schemas.openxmlformats.org/officeDocument/2006/relationships" xmlns:p="http://schemas.openxmlformats.org/presentationml/2006/main">
  <p:tag name="VEVOX.BAR" val="BAR1"/>
</p:tagLst>
</file>

<file path=ppt/tags/tag294.xml><?xml version="1.0" encoding="utf-8"?>
<p:tagLst xmlns:a="http://schemas.openxmlformats.org/drawingml/2006/main" xmlns:r="http://schemas.openxmlformats.org/officeDocument/2006/relationships" xmlns:p="http://schemas.openxmlformats.org/presentationml/2006/main">
  <p:tag name="VEVOX.TITLE" val="TITLE2"/>
</p:tagLst>
</file>

<file path=ppt/tags/tag295.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296.xml><?xml version="1.0" encoding="utf-8"?>
<p:tagLst xmlns:a="http://schemas.openxmlformats.org/drawingml/2006/main" xmlns:r="http://schemas.openxmlformats.org/officeDocument/2006/relationships" xmlns:p="http://schemas.openxmlformats.org/presentationml/2006/main">
  <p:tag name="VEVOX.BORDER" val="BORDER2"/>
</p:tagLst>
</file>

<file path=ppt/tags/tag297.xml><?xml version="1.0" encoding="utf-8"?>
<p:tagLst xmlns:a="http://schemas.openxmlformats.org/drawingml/2006/main" xmlns:r="http://schemas.openxmlformats.org/officeDocument/2006/relationships" xmlns:p="http://schemas.openxmlformats.org/presentationml/2006/main">
  <p:tag name="VEVOX.BAR" val="BAR2"/>
</p:tagLst>
</file>

<file path=ppt/tags/tag298.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299.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143945&quot;,&quot;alias&quot;:null,&quot;text&quot;:&quot;&lt;p&gt;I have accessed and read ALL my assignment feedback from Level 4.&lt;/p&gt;&quot;,&quot;image&quot;:null,&quot;imageAltText&quot;:null,&quot;questionSettings&quot;:{},&quot;resultDisplayType&quot;:&quot;default&quot;,&quot;choices&quot;:[{&quot;id&quot;:&quot;23135637&quot;,&quot;alias&quot;:null,&quot;text&quot;:&quot;&lt;p&gt;Yes&lt;/p&gt;&quot;,&quot;excludeFromResults&quot;:false,&quot;image&quot;:null,&quot;imageAltText&quot;:null,&quot;isCorrectAnswer&quot;:false},{&quot;id&quot;:&quot;23135638&quot;,&quot;alias&quot;:null,&quot;text&quot;:&quot;&lt;p&gt;No&lt;/p&gt;&quot;,&quot;excludeFromResults&quot;:false,&quot;image&quot;:null,&quot;imageAltText&quot;:null,&quot;isCorrectAnswer&quot;:false},{&quot;id&quot;:&quot;23135639&quot;,&quot;alias&quot;:null,&quot;text&quot;:&quot;&lt;p&gt;n/a&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65927"/>
  <p:tag name="VEVOX.ORIGIN.QUESTION.ID" val="6143945"/>
  <p:tag name="VEVOX.ORIGIN.UUID" val="d808103f-bc70-4fc7-b780-e248ea653f53"/>
  <p:tag name="VEVOX.QUESTIONSLIDEID" val="454#1500754037/550712271"/>
  <p:tag name="VEVOX.SLIDEFORMAT.VERSION" val="1.020"/>
  <p:tag name="VEVOX.HASRESULTS" val="true"/>
</p:tagLst>
</file>

<file path=ppt/tags/tag300.xml><?xml version="1.0" encoding="utf-8"?>
<p:tagLst xmlns:a="http://schemas.openxmlformats.org/drawingml/2006/main" xmlns:r="http://schemas.openxmlformats.org/officeDocument/2006/relationships" xmlns:p="http://schemas.openxmlformats.org/presentationml/2006/main">
  <p:tag name="VEVOX.QUESTION" val="I have accessed and read ALL my assignment feedback from Level 4."/>
</p:tagLst>
</file>

<file path=ppt/tags/tag301.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302.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303.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304.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305.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306.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307.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308.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309.xml><?xml version="1.0" encoding="utf-8"?>
<p:tagLst xmlns:a="http://schemas.openxmlformats.org/drawingml/2006/main" xmlns:r="http://schemas.openxmlformats.org/officeDocument/2006/relationships" xmlns:p="http://schemas.openxmlformats.org/presentationml/2006/main">
  <p:tag name="VEVOX.TITLE" val="TITLE1"/>
</p:tagLst>
</file>

<file path=ppt/tags/tag310.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311.xml><?xml version="1.0" encoding="utf-8"?>
<p:tagLst xmlns:a="http://schemas.openxmlformats.org/drawingml/2006/main" xmlns:r="http://schemas.openxmlformats.org/officeDocument/2006/relationships" xmlns:p="http://schemas.openxmlformats.org/presentationml/2006/main">
  <p:tag name="VEVOX.BORDER" val="BORDER1"/>
</p:tagLst>
</file>

<file path=ppt/tags/tag312.xml><?xml version="1.0" encoding="utf-8"?>
<p:tagLst xmlns:a="http://schemas.openxmlformats.org/drawingml/2006/main" xmlns:r="http://schemas.openxmlformats.org/officeDocument/2006/relationships" xmlns:p="http://schemas.openxmlformats.org/presentationml/2006/main">
  <p:tag name="VEVOX.BAR" val="BAR1"/>
</p:tagLst>
</file>

<file path=ppt/tags/tag313.xml><?xml version="1.0" encoding="utf-8"?>
<p:tagLst xmlns:a="http://schemas.openxmlformats.org/drawingml/2006/main" xmlns:r="http://schemas.openxmlformats.org/officeDocument/2006/relationships" xmlns:p="http://schemas.openxmlformats.org/presentationml/2006/main">
  <p:tag name="VEVOX.TITLE" val="TITLE2"/>
</p:tagLst>
</file>

<file path=ppt/tags/tag314.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315.xml><?xml version="1.0" encoding="utf-8"?>
<p:tagLst xmlns:a="http://schemas.openxmlformats.org/drawingml/2006/main" xmlns:r="http://schemas.openxmlformats.org/officeDocument/2006/relationships" xmlns:p="http://schemas.openxmlformats.org/presentationml/2006/main">
  <p:tag name="VEVOX.BORDER" val="BORDER2"/>
</p:tagLst>
</file>

<file path=ppt/tags/tag316.xml><?xml version="1.0" encoding="utf-8"?>
<p:tagLst xmlns:a="http://schemas.openxmlformats.org/drawingml/2006/main" xmlns:r="http://schemas.openxmlformats.org/officeDocument/2006/relationships" xmlns:p="http://schemas.openxmlformats.org/presentationml/2006/main">
  <p:tag name="VEVOX.BAR" val="BAR2"/>
</p:tagLst>
</file>

<file path=ppt/tags/tag317.xml><?xml version="1.0" encoding="utf-8"?>
<p:tagLst xmlns:a="http://schemas.openxmlformats.org/drawingml/2006/main" xmlns:r="http://schemas.openxmlformats.org/officeDocument/2006/relationships" xmlns:p="http://schemas.openxmlformats.org/presentationml/2006/main">
  <p:tag name="VEVOX.TITLE" val="TITLE3"/>
</p:tagLst>
</file>

<file path=ppt/tags/tag318.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319.xml><?xml version="1.0" encoding="utf-8"?>
<p:tagLst xmlns:a="http://schemas.openxmlformats.org/drawingml/2006/main" xmlns:r="http://schemas.openxmlformats.org/officeDocument/2006/relationships" xmlns:p="http://schemas.openxmlformats.org/presentationml/2006/main">
  <p:tag name="VEVOX.BORDER" val="BORDER3"/>
</p:tagLst>
</file>

<file path=ppt/tags/tag320.xml><?xml version="1.0" encoding="utf-8"?>
<p:tagLst xmlns:a="http://schemas.openxmlformats.org/drawingml/2006/main" xmlns:r="http://schemas.openxmlformats.org/officeDocument/2006/relationships" xmlns:p="http://schemas.openxmlformats.org/presentationml/2006/main">
  <p:tag name="VEVOX.BAR" val="BAR3"/>
</p:tagLst>
</file>

<file path=ppt/tags/tag321.xml><?xml version="1.0" encoding="utf-8"?>
<p:tagLst xmlns:a="http://schemas.openxmlformats.org/drawingml/2006/main" xmlns:r="http://schemas.openxmlformats.org/officeDocument/2006/relationships" xmlns:p="http://schemas.openxmlformats.org/presentationml/2006/main">
  <p:tag name="VEVOX.HASRESULTS" val="true"/>
  <p:tag name="VEVOX.QUESTIONSLIDEID" val="454#1500754037/550712271"/>
  <p:tag name="VEVOX.RESULT" val="{&quot;@type&quot;:&quot;MultipleChoiceQuestion&quot;,&quot;splitPercentageQuestion&quot;:false,&quot;lowerCaseAlias&quot;:&quot;&quot;,&quot;id&quot;:&quot;6143945&quot;,&quot;alias&quot;:null,&quot;text&quot;:&quot;&lt;p&gt;I have accessed and read ALL my assignment feedback from Level 4.&lt;/p&gt;&quot;,&quot;image&quot;:null,&quot;imageAltText&quot;:null,&quot;questionSettings&quot;:{},&quot;resultDisplayType&quot;:&quot;default&quot;,&quot;choices&quot;:[{&quot;id&quot;:&quot;23135637&quot;,&quot;alias&quot;:null,&quot;text&quot;:&quot;&lt;p&gt;Yes&lt;/p&gt;&quot;,&quot;excludeFromResults&quot;:false,&quot;image&quot;:null,&quot;imageAltText&quot;:null,&quot;isCorrectAnswer&quot;:false},{&quot;id&quot;:&quot;23135638&quot;,&quot;alias&quot;:null,&quot;text&quot;:&quot;&lt;p&gt;No&lt;/p&gt;&quot;,&quot;excludeFromResults&quot;:false,&quot;image&quot;:null,&quot;imageAltText&quot;:null,&quot;isCorrectAnswer&quot;:false},{&quot;id&quot;:&quot;23135639&quot;,&quot;alias&quot;:null,&quot;text&quot;:&quot;&lt;p&gt;n/a&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SLIDEFORMAT.VERSION" val="1.020"/>
</p:tagLst>
</file>

<file path=ppt/tags/tag322.xml><?xml version="1.0" encoding="utf-8"?>
<p:tagLst xmlns:a="http://schemas.openxmlformats.org/drawingml/2006/main" xmlns:r="http://schemas.openxmlformats.org/officeDocument/2006/relationships" xmlns:p="http://schemas.openxmlformats.org/presentationml/2006/main">
  <p:tag name="VEVOX.QUESTION" val="I have accessed and read ALL my assignment feedback from Level 4."/>
</p:tagLst>
</file>

<file path=ppt/tags/tag323.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324.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325.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326.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327.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328.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329.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330.xml><?xml version="1.0" encoding="utf-8"?>
<p:tagLst xmlns:a="http://schemas.openxmlformats.org/drawingml/2006/main" xmlns:r="http://schemas.openxmlformats.org/officeDocument/2006/relationships" xmlns:p="http://schemas.openxmlformats.org/presentationml/2006/main">
  <p:tag name="VEVOX.TITLE" val="TITLE1"/>
</p:tagLst>
</file>

<file path=ppt/tags/tag331.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332.xml><?xml version="1.0" encoding="utf-8"?>
<p:tagLst xmlns:a="http://schemas.openxmlformats.org/drawingml/2006/main" xmlns:r="http://schemas.openxmlformats.org/officeDocument/2006/relationships" xmlns:p="http://schemas.openxmlformats.org/presentationml/2006/main">
  <p:tag name="VEVOX.BORDER" val="BORDER1"/>
</p:tagLst>
</file>

<file path=ppt/tags/tag333.xml><?xml version="1.0" encoding="utf-8"?>
<p:tagLst xmlns:a="http://schemas.openxmlformats.org/drawingml/2006/main" xmlns:r="http://schemas.openxmlformats.org/officeDocument/2006/relationships" xmlns:p="http://schemas.openxmlformats.org/presentationml/2006/main">
  <p:tag name="VEVOX.BAR" val="BAR1"/>
</p:tagLst>
</file>

<file path=ppt/tags/tag334.xml><?xml version="1.0" encoding="utf-8"?>
<p:tagLst xmlns:a="http://schemas.openxmlformats.org/drawingml/2006/main" xmlns:r="http://schemas.openxmlformats.org/officeDocument/2006/relationships" xmlns:p="http://schemas.openxmlformats.org/presentationml/2006/main">
  <p:tag name="VEVOX.TITLE" val="TITLE2"/>
</p:tagLst>
</file>

<file path=ppt/tags/tag335.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336.xml><?xml version="1.0" encoding="utf-8"?>
<p:tagLst xmlns:a="http://schemas.openxmlformats.org/drawingml/2006/main" xmlns:r="http://schemas.openxmlformats.org/officeDocument/2006/relationships" xmlns:p="http://schemas.openxmlformats.org/presentationml/2006/main">
  <p:tag name="VEVOX.BORDER" val="BORDER2"/>
</p:tagLst>
</file>

<file path=ppt/tags/tag337.xml><?xml version="1.0" encoding="utf-8"?>
<p:tagLst xmlns:a="http://schemas.openxmlformats.org/drawingml/2006/main" xmlns:r="http://schemas.openxmlformats.org/officeDocument/2006/relationships" xmlns:p="http://schemas.openxmlformats.org/presentationml/2006/main">
  <p:tag name="VEVOX.BAR" val="BAR2"/>
</p:tagLst>
</file>

<file path=ppt/tags/tag338.xml><?xml version="1.0" encoding="utf-8"?>
<p:tagLst xmlns:a="http://schemas.openxmlformats.org/drawingml/2006/main" xmlns:r="http://schemas.openxmlformats.org/officeDocument/2006/relationships" xmlns:p="http://schemas.openxmlformats.org/presentationml/2006/main">
  <p:tag name="VEVOX.TITLE" val="TITLE3"/>
</p:tagLst>
</file>

<file path=ppt/tags/tag339.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340.xml><?xml version="1.0" encoding="utf-8"?>
<p:tagLst xmlns:a="http://schemas.openxmlformats.org/drawingml/2006/main" xmlns:r="http://schemas.openxmlformats.org/officeDocument/2006/relationships" xmlns:p="http://schemas.openxmlformats.org/presentationml/2006/main">
  <p:tag name="VEVOX.BORDER" val="BORDER3"/>
</p:tagLst>
</file>

<file path=ppt/tags/tag341.xml><?xml version="1.0" encoding="utf-8"?>
<p:tagLst xmlns:a="http://schemas.openxmlformats.org/drawingml/2006/main" xmlns:r="http://schemas.openxmlformats.org/officeDocument/2006/relationships" xmlns:p="http://schemas.openxmlformats.org/presentationml/2006/main">
  <p:tag name="VEVOX.BAR" val="BAR3"/>
</p:tagLst>
</file>

<file path=ppt/tags/tag342.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343.xml><?xml version="1.0" encoding="utf-8"?>
<p:tagLst xmlns:a="http://schemas.openxmlformats.org/drawingml/2006/main" xmlns:r="http://schemas.openxmlformats.org/officeDocument/2006/relationships" xmlns:p="http://schemas.openxmlformats.org/presentationml/2006/main">
  <p:tag name="VEVOX.POLL" val="{&quot;@type&quot;:&quot;OpenTextQuestion&quot;,&quot;wordCloudQuestion&quot;:true,&quot;lowerCaseAlias&quot;:&quot;&quot;,&quot;id&quot;:&quot;6143939&quot;,&quot;alias&quot;:null,&quot;text&quot;:&quot;&lt;p&gt;I need help with....&lt;/p&gt;&quot;,&quot;image&quot;:null,&quot;imageAltText&quot;:null,&quot;questionSettings&quot;:{},&quot;resultDisplayType&quot;:&quot;default&quot;,&quot;maxLength&quot;:2000,&quot;maxWords&quot;:150,&quot;resultFormat&quot;:&quot;WORD_CLOUD2&quot;,&quot;maxWordCount&quot;:null,&quot;maxWordLength&quot;:null,&quot;correctAnswers&quot;:[],&quot;correctAnswerExplanation&quot;:null}"/>
  <p:tag name="VEVOX.ORIGIN.SESSION.ID" val="965927"/>
  <p:tag name="VEVOX.ORIGIN.QUESTION.ID" val="6143939"/>
  <p:tag name="VEVOX.ORIGIN.UUID" val="de51d0ef-f86a-4137-9aba-36443c215458"/>
  <p:tag name="VEVOX.QUESTIONSLIDEID" val="456#3095752847/368122637"/>
  <p:tag name="VEVOX.SLIDEFORMAT.VERSION" val="1.020"/>
  <p:tag name="VEVOX.ACCENTCATCHERS" val="[&quot;6&quot;,&quot;4&quot;,&quot;5&quot;,&quot;7&quot;,&quot;8&quot;,&quot;9&quot;]"/>
  <p:tag name="VEVOX.HASRESULTS" val="true"/>
</p:tagLst>
</file>

<file path=ppt/tags/tag344.xml><?xml version="1.0" encoding="utf-8"?>
<p:tagLst xmlns:a="http://schemas.openxmlformats.org/drawingml/2006/main" xmlns:r="http://schemas.openxmlformats.org/officeDocument/2006/relationships" xmlns:p="http://schemas.openxmlformats.org/presentationml/2006/main">
  <p:tag name="VEVOX.QUESTION" val="I need help with...."/>
</p:tagLst>
</file>

<file path=ppt/tags/tag345.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346.xml><?xml version="1.0" encoding="utf-8"?>
<p:tagLst xmlns:a="http://schemas.openxmlformats.org/drawingml/2006/main" xmlns:r="http://schemas.openxmlformats.org/officeDocument/2006/relationships" xmlns:p="http://schemas.openxmlformats.org/presentationml/2006/main">
  <p:tag name="VEVOX.ACCENTCOPY" val="2"/>
</p:tagLst>
</file>

<file path=ppt/tags/tag347.xml><?xml version="1.0" encoding="utf-8"?>
<p:tagLst xmlns:a="http://schemas.openxmlformats.org/drawingml/2006/main" xmlns:r="http://schemas.openxmlformats.org/officeDocument/2006/relationships" xmlns:p="http://schemas.openxmlformats.org/presentationml/2006/main">
  <p:tag name="VEVOX.ACCENTCOPY" val="3"/>
</p:tagLst>
</file>

<file path=ppt/tags/tag348.xml><?xml version="1.0" encoding="utf-8"?>
<p:tagLst xmlns:a="http://schemas.openxmlformats.org/drawingml/2006/main" xmlns:r="http://schemas.openxmlformats.org/officeDocument/2006/relationships" xmlns:p="http://schemas.openxmlformats.org/presentationml/2006/main">
  <p:tag name="VEVOX.ACCENTCOPY" val="1"/>
</p:tagLst>
</file>

<file path=ppt/tags/tag349.xml><?xml version="1.0" encoding="utf-8"?>
<p:tagLst xmlns:a="http://schemas.openxmlformats.org/drawingml/2006/main" xmlns:r="http://schemas.openxmlformats.org/officeDocument/2006/relationships" xmlns:p="http://schemas.openxmlformats.org/presentationml/2006/main">
  <p:tag name="VEVOX.ACCENTCOPY" val="4"/>
</p:tagLst>
</file>

<file path=ppt/tags/tag350.xml><?xml version="1.0" encoding="utf-8"?>
<p:tagLst xmlns:a="http://schemas.openxmlformats.org/drawingml/2006/main" xmlns:r="http://schemas.openxmlformats.org/officeDocument/2006/relationships" xmlns:p="http://schemas.openxmlformats.org/presentationml/2006/main">
  <p:tag name="VEVOX.ACCENTCOPY" val="5"/>
</p:tagLst>
</file>

<file path=ppt/tags/tag351.xml><?xml version="1.0" encoding="utf-8"?>
<p:tagLst xmlns:a="http://schemas.openxmlformats.org/drawingml/2006/main" xmlns:r="http://schemas.openxmlformats.org/officeDocument/2006/relationships" xmlns:p="http://schemas.openxmlformats.org/presentationml/2006/main">
  <p:tag name="VEVOX.ACCENTCOPY" val="6"/>
</p:tagLst>
</file>

<file path=ppt/tags/tag352.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353.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354.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355.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356.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357.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358.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359.xml><?xml version="1.0" encoding="utf-8"?>
<p:tagLst xmlns:a="http://schemas.openxmlformats.org/drawingml/2006/main" xmlns:r="http://schemas.openxmlformats.org/officeDocument/2006/relationships" xmlns:p="http://schemas.openxmlformats.org/presentationml/2006/main">
  <p:tag name="VEVOX.NEWWC.CONTENT" val="X"/>
</p:tagLst>
</file>

<file path=ppt/tags/tag360.xml><?xml version="1.0" encoding="utf-8"?>
<p:tagLst xmlns:a="http://schemas.openxmlformats.org/drawingml/2006/main" xmlns:r="http://schemas.openxmlformats.org/officeDocument/2006/relationships" xmlns:p="http://schemas.openxmlformats.org/presentationml/2006/main">
  <p:tag name="VEVOX.RESULT" val="{&quot;@type&quot;:&quot;OpenTextQuestion&quot;,&quot;wordCloudQuestion&quot;:true,&quot;lowerCaseAlias&quot;:&quot;&quot;,&quot;id&quot;:&quot;6143939&quot;,&quot;alias&quot;:null,&quot;text&quot;:&quot;&lt;p&gt;I need help with....&lt;/p&gt;&quot;,&quot;image&quot;:null,&quot;imageAltText&quot;:null,&quot;questionSettings&quot;:{},&quot;resultDisplayType&quot;:&quot;default&quot;,&quot;maxLength&quot;:2000,&quot;maxWords&quot;:150,&quot;resultFormat&quot;:&quot;WORD_CLOUD2&quot;,&quot;maxWordCount&quot;:null,&quot;maxWordLength&quot;:null,&quot;correctAnswers&quot;:[],&quot;correctAnswerExplanation&quot;:null}"/>
  <p:tag name="VEVOX.QUESTIONSLIDEID" val="456#3095752847/368122637"/>
  <p:tag name="VEVOX.SLIDEFORMAT.VERSION" val="1.020"/>
  <p:tag name="VEVOX.ACCENTCATCHERS" val="[&quot;6&quot;,&quot;4&quot;,&quot;5&quot;,&quot;7&quot;,&quot;8&quot;,&quot;9&quot;]"/>
  <p:tag name="VEVOX.HASRESULTS" val="true"/>
</p:tagLst>
</file>

<file path=ppt/tags/tag361.xml><?xml version="1.0" encoding="utf-8"?>
<p:tagLst xmlns:a="http://schemas.openxmlformats.org/drawingml/2006/main" xmlns:r="http://schemas.openxmlformats.org/officeDocument/2006/relationships" xmlns:p="http://schemas.openxmlformats.org/presentationml/2006/main">
  <p:tag name="VEVOX.QUESTION" val="I need help with...."/>
</p:tagLst>
</file>

<file path=ppt/tags/tag362.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363.xml><?xml version="1.0" encoding="utf-8"?>
<p:tagLst xmlns:a="http://schemas.openxmlformats.org/drawingml/2006/main" xmlns:r="http://schemas.openxmlformats.org/officeDocument/2006/relationships" xmlns:p="http://schemas.openxmlformats.org/presentationml/2006/main">
  <p:tag name="VEVOX.ACCENTCOPY" val="2"/>
</p:tagLst>
</file>

<file path=ppt/tags/tag364.xml><?xml version="1.0" encoding="utf-8"?>
<p:tagLst xmlns:a="http://schemas.openxmlformats.org/drawingml/2006/main" xmlns:r="http://schemas.openxmlformats.org/officeDocument/2006/relationships" xmlns:p="http://schemas.openxmlformats.org/presentationml/2006/main">
  <p:tag name="VEVOX.ACCENTCOPY" val="3"/>
</p:tagLst>
</file>

<file path=ppt/tags/tag365.xml><?xml version="1.0" encoding="utf-8"?>
<p:tagLst xmlns:a="http://schemas.openxmlformats.org/drawingml/2006/main" xmlns:r="http://schemas.openxmlformats.org/officeDocument/2006/relationships" xmlns:p="http://schemas.openxmlformats.org/presentationml/2006/main">
  <p:tag name="VEVOX.ACCENTCOPY" val="1"/>
</p:tagLst>
</file>

<file path=ppt/tags/tag366.xml><?xml version="1.0" encoding="utf-8"?>
<p:tagLst xmlns:a="http://schemas.openxmlformats.org/drawingml/2006/main" xmlns:r="http://schemas.openxmlformats.org/officeDocument/2006/relationships" xmlns:p="http://schemas.openxmlformats.org/presentationml/2006/main">
  <p:tag name="VEVOX.ACCENTCOPY" val="4"/>
</p:tagLst>
</file>

<file path=ppt/tags/tag367.xml><?xml version="1.0" encoding="utf-8"?>
<p:tagLst xmlns:a="http://schemas.openxmlformats.org/drawingml/2006/main" xmlns:r="http://schemas.openxmlformats.org/officeDocument/2006/relationships" xmlns:p="http://schemas.openxmlformats.org/presentationml/2006/main">
  <p:tag name="VEVOX.ACCENTCOPY" val="5"/>
</p:tagLst>
</file>

<file path=ppt/tags/tag368.xml><?xml version="1.0" encoding="utf-8"?>
<p:tagLst xmlns:a="http://schemas.openxmlformats.org/drawingml/2006/main" xmlns:r="http://schemas.openxmlformats.org/officeDocument/2006/relationships" xmlns:p="http://schemas.openxmlformats.org/presentationml/2006/main">
  <p:tag name="VEVOX.ACCENTCOPY" val="6"/>
</p:tagLst>
</file>

<file path=ppt/tags/tag369.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370.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371.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372.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373.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374.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375.xml><?xml version="1.0" encoding="utf-8"?>
<p:tagLst xmlns:a="http://schemas.openxmlformats.org/drawingml/2006/main" xmlns:r="http://schemas.openxmlformats.org/officeDocument/2006/relationships" xmlns:p="http://schemas.openxmlformats.org/presentationml/2006/main">
  <p:tag name="VEVOX.NEWWC.CONTENT" val="X"/>
</p:tagLst>
</file>

<file path=ppt/tags/tag376.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377.xml><?xml version="1.0" encoding="utf-8"?>
<p:tagLst xmlns:a="http://schemas.openxmlformats.org/drawingml/2006/main" xmlns:r="http://schemas.openxmlformats.org/officeDocument/2006/relationships" xmlns:p="http://schemas.openxmlformats.org/presentationml/2006/main">
  <p:tag name="VEVOX.NEWWC.WORD" val="X"/>
</p:tagLst>
</file>

<file path=ppt/tags/tag378.xml><?xml version="1.0" encoding="utf-8"?>
<p:tagLst xmlns:a="http://schemas.openxmlformats.org/drawingml/2006/main" xmlns:r="http://schemas.openxmlformats.org/officeDocument/2006/relationships" xmlns:p="http://schemas.openxmlformats.org/presentationml/2006/main">
  <p:tag name="VEVOX.NEWWC.WORD" val="X"/>
</p:tagLst>
</file>

<file path=ppt/tags/tag379.xml><?xml version="1.0" encoding="utf-8"?>
<p:tagLst xmlns:a="http://schemas.openxmlformats.org/drawingml/2006/main" xmlns:r="http://schemas.openxmlformats.org/officeDocument/2006/relationships" xmlns:p="http://schemas.openxmlformats.org/presentationml/2006/main">
  <p:tag name="VEVOX.NEWWC.WORD" val="X"/>
</p:tagLst>
</file>

<file path=ppt/tags/tag380.xml><?xml version="1.0" encoding="utf-8"?>
<p:tagLst xmlns:a="http://schemas.openxmlformats.org/drawingml/2006/main" xmlns:r="http://schemas.openxmlformats.org/officeDocument/2006/relationships" xmlns:p="http://schemas.openxmlformats.org/presentationml/2006/main">
  <p:tag name="VEVOX.NEWWC.WORD" val="X"/>
</p:tagLst>
</file>

<file path=ppt/tags/tag381.xml><?xml version="1.0" encoding="utf-8"?>
<p:tagLst xmlns:a="http://schemas.openxmlformats.org/drawingml/2006/main" xmlns:r="http://schemas.openxmlformats.org/officeDocument/2006/relationships" xmlns:p="http://schemas.openxmlformats.org/presentationml/2006/main">
  <p:tag name="VEVOX.NEWWC.WORD" val="X"/>
</p:tagLst>
</file>

<file path=ppt/tags/tag382.xml><?xml version="1.0" encoding="utf-8"?>
<p:tagLst xmlns:a="http://schemas.openxmlformats.org/drawingml/2006/main" xmlns:r="http://schemas.openxmlformats.org/officeDocument/2006/relationships" xmlns:p="http://schemas.openxmlformats.org/presentationml/2006/main">
  <p:tag name="VEVOX.NEWWC.WORD" val="X"/>
</p:tagLst>
</file>

<file path=ppt/tags/tag383.xml><?xml version="1.0" encoding="utf-8"?>
<p:tagLst xmlns:a="http://schemas.openxmlformats.org/drawingml/2006/main" xmlns:r="http://schemas.openxmlformats.org/officeDocument/2006/relationships" xmlns:p="http://schemas.openxmlformats.org/presentationml/2006/main">
  <p:tag name="VEVOX.NEWWC.WORD" val="X"/>
</p:tagLst>
</file>

<file path=ppt/tags/tag384.xml><?xml version="1.0" encoding="utf-8"?>
<p:tagLst xmlns:a="http://schemas.openxmlformats.org/drawingml/2006/main" xmlns:r="http://schemas.openxmlformats.org/officeDocument/2006/relationships" xmlns:p="http://schemas.openxmlformats.org/presentationml/2006/main">
  <p:tag name="VEVOX.NEWWC.WORD" val="X"/>
</p:tagLst>
</file>

<file path=ppt/tags/tag385.xml><?xml version="1.0" encoding="utf-8"?>
<p:tagLst xmlns:a="http://schemas.openxmlformats.org/drawingml/2006/main" xmlns:r="http://schemas.openxmlformats.org/officeDocument/2006/relationships" xmlns:p="http://schemas.openxmlformats.org/presentationml/2006/main">
  <p:tag name="VEVOX.NEWWC.WORD" val="X"/>
</p:tagLst>
</file>

<file path=ppt/tags/tag386.xml><?xml version="1.0" encoding="utf-8"?>
<p:tagLst xmlns:a="http://schemas.openxmlformats.org/drawingml/2006/main" xmlns:r="http://schemas.openxmlformats.org/officeDocument/2006/relationships" xmlns:p="http://schemas.openxmlformats.org/presentationml/2006/main">
  <p:tag name="VEVOX.NEWWC.WORD" val="X"/>
</p:tagLst>
</file>

<file path=ppt/tags/tag387.xml><?xml version="1.0" encoding="utf-8"?>
<p:tagLst xmlns:a="http://schemas.openxmlformats.org/drawingml/2006/main" xmlns:r="http://schemas.openxmlformats.org/officeDocument/2006/relationships" xmlns:p="http://schemas.openxmlformats.org/presentationml/2006/main">
  <p:tag name="VEVOX.NEWWC.WORD" val="X"/>
</p:tagLst>
</file>

<file path=ppt/theme/theme1.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F1196D12-8384-498F-ACD4-8914CEE01DFC}" vid="{C4FCF5DB-2762-4C7E-9FD9-3909436D8520}"/>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976"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752D2FBF-E7C8-4CCF-98BE-D1CC0BC6AC09}">
  <we:reference id="3e0fcce7-415c-4081-926c-b4e449c650e4" version="1.1.0.2" store="EXCatalog" storeType="EXCatalog"/>
  <we:alternateReferences>
    <we:reference id="WA200004709" version="1.1.0.2" store="en-US"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1576</Words>
  <Application>Microsoft Office PowerPoint</Application>
  <PresentationFormat>Widescreen</PresentationFormat>
  <Paragraphs>337</Paragraphs>
  <Slides>43</Slides>
  <Notes>13</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43</vt:i4>
      </vt:variant>
    </vt:vector>
  </HeadingPairs>
  <TitlesOfParts>
    <vt:vector size="55" baseType="lpstr">
      <vt:lpstr>inherit</vt:lpstr>
      <vt:lpstr>ADLaM Display</vt:lpstr>
      <vt:lpstr>Aptos</vt:lpstr>
      <vt:lpstr>Arial</vt:lpstr>
      <vt:lpstr>Calibri</vt:lpstr>
      <vt:lpstr>Calibri Light</vt:lpstr>
      <vt:lpstr>Freestyle Script</vt:lpstr>
      <vt:lpstr>Raleway</vt:lpstr>
      <vt:lpstr>Wingdings</vt:lpstr>
      <vt:lpstr>Theme4</vt:lpstr>
      <vt:lpstr>Accessible 2</vt:lpstr>
      <vt:lpstr>Sub Title 1</vt:lpstr>
      <vt:lpstr>PowerPoint Presentation</vt:lpstr>
      <vt:lpstr>PowerPoint Presentation</vt:lpstr>
      <vt:lpstr>Aims for Today</vt:lpstr>
      <vt:lpstr>PowerPoint Presentation</vt:lpstr>
      <vt:lpstr>Join the Vevox session </vt:lpstr>
      <vt:lpstr>I remember how to access the Online Library.</vt:lpstr>
      <vt:lpstr>I remember how to access the Online Library.</vt:lpstr>
      <vt:lpstr>I know how to access and use databases (such as the GlobalData Explorer or NewsBank) via the Online Library.</vt:lpstr>
      <vt:lpstr>I know how to access and use databases (such as the GlobalData Explorer or NewsBank) via the Online Library.</vt:lpstr>
      <vt:lpstr>I am confident in using the Primo Research Assistant.</vt:lpstr>
      <vt:lpstr>I am confident in using the Primo Research Assistant.</vt:lpstr>
      <vt:lpstr>I remember how to access the Online Reading List.</vt:lpstr>
      <vt:lpstr>I remember how to access the Online Reading List.</vt:lpstr>
      <vt:lpstr>I remember how to access the Harvard Referencing Handbook.</vt:lpstr>
      <vt:lpstr>I remember how to access the Harvard Referencing Handbook.</vt:lpstr>
      <vt:lpstr>I understand the difference between paraphrasing and quoting.</vt:lpstr>
      <vt:lpstr>I understand the difference between paraphrasing and quoting.</vt:lpstr>
      <vt:lpstr>I would like a refresher session on Harvard referencing.</vt:lpstr>
      <vt:lpstr>I would like a refresher session on Harvard referencing.</vt:lpstr>
      <vt:lpstr>I have accessed and read ALL my assignment feedback from Level 4.</vt:lpstr>
      <vt:lpstr>I have accessed and read ALL my assignment feedback from Level 4.</vt:lpstr>
      <vt:lpstr>I need help with....</vt:lpstr>
      <vt:lpstr>I need help with....</vt:lpstr>
      <vt:lpstr>PowerPoint Presentation</vt:lpstr>
      <vt:lpstr>Module Aim</vt:lpstr>
      <vt:lpstr>Learning Outcomes</vt:lpstr>
      <vt:lpstr>Taith Pathway</vt:lpstr>
      <vt:lpstr>Placement Pathway</vt:lpstr>
      <vt:lpstr>Placement Hours Tracker</vt:lpstr>
      <vt:lpstr>Placement Forms</vt:lpstr>
      <vt:lpstr>PowerPoint Presentation</vt:lpstr>
      <vt:lpstr>Assignment Overview</vt:lpstr>
      <vt:lpstr>PowerPoint Presentation</vt:lpstr>
      <vt:lpstr>Experiential Learning</vt:lpstr>
      <vt:lpstr>Experiential Learning</vt:lpstr>
      <vt:lpstr>Benefits of Experiential Learning</vt:lpstr>
      <vt:lpstr>PowerPoint Presentation</vt:lpstr>
      <vt:lpstr>PowerPoint Presentation</vt:lpstr>
      <vt:lpstr>PowerPoint Presentation</vt:lpstr>
      <vt:lpstr>PowerPoint Presentation</vt:lpstr>
      <vt:lpstr>PowerPoint Presentation</vt:lpstr>
      <vt:lpstr>PowerPoint Presentation</vt:lpstr>
      <vt:lpstr>References     Images used in this presentation are either UWTSD-owned, AI-generated, or sourced from Pixabay, a royalty-free image platform.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Lisa-Marie Bassler</cp:lastModifiedBy>
  <cp:revision>1</cp:revision>
  <dcterms:created xsi:type="dcterms:W3CDTF">2023-09-15T09:31:09Z</dcterms:created>
  <dcterms:modified xsi:type="dcterms:W3CDTF">2026-10-07T17:00:34Z</dcterms:modified>
</cp:coreProperties>
</file>