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58" r:id="rId4"/>
    <p:sldId id="260" r:id="rId5"/>
    <p:sldId id="261" r:id="rId6"/>
    <p:sldId id="262" r:id="rId7"/>
    <p:sldId id="263" r:id="rId8"/>
    <p:sldId id="265" r:id="rId9"/>
    <p:sldId id="267" r:id="rId10"/>
    <p:sldId id="273" r:id="rId11"/>
    <p:sldId id="264" r:id="rId12"/>
    <p:sldId id="269" r:id="rId13"/>
    <p:sldId id="270" r:id="rId14"/>
    <p:sldId id="271" r:id="rId15"/>
    <p:sldId id="272" r:id="rId16"/>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CAE809-7591-BE8B-D49B-A302AB82C1CD}" v="408" dt="2023-06-07T15:16:28.394"/>
    <p1510:client id="{1F31EAD2-BE08-2CC7-7284-F42094B85DD5}" v="66" dt="2023-06-07T11:29:31.486"/>
    <p1510:client id="{251D57C9-C0BE-D182-A2B6-000044A4ECD9}" v="22" dt="2023-06-05T17:04:50.912"/>
    <p1510:client id="{3B4EF34E-880B-49F2-AFAD-AC1D64FD1022}" v="464" dt="2023-05-29T22:20:43.852"/>
    <p1510:client id="{946E8048-C0F5-1236-6E9E-87E4E101F1D0}" v="1429" dt="2023-06-01T22:01:25.903"/>
    <p1510:client id="{A915137F-C946-8825-E1DB-A0C6470F6967}" v="8" dt="2023-06-01T22:06:03.945"/>
    <p1510:client id="{AE741BEA-DE1C-1FFC-6E68-23D970F62F40}" v="2809" dt="2023-05-30T19:35:18.120"/>
    <p1510:client id="{BA088795-17B2-6169-F45B-EC5CD4F019BF}" v="2745" dt="2023-05-31T11:06:40.965"/>
    <p1510:client id="{D1895F3D-2C7D-B34E-635C-DD721B88DB43}" v="2497" dt="2023-06-07T14:29:00.677"/>
    <p1510:client id="{E8302990-AB0F-1DFF-0DF5-A45560EBA7FC}" v="1434" dt="2023-05-31T16:02:37.9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ina Skoczek (2219392)" userId="S::2219392@student.uwtsd.ac.uk::297149ff-17fc-4bf9-ac60-a7f756fa3a7e" providerId="AD" clId="Web-{AE741BEA-DE1C-1FFC-6E68-23D970F62F40}"/>
    <pc:docChg chg="addSld delSld modSld sldOrd">
      <pc:chgData name="Paulina Skoczek (2219392)" userId="S::2219392@student.uwtsd.ac.uk::297149ff-17fc-4bf9-ac60-a7f756fa3a7e" providerId="AD" clId="Web-{AE741BEA-DE1C-1FFC-6E68-23D970F62F40}" dt="2023-05-30T19:35:18.120" v="1838" actId="20577"/>
      <pc:docMkLst>
        <pc:docMk/>
      </pc:docMkLst>
      <pc:sldChg chg="del ord">
        <pc:chgData name="Paulina Skoczek (2219392)" userId="S::2219392@student.uwtsd.ac.uk::297149ff-17fc-4bf9-ac60-a7f756fa3a7e" providerId="AD" clId="Web-{AE741BEA-DE1C-1FFC-6E68-23D970F62F40}" dt="2023-05-30T16:12:32.712" v="78"/>
        <pc:sldMkLst>
          <pc:docMk/>
          <pc:sldMk cId="3359438628" sldId="257"/>
        </pc:sldMkLst>
      </pc:sldChg>
      <pc:sldChg chg="modSp">
        <pc:chgData name="Paulina Skoczek (2219392)" userId="S::2219392@student.uwtsd.ac.uk::297149ff-17fc-4bf9-ac60-a7f756fa3a7e" providerId="AD" clId="Web-{AE741BEA-DE1C-1FFC-6E68-23D970F62F40}" dt="2023-05-30T16:04:49.805" v="55" actId="20577"/>
        <pc:sldMkLst>
          <pc:docMk/>
          <pc:sldMk cId="1229583601" sldId="259"/>
        </pc:sldMkLst>
        <pc:graphicFrameChg chg="modGraphic">
          <ac:chgData name="Paulina Skoczek (2219392)" userId="S::2219392@student.uwtsd.ac.uk::297149ff-17fc-4bf9-ac60-a7f756fa3a7e" providerId="AD" clId="Web-{AE741BEA-DE1C-1FFC-6E68-23D970F62F40}" dt="2023-05-30T16:04:49.805" v="55" actId="20577"/>
          <ac:graphicFrameMkLst>
            <pc:docMk/>
            <pc:sldMk cId="1229583601" sldId="259"/>
            <ac:graphicFrameMk id="4" creationId="{2576713D-1FC8-724A-BC33-545F77113290}"/>
          </ac:graphicFrameMkLst>
        </pc:graphicFrameChg>
      </pc:sldChg>
      <pc:sldChg chg="addSp delSp modSp new mod modTransition setBg setClrOvrMap modShow">
        <pc:chgData name="Paulina Skoczek (2219392)" userId="S::2219392@student.uwtsd.ac.uk::297149ff-17fc-4bf9-ac60-a7f756fa3a7e" providerId="AD" clId="Web-{AE741BEA-DE1C-1FFC-6E68-23D970F62F40}" dt="2023-05-30T16:32:11.830" v="263" actId="1076"/>
        <pc:sldMkLst>
          <pc:docMk/>
          <pc:sldMk cId="2375938901" sldId="260"/>
        </pc:sldMkLst>
        <pc:spChg chg="del">
          <ac:chgData name="Paulina Skoczek (2219392)" userId="S::2219392@student.uwtsd.ac.uk::297149ff-17fc-4bf9-ac60-a7f756fa3a7e" providerId="AD" clId="Web-{AE741BEA-DE1C-1FFC-6E68-23D970F62F40}" dt="2023-05-30T16:09:03.267" v="59"/>
          <ac:spMkLst>
            <pc:docMk/>
            <pc:sldMk cId="2375938901" sldId="260"/>
            <ac:spMk id="2" creationId="{2D7C93DE-5A15-97F7-ACE8-BCEAD6FB91D1}"/>
          </ac:spMkLst>
        </pc:spChg>
        <pc:spChg chg="del">
          <ac:chgData name="Paulina Skoczek (2219392)" userId="S::2219392@student.uwtsd.ac.uk::297149ff-17fc-4bf9-ac60-a7f756fa3a7e" providerId="AD" clId="Web-{AE741BEA-DE1C-1FFC-6E68-23D970F62F40}" dt="2023-05-30T16:08:55.642" v="58"/>
          <ac:spMkLst>
            <pc:docMk/>
            <pc:sldMk cId="2375938901" sldId="260"/>
            <ac:spMk id="3" creationId="{380D50B8-E293-C547-64A2-0DDA4B578867}"/>
          </ac:spMkLst>
        </pc:spChg>
        <pc:spChg chg="add del mod">
          <ac:chgData name="Paulina Skoczek (2219392)" userId="S::2219392@student.uwtsd.ac.uk::297149ff-17fc-4bf9-ac60-a7f756fa3a7e" providerId="AD" clId="Web-{AE741BEA-DE1C-1FFC-6E68-23D970F62F40}" dt="2023-05-30T16:12:06.336" v="77"/>
          <ac:spMkLst>
            <pc:docMk/>
            <pc:sldMk cId="2375938901" sldId="260"/>
            <ac:spMk id="5" creationId="{EB60667C-67BC-7D31-BCC5-51A2FE5115E2}"/>
          </ac:spMkLst>
        </pc:spChg>
        <pc:spChg chg="add mod ord">
          <ac:chgData name="Paulina Skoczek (2219392)" userId="S::2219392@student.uwtsd.ac.uk::297149ff-17fc-4bf9-ac60-a7f756fa3a7e" providerId="AD" clId="Web-{AE741BEA-DE1C-1FFC-6E68-23D970F62F40}" dt="2023-05-30T16:32:01.767" v="262"/>
          <ac:spMkLst>
            <pc:docMk/>
            <pc:sldMk cId="2375938901" sldId="260"/>
            <ac:spMk id="6" creationId="{0132D4BE-A430-F17E-6BFB-01B5B10363CA}"/>
          </ac:spMkLst>
        </pc:spChg>
        <pc:spChg chg="add del">
          <ac:chgData name="Paulina Skoczek (2219392)" userId="S::2219392@student.uwtsd.ac.uk::297149ff-17fc-4bf9-ac60-a7f756fa3a7e" providerId="AD" clId="Web-{AE741BEA-DE1C-1FFC-6E68-23D970F62F40}" dt="2023-05-30T16:09:30.409" v="61"/>
          <ac:spMkLst>
            <pc:docMk/>
            <pc:sldMk cId="2375938901" sldId="260"/>
            <ac:spMk id="8" creationId="{92D29E01-E82E-671A-C35B-CF648D1599F8}"/>
          </ac:spMkLst>
        </pc:spChg>
        <pc:spChg chg="add del">
          <ac:chgData name="Paulina Skoczek (2219392)" userId="S::2219392@student.uwtsd.ac.uk::297149ff-17fc-4bf9-ac60-a7f756fa3a7e" providerId="AD" clId="Web-{AE741BEA-DE1C-1FFC-6E68-23D970F62F40}" dt="2023-05-30T16:11:36.678" v="67"/>
          <ac:spMkLst>
            <pc:docMk/>
            <pc:sldMk cId="2375938901" sldId="260"/>
            <ac:spMk id="9" creationId="{F609FF9A-4FCE-468E-A86A-C9AB525EAE71}"/>
          </ac:spMkLst>
        </pc:spChg>
        <pc:spChg chg="add del">
          <ac:chgData name="Paulina Skoczek (2219392)" userId="S::2219392@student.uwtsd.ac.uk::297149ff-17fc-4bf9-ac60-a7f756fa3a7e" providerId="AD" clId="Web-{AE741BEA-DE1C-1FFC-6E68-23D970F62F40}" dt="2023-05-30T16:17:09.643" v="153"/>
          <ac:spMkLst>
            <pc:docMk/>
            <pc:sldMk cId="2375938901" sldId="260"/>
            <ac:spMk id="10" creationId="{D153EDB2-4AAD-43F4-AE78-4D326C813369}"/>
          </ac:spMkLst>
        </pc:spChg>
        <pc:spChg chg="add del">
          <ac:chgData name="Paulina Skoczek (2219392)" userId="S::2219392@student.uwtsd.ac.uk::297149ff-17fc-4bf9-ac60-a7f756fa3a7e" providerId="AD" clId="Web-{AE741BEA-DE1C-1FFC-6E68-23D970F62F40}" dt="2023-05-30T16:09:30.409" v="61"/>
          <ac:spMkLst>
            <pc:docMk/>
            <pc:sldMk cId="2375938901" sldId="260"/>
            <ac:spMk id="11" creationId="{3DC28794-3B89-462C-BE95-927A51D7D219}"/>
          </ac:spMkLst>
        </pc:spChg>
        <pc:spChg chg="add del">
          <ac:chgData name="Paulina Skoczek (2219392)" userId="S::2219392@student.uwtsd.ac.uk::297149ff-17fc-4bf9-ac60-a7f756fa3a7e" providerId="AD" clId="Web-{AE741BEA-DE1C-1FFC-6E68-23D970F62F40}" dt="2023-05-30T16:09:30.409" v="61"/>
          <ac:spMkLst>
            <pc:docMk/>
            <pc:sldMk cId="2375938901" sldId="260"/>
            <ac:spMk id="13" creationId="{8BF1BF76-D9C8-49D3-9A7F-D43C497C3A82}"/>
          </ac:spMkLst>
        </pc:spChg>
        <pc:spChg chg="add del">
          <ac:chgData name="Paulina Skoczek (2219392)" userId="S::2219392@student.uwtsd.ac.uk::297149ff-17fc-4bf9-ac60-a7f756fa3a7e" providerId="AD" clId="Web-{AE741BEA-DE1C-1FFC-6E68-23D970F62F40}" dt="2023-05-30T16:17:21.628" v="155"/>
          <ac:spMkLst>
            <pc:docMk/>
            <pc:sldMk cId="2375938901" sldId="260"/>
            <ac:spMk id="17" creationId="{829A1E2C-5AC8-40FC-99E9-832069D39792}"/>
          </ac:spMkLst>
        </pc:spChg>
        <pc:spChg chg="add del">
          <ac:chgData name="Paulina Skoczek (2219392)" userId="S::2219392@student.uwtsd.ac.uk::297149ff-17fc-4bf9-ac60-a7f756fa3a7e" providerId="AD" clId="Web-{AE741BEA-DE1C-1FFC-6E68-23D970F62F40}" dt="2023-05-30T16:17:21.628" v="155"/>
          <ac:spMkLst>
            <pc:docMk/>
            <pc:sldMk cId="2375938901" sldId="260"/>
            <ac:spMk id="21" creationId="{8181FC64-B306-4821-98E2-780662EFC486}"/>
          </ac:spMkLst>
        </pc:spChg>
        <pc:spChg chg="add del">
          <ac:chgData name="Paulina Skoczek (2219392)" userId="S::2219392@student.uwtsd.ac.uk::297149ff-17fc-4bf9-ac60-a7f756fa3a7e" providerId="AD" clId="Web-{AE741BEA-DE1C-1FFC-6E68-23D970F62F40}" dt="2023-05-30T16:17:21.628" v="155"/>
          <ac:spMkLst>
            <pc:docMk/>
            <pc:sldMk cId="2375938901" sldId="260"/>
            <ac:spMk id="22" creationId="{5871FC61-DD4E-47D4-81FD-8A7E7D12B371}"/>
          </ac:spMkLst>
        </pc:spChg>
        <pc:spChg chg="add del">
          <ac:chgData name="Paulina Skoczek (2219392)" userId="S::2219392@student.uwtsd.ac.uk::297149ff-17fc-4bf9-ac60-a7f756fa3a7e" providerId="AD" clId="Web-{AE741BEA-DE1C-1FFC-6E68-23D970F62F40}" dt="2023-05-30T16:09:30.409" v="61"/>
          <ac:spMkLst>
            <pc:docMk/>
            <pc:sldMk cId="2375938901" sldId="260"/>
            <ac:spMk id="23" creationId="{59E7F326-090A-45F0-9F6C-D98AF5160A77}"/>
          </ac:spMkLst>
        </pc:spChg>
        <pc:spChg chg="add del">
          <ac:chgData name="Paulina Skoczek (2219392)" userId="S::2219392@student.uwtsd.ac.uk::297149ff-17fc-4bf9-ac60-a7f756fa3a7e" providerId="AD" clId="Web-{AE741BEA-DE1C-1FFC-6E68-23D970F62F40}" dt="2023-05-30T16:17:21.628" v="155"/>
          <ac:spMkLst>
            <pc:docMk/>
            <pc:sldMk cId="2375938901" sldId="260"/>
            <ac:spMk id="24" creationId="{F9EC3F91-A75C-4F74-867E-E4C28C13546B}"/>
          </ac:spMkLst>
        </pc:spChg>
        <pc:spChg chg="add del">
          <ac:chgData name="Paulina Skoczek (2219392)" userId="S::2219392@student.uwtsd.ac.uk::297149ff-17fc-4bf9-ac60-a7f756fa3a7e" providerId="AD" clId="Web-{AE741BEA-DE1C-1FFC-6E68-23D970F62F40}" dt="2023-05-30T16:09:30.409" v="61"/>
          <ac:spMkLst>
            <pc:docMk/>
            <pc:sldMk cId="2375938901" sldId="260"/>
            <ac:spMk id="25" creationId="{DF20FE9C-08B6-451E-BEDA-401A81BD4F2F}"/>
          </ac:spMkLst>
        </pc:spChg>
        <pc:spChg chg="add del">
          <ac:chgData name="Paulina Skoczek (2219392)" userId="S::2219392@student.uwtsd.ac.uk::297149ff-17fc-4bf9-ac60-a7f756fa3a7e" providerId="AD" clId="Web-{AE741BEA-DE1C-1FFC-6E68-23D970F62F40}" dt="2023-05-30T16:17:37.660" v="157"/>
          <ac:spMkLst>
            <pc:docMk/>
            <pc:sldMk cId="2375938901" sldId="260"/>
            <ac:spMk id="26" creationId="{49BB7E9A-6937-4BF0-9F51-A20F197B550F}"/>
          </ac:spMkLst>
        </pc:spChg>
        <pc:spChg chg="add del">
          <ac:chgData name="Paulina Skoczek (2219392)" userId="S::2219392@student.uwtsd.ac.uk::297149ff-17fc-4bf9-ac60-a7f756fa3a7e" providerId="AD" clId="Web-{AE741BEA-DE1C-1FFC-6E68-23D970F62F40}" dt="2023-05-30T16:17:37.660" v="157"/>
          <ac:spMkLst>
            <pc:docMk/>
            <pc:sldMk cId="2375938901" sldId="260"/>
            <ac:spMk id="28" creationId="{9F68E20E-6240-4DD9-A3D6-57B8384079AA}"/>
          </ac:spMkLst>
        </pc:spChg>
        <pc:spChg chg="add del">
          <ac:chgData name="Paulina Skoczek (2219392)" userId="S::2219392@student.uwtsd.ac.uk::297149ff-17fc-4bf9-ac60-a7f756fa3a7e" providerId="AD" clId="Web-{AE741BEA-DE1C-1FFC-6E68-23D970F62F40}" dt="2023-05-30T16:17:37.660" v="157"/>
          <ac:spMkLst>
            <pc:docMk/>
            <pc:sldMk cId="2375938901" sldId="260"/>
            <ac:spMk id="29" creationId="{74169F48-3AE4-4FA1-899E-6A598A0FF051}"/>
          </ac:spMkLst>
        </pc:spChg>
        <pc:spChg chg="add del">
          <ac:chgData name="Paulina Skoczek (2219392)" userId="S::2219392@student.uwtsd.ac.uk::297149ff-17fc-4bf9-ac60-a7f756fa3a7e" providerId="AD" clId="Web-{AE741BEA-DE1C-1FFC-6E68-23D970F62F40}" dt="2023-05-30T16:17:46.832" v="159"/>
          <ac:spMkLst>
            <pc:docMk/>
            <pc:sldMk cId="2375938901" sldId="260"/>
            <ac:spMk id="31" creationId="{AB8C311F-7253-4AED-9701-7FC0708C41C7}"/>
          </ac:spMkLst>
        </pc:spChg>
        <pc:spChg chg="add del">
          <ac:chgData name="Paulina Skoczek (2219392)" userId="S::2219392@student.uwtsd.ac.uk::297149ff-17fc-4bf9-ac60-a7f756fa3a7e" providerId="AD" clId="Web-{AE741BEA-DE1C-1FFC-6E68-23D970F62F40}" dt="2023-05-30T16:17:46.832" v="159"/>
          <ac:spMkLst>
            <pc:docMk/>
            <pc:sldMk cId="2375938901" sldId="260"/>
            <ac:spMk id="32" creationId="{FD073016-B734-483B-8953-5BADEE145112}"/>
          </ac:spMkLst>
        </pc:spChg>
        <pc:spChg chg="add del">
          <ac:chgData name="Paulina Skoczek (2219392)" userId="S::2219392@student.uwtsd.ac.uk::297149ff-17fc-4bf9-ac60-a7f756fa3a7e" providerId="AD" clId="Web-{AE741BEA-DE1C-1FFC-6E68-23D970F62F40}" dt="2023-05-30T16:17:46.832" v="159"/>
          <ac:spMkLst>
            <pc:docMk/>
            <pc:sldMk cId="2375938901" sldId="260"/>
            <ac:spMk id="34" creationId="{90A7EAB6-59D3-4325-8DE6-E0CA4009CE53}"/>
          </ac:spMkLst>
        </pc:spChg>
        <pc:spChg chg="add del">
          <ac:chgData name="Paulina Skoczek (2219392)" userId="S::2219392@student.uwtsd.ac.uk::297149ff-17fc-4bf9-ac60-a7f756fa3a7e" providerId="AD" clId="Web-{AE741BEA-DE1C-1FFC-6E68-23D970F62F40}" dt="2023-05-30T16:17:46.832" v="159"/>
          <ac:spMkLst>
            <pc:docMk/>
            <pc:sldMk cId="2375938901" sldId="260"/>
            <ac:spMk id="35" creationId="{A8D57A06-A426-446D-B02C-A2DC6B62E45E}"/>
          </ac:spMkLst>
        </pc:spChg>
        <pc:spChg chg="add del">
          <ac:chgData name="Paulina Skoczek (2219392)" userId="S::2219392@student.uwtsd.ac.uk::297149ff-17fc-4bf9-ac60-a7f756fa3a7e" providerId="AD" clId="Web-{AE741BEA-DE1C-1FFC-6E68-23D970F62F40}" dt="2023-05-30T16:18:09.270" v="161"/>
          <ac:spMkLst>
            <pc:docMk/>
            <pc:sldMk cId="2375938901" sldId="260"/>
            <ac:spMk id="37" creationId="{7C1E5815-D54C-487F-A054-6D4930ADE3DF}"/>
          </ac:spMkLst>
        </pc:spChg>
        <pc:spChg chg="add del">
          <ac:chgData name="Paulina Skoczek (2219392)" userId="S::2219392@student.uwtsd.ac.uk::297149ff-17fc-4bf9-ac60-a7f756fa3a7e" providerId="AD" clId="Web-{AE741BEA-DE1C-1FFC-6E68-23D970F62F40}" dt="2023-05-30T16:18:09.270" v="161"/>
          <ac:spMkLst>
            <pc:docMk/>
            <pc:sldMk cId="2375938901" sldId="260"/>
            <ac:spMk id="38" creationId="{736F0DFD-0954-464F-BF12-DD2E6F6E0380}"/>
          </ac:spMkLst>
        </pc:spChg>
        <pc:spChg chg="add del">
          <ac:chgData name="Paulina Skoczek (2219392)" userId="S::2219392@student.uwtsd.ac.uk::297149ff-17fc-4bf9-ac60-a7f756fa3a7e" providerId="AD" clId="Web-{AE741BEA-DE1C-1FFC-6E68-23D970F62F40}" dt="2023-05-30T16:11:36.678" v="67"/>
          <ac:spMkLst>
            <pc:docMk/>
            <pc:sldMk cId="2375938901" sldId="260"/>
            <ac:spMk id="39" creationId="{021E12D4-3A88-428D-8E5E-AF1AFD923D63}"/>
          </ac:spMkLst>
        </pc:spChg>
        <pc:spChg chg="add del">
          <ac:chgData name="Paulina Skoczek (2219392)" userId="S::2219392@student.uwtsd.ac.uk::297149ff-17fc-4bf9-ac60-a7f756fa3a7e" providerId="AD" clId="Web-{AE741BEA-DE1C-1FFC-6E68-23D970F62F40}" dt="2023-05-30T16:18:11.895" v="163"/>
          <ac:spMkLst>
            <pc:docMk/>
            <pc:sldMk cId="2375938901" sldId="260"/>
            <ac:spMk id="40" creationId="{D153EDB2-4AAD-43F4-AE78-4D326C813369}"/>
          </ac:spMkLst>
        </pc:spChg>
        <pc:spChg chg="add del">
          <ac:chgData name="Paulina Skoczek (2219392)" userId="S::2219392@student.uwtsd.ac.uk::297149ff-17fc-4bf9-ac60-a7f756fa3a7e" providerId="AD" clId="Web-{AE741BEA-DE1C-1FFC-6E68-23D970F62F40}" dt="2023-05-30T16:11:29.756" v="64"/>
          <ac:spMkLst>
            <pc:docMk/>
            <pc:sldMk cId="2375938901" sldId="260"/>
            <ac:spMk id="43" creationId="{DF249718-C301-8CC0-0879-6C812B83A9FF}"/>
          </ac:spMkLst>
        </pc:spChg>
        <pc:spChg chg="add del">
          <ac:chgData name="Paulina Skoczek (2219392)" userId="S::2219392@student.uwtsd.ac.uk::297149ff-17fc-4bf9-ac60-a7f756fa3a7e" providerId="AD" clId="Web-{AE741BEA-DE1C-1FFC-6E68-23D970F62F40}" dt="2023-05-30T16:11:29.756" v="64"/>
          <ac:spMkLst>
            <pc:docMk/>
            <pc:sldMk cId="2375938901" sldId="260"/>
            <ac:spMk id="46" creationId="{3DC28794-3B89-462C-BE95-927A51D7D219}"/>
          </ac:spMkLst>
        </pc:spChg>
        <pc:spChg chg="add del">
          <ac:chgData name="Paulina Skoczek (2219392)" userId="S::2219392@student.uwtsd.ac.uk::297149ff-17fc-4bf9-ac60-a7f756fa3a7e" providerId="AD" clId="Web-{AE741BEA-DE1C-1FFC-6E68-23D970F62F40}" dt="2023-05-30T16:19:06.459" v="197"/>
          <ac:spMkLst>
            <pc:docMk/>
            <pc:sldMk cId="2375938901" sldId="260"/>
            <ac:spMk id="47" creationId="{7C432AFE-B3D2-4BFF-BF8F-96C27AFF1AC7}"/>
          </ac:spMkLst>
        </pc:spChg>
        <pc:spChg chg="add del">
          <ac:chgData name="Paulina Skoczek (2219392)" userId="S::2219392@student.uwtsd.ac.uk::297149ff-17fc-4bf9-ac60-a7f756fa3a7e" providerId="AD" clId="Web-{AE741BEA-DE1C-1FFC-6E68-23D970F62F40}" dt="2023-05-30T16:11:29.756" v="64"/>
          <ac:spMkLst>
            <pc:docMk/>
            <pc:sldMk cId="2375938901" sldId="260"/>
            <ac:spMk id="48" creationId="{8BF1BF76-D9C8-49D3-9A7F-D43C497C3A82}"/>
          </ac:spMkLst>
        </pc:spChg>
        <pc:spChg chg="add del">
          <ac:chgData name="Paulina Skoczek (2219392)" userId="S::2219392@student.uwtsd.ac.uk::297149ff-17fc-4bf9-ac60-a7f756fa3a7e" providerId="AD" clId="Web-{AE741BEA-DE1C-1FFC-6E68-23D970F62F40}" dt="2023-05-30T16:19:06.459" v="197"/>
          <ac:spMkLst>
            <pc:docMk/>
            <pc:sldMk cId="2375938901" sldId="260"/>
            <ac:spMk id="49" creationId="{AF2F604E-43BE-4DC3-B983-E071523364F8}"/>
          </ac:spMkLst>
        </pc:spChg>
        <pc:spChg chg="add del">
          <ac:chgData name="Paulina Skoczek (2219392)" userId="S::2219392@student.uwtsd.ac.uk::297149ff-17fc-4bf9-ac60-a7f756fa3a7e" providerId="AD" clId="Web-{AE741BEA-DE1C-1FFC-6E68-23D970F62F40}" dt="2023-05-30T16:19:06.459" v="197"/>
          <ac:spMkLst>
            <pc:docMk/>
            <pc:sldMk cId="2375938901" sldId="260"/>
            <ac:spMk id="51" creationId="{08C9B587-E65E-4B52-B37C-ABEBB6E87928}"/>
          </ac:spMkLst>
        </pc:spChg>
        <pc:spChg chg="add del">
          <ac:chgData name="Paulina Skoczek (2219392)" userId="S::2219392@student.uwtsd.ac.uk::297149ff-17fc-4bf9-ac60-a7f756fa3a7e" providerId="AD" clId="Web-{AE741BEA-DE1C-1FFC-6E68-23D970F62F40}" dt="2023-05-30T16:11:36.460" v="66"/>
          <ac:spMkLst>
            <pc:docMk/>
            <pc:sldMk cId="2375938901" sldId="260"/>
            <ac:spMk id="52" creationId="{102382E0-0A09-46AE-B955-B911CAFE7F00}"/>
          </ac:spMkLst>
        </pc:spChg>
        <pc:spChg chg="add del">
          <ac:chgData name="Paulina Skoczek (2219392)" userId="S::2219392@student.uwtsd.ac.uk::297149ff-17fc-4bf9-ac60-a7f756fa3a7e" providerId="AD" clId="Web-{AE741BEA-DE1C-1FFC-6E68-23D970F62F40}" dt="2023-05-30T16:19:06.225" v="196"/>
          <ac:spMkLst>
            <pc:docMk/>
            <pc:sldMk cId="2375938901" sldId="260"/>
            <ac:spMk id="53" creationId="{216BB327-7AA9-4EC5-815F-9D8E6BC53E34}"/>
          </ac:spMkLst>
        </pc:spChg>
        <pc:spChg chg="add del">
          <ac:chgData name="Paulina Skoczek (2219392)" userId="S::2219392@student.uwtsd.ac.uk::297149ff-17fc-4bf9-ac60-a7f756fa3a7e" providerId="AD" clId="Web-{AE741BEA-DE1C-1FFC-6E68-23D970F62F40}" dt="2023-05-30T16:11:36.460" v="66"/>
          <ac:spMkLst>
            <pc:docMk/>
            <pc:sldMk cId="2375938901" sldId="260"/>
            <ac:spMk id="54" creationId="{7DE75D4A-0965-4973-BE75-DECCAC9A9614}"/>
          </ac:spMkLst>
        </pc:spChg>
        <pc:spChg chg="add del">
          <ac:chgData name="Paulina Skoczek (2219392)" userId="S::2219392@student.uwtsd.ac.uk::297149ff-17fc-4bf9-ac60-a7f756fa3a7e" providerId="AD" clId="Web-{AE741BEA-DE1C-1FFC-6E68-23D970F62F40}" dt="2023-05-30T16:20:03.852" v="204"/>
          <ac:spMkLst>
            <pc:docMk/>
            <pc:sldMk cId="2375938901" sldId="260"/>
            <ac:spMk id="55" creationId="{6680F1D3-7650-4307-A001-0163AD371D29}"/>
          </ac:spMkLst>
        </pc:spChg>
        <pc:spChg chg="add del">
          <ac:chgData name="Paulina Skoczek (2219392)" userId="S::2219392@student.uwtsd.ac.uk::297149ff-17fc-4bf9-ac60-a7f756fa3a7e" providerId="AD" clId="Web-{AE741BEA-DE1C-1FFC-6E68-23D970F62F40}" dt="2023-05-30T16:19:54.617" v="199"/>
          <ac:spMkLst>
            <pc:docMk/>
            <pc:sldMk cId="2375938901" sldId="260"/>
            <ac:spMk id="57" creationId="{3A930249-8242-4E2B-AF17-C01826488321}"/>
          </ac:spMkLst>
        </pc:spChg>
        <pc:spChg chg="add del">
          <ac:chgData name="Paulina Skoczek (2219392)" userId="S::2219392@student.uwtsd.ac.uk::297149ff-17fc-4bf9-ac60-a7f756fa3a7e" providerId="AD" clId="Web-{AE741BEA-DE1C-1FFC-6E68-23D970F62F40}" dt="2023-05-30T16:11:29.756" v="64"/>
          <ac:spMkLst>
            <pc:docMk/>
            <pc:sldMk cId="2375938901" sldId="260"/>
            <ac:spMk id="58" creationId="{59E7F326-090A-45F0-9F6C-D98AF5160A77}"/>
          </ac:spMkLst>
        </pc:spChg>
        <pc:spChg chg="add del">
          <ac:chgData name="Paulina Skoczek (2219392)" userId="S::2219392@student.uwtsd.ac.uk::297149ff-17fc-4bf9-ac60-a7f756fa3a7e" providerId="AD" clId="Web-{AE741BEA-DE1C-1FFC-6E68-23D970F62F40}" dt="2023-05-30T16:19:54.617" v="199"/>
          <ac:spMkLst>
            <pc:docMk/>
            <pc:sldMk cId="2375938901" sldId="260"/>
            <ac:spMk id="59" creationId="{A5BDD999-C5E1-4B3E-A710-768673819165}"/>
          </ac:spMkLst>
        </pc:spChg>
        <pc:spChg chg="add del">
          <ac:chgData name="Paulina Skoczek (2219392)" userId="S::2219392@student.uwtsd.ac.uk::297149ff-17fc-4bf9-ac60-a7f756fa3a7e" providerId="AD" clId="Web-{AE741BEA-DE1C-1FFC-6E68-23D970F62F40}" dt="2023-05-30T16:11:29.756" v="64"/>
          <ac:spMkLst>
            <pc:docMk/>
            <pc:sldMk cId="2375938901" sldId="260"/>
            <ac:spMk id="60" creationId="{DF20FE9C-08B6-451E-BEDA-401A81BD4F2F}"/>
          </ac:spMkLst>
        </pc:spChg>
        <pc:spChg chg="add del">
          <ac:chgData name="Paulina Skoczek (2219392)" userId="S::2219392@student.uwtsd.ac.uk::297149ff-17fc-4bf9-ac60-a7f756fa3a7e" providerId="AD" clId="Web-{AE741BEA-DE1C-1FFC-6E68-23D970F62F40}" dt="2023-05-30T16:19:59.321" v="201"/>
          <ac:spMkLst>
            <pc:docMk/>
            <pc:sldMk cId="2375938901" sldId="260"/>
            <ac:spMk id="61" creationId="{04812C46-200A-4DEB-A05E-3ED6C68C2387}"/>
          </ac:spMkLst>
        </pc:spChg>
        <pc:spChg chg="add del">
          <ac:chgData name="Paulina Skoczek (2219392)" userId="S::2219392@student.uwtsd.ac.uk::297149ff-17fc-4bf9-ac60-a7f756fa3a7e" providerId="AD" clId="Web-{AE741BEA-DE1C-1FFC-6E68-23D970F62F40}" dt="2023-05-30T16:19:59.321" v="201"/>
          <ac:spMkLst>
            <pc:docMk/>
            <pc:sldMk cId="2375938901" sldId="260"/>
            <ac:spMk id="63" creationId="{0D9233FD-3476-C182-B09A-F9E2B0BB7A25}"/>
          </ac:spMkLst>
        </pc:spChg>
        <pc:spChg chg="add del">
          <ac:chgData name="Paulina Skoczek (2219392)" userId="S::2219392@student.uwtsd.ac.uk::297149ff-17fc-4bf9-ac60-a7f756fa3a7e" providerId="AD" clId="Web-{AE741BEA-DE1C-1FFC-6E68-23D970F62F40}" dt="2023-05-30T16:19:59.321" v="201"/>
          <ac:spMkLst>
            <pc:docMk/>
            <pc:sldMk cId="2375938901" sldId="260"/>
            <ac:spMk id="64" creationId="{D1EA859B-E555-4109-94F3-6700E046E008}"/>
          </ac:spMkLst>
        </pc:spChg>
        <pc:spChg chg="add del">
          <ac:chgData name="Paulina Skoczek (2219392)" userId="S::2219392@student.uwtsd.ac.uk::297149ff-17fc-4bf9-ac60-a7f756fa3a7e" providerId="AD" clId="Web-{AE741BEA-DE1C-1FFC-6E68-23D970F62F40}" dt="2023-05-30T16:20:03.836" v="203"/>
          <ac:spMkLst>
            <pc:docMk/>
            <pc:sldMk cId="2375938901" sldId="260"/>
            <ac:spMk id="66" creationId="{ABE4CC7E-D3D5-4A5F-8D07-29DA1CD3C64A}"/>
          </ac:spMkLst>
        </pc:spChg>
        <pc:spChg chg="add del">
          <ac:chgData name="Paulina Skoczek (2219392)" userId="S::2219392@student.uwtsd.ac.uk::297149ff-17fc-4bf9-ac60-a7f756fa3a7e" providerId="AD" clId="Web-{AE741BEA-DE1C-1FFC-6E68-23D970F62F40}" dt="2023-05-30T16:20:03.836" v="203"/>
          <ac:spMkLst>
            <pc:docMk/>
            <pc:sldMk cId="2375938901" sldId="260"/>
            <ac:spMk id="67" creationId="{C63FD33C-F836-4A02-B497-41519F060851}"/>
          </ac:spMkLst>
        </pc:spChg>
        <pc:spChg chg="add del">
          <ac:chgData name="Paulina Skoczek (2219392)" userId="S::2219392@student.uwtsd.ac.uk::297149ff-17fc-4bf9-ac60-a7f756fa3a7e" providerId="AD" clId="Web-{AE741BEA-DE1C-1FFC-6E68-23D970F62F40}" dt="2023-05-30T16:20:03.836" v="203"/>
          <ac:spMkLst>
            <pc:docMk/>
            <pc:sldMk cId="2375938901" sldId="260"/>
            <ac:spMk id="69" creationId="{66B7068E-A140-6A2C-4D87-4C950FCEBDE2}"/>
          </ac:spMkLst>
        </pc:spChg>
        <pc:spChg chg="add del">
          <ac:chgData name="Paulina Skoczek (2219392)" userId="S::2219392@student.uwtsd.ac.uk::297149ff-17fc-4bf9-ac60-a7f756fa3a7e" providerId="AD" clId="Web-{AE741BEA-DE1C-1FFC-6E68-23D970F62F40}" dt="2023-05-30T16:21:03.198" v="222"/>
          <ac:spMkLst>
            <pc:docMk/>
            <pc:sldMk cId="2375938901" sldId="260"/>
            <ac:spMk id="71" creationId="{04812C46-200A-4DEB-A05E-3ED6C68C2387}"/>
          </ac:spMkLst>
        </pc:spChg>
        <pc:spChg chg="add del">
          <ac:chgData name="Paulina Skoczek (2219392)" userId="S::2219392@student.uwtsd.ac.uk::297149ff-17fc-4bf9-ac60-a7f756fa3a7e" providerId="AD" clId="Web-{AE741BEA-DE1C-1FFC-6E68-23D970F62F40}" dt="2023-05-30T16:21:03.198" v="222"/>
          <ac:spMkLst>
            <pc:docMk/>
            <pc:sldMk cId="2375938901" sldId="260"/>
            <ac:spMk id="72" creationId="{D1EA859B-E555-4109-94F3-6700E046E008}"/>
          </ac:spMkLst>
        </pc:spChg>
        <pc:spChg chg="add mod ord">
          <ac:chgData name="Paulina Skoczek (2219392)" userId="S::2219392@student.uwtsd.ac.uk::297149ff-17fc-4bf9-ac60-a7f756fa3a7e" providerId="AD" clId="Web-{AE741BEA-DE1C-1FFC-6E68-23D970F62F40}" dt="2023-05-30T16:32:11.830" v="263" actId="1076"/>
          <ac:spMkLst>
            <pc:docMk/>
            <pc:sldMk cId="2375938901" sldId="260"/>
            <ac:spMk id="73" creationId="{0D9233FD-3476-C182-B09A-F9E2B0BB7A25}"/>
          </ac:spMkLst>
        </pc:spChg>
        <pc:spChg chg="add del">
          <ac:chgData name="Paulina Skoczek (2219392)" userId="S::2219392@student.uwtsd.ac.uk::297149ff-17fc-4bf9-ac60-a7f756fa3a7e" providerId="AD" clId="Web-{AE741BEA-DE1C-1FFC-6E68-23D970F62F40}" dt="2023-05-30T16:11:36.460" v="66"/>
          <ac:spMkLst>
            <pc:docMk/>
            <pc:sldMk cId="2375938901" sldId="260"/>
            <ac:spMk id="74" creationId="{0D7B6173-1D58-48E2-83CF-37350F315F75}"/>
          </ac:spMkLst>
        </pc:spChg>
        <pc:spChg chg="add del">
          <ac:chgData name="Paulina Skoczek (2219392)" userId="S::2219392@student.uwtsd.ac.uk::297149ff-17fc-4bf9-ac60-a7f756fa3a7e" providerId="AD" clId="Web-{AE741BEA-DE1C-1FFC-6E68-23D970F62F40}" dt="2023-05-30T16:11:36.460" v="66"/>
          <ac:spMkLst>
            <pc:docMk/>
            <pc:sldMk cId="2375938901" sldId="260"/>
            <ac:spMk id="75" creationId="{2F36CA75-CFBF-4844-B719-8FE9EBADA9AF}"/>
          </ac:spMkLst>
        </pc:spChg>
        <pc:spChg chg="add del">
          <ac:chgData name="Paulina Skoczek (2219392)" userId="S::2219392@student.uwtsd.ac.uk::297149ff-17fc-4bf9-ac60-a7f756fa3a7e" providerId="AD" clId="Web-{AE741BEA-DE1C-1FFC-6E68-23D970F62F40}" dt="2023-05-30T16:11:36.460" v="66"/>
          <ac:spMkLst>
            <pc:docMk/>
            <pc:sldMk cId="2375938901" sldId="260"/>
            <ac:spMk id="76" creationId="{3D4A84B9-E564-4DD0-97F8-DBF1C460C28A}"/>
          </ac:spMkLst>
        </pc:spChg>
        <pc:spChg chg="add del">
          <ac:chgData name="Paulina Skoczek (2219392)" userId="S::2219392@student.uwtsd.ac.uk::297149ff-17fc-4bf9-ac60-a7f756fa3a7e" providerId="AD" clId="Web-{AE741BEA-DE1C-1FFC-6E68-23D970F62F40}" dt="2023-05-30T16:11:36.460" v="66"/>
          <ac:spMkLst>
            <pc:docMk/>
            <pc:sldMk cId="2375938901" sldId="260"/>
            <ac:spMk id="77" creationId="{730145E9-D391-7D57-1BEF-DB48D473EA32}"/>
          </ac:spMkLst>
        </pc:spChg>
        <pc:spChg chg="add del">
          <ac:chgData name="Paulina Skoczek (2219392)" userId="S::2219392@student.uwtsd.ac.uk::297149ff-17fc-4bf9-ac60-a7f756fa3a7e" providerId="AD" clId="Web-{AE741BEA-DE1C-1FFC-6E68-23D970F62F40}" dt="2023-05-30T16:22:56.764" v="232"/>
          <ac:spMkLst>
            <pc:docMk/>
            <pc:sldMk cId="2375938901" sldId="260"/>
            <ac:spMk id="78" creationId="{F13C74B1-5B17-4795-BED0-7140497B445A}"/>
          </ac:spMkLst>
        </pc:spChg>
        <pc:spChg chg="add del">
          <ac:chgData name="Paulina Skoczek (2219392)" userId="S::2219392@student.uwtsd.ac.uk::297149ff-17fc-4bf9-ac60-a7f756fa3a7e" providerId="AD" clId="Web-{AE741BEA-DE1C-1FFC-6E68-23D970F62F40}" dt="2023-05-30T16:29:22.918" v="259"/>
          <ac:spMkLst>
            <pc:docMk/>
            <pc:sldMk cId="2375938901" sldId="260"/>
            <ac:spMk id="79" creationId="{F13C74B1-5B17-4795-BED0-7140497B445A}"/>
          </ac:spMkLst>
        </pc:spChg>
        <pc:spChg chg="add del">
          <ac:chgData name="Paulina Skoczek (2219392)" userId="S::2219392@student.uwtsd.ac.uk::297149ff-17fc-4bf9-ac60-a7f756fa3a7e" providerId="AD" clId="Web-{AE741BEA-DE1C-1FFC-6E68-23D970F62F40}" dt="2023-05-30T16:22:56.764" v="232"/>
          <ac:spMkLst>
            <pc:docMk/>
            <pc:sldMk cId="2375938901" sldId="260"/>
            <ac:spMk id="80" creationId="{D4974D33-8DC5-464E-8C6D-BE58F0669C17}"/>
          </ac:spMkLst>
        </pc:spChg>
        <pc:spChg chg="add del">
          <ac:chgData name="Paulina Skoczek (2219392)" userId="S::2219392@student.uwtsd.ac.uk::297149ff-17fc-4bf9-ac60-a7f756fa3a7e" providerId="AD" clId="Web-{AE741BEA-DE1C-1FFC-6E68-23D970F62F40}" dt="2023-05-30T16:29:22.918" v="259"/>
          <ac:spMkLst>
            <pc:docMk/>
            <pc:sldMk cId="2375938901" sldId="260"/>
            <ac:spMk id="81" creationId="{D4974D33-8DC5-464E-8C6D-BE58F0669C17}"/>
          </ac:spMkLst>
        </pc:spChg>
        <pc:spChg chg="add del">
          <ac:chgData name="Paulina Skoczek (2219392)" userId="S::2219392@student.uwtsd.ac.uk::297149ff-17fc-4bf9-ac60-a7f756fa3a7e" providerId="AD" clId="Web-{AE741BEA-DE1C-1FFC-6E68-23D970F62F40}" dt="2023-05-30T16:22:49.201" v="229"/>
          <ac:spMkLst>
            <pc:docMk/>
            <pc:sldMk cId="2375938901" sldId="260"/>
            <ac:spMk id="85" creationId="{ECE1DA53-9811-4831-9BFB-3E8658F0806F}"/>
          </ac:spMkLst>
        </pc:spChg>
        <pc:spChg chg="add del">
          <ac:chgData name="Paulina Skoczek (2219392)" userId="S::2219392@student.uwtsd.ac.uk::297149ff-17fc-4bf9-ac60-a7f756fa3a7e" providerId="AD" clId="Web-{AE741BEA-DE1C-1FFC-6E68-23D970F62F40}" dt="2023-05-30T16:32:01.767" v="262"/>
          <ac:spMkLst>
            <pc:docMk/>
            <pc:sldMk cId="2375938901" sldId="260"/>
            <ac:spMk id="86" creationId="{C5E6CFF1-2F42-4E10-9A97-F116F46F53FE}"/>
          </ac:spMkLst>
        </pc:spChg>
        <pc:spChg chg="add del">
          <ac:chgData name="Paulina Skoczek (2219392)" userId="S::2219392@student.uwtsd.ac.uk::297149ff-17fc-4bf9-ac60-a7f756fa3a7e" providerId="AD" clId="Web-{AE741BEA-DE1C-1FFC-6E68-23D970F62F40}" dt="2023-05-30T16:22:56.530" v="231"/>
          <ac:spMkLst>
            <pc:docMk/>
            <pc:sldMk cId="2375938901" sldId="260"/>
            <ac:spMk id="90" creationId="{A5222E4B-FE84-4ECD-BF23-42FF2DAE464A}"/>
          </ac:spMkLst>
        </pc:spChg>
        <pc:spChg chg="add del">
          <ac:chgData name="Paulina Skoczek (2219392)" userId="S::2219392@student.uwtsd.ac.uk::297149ff-17fc-4bf9-ac60-a7f756fa3a7e" providerId="AD" clId="Web-{AE741BEA-DE1C-1FFC-6E68-23D970F62F40}" dt="2023-05-30T16:22:56.530" v="231"/>
          <ac:spMkLst>
            <pc:docMk/>
            <pc:sldMk cId="2375938901" sldId="260"/>
            <ac:spMk id="91" creationId="{5FC9E5C3-B8DC-4532-8C1F-4D5331C64C08}"/>
          </ac:spMkLst>
        </pc:spChg>
        <pc:spChg chg="add">
          <ac:chgData name="Paulina Skoczek (2219392)" userId="S::2219392@student.uwtsd.ac.uk::297149ff-17fc-4bf9-ac60-a7f756fa3a7e" providerId="AD" clId="Web-{AE741BEA-DE1C-1FFC-6E68-23D970F62F40}" dt="2023-05-30T16:32:01.767" v="262"/>
          <ac:spMkLst>
            <pc:docMk/>
            <pc:sldMk cId="2375938901" sldId="260"/>
            <ac:spMk id="92" creationId="{AAB8EDC3-1C0D-4505-A2C7-839A5161FB53}"/>
          </ac:spMkLst>
        </pc:spChg>
        <pc:spChg chg="add del">
          <ac:chgData name="Paulina Skoczek (2219392)" userId="S::2219392@student.uwtsd.ac.uk::297149ff-17fc-4bf9-ac60-a7f756fa3a7e" providerId="AD" clId="Web-{AE741BEA-DE1C-1FFC-6E68-23D970F62F40}" dt="2023-05-30T16:23:28.234" v="233"/>
          <ac:spMkLst>
            <pc:docMk/>
            <pc:sldMk cId="2375938901" sldId="260"/>
            <ac:spMk id="93" creationId="{ABE4CC7E-D3D5-4A5F-8D07-29DA1CD3C64A}"/>
          </ac:spMkLst>
        </pc:spChg>
        <pc:spChg chg="add del">
          <ac:chgData name="Paulina Skoczek (2219392)" userId="S::2219392@student.uwtsd.ac.uk::297149ff-17fc-4bf9-ac60-a7f756fa3a7e" providerId="AD" clId="Web-{AE741BEA-DE1C-1FFC-6E68-23D970F62F40}" dt="2023-05-30T16:23:28.234" v="233"/>
          <ac:spMkLst>
            <pc:docMk/>
            <pc:sldMk cId="2375938901" sldId="260"/>
            <ac:spMk id="94" creationId="{C63FD33C-F836-4A02-B497-41519F060851}"/>
          </ac:spMkLst>
        </pc:spChg>
        <pc:spChg chg="add">
          <ac:chgData name="Paulina Skoczek (2219392)" userId="S::2219392@student.uwtsd.ac.uk::297149ff-17fc-4bf9-ac60-a7f756fa3a7e" providerId="AD" clId="Web-{AE741BEA-DE1C-1FFC-6E68-23D970F62F40}" dt="2023-05-30T16:32:01.767" v="262"/>
          <ac:spMkLst>
            <pc:docMk/>
            <pc:sldMk cId="2375938901" sldId="260"/>
            <ac:spMk id="95" creationId="{2069E294-3813-4588-9E9C-AEA08F9C4DA1}"/>
          </ac:spMkLst>
        </pc:spChg>
        <pc:spChg chg="add del">
          <ac:chgData name="Paulina Skoczek (2219392)" userId="S::2219392@student.uwtsd.ac.uk::297149ff-17fc-4bf9-ac60-a7f756fa3a7e" providerId="AD" clId="Web-{AE741BEA-DE1C-1FFC-6E68-23D970F62F40}" dt="2023-05-30T16:24:55.456" v="249"/>
          <ac:spMkLst>
            <pc:docMk/>
            <pc:sldMk cId="2375938901" sldId="260"/>
            <ac:spMk id="99" creationId="{3DC28794-3B89-462C-BE95-927A51D7D219}"/>
          </ac:spMkLst>
        </pc:spChg>
        <pc:spChg chg="add del">
          <ac:chgData name="Paulina Skoczek (2219392)" userId="S::2219392@student.uwtsd.ac.uk::297149ff-17fc-4bf9-ac60-a7f756fa3a7e" providerId="AD" clId="Web-{AE741BEA-DE1C-1FFC-6E68-23D970F62F40}" dt="2023-05-30T16:24:55.456" v="249"/>
          <ac:spMkLst>
            <pc:docMk/>
            <pc:sldMk cId="2375938901" sldId="260"/>
            <ac:spMk id="101" creationId="{8BF1BF76-D9C8-49D3-9A7F-D43C497C3A82}"/>
          </ac:spMkLst>
        </pc:spChg>
        <pc:spChg chg="add del">
          <ac:chgData name="Paulina Skoczek (2219392)" userId="S::2219392@student.uwtsd.ac.uk::297149ff-17fc-4bf9-ac60-a7f756fa3a7e" providerId="AD" clId="Web-{AE741BEA-DE1C-1FFC-6E68-23D970F62F40}" dt="2023-05-30T16:24:55.456" v="249"/>
          <ac:spMkLst>
            <pc:docMk/>
            <pc:sldMk cId="2375938901" sldId="260"/>
            <ac:spMk id="111" creationId="{59E7F326-090A-45F0-9F6C-D98AF5160A77}"/>
          </ac:spMkLst>
        </pc:spChg>
        <pc:spChg chg="add del">
          <ac:chgData name="Paulina Skoczek (2219392)" userId="S::2219392@student.uwtsd.ac.uk::297149ff-17fc-4bf9-ac60-a7f756fa3a7e" providerId="AD" clId="Web-{AE741BEA-DE1C-1FFC-6E68-23D970F62F40}" dt="2023-05-30T16:24:55.456" v="249"/>
          <ac:spMkLst>
            <pc:docMk/>
            <pc:sldMk cId="2375938901" sldId="260"/>
            <ac:spMk id="113" creationId="{DF20FE9C-08B6-451E-BEDA-401A81BD4F2F}"/>
          </ac:spMkLst>
        </pc:spChg>
        <pc:spChg chg="add del">
          <ac:chgData name="Paulina Skoczek (2219392)" userId="S::2219392@student.uwtsd.ac.uk::297149ff-17fc-4bf9-ac60-a7f756fa3a7e" providerId="AD" clId="Web-{AE741BEA-DE1C-1FFC-6E68-23D970F62F40}" dt="2023-05-30T16:25:19.972" v="250"/>
          <ac:spMkLst>
            <pc:docMk/>
            <pc:sldMk cId="2375938901" sldId="260"/>
            <ac:spMk id="130" creationId="{A9D6EEA4-51EF-4796-BE5B-F3EB11F23ED7}"/>
          </ac:spMkLst>
        </pc:spChg>
        <pc:spChg chg="add del">
          <ac:chgData name="Paulina Skoczek (2219392)" userId="S::2219392@student.uwtsd.ac.uk::297149ff-17fc-4bf9-ac60-a7f756fa3a7e" providerId="AD" clId="Web-{AE741BEA-DE1C-1FFC-6E68-23D970F62F40}" dt="2023-05-30T16:25:40.786" v="254"/>
          <ac:spMkLst>
            <pc:docMk/>
            <pc:sldMk cId="2375938901" sldId="260"/>
            <ac:spMk id="135" creationId="{C0A1ED06-4733-4020-9C60-81D4D801408D}"/>
          </ac:spMkLst>
        </pc:spChg>
        <pc:spChg chg="add del">
          <ac:chgData name="Paulina Skoczek (2219392)" userId="S::2219392@student.uwtsd.ac.uk::297149ff-17fc-4bf9-ac60-a7f756fa3a7e" providerId="AD" clId="Web-{AE741BEA-DE1C-1FFC-6E68-23D970F62F40}" dt="2023-05-30T16:25:40.786" v="254"/>
          <ac:spMkLst>
            <pc:docMk/>
            <pc:sldMk cId="2375938901" sldId="260"/>
            <ac:spMk id="137" creationId="{B0CA3509-3AF9-45FE-93ED-57BB5D5E8E07}"/>
          </ac:spMkLst>
        </pc:spChg>
        <pc:spChg chg="add del">
          <ac:chgData name="Paulina Skoczek (2219392)" userId="S::2219392@student.uwtsd.ac.uk::297149ff-17fc-4bf9-ac60-a7f756fa3a7e" providerId="AD" clId="Web-{AE741BEA-DE1C-1FFC-6E68-23D970F62F40}" dt="2023-05-30T16:25:40.489" v="253"/>
          <ac:spMkLst>
            <pc:docMk/>
            <pc:sldMk cId="2375938901" sldId="260"/>
            <ac:spMk id="142" creationId="{3DC28794-3B89-462C-BE95-927A51D7D219}"/>
          </ac:spMkLst>
        </pc:spChg>
        <pc:spChg chg="add del">
          <ac:chgData name="Paulina Skoczek (2219392)" userId="S::2219392@student.uwtsd.ac.uk::297149ff-17fc-4bf9-ac60-a7f756fa3a7e" providerId="AD" clId="Web-{AE741BEA-DE1C-1FFC-6E68-23D970F62F40}" dt="2023-05-30T16:25:40.489" v="253"/>
          <ac:spMkLst>
            <pc:docMk/>
            <pc:sldMk cId="2375938901" sldId="260"/>
            <ac:spMk id="144" creationId="{8BF1BF76-D9C8-49D3-9A7F-D43C497C3A82}"/>
          </ac:spMkLst>
        </pc:spChg>
        <pc:spChg chg="add del">
          <ac:chgData name="Paulina Skoczek (2219392)" userId="S::2219392@student.uwtsd.ac.uk::297149ff-17fc-4bf9-ac60-a7f756fa3a7e" providerId="AD" clId="Web-{AE741BEA-DE1C-1FFC-6E68-23D970F62F40}" dt="2023-05-30T16:25:40.489" v="253"/>
          <ac:spMkLst>
            <pc:docMk/>
            <pc:sldMk cId="2375938901" sldId="260"/>
            <ac:spMk id="154" creationId="{59E7F326-090A-45F0-9F6C-D98AF5160A77}"/>
          </ac:spMkLst>
        </pc:spChg>
        <pc:spChg chg="add del">
          <ac:chgData name="Paulina Skoczek (2219392)" userId="S::2219392@student.uwtsd.ac.uk::297149ff-17fc-4bf9-ac60-a7f756fa3a7e" providerId="AD" clId="Web-{AE741BEA-DE1C-1FFC-6E68-23D970F62F40}" dt="2023-05-30T16:25:40.489" v="253"/>
          <ac:spMkLst>
            <pc:docMk/>
            <pc:sldMk cId="2375938901" sldId="260"/>
            <ac:spMk id="156" creationId="{DF20FE9C-08B6-451E-BEDA-401A81BD4F2F}"/>
          </ac:spMkLst>
        </pc:spChg>
        <pc:grpChg chg="add del">
          <ac:chgData name="Paulina Skoczek (2219392)" userId="S::2219392@student.uwtsd.ac.uk::297149ff-17fc-4bf9-ac60-a7f756fa3a7e" providerId="AD" clId="Web-{AE741BEA-DE1C-1FFC-6E68-23D970F62F40}" dt="2023-05-30T16:17:09.643" v="153"/>
          <ac:grpSpMkLst>
            <pc:docMk/>
            <pc:sldMk cId="2375938901" sldId="260"/>
            <ac:grpSpMk id="12" creationId="{A3CB7779-72E2-4E92-AE18-6BBC335DD881}"/>
          </ac:grpSpMkLst>
        </pc:grpChg>
        <pc:grpChg chg="add del">
          <ac:chgData name="Paulina Skoczek (2219392)" userId="S::2219392@student.uwtsd.ac.uk::297149ff-17fc-4bf9-ac60-a7f756fa3a7e" providerId="AD" clId="Web-{AE741BEA-DE1C-1FFC-6E68-23D970F62F40}" dt="2023-05-30T16:09:30.409" v="61"/>
          <ac:grpSpMkLst>
            <pc:docMk/>
            <pc:sldMk cId="2375938901" sldId="260"/>
            <ac:grpSpMk id="15" creationId="{38E62E29-CCA4-46D9-A2B7-FFBB63215A7C}"/>
          </ac:grpSpMkLst>
        </pc:grpChg>
        <pc:grpChg chg="add del">
          <ac:chgData name="Paulina Skoczek (2219392)" userId="S::2219392@student.uwtsd.ac.uk::297149ff-17fc-4bf9-ac60-a7f756fa3a7e" providerId="AD" clId="Web-{AE741BEA-DE1C-1FFC-6E68-23D970F62F40}" dt="2023-05-30T16:09:30.409" v="61"/>
          <ac:grpSpMkLst>
            <pc:docMk/>
            <pc:sldMk cId="2375938901" sldId="260"/>
            <ac:grpSpMk id="27" creationId="{80864D66-4BEF-4628-B9DC-C382A4BC26FB}"/>
          </ac:grpSpMkLst>
        </pc:grpChg>
        <pc:grpChg chg="add del">
          <ac:chgData name="Paulina Skoczek (2219392)" userId="S::2219392@student.uwtsd.ac.uk::297149ff-17fc-4bf9-ac60-a7f756fa3a7e" providerId="AD" clId="Web-{AE741BEA-DE1C-1FFC-6E68-23D970F62F40}" dt="2023-05-30T16:09:30.409" v="61"/>
          <ac:grpSpMkLst>
            <pc:docMk/>
            <pc:sldMk cId="2375938901" sldId="260"/>
            <ac:grpSpMk id="33" creationId="{F67C7EE6-E29C-4D84-B2C6-7B20A0FDAF23}"/>
          </ac:grpSpMkLst>
        </pc:grpChg>
        <pc:grpChg chg="add del">
          <ac:chgData name="Paulina Skoczek (2219392)" userId="S::2219392@student.uwtsd.ac.uk::297149ff-17fc-4bf9-ac60-a7f756fa3a7e" providerId="AD" clId="Web-{AE741BEA-DE1C-1FFC-6E68-23D970F62F40}" dt="2023-05-30T16:18:11.895" v="163"/>
          <ac:grpSpMkLst>
            <pc:docMk/>
            <pc:sldMk cId="2375938901" sldId="260"/>
            <ac:grpSpMk id="41" creationId="{A3CB7779-72E2-4E92-AE18-6BBC335DD881}"/>
          </ac:grpSpMkLst>
        </pc:grpChg>
        <pc:grpChg chg="add del">
          <ac:chgData name="Paulina Skoczek (2219392)" userId="S::2219392@student.uwtsd.ac.uk::297149ff-17fc-4bf9-ac60-a7f756fa3a7e" providerId="AD" clId="Web-{AE741BEA-DE1C-1FFC-6E68-23D970F62F40}" dt="2023-05-30T16:11:29.756" v="64"/>
          <ac:grpSpMkLst>
            <pc:docMk/>
            <pc:sldMk cId="2375938901" sldId="260"/>
            <ac:grpSpMk id="50" creationId="{38E62E29-CCA4-46D9-A2B7-FFBB63215A7C}"/>
          </ac:grpSpMkLst>
        </pc:grpChg>
        <pc:grpChg chg="add del">
          <ac:chgData name="Paulina Skoczek (2219392)" userId="S::2219392@student.uwtsd.ac.uk::297149ff-17fc-4bf9-ac60-a7f756fa3a7e" providerId="AD" clId="Web-{AE741BEA-DE1C-1FFC-6E68-23D970F62F40}" dt="2023-05-30T16:11:29.756" v="64"/>
          <ac:grpSpMkLst>
            <pc:docMk/>
            <pc:sldMk cId="2375938901" sldId="260"/>
            <ac:grpSpMk id="62" creationId="{80864D66-4BEF-4628-B9DC-C382A4BC26FB}"/>
          </ac:grpSpMkLst>
        </pc:grpChg>
        <pc:grpChg chg="add del">
          <ac:chgData name="Paulina Skoczek (2219392)" userId="S::2219392@student.uwtsd.ac.uk::297149ff-17fc-4bf9-ac60-a7f756fa3a7e" providerId="AD" clId="Web-{AE741BEA-DE1C-1FFC-6E68-23D970F62F40}" dt="2023-05-30T16:11:29.756" v="64"/>
          <ac:grpSpMkLst>
            <pc:docMk/>
            <pc:sldMk cId="2375938901" sldId="260"/>
            <ac:grpSpMk id="68" creationId="{F67C7EE6-E29C-4D84-B2C6-7B20A0FDAF23}"/>
          </ac:grpSpMkLst>
        </pc:grpChg>
        <pc:grpChg chg="add del">
          <ac:chgData name="Paulina Skoczek (2219392)" userId="S::2219392@student.uwtsd.ac.uk::297149ff-17fc-4bf9-ac60-a7f756fa3a7e" providerId="AD" clId="Web-{AE741BEA-DE1C-1FFC-6E68-23D970F62F40}" dt="2023-05-30T16:22:56.530" v="231"/>
          <ac:grpSpMkLst>
            <pc:docMk/>
            <pc:sldMk cId="2375938901" sldId="260"/>
            <ac:grpSpMk id="87" creationId="{D2A542E6-1924-4FE2-89D1-3CB19468C1F6}"/>
          </ac:grpSpMkLst>
        </pc:grpChg>
        <pc:grpChg chg="add del">
          <ac:chgData name="Paulina Skoczek (2219392)" userId="S::2219392@student.uwtsd.ac.uk::297149ff-17fc-4bf9-ac60-a7f756fa3a7e" providerId="AD" clId="Web-{AE741BEA-DE1C-1FFC-6E68-23D970F62F40}" dt="2023-05-30T16:24:55.456" v="249"/>
          <ac:grpSpMkLst>
            <pc:docMk/>
            <pc:sldMk cId="2375938901" sldId="260"/>
            <ac:grpSpMk id="103" creationId="{38E62E29-CCA4-46D9-A2B7-FFBB63215A7C}"/>
          </ac:grpSpMkLst>
        </pc:grpChg>
        <pc:grpChg chg="add del">
          <ac:chgData name="Paulina Skoczek (2219392)" userId="S::2219392@student.uwtsd.ac.uk::297149ff-17fc-4bf9-ac60-a7f756fa3a7e" providerId="AD" clId="Web-{AE741BEA-DE1C-1FFC-6E68-23D970F62F40}" dt="2023-05-30T16:24:55.456" v="249"/>
          <ac:grpSpMkLst>
            <pc:docMk/>
            <pc:sldMk cId="2375938901" sldId="260"/>
            <ac:grpSpMk id="115" creationId="{80864D66-4BEF-4628-B9DC-C382A4BC26FB}"/>
          </ac:grpSpMkLst>
        </pc:grpChg>
        <pc:grpChg chg="add del">
          <ac:chgData name="Paulina Skoczek (2219392)" userId="S::2219392@student.uwtsd.ac.uk::297149ff-17fc-4bf9-ac60-a7f756fa3a7e" providerId="AD" clId="Web-{AE741BEA-DE1C-1FFC-6E68-23D970F62F40}" dt="2023-05-30T16:24:55.456" v="249"/>
          <ac:grpSpMkLst>
            <pc:docMk/>
            <pc:sldMk cId="2375938901" sldId="260"/>
            <ac:grpSpMk id="121" creationId="{F67C7EE6-E29C-4D84-B2C6-7B20A0FDAF23}"/>
          </ac:grpSpMkLst>
        </pc:grpChg>
        <pc:grpChg chg="add del">
          <ac:chgData name="Paulina Skoczek (2219392)" userId="S::2219392@student.uwtsd.ac.uk::297149ff-17fc-4bf9-ac60-a7f756fa3a7e" providerId="AD" clId="Web-{AE741BEA-DE1C-1FFC-6E68-23D970F62F40}" dt="2023-05-30T16:25:40.489" v="253"/>
          <ac:grpSpMkLst>
            <pc:docMk/>
            <pc:sldMk cId="2375938901" sldId="260"/>
            <ac:grpSpMk id="146" creationId="{38E62E29-CCA4-46D9-A2B7-FFBB63215A7C}"/>
          </ac:grpSpMkLst>
        </pc:grpChg>
        <pc:grpChg chg="add del">
          <ac:chgData name="Paulina Skoczek (2219392)" userId="S::2219392@student.uwtsd.ac.uk::297149ff-17fc-4bf9-ac60-a7f756fa3a7e" providerId="AD" clId="Web-{AE741BEA-DE1C-1FFC-6E68-23D970F62F40}" dt="2023-05-30T16:25:40.489" v="253"/>
          <ac:grpSpMkLst>
            <pc:docMk/>
            <pc:sldMk cId="2375938901" sldId="260"/>
            <ac:grpSpMk id="158" creationId="{80864D66-4BEF-4628-B9DC-C382A4BC26FB}"/>
          </ac:grpSpMkLst>
        </pc:grpChg>
        <pc:grpChg chg="add del">
          <ac:chgData name="Paulina Skoczek (2219392)" userId="S::2219392@student.uwtsd.ac.uk::297149ff-17fc-4bf9-ac60-a7f756fa3a7e" providerId="AD" clId="Web-{AE741BEA-DE1C-1FFC-6E68-23D970F62F40}" dt="2023-05-30T16:25:40.489" v="253"/>
          <ac:grpSpMkLst>
            <pc:docMk/>
            <pc:sldMk cId="2375938901" sldId="260"/>
            <ac:grpSpMk id="164" creationId="{F67C7EE6-E29C-4D84-B2C6-7B20A0FDAF23}"/>
          </ac:grpSpMkLst>
        </pc:grpChg>
        <pc:picChg chg="add del mod ord">
          <ac:chgData name="Paulina Skoczek (2219392)" userId="S::2219392@student.uwtsd.ac.uk::297149ff-17fc-4bf9-ac60-a7f756fa3a7e" providerId="AD" clId="Web-{AE741BEA-DE1C-1FFC-6E68-23D970F62F40}" dt="2023-05-30T16:28:02.009" v="257"/>
          <ac:picMkLst>
            <pc:docMk/>
            <pc:sldMk cId="2375938901" sldId="260"/>
            <ac:picMk id="4" creationId="{F331C149-BD05-DE9E-B033-CC9CCC0488E0}"/>
          </ac:picMkLst>
        </pc:picChg>
        <pc:picChg chg="add mod">
          <ac:chgData name="Paulina Skoczek (2219392)" userId="S::2219392@student.uwtsd.ac.uk::297149ff-17fc-4bf9-ac60-a7f756fa3a7e" providerId="AD" clId="Web-{AE741BEA-DE1C-1FFC-6E68-23D970F62F40}" dt="2023-05-30T16:32:01.767" v="262"/>
          <ac:picMkLst>
            <pc:docMk/>
            <pc:sldMk cId="2375938901" sldId="260"/>
            <ac:picMk id="7" creationId="{63320451-6C9A-1865-B8E0-A464CA73EC8F}"/>
          </ac:picMkLst>
        </pc:picChg>
        <pc:picChg chg="add mod">
          <ac:chgData name="Paulina Skoczek (2219392)" userId="S::2219392@student.uwtsd.ac.uk::297149ff-17fc-4bf9-ac60-a7f756fa3a7e" providerId="AD" clId="Web-{AE741BEA-DE1C-1FFC-6E68-23D970F62F40}" dt="2023-05-30T16:32:01.767" v="262"/>
          <ac:picMkLst>
            <pc:docMk/>
            <pc:sldMk cId="2375938901" sldId="260"/>
            <ac:picMk id="45" creationId="{48BDE225-3524-EFFF-9E02-C8FAE1AD7A9F}"/>
          </ac:picMkLst>
        </pc:picChg>
        <pc:picChg chg="add del">
          <ac:chgData name="Paulina Skoczek (2219392)" userId="S::2219392@student.uwtsd.ac.uk::297149ff-17fc-4bf9-ac60-a7f756fa3a7e" providerId="AD" clId="Web-{AE741BEA-DE1C-1FFC-6E68-23D970F62F40}" dt="2023-05-30T16:11:36.460" v="66"/>
          <ac:picMkLst>
            <pc:docMk/>
            <pc:sldMk cId="2375938901" sldId="260"/>
            <ac:picMk id="56" creationId="{4A599609-F5C2-4A0B-A992-913F814A631A}"/>
          </ac:picMkLst>
        </pc:picChg>
        <pc:cxnChg chg="add del">
          <ac:chgData name="Paulina Skoczek (2219392)" userId="S::2219392@student.uwtsd.ac.uk::297149ff-17fc-4bf9-ac60-a7f756fa3a7e" providerId="AD" clId="Web-{AE741BEA-DE1C-1FFC-6E68-23D970F62F40}" dt="2023-05-30T16:32:01.767" v="262"/>
          <ac:cxnSpMkLst>
            <pc:docMk/>
            <pc:sldMk cId="2375938901" sldId="260"/>
            <ac:cxnSpMk id="88" creationId="{96A8629B-8289-498B-939B-1CA0C106182C}"/>
          </ac:cxnSpMkLst>
        </pc:cxnChg>
      </pc:sldChg>
      <pc:sldChg chg="addSp delSp modSp new mod modTransition setBg addAnim delAnim">
        <pc:chgData name="Paulina Skoczek (2219392)" userId="S::2219392@student.uwtsd.ac.uk::297149ff-17fc-4bf9-ac60-a7f756fa3a7e" providerId="AD" clId="Web-{AE741BEA-DE1C-1FFC-6E68-23D970F62F40}" dt="2023-05-30T19:18:50.064" v="1796" actId="1076"/>
        <pc:sldMkLst>
          <pc:docMk/>
          <pc:sldMk cId="62501086" sldId="261"/>
        </pc:sldMkLst>
        <pc:spChg chg="mod">
          <ac:chgData name="Paulina Skoczek (2219392)" userId="S::2219392@student.uwtsd.ac.uk::297149ff-17fc-4bf9-ac60-a7f756fa3a7e" providerId="AD" clId="Web-{AE741BEA-DE1C-1FFC-6E68-23D970F62F40}" dt="2023-05-30T17:29:58.039" v="657" actId="20577"/>
          <ac:spMkLst>
            <pc:docMk/>
            <pc:sldMk cId="62501086" sldId="261"/>
            <ac:spMk id="2" creationId="{280395C8-7B5A-08DF-F5DE-1F2C8DB4FB9D}"/>
          </ac:spMkLst>
        </pc:spChg>
        <pc:spChg chg="del mod">
          <ac:chgData name="Paulina Skoczek (2219392)" userId="S::2219392@student.uwtsd.ac.uk::297149ff-17fc-4bf9-ac60-a7f756fa3a7e" providerId="AD" clId="Web-{AE741BEA-DE1C-1FFC-6E68-23D970F62F40}" dt="2023-05-30T16:36:15.651" v="283"/>
          <ac:spMkLst>
            <pc:docMk/>
            <pc:sldMk cId="62501086" sldId="261"/>
            <ac:spMk id="3" creationId="{2E968788-E1AC-57DF-8F3B-04D13A8EA298}"/>
          </ac:spMkLst>
        </pc:spChg>
        <pc:spChg chg="add del mod">
          <ac:chgData name="Paulina Skoczek (2219392)" userId="S::2219392@student.uwtsd.ac.uk::297149ff-17fc-4bf9-ac60-a7f756fa3a7e" providerId="AD" clId="Web-{AE741BEA-DE1C-1FFC-6E68-23D970F62F40}" dt="2023-05-30T16:37:50.826" v="285"/>
          <ac:spMkLst>
            <pc:docMk/>
            <pc:sldMk cId="62501086" sldId="261"/>
            <ac:spMk id="20" creationId="{1DA66F38-23C0-BCC0-CD25-8AD680A3B837}"/>
          </ac:spMkLst>
        </pc:spChg>
        <pc:spChg chg="add mod">
          <ac:chgData name="Paulina Skoczek (2219392)" userId="S::2219392@student.uwtsd.ac.uk::297149ff-17fc-4bf9-ac60-a7f756fa3a7e" providerId="AD" clId="Web-{AE741BEA-DE1C-1FFC-6E68-23D970F62F40}" dt="2023-05-30T16:54:45.189" v="490" actId="20577"/>
          <ac:spMkLst>
            <pc:docMk/>
            <pc:sldMk cId="62501086" sldId="261"/>
            <ac:spMk id="43" creationId="{401031D6-634A-52BF-F6A2-02AA4799AAC2}"/>
          </ac:spMkLst>
        </pc:spChg>
        <pc:spChg chg="add del">
          <ac:chgData name="Paulina Skoczek (2219392)" userId="S::2219392@student.uwtsd.ac.uk::297149ff-17fc-4bf9-ac60-a7f756fa3a7e" providerId="AD" clId="Web-{AE741BEA-DE1C-1FFC-6E68-23D970F62F40}" dt="2023-05-30T16:46:07.046" v="372"/>
          <ac:spMkLst>
            <pc:docMk/>
            <pc:sldMk cId="62501086" sldId="261"/>
            <ac:spMk id="48" creationId="{907EF6B7-1338-4443-8C46-6A318D952DFD}"/>
          </ac:spMkLst>
        </pc:spChg>
        <pc:spChg chg="add del">
          <ac:chgData name="Paulina Skoczek (2219392)" userId="S::2219392@student.uwtsd.ac.uk::297149ff-17fc-4bf9-ac60-a7f756fa3a7e" providerId="AD" clId="Web-{AE741BEA-DE1C-1FFC-6E68-23D970F62F40}" dt="2023-05-30T16:46:29.625" v="374"/>
          <ac:spMkLst>
            <pc:docMk/>
            <pc:sldMk cId="62501086" sldId="261"/>
            <ac:spMk id="49" creationId="{8FC9BE17-9A7B-462D-AE50-3D8777387304}"/>
          </ac:spMkLst>
        </pc:spChg>
        <pc:spChg chg="add del">
          <ac:chgData name="Paulina Skoczek (2219392)" userId="S::2219392@student.uwtsd.ac.uk::297149ff-17fc-4bf9-ac60-a7f756fa3a7e" providerId="AD" clId="Web-{AE741BEA-DE1C-1FFC-6E68-23D970F62F40}" dt="2023-05-30T16:46:07.046" v="372"/>
          <ac:spMkLst>
            <pc:docMk/>
            <pc:sldMk cId="62501086" sldId="261"/>
            <ac:spMk id="50" creationId="{DAAE4CDD-124C-4DCF-9584-B6033B545DD5}"/>
          </ac:spMkLst>
        </pc:spChg>
        <pc:spChg chg="add del">
          <ac:chgData name="Paulina Skoczek (2219392)" userId="S::2219392@student.uwtsd.ac.uk::297149ff-17fc-4bf9-ac60-a7f756fa3a7e" providerId="AD" clId="Web-{AE741BEA-DE1C-1FFC-6E68-23D970F62F40}" dt="2023-05-30T16:46:29.625" v="374"/>
          <ac:spMkLst>
            <pc:docMk/>
            <pc:sldMk cId="62501086" sldId="261"/>
            <ac:spMk id="51" creationId="{3EBE8569-6AEC-4B8C-8D53-2DE337CDBA65}"/>
          </ac:spMkLst>
        </pc:spChg>
        <pc:spChg chg="add del">
          <ac:chgData name="Paulina Skoczek (2219392)" userId="S::2219392@student.uwtsd.ac.uk::297149ff-17fc-4bf9-ac60-a7f756fa3a7e" providerId="AD" clId="Web-{AE741BEA-DE1C-1FFC-6E68-23D970F62F40}" dt="2023-05-30T16:46:07.046" v="372"/>
          <ac:spMkLst>
            <pc:docMk/>
            <pc:sldMk cId="62501086" sldId="261"/>
            <ac:spMk id="52" creationId="{081E4A58-353D-44AE-B2FC-2A74E2E400F7}"/>
          </ac:spMkLst>
        </pc:spChg>
        <pc:spChg chg="add del">
          <ac:chgData name="Paulina Skoczek (2219392)" userId="S::2219392@student.uwtsd.ac.uk::297149ff-17fc-4bf9-ac60-a7f756fa3a7e" providerId="AD" clId="Web-{AE741BEA-DE1C-1FFC-6E68-23D970F62F40}" dt="2023-05-30T16:46:29.625" v="374"/>
          <ac:spMkLst>
            <pc:docMk/>
            <pc:sldMk cId="62501086" sldId="261"/>
            <ac:spMk id="53" creationId="{55D4142C-5077-457F-A6AD-3FECFDB39685}"/>
          </ac:spMkLst>
        </pc:spChg>
        <pc:spChg chg="add del">
          <ac:chgData name="Paulina Skoczek (2219392)" userId="S::2219392@student.uwtsd.ac.uk::297149ff-17fc-4bf9-ac60-a7f756fa3a7e" providerId="AD" clId="Web-{AE741BEA-DE1C-1FFC-6E68-23D970F62F40}" dt="2023-05-30T16:46:29.625" v="374"/>
          <ac:spMkLst>
            <pc:docMk/>
            <pc:sldMk cId="62501086" sldId="261"/>
            <ac:spMk id="55" creationId="{7A5F0580-5EE9-419F-96EE-B6529EF6E7D0}"/>
          </ac:spMkLst>
        </pc:spChg>
        <pc:spChg chg="add del">
          <ac:chgData name="Paulina Skoczek (2219392)" userId="S::2219392@student.uwtsd.ac.uk::297149ff-17fc-4bf9-ac60-a7f756fa3a7e" providerId="AD" clId="Web-{AE741BEA-DE1C-1FFC-6E68-23D970F62F40}" dt="2023-05-30T16:46:41.547" v="376"/>
          <ac:spMkLst>
            <pc:docMk/>
            <pc:sldMk cId="62501086" sldId="261"/>
            <ac:spMk id="57" creationId="{907EF6B7-1338-4443-8C46-6A318D952DFD}"/>
          </ac:spMkLst>
        </pc:spChg>
        <pc:spChg chg="add del">
          <ac:chgData name="Paulina Skoczek (2219392)" userId="S::2219392@student.uwtsd.ac.uk::297149ff-17fc-4bf9-ac60-a7f756fa3a7e" providerId="AD" clId="Web-{AE741BEA-DE1C-1FFC-6E68-23D970F62F40}" dt="2023-05-30T16:46:41.547" v="376"/>
          <ac:spMkLst>
            <pc:docMk/>
            <pc:sldMk cId="62501086" sldId="261"/>
            <ac:spMk id="58" creationId="{DAAE4CDD-124C-4DCF-9584-B6033B545DD5}"/>
          </ac:spMkLst>
        </pc:spChg>
        <pc:spChg chg="add del">
          <ac:chgData name="Paulina Skoczek (2219392)" userId="S::2219392@student.uwtsd.ac.uk::297149ff-17fc-4bf9-ac60-a7f756fa3a7e" providerId="AD" clId="Web-{AE741BEA-DE1C-1FFC-6E68-23D970F62F40}" dt="2023-05-30T16:46:41.547" v="376"/>
          <ac:spMkLst>
            <pc:docMk/>
            <pc:sldMk cId="62501086" sldId="261"/>
            <ac:spMk id="59" creationId="{081E4A58-353D-44AE-B2FC-2A74E2E400F7}"/>
          </ac:spMkLst>
        </pc:spChg>
        <pc:spChg chg="add del">
          <ac:chgData name="Paulina Skoczek (2219392)" userId="S::2219392@student.uwtsd.ac.uk::297149ff-17fc-4bf9-ac60-a7f756fa3a7e" providerId="AD" clId="Web-{AE741BEA-DE1C-1FFC-6E68-23D970F62F40}" dt="2023-05-30T16:46:48.485" v="378"/>
          <ac:spMkLst>
            <pc:docMk/>
            <pc:sldMk cId="62501086" sldId="261"/>
            <ac:spMk id="61" creationId="{17718681-A12E-49D6-9925-DD7C68176D61}"/>
          </ac:spMkLst>
        </pc:spChg>
        <pc:spChg chg="add del">
          <ac:chgData name="Paulina Skoczek (2219392)" userId="S::2219392@student.uwtsd.ac.uk::297149ff-17fc-4bf9-ac60-a7f756fa3a7e" providerId="AD" clId="Web-{AE741BEA-DE1C-1FFC-6E68-23D970F62F40}" dt="2023-05-30T16:46:48.485" v="378"/>
          <ac:spMkLst>
            <pc:docMk/>
            <pc:sldMk cId="62501086" sldId="261"/>
            <ac:spMk id="62" creationId="{FBD77573-9EF2-4C35-8285-A1CF6FBB0EA5}"/>
          </ac:spMkLst>
        </pc:spChg>
        <pc:spChg chg="add del">
          <ac:chgData name="Paulina Skoczek (2219392)" userId="S::2219392@student.uwtsd.ac.uk::297149ff-17fc-4bf9-ac60-a7f756fa3a7e" providerId="AD" clId="Web-{AE741BEA-DE1C-1FFC-6E68-23D970F62F40}" dt="2023-05-30T16:47:03.001" v="380"/>
          <ac:spMkLst>
            <pc:docMk/>
            <pc:sldMk cId="62501086" sldId="261"/>
            <ac:spMk id="64" creationId="{D009D6D5-DAC2-4A8B-A17A-E206B9012D09}"/>
          </ac:spMkLst>
        </pc:spChg>
        <pc:spChg chg="add del">
          <ac:chgData name="Paulina Skoczek (2219392)" userId="S::2219392@student.uwtsd.ac.uk::297149ff-17fc-4bf9-ac60-a7f756fa3a7e" providerId="AD" clId="Web-{AE741BEA-DE1C-1FFC-6E68-23D970F62F40}" dt="2023-05-30T16:48:06.269" v="391"/>
          <ac:spMkLst>
            <pc:docMk/>
            <pc:sldMk cId="62501086" sldId="261"/>
            <ac:spMk id="67" creationId="{70DFC902-7D23-471A-B557-B6B6917D7A0D}"/>
          </ac:spMkLst>
        </pc:spChg>
        <pc:spChg chg="add del">
          <ac:chgData name="Paulina Skoczek (2219392)" userId="S::2219392@student.uwtsd.ac.uk::297149ff-17fc-4bf9-ac60-a7f756fa3a7e" providerId="AD" clId="Web-{AE741BEA-DE1C-1FFC-6E68-23D970F62F40}" dt="2023-05-30T16:48:06.269" v="391"/>
          <ac:spMkLst>
            <pc:docMk/>
            <pc:sldMk cId="62501086" sldId="261"/>
            <ac:spMk id="68" creationId="{A55D5633-D557-4DCA-982C-FF36EB7A1C00}"/>
          </ac:spMkLst>
        </pc:spChg>
        <pc:spChg chg="add del">
          <ac:chgData name="Paulina Skoczek (2219392)" userId="S::2219392@student.uwtsd.ac.uk::297149ff-17fc-4bf9-ac60-a7f756fa3a7e" providerId="AD" clId="Web-{AE741BEA-DE1C-1FFC-6E68-23D970F62F40}" dt="2023-05-30T16:48:06.269" v="391"/>
          <ac:spMkLst>
            <pc:docMk/>
            <pc:sldMk cId="62501086" sldId="261"/>
            <ac:spMk id="69" creationId="{450D3AD2-FA80-415F-A9CE-54D884561CD7}"/>
          </ac:spMkLst>
        </pc:spChg>
        <pc:spChg chg="add del">
          <ac:chgData name="Paulina Skoczek (2219392)" userId="S::2219392@student.uwtsd.ac.uk::297149ff-17fc-4bf9-ac60-a7f756fa3a7e" providerId="AD" clId="Web-{AE741BEA-DE1C-1FFC-6E68-23D970F62F40}" dt="2023-05-30T16:48:03.972" v="388"/>
          <ac:spMkLst>
            <pc:docMk/>
            <pc:sldMk cId="62501086" sldId="261"/>
            <ac:spMk id="74" creationId="{E8009B31-EE3C-4DCE-88F0-EA3FE2AB8744}"/>
          </ac:spMkLst>
        </pc:spChg>
        <pc:spChg chg="add del">
          <ac:chgData name="Paulina Skoczek (2219392)" userId="S::2219392@student.uwtsd.ac.uk::297149ff-17fc-4bf9-ac60-a7f756fa3a7e" providerId="AD" clId="Web-{AE741BEA-DE1C-1FFC-6E68-23D970F62F40}" dt="2023-05-30T16:48:03.972" v="388"/>
          <ac:spMkLst>
            <pc:docMk/>
            <pc:sldMk cId="62501086" sldId="261"/>
            <ac:spMk id="76" creationId="{A82D9556-7EB0-4226-B5CF-E48584DA6B83}"/>
          </ac:spMkLst>
        </pc:spChg>
        <pc:spChg chg="add del">
          <ac:chgData name="Paulina Skoczek (2219392)" userId="S::2219392@student.uwtsd.ac.uk::297149ff-17fc-4bf9-ac60-a7f756fa3a7e" providerId="AD" clId="Web-{AE741BEA-DE1C-1FFC-6E68-23D970F62F40}" dt="2023-05-30T16:48:06.269" v="390"/>
          <ac:spMkLst>
            <pc:docMk/>
            <pc:sldMk cId="62501086" sldId="261"/>
            <ac:spMk id="78" creationId="{C6BFDF0B-6325-416D-926F-7141006DDBD0}"/>
          </ac:spMkLst>
        </pc:spChg>
        <pc:spChg chg="add del">
          <ac:chgData name="Paulina Skoczek (2219392)" userId="S::2219392@student.uwtsd.ac.uk::297149ff-17fc-4bf9-ac60-a7f756fa3a7e" providerId="AD" clId="Web-{AE741BEA-DE1C-1FFC-6E68-23D970F62F40}" dt="2023-05-30T16:48:06.269" v="390"/>
          <ac:spMkLst>
            <pc:docMk/>
            <pc:sldMk cId="62501086" sldId="261"/>
            <ac:spMk id="79" creationId="{B20EED73-1494-4E89-869B-E501A02B2408}"/>
          </ac:spMkLst>
        </pc:spChg>
        <pc:spChg chg="add del">
          <ac:chgData name="Paulina Skoczek (2219392)" userId="S::2219392@student.uwtsd.ac.uk::297149ff-17fc-4bf9-ac60-a7f756fa3a7e" providerId="AD" clId="Web-{AE741BEA-DE1C-1FFC-6E68-23D970F62F40}" dt="2023-05-30T16:48:06.269" v="390"/>
          <ac:spMkLst>
            <pc:docMk/>
            <pc:sldMk cId="62501086" sldId="261"/>
            <ac:spMk id="80" creationId="{E9D7A3A2-205A-4FD7-89D2-24FA8A54EA12}"/>
          </ac:spMkLst>
        </pc:spChg>
        <pc:spChg chg="add del">
          <ac:chgData name="Paulina Skoczek (2219392)" userId="S::2219392@student.uwtsd.ac.uk::297149ff-17fc-4bf9-ac60-a7f756fa3a7e" providerId="AD" clId="Web-{AE741BEA-DE1C-1FFC-6E68-23D970F62F40}" dt="2023-05-30T16:48:52.974" v="392"/>
          <ac:spMkLst>
            <pc:docMk/>
            <pc:sldMk cId="62501086" sldId="261"/>
            <ac:spMk id="82" creationId="{1C799903-48D5-4A31-A1A2-541072D9771E}"/>
          </ac:spMkLst>
        </pc:spChg>
        <pc:spChg chg="add del">
          <ac:chgData name="Paulina Skoczek (2219392)" userId="S::2219392@student.uwtsd.ac.uk::297149ff-17fc-4bf9-ac60-a7f756fa3a7e" providerId="AD" clId="Web-{AE741BEA-DE1C-1FFC-6E68-23D970F62F40}" dt="2023-05-30T16:48:52.974" v="392"/>
          <ac:spMkLst>
            <pc:docMk/>
            <pc:sldMk cId="62501086" sldId="261"/>
            <ac:spMk id="83" creationId="{8EFFF109-FC58-4FD3-BE05-9775A1310F55}"/>
          </ac:spMkLst>
        </pc:spChg>
        <pc:spChg chg="add del">
          <ac:chgData name="Paulina Skoczek (2219392)" userId="S::2219392@student.uwtsd.ac.uk::297149ff-17fc-4bf9-ac60-a7f756fa3a7e" providerId="AD" clId="Web-{AE741BEA-DE1C-1FFC-6E68-23D970F62F40}" dt="2023-05-30T16:48:52.974" v="392"/>
          <ac:spMkLst>
            <pc:docMk/>
            <pc:sldMk cId="62501086" sldId="261"/>
            <ac:spMk id="84" creationId="{E1B96AD6-92A9-4273-A62B-96A1C3E0BA95}"/>
          </ac:spMkLst>
        </pc:spChg>
        <pc:spChg chg="add del">
          <ac:chgData name="Paulina Skoczek (2219392)" userId="S::2219392@student.uwtsd.ac.uk::297149ff-17fc-4bf9-ac60-a7f756fa3a7e" providerId="AD" clId="Web-{AE741BEA-DE1C-1FFC-6E68-23D970F62F40}" dt="2023-05-30T16:48:52.974" v="392"/>
          <ac:spMkLst>
            <pc:docMk/>
            <pc:sldMk cId="62501086" sldId="261"/>
            <ac:spMk id="85" creationId="{463EEC44-1BA3-44ED-81FC-A644B04B2A44}"/>
          </ac:spMkLst>
        </pc:spChg>
        <pc:spChg chg="add">
          <ac:chgData name="Paulina Skoczek (2219392)" userId="S::2219392@student.uwtsd.ac.uk::297149ff-17fc-4bf9-ac60-a7f756fa3a7e" providerId="AD" clId="Web-{AE741BEA-DE1C-1FFC-6E68-23D970F62F40}" dt="2023-05-30T16:48:52.974" v="392"/>
          <ac:spMkLst>
            <pc:docMk/>
            <pc:sldMk cId="62501086" sldId="261"/>
            <ac:spMk id="92" creationId="{2550BE34-C2B8-49B8-8519-67A8CAD51AE9}"/>
          </ac:spMkLst>
        </pc:spChg>
        <pc:spChg chg="add">
          <ac:chgData name="Paulina Skoczek (2219392)" userId="S::2219392@student.uwtsd.ac.uk::297149ff-17fc-4bf9-ac60-a7f756fa3a7e" providerId="AD" clId="Web-{AE741BEA-DE1C-1FFC-6E68-23D970F62F40}" dt="2023-05-30T16:48:52.974" v="392"/>
          <ac:spMkLst>
            <pc:docMk/>
            <pc:sldMk cId="62501086" sldId="261"/>
            <ac:spMk id="94" creationId="{A7457DD9-5A45-400A-AB4B-4B4EDECA25F1}"/>
          </ac:spMkLst>
        </pc:spChg>
        <pc:spChg chg="add">
          <ac:chgData name="Paulina Skoczek (2219392)" userId="S::2219392@student.uwtsd.ac.uk::297149ff-17fc-4bf9-ac60-a7f756fa3a7e" providerId="AD" clId="Web-{AE741BEA-DE1C-1FFC-6E68-23D970F62F40}" dt="2023-05-30T16:48:52.974" v="392"/>
          <ac:spMkLst>
            <pc:docMk/>
            <pc:sldMk cId="62501086" sldId="261"/>
            <ac:spMk id="96" creationId="{441CF7D6-A660-431A-B0BB-140A0D5556B6}"/>
          </ac:spMkLst>
        </pc:spChg>
        <pc:spChg chg="add">
          <ac:chgData name="Paulina Skoczek (2219392)" userId="S::2219392@student.uwtsd.ac.uk::297149ff-17fc-4bf9-ac60-a7f756fa3a7e" providerId="AD" clId="Web-{AE741BEA-DE1C-1FFC-6E68-23D970F62F40}" dt="2023-05-30T16:48:52.974" v="392"/>
          <ac:spMkLst>
            <pc:docMk/>
            <pc:sldMk cId="62501086" sldId="261"/>
            <ac:spMk id="98" creationId="{0570A85B-3810-4F95-97B0-CBF4CCDB381C}"/>
          </ac:spMkLst>
        </pc:spChg>
        <pc:spChg chg="add del mod">
          <ac:chgData name="Paulina Skoczek (2219392)" userId="S::2219392@student.uwtsd.ac.uk::297149ff-17fc-4bf9-ac60-a7f756fa3a7e" providerId="AD" clId="Web-{AE741BEA-DE1C-1FFC-6E68-23D970F62F40}" dt="2023-05-30T17:11:53.476" v="530"/>
          <ac:spMkLst>
            <pc:docMk/>
            <pc:sldMk cId="62501086" sldId="261"/>
            <ac:spMk id="746" creationId="{7E3C97C6-3EC4-6023-7152-166BE760975F}"/>
          </ac:spMkLst>
        </pc:spChg>
        <pc:spChg chg="add mod">
          <ac:chgData name="Paulina Skoczek (2219392)" userId="S::2219392@student.uwtsd.ac.uk::297149ff-17fc-4bf9-ac60-a7f756fa3a7e" providerId="AD" clId="Web-{AE741BEA-DE1C-1FFC-6E68-23D970F62F40}" dt="2023-05-30T19:15:41.229" v="1794" actId="1076"/>
          <ac:spMkLst>
            <pc:docMk/>
            <pc:sldMk cId="62501086" sldId="261"/>
            <ac:spMk id="755" creationId="{222CE8B5-8A11-3762-E557-B56CDEDC5D2B}"/>
          </ac:spMkLst>
        </pc:spChg>
        <pc:spChg chg="add del mod">
          <ac:chgData name="Paulina Skoczek (2219392)" userId="S::2219392@student.uwtsd.ac.uk::297149ff-17fc-4bf9-ac60-a7f756fa3a7e" providerId="AD" clId="Web-{AE741BEA-DE1C-1FFC-6E68-23D970F62F40}" dt="2023-05-30T17:26:34.934" v="650"/>
          <ac:spMkLst>
            <pc:docMk/>
            <pc:sldMk cId="62501086" sldId="261"/>
            <ac:spMk id="772" creationId="{E26BE6F7-7B4B-4D37-3824-969679F8290F}"/>
          </ac:spMkLst>
        </pc:spChg>
        <pc:spChg chg="add del mod">
          <ac:chgData name="Paulina Skoczek (2219392)" userId="S::2219392@student.uwtsd.ac.uk::297149ff-17fc-4bf9-ac60-a7f756fa3a7e" providerId="AD" clId="Web-{AE741BEA-DE1C-1FFC-6E68-23D970F62F40}" dt="2023-05-30T17:41:17.939" v="865" actId="20577"/>
          <ac:spMkLst>
            <pc:docMk/>
            <pc:sldMk cId="62501086" sldId="261"/>
            <ac:spMk id="773" creationId="{31C95A74-FDA3-4E67-AF16-412D470AA899}"/>
          </ac:spMkLst>
        </pc:spChg>
        <pc:spChg chg="add del mod">
          <ac:chgData name="Paulina Skoczek (2219392)" userId="S::2219392@student.uwtsd.ac.uk::297149ff-17fc-4bf9-ac60-a7f756fa3a7e" providerId="AD" clId="Web-{AE741BEA-DE1C-1FFC-6E68-23D970F62F40}" dt="2023-05-30T18:02:08.841" v="973"/>
          <ac:spMkLst>
            <pc:docMk/>
            <pc:sldMk cId="62501086" sldId="261"/>
            <ac:spMk id="782" creationId="{D4621546-6CEE-FB52-54D3-63C51BAD1F74}"/>
          </ac:spMkLst>
        </pc:spChg>
        <pc:spChg chg="add del mod">
          <ac:chgData name="Paulina Skoczek (2219392)" userId="S::2219392@student.uwtsd.ac.uk::297149ff-17fc-4bf9-ac60-a7f756fa3a7e" providerId="AD" clId="Web-{AE741BEA-DE1C-1FFC-6E68-23D970F62F40}" dt="2023-05-30T17:48:04.150" v="953"/>
          <ac:spMkLst>
            <pc:docMk/>
            <pc:sldMk cId="62501086" sldId="261"/>
            <ac:spMk id="783" creationId="{63DD8702-DD53-4A88-2FA9-EE8043F1B0D9}"/>
          </ac:spMkLst>
        </pc:spChg>
        <pc:spChg chg="add del">
          <ac:chgData name="Paulina Skoczek (2219392)" userId="S::2219392@student.uwtsd.ac.uk::297149ff-17fc-4bf9-ac60-a7f756fa3a7e" providerId="AD" clId="Web-{AE741BEA-DE1C-1FFC-6E68-23D970F62F40}" dt="2023-05-30T17:48:37.105" v="955"/>
          <ac:spMkLst>
            <pc:docMk/>
            <pc:sldMk cId="62501086" sldId="261"/>
            <ac:spMk id="784" creationId="{DFB8B35A-FB2B-204B-90D2-0A716E7E662A}"/>
          </ac:spMkLst>
        </pc:spChg>
        <pc:spChg chg="add mod">
          <ac:chgData name="Paulina Skoczek (2219392)" userId="S::2219392@student.uwtsd.ac.uk::297149ff-17fc-4bf9-ac60-a7f756fa3a7e" providerId="AD" clId="Web-{AE741BEA-DE1C-1FFC-6E68-23D970F62F40}" dt="2023-05-30T19:09:57.577" v="1709" actId="1076"/>
          <ac:spMkLst>
            <pc:docMk/>
            <pc:sldMk cId="62501086" sldId="261"/>
            <ac:spMk id="785" creationId="{B3DF7EA9-AFD9-DE44-CBEB-E4AA980421E9}"/>
          </ac:spMkLst>
        </pc:spChg>
        <pc:spChg chg="add mod">
          <ac:chgData name="Paulina Skoczek (2219392)" userId="S::2219392@student.uwtsd.ac.uk::297149ff-17fc-4bf9-ac60-a7f756fa3a7e" providerId="AD" clId="Web-{AE741BEA-DE1C-1FFC-6E68-23D970F62F40}" dt="2023-05-30T18:56:14.109" v="1501" actId="1076"/>
          <ac:spMkLst>
            <pc:docMk/>
            <pc:sldMk cId="62501086" sldId="261"/>
            <ac:spMk id="786" creationId="{11B5EF2C-5173-7AE3-F3E2-82C2B3E5614D}"/>
          </ac:spMkLst>
        </pc:spChg>
        <pc:spChg chg="add del mod">
          <ac:chgData name="Paulina Skoczek (2219392)" userId="S::2219392@student.uwtsd.ac.uk::297149ff-17fc-4bf9-ac60-a7f756fa3a7e" providerId="AD" clId="Web-{AE741BEA-DE1C-1FFC-6E68-23D970F62F40}" dt="2023-05-30T19:15:35.557" v="1793" actId="20577"/>
          <ac:spMkLst>
            <pc:docMk/>
            <pc:sldMk cId="62501086" sldId="261"/>
            <ac:spMk id="819" creationId="{4DC3AD06-CD7A-F068-AEAF-7A365C3DCD65}"/>
          </ac:spMkLst>
        </pc:spChg>
        <pc:spChg chg="add mod">
          <ac:chgData name="Paulina Skoczek (2219392)" userId="S::2219392@student.uwtsd.ac.uk::297149ff-17fc-4bf9-ac60-a7f756fa3a7e" providerId="AD" clId="Web-{AE741BEA-DE1C-1FFC-6E68-23D970F62F40}" dt="2023-05-30T19:18:50.064" v="1796" actId="1076"/>
          <ac:spMkLst>
            <pc:docMk/>
            <pc:sldMk cId="62501086" sldId="261"/>
            <ac:spMk id="836" creationId="{6567B751-09E4-C4AE-C82E-96AC812798B2}"/>
          </ac:spMkLst>
        </pc:spChg>
        <pc:graphicFrameChg chg="add del mod ord modGraphic">
          <ac:chgData name="Paulina Skoczek (2219392)" userId="S::2219392@student.uwtsd.ac.uk::297149ff-17fc-4bf9-ac60-a7f756fa3a7e" providerId="AD" clId="Web-{AE741BEA-DE1C-1FFC-6E68-23D970F62F40}" dt="2023-05-30T16:37:15.450" v="284"/>
          <ac:graphicFrameMkLst>
            <pc:docMk/>
            <pc:sldMk cId="62501086" sldId="261"/>
            <ac:graphicFrameMk id="4" creationId="{27ACCFC2-AB34-484A-018E-89ADFDCDB2A9}"/>
          </ac:graphicFrameMkLst>
        </pc:graphicFrameChg>
        <pc:graphicFrameChg chg="add del mod ord modGraphic">
          <ac:chgData name="Paulina Skoczek (2219392)" userId="S::2219392@student.uwtsd.ac.uk::297149ff-17fc-4bf9-ac60-a7f756fa3a7e" providerId="AD" clId="Web-{AE741BEA-DE1C-1FFC-6E68-23D970F62F40}" dt="2023-05-30T16:38:16.343" v="286"/>
          <ac:graphicFrameMkLst>
            <pc:docMk/>
            <pc:sldMk cId="62501086" sldId="261"/>
            <ac:graphicFrameMk id="21" creationId="{CF85BDA0-4CE5-C4F4-298D-7C8DDA4CBA64}"/>
          </ac:graphicFrameMkLst>
        </pc:graphicFrameChg>
        <pc:graphicFrameChg chg="add del mod modGraphic">
          <ac:chgData name="Paulina Skoczek (2219392)" userId="S::2219392@student.uwtsd.ac.uk::297149ff-17fc-4bf9-ac60-a7f756fa3a7e" providerId="AD" clId="Web-{AE741BEA-DE1C-1FFC-6E68-23D970F62F40}" dt="2023-05-30T16:49:33.397" v="396"/>
          <ac:graphicFrameMkLst>
            <pc:docMk/>
            <pc:sldMk cId="62501086" sldId="261"/>
            <ac:graphicFrameMk id="44" creationId="{223BE89E-3453-1C05-34FF-2E0F7AF7585A}"/>
          </ac:graphicFrameMkLst>
        </pc:graphicFrameChg>
        <pc:graphicFrameChg chg="add del mod modGraphic">
          <ac:chgData name="Paulina Skoczek (2219392)" userId="S::2219392@student.uwtsd.ac.uk::297149ff-17fc-4bf9-ac60-a7f756fa3a7e" providerId="AD" clId="Web-{AE741BEA-DE1C-1FFC-6E68-23D970F62F40}" dt="2023-05-30T16:49:53.757" v="399"/>
          <ac:graphicFrameMkLst>
            <pc:docMk/>
            <pc:sldMk cId="62501086" sldId="261"/>
            <ac:graphicFrameMk id="71" creationId="{9F5C0883-F421-A407-A092-45CAF91550D9}"/>
          </ac:graphicFrameMkLst>
        </pc:graphicFrameChg>
        <pc:graphicFrameChg chg="add del mod modGraphic">
          <ac:chgData name="Paulina Skoczek (2219392)" userId="S::2219392@student.uwtsd.ac.uk::297149ff-17fc-4bf9-ac60-a7f756fa3a7e" providerId="AD" clId="Web-{AE741BEA-DE1C-1FFC-6E68-23D970F62F40}" dt="2023-05-30T16:50:25.852" v="408"/>
          <ac:graphicFrameMkLst>
            <pc:docMk/>
            <pc:sldMk cId="62501086" sldId="261"/>
            <ac:graphicFrameMk id="104" creationId="{12634B16-F3D5-77BB-6906-749B0C6669FE}"/>
          </ac:graphicFrameMkLst>
        </pc:graphicFrameChg>
        <pc:graphicFrameChg chg="add mod modGraphic">
          <ac:chgData name="Paulina Skoczek (2219392)" userId="S::2219392@student.uwtsd.ac.uk::297149ff-17fc-4bf9-ac60-a7f756fa3a7e" providerId="AD" clId="Web-{AE741BEA-DE1C-1FFC-6E68-23D970F62F40}" dt="2023-05-30T19:15:43.386" v="1795" actId="1076"/>
          <ac:graphicFrameMkLst>
            <pc:docMk/>
            <pc:sldMk cId="62501086" sldId="261"/>
            <ac:graphicFrameMk id="185" creationId="{6159B336-6E9F-ECD5-074B-0F0A577CF1EE}"/>
          </ac:graphicFrameMkLst>
        </pc:graphicFrameChg>
        <pc:picChg chg="add del">
          <ac:chgData name="Paulina Skoczek (2219392)" userId="S::2219392@student.uwtsd.ac.uk::297149ff-17fc-4bf9-ac60-a7f756fa3a7e" providerId="AD" clId="Web-{AE741BEA-DE1C-1FFC-6E68-23D970F62F40}" dt="2023-05-30T16:46:29.625" v="374"/>
          <ac:picMkLst>
            <pc:docMk/>
            <pc:sldMk cId="62501086" sldId="261"/>
            <ac:picMk id="45" creationId="{934479C0-2B1B-67D8-7403-1F79BDE0E47D}"/>
          </ac:picMkLst>
        </pc:picChg>
        <pc:picChg chg="add del">
          <ac:chgData name="Paulina Skoczek (2219392)" userId="S::2219392@student.uwtsd.ac.uk::297149ff-17fc-4bf9-ac60-a7f756fa3a7e" providerId="AD" clId="Web-{AE741BEA-DE1C-1FFC-6E68-23D970F62F40}" dt="2023-05-30T16:47:03.001" v="380"/>
          <ac:picMkLst>
            <pc:docMk/>
            <pc:sldMk cId="62501086" sldId="261"/>
            <ac:picMk id="65" creationId="{8730757B-BA02-75B3-92C9-233739C7F712}"/>
          </ac:picMkLst>
        </pc:picChg>
        <pc:picChg chg="add del">
          <ac:chgData name="Paulina Skoczek (2219392)" userId="S::2219392@student.uwtsd.ac.uk::297149ff-17fc-4bf9-ac60-a7f756fa3a7e" providerId="AD" clId="Web-{AE741BEA-DE1C-1FFC-6E68-23D970F62F40}" dt="2023-05-30T16:48:56.927" v="393"/>
          <ac:picMkLst>
            <pc:docMk/>
            <pc:sldMk cId="62501086" sldId="261"/>
            <ac:picMk id="89" creationId="{307FD7EC-2ACE-FFAC-11B4-2D036EC024F8}"/>
          </ac:picMkLst>
        </pc:picChg>
      </pc:sldChg>
      <pc:sldChg chg="modSp new">
        <pc:chgData name="Paulina Skoczek (2219392)" userId="S::2219392@student.uwtsd.ac.uk::297149ff-17fc-4bf9-ac60-a7f756fa3a7e" providerId="AD" clId="Web-{AE741BEA-DE1C-1FFC-6E68-23D970F62F40}" dt="2023-05-30T19:35:18.120" v="1838" actId="20577"/>
        <pc:sldMkLst>
          <pc:docMk/>
          <pc:sldMk cId="862476053" sldId="262"/>
        </pc:sldMkLst>
        <pc:spChg chg="mod">
          <ac:chgData name="Paulina Skoczek (2219392)" userId="S::2219392@student.uwtsd.ac.uk::297149ff-17fc-4bf9-ac60-a7f756fa3a7e" providerId="AD" clId="Web-{AE741BEA-DE1C-1FFC-6E68-23D970F62F40}" dt="2023-05-30T19:35:18.120" v="1838" actId="20577"/>
          <ac:spMkLst>
            <pc:docMk/>
            <pc:sldMk cId="862476053" sldId="262"/>
            <ac:spMk id="2" creationId="{9044F895-4C83-3732-ED9C-8B1F4E8B84C1}"/>
          </ac:spMkLst>
        </pc:spChg>
      </pc:sldChg>
    </pc:docChg>
  </pc:docChgLst>
  <pc:docChgLst>
    <pc:chgData name="Paulina Skoczek (2219392)" userId="S::2219392@student.uwtsd.ac.uk::297149ff-17fc-4bf9-ac60-a7f756fa3a7e" providerId="AD" clId="Web-{3B4EF34E-880B-49F2-AFAD-AC1D64FD1022}"/>
    <pc:docChg chg="addSld delSld modSld sldOrd">
      <pc:chgData name="Paulina Skoczek (2219392)" userId="S::2219392@student.uwtsd.ac.uk::297149ff-17fc-4bf9-ac60-a7f756fa3a7e" providerId="AD" clId="Web-{3B4EF34E-880B-49F2-AFAD-AC1D64FD1022}" dt="2023-05-29T22:20:43.852" v="490"/>
      <pc:docMkLst>
        <pc:docMk/>
      </pc:docMkLst>
      <pc:sldChg chg="delSp modSp">
        <pc:chgData name="Paulina Skoczek (2219392)" userId="S::2219392@student.uwtsd.ac.uk::297149ff-17fc-4bf9-ac60-a7f756fa3a7e" providerId="AD" clId="Web-{3B4EF34E-880B-49F2-AFAD-AC1D64FD1022}" dt="2023-05-29T21:16:31.316" v="67" actId="20577"/>
        <pc:sldMkLst>
          <pc:docMk/>
          <pc:sldMk cId="650317164" sldId="256"/>
        </pc:sldMkLst>
        <pc:spChg chg="mod">
          <ac:chgData name="Paulina Skoczek (2219392)" userId="S::2219392@student.uwtsd.ac.uk::297149ff-17fc-4bf9-ac60-a7f756fa3a7e" providerId="AD" clId="Web-{3B4EF34E-880B-49F2-AFAD-AC1D64FD1022}" dt="2023-05-29T21:16:31.316" v="67" actId="20577"/>
          <ac:spMkLst>
            <pc:docMk/>
            <pc:sldMk cId="650317164" sldId="256"/>
            <ac:spMk id="2" creationId="{00000000-0000-0000-0000-000000000000}"/>
          </ac:spMkLst>
        </pc:spChg>
        <pc:spChg chg="del">
          <ac:chgData name="Paulina Skoczek (2219392)" userId="S::2219392@student.uwtsd.ac.uk::297149ff-17fc-4bf9-ac60-a7f756fa3a7e" providerId="AD" clId="Web-{3B4EF34E-880B-49F2-AFAD-AC1D64FD1022}" dt="2023-05-29T21:11:52.194" v="3"/>
          <ac:spMkLst>
            <pc:docMk/>
            <pc:sldMk cId="650317164" sldId="256"/>
            <ac:spMk id="3" creationId="{00000000-0000-0000-0000-000000000000}"/>
          </ac:spMkLst>
        </pc:spChg>
      </pc:sldChg>
      <pc:sldChg chg="addSp delSp modSp new mod ord modTransition setBg setClrOvrMap">
        <pc:chgData name="Paulina Skoczek (2219392)" userId="S::2219392@student.uwtsd.ac.uk::297149ff-17fc-4bf9-ac60-a7f756fa3a7e" providerId="AD" clId="Web-{3B4EF34E-880B-49F2-AFAD-AC1D64FD1022}" dt="2023-05-29T22:12:08.502" v="401"/>
        <pc:sldMkLst>
          <pc:docMk/>
          <pc:sldMk cId="3359438628" sldId="257"/>
        </pc:sldMkLst>
        <pc:spChg chg="del">
          <ac:chgData name="Paulina Skoczek (2219392)" userId="S::2219392@student.uwtsd.ac.uk::297149ff-17fc-4bf9-ac60-a7f756fa3a7e" providerId="AD" clId="Web-{3B4EF34E-880B-49F2-AFAD-AC1D64FD1022}" dt="2023-05-29T21:12:45.368" v="14"/>
          <ac:spMkLst>
            <pc:docMk/>
            <pc:sldMk cId="3359438628" sldId="257"/>
            <ac:spMk id="2" creationId="{AC98A7BF-4334-0BDD-D8E7-257A9755DB30}"/>
          </ac:spMkLst>
        </pc:spChg>
        <pc:spChg chg="del">
          <ac:chgData name="Paulina Skoczek (2219392)" userId="S::2219392@student.uwtsd.ac.uk::297149ff-17fc-4bf9-ac60-a7f756fa3a7e" providerId="AD" clId="Web-{3B4EF34E-880B-49F2-AFAD-AC1D64FD1022}" dt="2023-05-29T21:12:47.368" v="15"/>
          <ac:spMkLst>
            <pc:docMk/>
            <pc:sldMk cId="3359438628" sldId="257"/>
            <ac:spMk id="3" creationId="{969E3CB6-AEB3-C1AB-016D-5BDB2B077D57}"/>
          </ac:spMkLst>
        </pc:spChg>
        <pc:spChg chg="add mod ord">
          <ac:chgData name="Paulina Skoczek (2219392)" userId="S::2219392@student.uwtsd.ac.uk::297149ff-17fc-4bf9-ac60-a7f756fa3a7e" providerId="AD" clId="Web-{3B4EF34E-880B-49F2-AFAD-AC1D64FD1022}" dt="2023-05-29T21:40:34.001" v="185"/>
          <ac:spMkLst>
            <pc:docMk/>
            <pc:sldMk cId="3359438628" sldId="257"/>
            <ac:spMk id="5" creationId="{414F6B44-D25E-1602-23D1-5D7FA58D8DED}"/>
          </ac:spMkLst>
        </pc:spChg>
        <pc:spChg chg="add mod">
          <ac:chgData name="Paulina Skoczek (2219392)" userId="S::2219392@student.uwtsd.ac.uk::297149ff-17fc-4bf9-ac60-a7f756fa3a7e" providerId="AD" clId="Web-{3B4EF34E-880B-49F2-AFAD-AC1D64FD1022}" dt="2023-05-29T22:03:32.468" v="306" actId="20577"/>
          <ac:spMkLst>
            <pc:docMk/>
            <pc:sldMk cId="3359438628" sldId="257"/>
            <ac:spMk id="7" creationId="{D8DAB930-82FC-85F7-D4FB-4D6FA405408A}"/>
          </ac:spMkLst>
        </pc:spChg>
        <pc:spChg chg="add del">
          <ac:chgData name="Paulina Skoczek (2219392)" userId="S::2219392@student.uwtsd.ac.uk::297149ff-17fc-4bf9-ac60-a7f756fa3a7e" providerId="AD" clId="Web-{3B4EF34E-880B-49F2-AFAD-AC1D64FD1022}" dt="2023-05-29T21:13:59.246" v="21"/>
          <ac:spMkLst>
            <pc:docMk/>
            <pc:sldMk cId="3359438628" sldId="257"/>
            <ac:spMk id="10" creationId="{8950AD4C-6AF3-49F8-94E1-DBCAFB39478B}"/>
          </ac:spMkLst>
        </pc:spChg>
        <pc:spChg chg="add del">
          <ac:chgData name="Paulina Skoczek (2219392)" userId="S::2219392@student.uwtsd.ac.uk::297149ff-17fc-4bf9-ac60-a7f756fa3a7e" providerId="AD" clId="Web-{3B4EF34E-880B-49F2-AFAD-AC1D64FD1022}" dt="2023-05-29T21:13:59.246" v="21"/>
          <ac:spMkLst>
            <pc:docMk/>
            <pc:sldMk cId="3359438628" sldId="257"/>
            <ac:spMk id="12" creationId="{8DBEAE55-3EA1-41D7-A212-5F7D8986C1F2}"/>
          </ac:spMkLst>
        </pc:spChg>
        <pc:spChg chg="add del">
          <ac:chgData name="Paulina Skoczek (2219392)" userId="S::2219392@student.uwtsd.ac.uk::297149ff-17fc-4bf9-ac60-a7f756fa3a7e" providerId="AD" clId="Web-{3B4EF34E-880B-49F2-AFAD-AC1D64FD1022}" dt="2023-05-29T21:13:59.246" v="21"/>
          <ac:spMkLst>
            <pc:docMk/>
            <pc:sldMk cId="3359438628" sldId="257"/>
            <ac:spMk id="14" creationId="{CFC5F0E7-644F-4101-BE72-12825CF537E7}"/>
          </ac:spMkLst>
        </pc:spChg>
        <pc:spChg chg="add del">
          <ac:chgData name="Paulina Skoczek (2219392)" userId="S::2219392@student.uwtsd.ac.uk::297149ff-17fc-4bf9-ac60-a7f756fa3a7e" providerId="AD" clId="Web-{3B4EF34E-880B-49F2-AFAD-AC1D64FD1022}" dt="2023-05-29T21:13:59.246" v="21"/>
          <ac:spMkLst>
            <pc:docMk/>
            <pc:sldMk cId="3359438628" sldId="257"/>
            <ac:spMk id="16" creationId="{B1F9B6B4-B0C4-45C6-A086-901C960D03E7}"/>
          </ac:spMkLst>
        </pc:spChg>
        <pc:spChg chg="add del">
          <ac:chgData name="Paulina Skoczek (2219392)" userId="S::2219392@student.uwtsd.ac.uk::297149ff-17fc-4bf9-ac60-a7f756fa3a7e" providerId="AD" clId="Web-{3B4EF34E-880B-49F2-AFAD-AC1D64FD1022}" dt="2023-05-29T21:14:11.574" v="23"/>
          <ac:spMkLst>
            <pc:docMk/>
            <pc:sldMk cId="3359438628" sldId="257"/>
            <ac:spMk id="18" creationId="{38CB19FB-7C96-4FEC-9331-E826E4E36CE4}"/>
          </ac:spMkLst>
        </pc:spChg>
        <pc:spChg chg="add del">
          <ac:chgData name="Paulina Skoczek (2219392)" userId="S::2219392@student.uwtsd.ac.uk::297149ff-17fc-4bf9-ac60-a7f756fa3a7e" providerId="AD" clId="Web-{3B4EF34E-880B-49F2-AFAD-AC1D64FD1022}" dt="2023-05-29T21:14:14.218" v="25"/>
          <ac:spMkLst>
            <pc:docMk/>
            <pc:sldMk cId="3359438628" sldId="257"/>
            <ac:spMk id="23" creationId="{42A4FC2C-047E-45A5-965D-8E1E3BF09BC6}"/>
          </ac:spMkLst>
        </pc:spChg>
        <pc:spChg chg="add del">
          <ac:chgData name="Paulina Skoczek (2219392)" userId="S::2219392@student.uwtsd.ac.uk::297149ff-17fc-4bf9-ac60-a7f756fa3a7e" providerId="AD" clId="Web-{3B4EF34E-880B-49F2-AFAD-AC1D64FD1022}" dt="2023-05-29T21:14:16.577" v="27"/>
          <ac:spMkLst>
            <pc:docMk/>
            <pc:sldMk cId="3359438628" sldId="257"/>
            <ac:spMk id="25" creationId="{5D9FC6AC-4A12-4825-8ABE-0732B8EF4D16}"/>
          </ac:spMkLst>
        </pc:spChg>
        <pc:spChg chg="add del">
          <ac:chgData name="Paulina Skoczek (2219392)" userId="S::2219392@student.uwtsd.ac.uk::297149ff-17fc-4bf9-ac60-a7f756fa3a7e" providerId="AD" clId="Web-{3B4EF34E-880B-49F2-AFAD-AC1D64FD1022}" dt="2023-05-29T21:14:36.734" v="31"/>
          <ac:spMkLst>
            <pc:docMk/>
            <pc:sldMk cId="3359438628" sldId="257"/>
            <ac:spMk id="27" creationId="{38CB19FB-7C96-4FEC-9331-E826E4E36CE4}"/>
          </ac:spMkLst>
        </pc:spChg>
        <pc:spChg chg="add del">
          <ac:chgData name="Paulina Skoczek (2219392)" userId="S::2219392@student.uwtsd.ac.uk::297149ff-17fc-4bf9-ac60-a7f756fa3a7e" providerId="AD" clId="Web-{3B4EF34E-880B-49F2-AFAD-AC1D64FD1022}" dt="2023-05-29T21:14:41.703" v="33"/>
          <ac:spMkLst>
            <pc:docMk/>
            <pc:sldMk cId="3359438628" sldId="257"/>
            <ac:spMk id="35" creationId="{38CB19FB-7C96-4FEC-9331-E826E4E36CE4}"/>
          </ac:spMkLst>
        </pc:spChg>
        <pc:spChg chg="add del">
          <ac:chgData name="Paulina Skoczek (2219392)" userId="S::2219392@student.uwtsd.ac.uk::297149ff-17fc-4bf9-ac60-a7f756fa3a7e" providerId="AD" clId="Web-{3B4EF34E-880B-49F2-AFAD-AC1D64FD1022}" dt="2023-05-29T21:30:53.447" v="141"/>
          <ac:spMkLst>
            <pc:docMk/>
            <pc:sldMk cId="3359438628" sldId="257"/>
            <ac:spMk id="47" creationId="{38CB19FB-7C96-4FEC-9331-E826E4E36CE4}"/>
          </ac:spMkLst>
        </pc:spChg>
        <pc:spChg chg="add del">
          <ac:chgData name="Paulina Skoczek (2219392)" userId="S::2219392@student.uwtsd.ac.uk::297149ff-17fc-4bf9-ac60-a7f756fa3a7e" providerId="AD" clId="Web-{3B4EF34E-880B-49F2-AFAD-AC1D64FD1022}" dt="2023-05-29T21:32:18.700" v="167"/>
          <ac:spMkLst>
            <pc:docMk/>
            <pc:sldMk cId="3359438628" sldId="257"/>
            <ac:spMk id="59" creationId="{7C432AFE-B3D2-4BFF-BF8F-96C27AFF1AC7}"/>
          </ac:spMkLst>
        </pc:spChg>
        <pc:spChg chg="add del">
          <ac:chgData name="Paulina Skoczek (2219392)" userId="S::2219392@student.uwtsd.ac.uk::297149ff-17fc-4bf9-ac60-a7f756fa3a7e" providerId="AD" clId="Web-{3B4EF34E-880B-49F2-AFAD-AC1D64FD1022}" dt="2023-05-29T21:32:18.700" v="167"/>
          <ac:spMkLst>
            <pc:docMk/>
            <pc:sldMk cId="3359438628" sldId="257"/>
            <ac:spMk id="61" creationId="{AF2F604E-43BE-4DC3-B983-E071523364F8}"/>
          </ac:spMkLst>
        </pc:spChg>
        <pc:spChg chg="add del">
          <ac:chgData name="Paulina Skoczek (2219392)" userId="S::2219392@student.uwtsd.ac.uk::297149ff-17fc-4bf9-ac60-a7f756fa3a7e" providerId="AD" clId="Web-{3B4EF34E-880B-49F2-AFAD-AC1D64FD1022}" dt="2023-05-29T21:32:18.700" v="167"/>
          <ac:spMkLst>
            <pc:docMk/>
            <pc:sldMk cId="3359438628" sldId="257"/>
            <ac:spMk id="63" creationId="{08C9B587-E65E-4B52-B37C-ABEBB6E87928}"/>
          </ac:spMkLst>
        </pc:spChg>
        <pc:spChg chg="add del">
          <ac:chgData name="Paulina Skoczek (2219392)" userId="S::2219392@student.uwtsd.ac.uk::297149ff-17fc-4bf9-ac60-a7f756fa3a7e" providerId="AD" clId="Web-{3B4EF34E-880B-49F2-AFAD-AC1D64FD1022}" dt="2023-05-29T21:32:18.668" v="166"/>
          <ac:spMkLst>
            <pc:docMk/>
            <pc:sldMk cId="3359438628" sldId="257"/>
            <ac:spMk id="68" creationId="{ECC07320-C2CA-4E29-8481-9D9E143C7788}"/>
          </ac:spMkLst>
        </pc:spChg>
        <pc:spChg chg="add del">
          <ac:chgData name="Paulina Skoczek (2219392)" userId="S::2219392@student.uwtsd.ac.uk::297149ff-17fc-4bf9-ac60-a7f756fa3a7e" providerId="AD" clId="Web-{3B4EF34E-880B-49F2-AFAD-AC1D64FD1022}" dt="2023-05-29T21:32:18.668" v="166"/>
          <ac:spMkLst>
            <pc:docMk/>
            <pc:sldMk cId="3359438628" sldId="257"/>
            <ac:spMk id="70" creationId="{178FB36B-5BFE-42CA-BC60-1115E0D95EEC}"/>
          </ac:spMkLst>
        </pc:spChg>
        <pc:spChg chg="add del">
          <ac:chgData name="Paulina Skoczek (2219392)" userId="S::2219392@student.uwtsd.ac.uk::297149ff-17fc-4bf9-ac60-a7f756fa3a7e" providerId="AD" clId="Web-{3B4EF34E-880B-49F2-AFAD-AC1D64FD1022}" dt="2023-05-29T21:39:31.749" v="178"/>
          <ac:spMkLst>
            <pc:docMk/>
            <pc:sldMk cId="3359438628" sldId="257"/>
            <ac:spMk id="73" creationId="{37C89E4B-3C9F-44B9-8B86-D9E3D112D8EC}"/>
          </ac:spMkLst>
        </pc:spChg>
        <pc:spChg chg="add del">
          <ac:chgData name="Paulina Skoczek (2219392)" userId="S::2219392@student.uwtsd.ac.uk::297149ff-17fc-4bf9-ac60-a7f756fa3a7e" providerId="AD" clId="Web-{3B4EF34E-880B-49F2-AFAD-AC1D64FD1022}" dt="2023-05-29T21:39:31.733" v="177"/>
          <ac:spMkLst>
            <pc:docMk/>
            <pc:sldMk cId="3359438628" sldId="257"/>
            <ac:spMk id="79" creationId="{657F69E0-C4B0-4BEC-A689-4F8D877F05D4}"/>
          </ac:spMkLst>
        </pc:spChg>
        <pc:spChg chg="add del">
          <ac:chgData name="Paulina Skoczek (2219392)" userId="S::2219392@student.uwtsd.ac.uk::297149ff-17fc-4bf9-ac60-a7f756fa3a7e" providerId="AD" clId="Web-{3B4EF34E-880B-49F2-AFAD-AC1D64FD1022}" dt="2023-05-29T21:39:31.733" v="177"/>
          <ac:spMkLst>
            <pc:docMk/>
            <pc:sldMk cId="3359438628" sldId="257"/>
            <ac:spMk id="81" creationId="{9F6380B4-6A1C-481E-8408-B4E6C75B9B81}"/>
          </ac:spMkLst>
        </pc:spChg>
        <pc:spChg chg="add del">
          <ac:chgData name="Paulina Skoczek (2219392)" userId="S::2219392@student.uwtsd.ac.uk::297149ff-17fc-4bf9-ac60-a7f756fa3a7e" providerId="AD" clId="Web-{3B4EF34E-880B-49F2-AFAD-AC1D64FD1022}" dt="2023-05-29T21:39:58.484" v="179"/>
          <ac:spMkLst>
            <pc:docMk/>
            <pc:sldMk cId="3359438628" sldId="257"/>
            <ac:spMk id="83" creationId="{79EB4626-023C-436D-9F57-9EB46080909D}"/>
          </ac:spMkLst>
        </pc:spChg>
        <pc:spChg chg="add del">
          <ac:chgData name="Paulina Skoczek (2219392)" userId="S::2219392@student.uwtsd.ac.uk::297149ff-17fc-4bf9-ac60-a7f756fa3a7e" providerId="AD" clId="Web-{3B4EF34E-880B-49F2-AFAD-AC1D64FD1022}" dt="2023-05-29T21:39:58.484" v="179"/>
          <ac:spMkLst>
            <pc:docMk/>
            <pc:sldMk cId="3359438628" sldId="257"/>
            <ac:spMk id="84" creationId="{AD35AE2F-5E3A-49D9-8DE1-8A333BA4088E}"/>
          </ac:spMkLst>
        </pc:spChg>
        <pc:spChg chg="add del">
          <ac:chgData name="Paulina Skoczek (2219392)" userId="S::2219392@student.uwtsd.ac.uk::297149ff-17fc-4bf9-ac60-a7f756fa3a7e" providerId="AD" clId="Web-{3B4EF34E-880B-49F2-AFAD-AC1D64FD1022}" dt="2023-05-29T21:39:58.484" v="179"/>
          <ac:spMkLst>
            <pc:docMk/>
            <pc:sldMk cId="3359438628" sldId="257"/>
            <ac:spMk id="85" creationId="{98072727-1E1A-4B8C-8839-AAB69FA2ECE2}"/>
          </ac:spMkLst>
        </pc:spChg>
        <pc:spChg chg="add del">
          <ac:chgData name="Paulina Skoczek (2219392)" userId="S::2219392@student.uwtsd.ac.uk::297149ff-17fc-4bf9-ac60-a7f756fa3a7e" providerId="AD" clId="Web-{3B4EF34E-880B-49F2-AFAD-AC1D64FD1022}" dt="2023-05-29T21:40:34.001" v="185"/>
          <ac:spMkLst>
            <pc:docMk/>
            <pc:sldMk cId="3359438628" sldId="257"/>
            <ac:spMk id="90" creationId="{AD35AE2F-5E3A-49D9-8DE1-8A333BA4088E}"/>
          </ac:spMkLst>
        </pc:spChg>
        <pc:spChg chg="add del">
          <ac:chgData name="Paulina Skoczek (2219392)" userId="S::2219392@student.uwtsd.ac.uk::297149ff-17fc-4bf9-ac60-a7f756fa3a7e" providerId="AD" clId="Web-{3B4EF34E-880B-49F2-AFAD-AC1D64FD1022}" dt="2023-05-29T21:40:34.001" v="185"/>
          <ac:spMkLst>
            <pc:docMk/>
            <pc:sldMk cId="3359438628" sldId="257"/>
            <ac:spMk id="92" creationId="{98072727-1E1A-4B8C-8839-AAB69FA2ECE2}"/>
          </ac:spMkLst>
        </pc:spChg>
        <pc:spChg chg="add del">
          <ac:chgData name="Paulina Skoczek (2219392)" userId="S::2219392@student.uwtsd.ac.uk::297149ff-17fc-4bf9-ac60-a7f756fa3a7e" providerId="AD" clId="Web-{3B4EF34E-880B-49F2-AFAD-AC1D64FD1022}" dt="2023-05-29T21:40:34.001" v="185"/>
          <ac:spMkLst>
            <pc:docMk/>
            <pc:sldMk cId="3359438628" sldId="257"/>
            <ac:spMk id="94" creationId="{79EB4626-023C-436D-9F57-9EB46080909D}"/>
          </ac:spMkLst>
        </pc:spChg>
        <pc:spChg chg="add">
          <ac:chgData name="Paulina Skoczek (2219392)" userId="S::2219392@student.uwtsd.ac.uk::297149ff-17fc-4bf9-ac60-a7f756fa3a7e" providerId="AD" clId="Web-{3B4EF34E-880B-49F2-AFAD-AC1D64FD1022}" dt="2023-05-29T21:40:34.001" v="185"/>
          <ac:spMkLst>
            <pc:docMk/>
            <pc:sldMk cId="3359438628" sldId="257"/>
            <ac:spMk id="96" creationId="{37C89E4B-3C9F-44B9-8B86-D9E3D112D8EC}"/>
          </ac:spMkLst>
        </pc:spChg>
        <pc:spChg chg="add del">
          <ac:chgData name="Paulina Skoczek (2219392)" userId="S::2219392@student.uwtsd.ac.uk::297149ff-17fc-4bf9-ac60-a7f756fa3a7e" providerId="AD" clId="Web-{3B4EF34E-880B-49F2-AFAD-AC1D64FD1022}" dt="2023-05-29T21:40:27.094" v="182"/>
          <ac:spMkLst>
            <pc:docMk/>
            <pc:sldMk cId="3359438628" sldId="257"/>
            <ac:spMk id="99" creationId="{C1DD1A8A-57D5-4A81-AD04-532B043C5611}"/>
          </ac:spMkLst>
        </pc:spChg>
        <pc:spChg chg="add del">
          <ac:chgData name="Paulina Skoczek (2219392)" userId="S::2219392@student.uwtsd.ac.uk::297149ff-17fc-4bf9-ac60-a7f756fa3a7e" providerId="AD" clId="Web-{3B4EF34E-880B-49F2-AFAD-AC1D64FD1022}" dt="2023-05-29T21:40:27.094" v="182"/>
          <ac:spMkLst>
            <pc:docMk/>
            <pc:sldMk cId="3359438628" sldId="257"/>
            <ac:spMk id="101" creationId="{007891EC-4501-44ED-A8C8-B11B6DB767AB}"/>
          </ac:spMkLst>
        </pc:spChg>
        <pc:grpChg chg="add del">
          <ac:chgData name="Paulina Skoczek (2219392)" userId="S::2219392@student.uwtsd.ac.uk::297149ff-17fc-4bf9-ac60-a7f756fa3a7e" providerId="AD" clId="Web-{3B4EF34E-880B-49F2-AFAD-AC1D64FD1022}" dt="2023-05-29T21:14:11.574" v="23"/>
          <ac:grpSpMkLst>
            <pc:docMk/>
            <pc:sldMk cId="3359438628" sldId="257"/>
            <ac:grpSpMk id="19" creationId="{DF071BB7-867E-46A9-A7C2-3FCB28CB8FBD}"/>
          </ac:grpSpMkLst>
        </pc:grpChg>
        <pc:grpChg chg="add del">
          <ac:chgData name="Paulina Skoczek (2219392)" userId="S::2219392@student.uwtsd.ac.uk::297149ff-17fc-4bf9-ac60-a7f756fa3a7e" providerId="AD" clId="Web-{3B4EF34E-880B-49F2-AFAD-AC1D64FD1022}" dt="2023-05-29T21:14:36.734" v="31"/>
          <ac:grpSpMkLst>
            <pc:docMk/>
            <pc:sldMk cId="3359438628" sldId="257"/>
            <ac:grpSpMk id="28" creationId="{DF071BB7-867E-46A9-A7C2-3FCB28CB8FBD}"/>
          </ac:grpSpMkLst>
        </pc:grpChg>
        <pc:grpChg chg="add del">
          <ac:chgData name="Paulina Skoczek (2219392)" userId="S::2219392@student.uwtsd.ac.uk::297149ff-17fc-4bf9-ac60-a7f756fa3a7e" providerId="AD" clId="Web-{3B4EF34E-880B-49F2-AFAD-AC1D64FD1022}" dt="2023-05-29T21:14:41.703" v="33"/>
          <ac:grpSpMkLst>
            <pc:docMk/>
            <pc:sldMk cId="3359438628" sldId="257"/>
            <ac:grpSpMk id="37" creationId="{DF071BB7-867E-46A9-A7C2-3FCB28CB8FBD}"/>
          </ac:grpSpMkLst>
        </pc:grpChg>
        <pc:grpChg chg="add del">
          <ac:chgData name="Paulina Skoczek (2219392)" userId="S::2219392@student.uwtsd.ac.uk::297149ff-17fc-4bf9-ac60-a7f756fa3a7e" providerId="AD" clId="Web-{3B4EF34E-880B-49F2-AFAD-AC1D64FD1022}" dt="2023-05-29T21:30:53.447" v="141"/>
          <ac:grpSpMkLst>
            <pc:docMk/>
            <pc:sldMk cId="3359438628" sldId="257"/>
            <ac:grpSpMk id="49" creationId="{DF071BB7-867E-46A9-A7C2-3FCB28CB8FBD}"/>
          </ac:grpSpMkLst>
        </pc:grpChg>
        <pc:picChg chg="add mod">
          <ac:chgData name="Paulina Skoczek (2219392)" userId="S::2219392@student.uwtsd.ac.uk::297149ff-17fc-4bf9-ac60-a7f756fa3a7e" providerId="AD" clId="Web-{3B4EF34E-880B-49F2-AFAD-AC1D64FD1022}" dt="2023-05-29T21:40:34.001" v="185"/>
          <ac:picMkLst>
            <pc:docMk/>
            <pc:sldMk cId="3359438628" sldId="257"/>
            <ac:picMk id="4" creationId="{F164FCF9-4465-4747-91F9-4BDBE965CB4E}"/>
          </ac:picMkLst>
        </pc:picChg>
        <pc:cxnChg chg="add del">
          <ac:chgData name="Paulina Skoczek (2219392)" userId="S::2219392@student.uwtsd.ac.uk::297149ff-17fc-4bf9-ac60-a7f756fa3a7e" providerId="AD" clId="Web-{3B4EF34E-880B-49F2-AFAD-AC1D64FD1022}" dt="2023-05-29T21:39:31.749" v="178"/>
          <ac:cxnSpMkLst>
            <pc:docMk/>
            <pc:sldMk cId="3359438628" sldId="257"/>
            <ac:cxnSpMk id="72" creationId="{D891E407-403B-4764-86C9-33A56D3BCAA3}"/>
          </ac:cxnSpMkLst>
        </pc:cxnChg>
        <pc:cxnChg chg="add del">
          <ac:chgData name="Paulina Skoczek (2219392)" userId="S::2219392@student.uwtsd.ac.uk::297149ff-17fc-4bf9-ac60-a7f756fa3a7e" providerId="AD" clId="Web-{3B4EF34E-880B-49F2-AFAD-AC1D64FD1022}" dt="2023-05-29T21:39:31.749" v="178"/>
          <ac:cxnSpMkLst>
            <pc:docMk/>
            <pc:sldMk cId="3359438628" sldId="257"/>
            <ac:cxnSpMk id="74" creationId="{AA2EAA10-076F-46BD-8F0F-B9A2FB77A85C}"/>
          </ac:cxnSpMkLst>
        </pc:cxnChg>
        <pc:cxnChg chg="add">
          <ac:chgData name="Paulina Skoczek (2219392)" userId="S::2219392@student.uwtsd.ac.uk::297149ff-17fc-4bf9-ac60-a7f756fa3a7e" providerId="AD" clId="Web-{3B4EF34E-880B-49F2-AFAD-AC1D64FD1022}" dt="2023-05-29T21:40:34.001" v="185"/>
          <ac:cxnSpMkLst>
            <pc:docMk/>
            <pc:sldMk cId="3359438628" sldId="257"/>
            <ac:cxnSpMk id="97" creationId="{AA2EAA10-076F-46BD-8F0F-B9A2FB77A85C}"/>
          </ac:cxnSpMkLst>
        </pc:cxnChg>
        <pc:cxnChg chg="add">
          <ac:chgData name="Paulina Skoczek (2219392)" userId="S::2219392@student.uwtsd.ac.uk::297149ff-17fc-4bf9-ac60-a7f756fa3a7e" providerId="AD" clId="Web-{3B4EF34E-880B-49F2-AFAD-AC1D64FD1022}" dt="2023-05-29T21:40:34.001" v="185"/>
          <ac:cxnSpMkLst>
            <pc:docMk/>
            <pc:sldMk cId="3359438628" sldId="257"/>
            <ac:cxnSpMk id="103" creationId="{D891E407-403B-4764-86C9-33A56D3BCAA3}"/>
          </ac:cxnSpMkLst>
        </pc:cxnChg>
      </pc:sldChg>
      <pc:sldChg chg="addSp delSp modSp new mod ord modTransition setBg addAnim">
        <pc:chgData name="Paulina Skoczek (2219392)" userId="S::2219392@student.uwtsd.ac.uk::297149ff-17fc-4bf9-ac60-a7f756fa3a7e" providerId="AD" clId="Web-{3B4EF34E-880B-49F2-AFAD-AC1D64FD1022}" dt="2023-05-29T22:12:01.096" v="399"/>
        <pc:sldMkLst>
          <pc:docMk/>
          <pc:sldMk cId="863777008" sldId="258"/>
        </pc:sldMkLst>
        <pc:spChg chg="del">
          <ac:chgData name="Paulina Skoczek (2219392)" userId="S::2219392@student.uwtsd.ac.uk::297149ff-17fc-4bf9-ac60-a7f756fa3a7e" providerId="AD" clId="Web-{3B4EF34E-880B-49F2-AFAD-AC1D64FD1022}" dt="2023-05-29T21:44:11.873" v="190"/>
          <ac:spMkLst>
            <pc:docMk/>
            <pc:sldMk cId="863777008" sldId="258"/>
            <ac:spMk id="2" creationId="{5E61994F-8E4E-4EED-8C08-20A24E25DFAB}"/>
          </ac:spMkLst>
        </pc:spChg>
        <pc:spChg chg="del mod">
          <ac:chgData name="Paulina Skoczek (2219392)" userId="S::2219392@student.uwtsd.ac.uk::297149ff-17fc-4bf9-ac60-a7f756fa3a7e" providerId="AD" clId="Web-{3B4EF34E-880B-49F2-AFAD-AC1D64FD1022}" dt="2023-05-29T21:44:13.904" v="191"/>
          <ac:spMkLst>
            <pc:docMk/>
            <pc:sldMk cId="863777008" sldId="258"/>
            <ac:spMk id="3" creationId="{082D6520-6853-BD47-B9C1-281D648BBCE7}"/>
          </ac:spMkLst>
        </pc:spChg>
        <pc:spChg chg="add del">
          <ac:chgData name="Paulina Skoczek (2219392)" userId="S::2219392@student.uwtsd.ac.uk::297149ff-17fc-4bf9-ac60-a7f756fa3a7e" providerId="AD" clId="Web-{3B4EF34E-880B-49F2-AFAD-AC1D64FD1022}" dt="2023-05-29T21:50:45.216" v="242"/>
          <ac:spMkLst>
            <pc:docMk/>
            <pc:sldMk cId="863777008" sldId="258"/>
            <ac:spMk id="11" creationId="{AA3CC463-F933-4AC4-86E1-5AC14B0C3163}"/>
          </ac:spMkLst>
        </pc:spChg>
        <pc:spChg chg="add del">
          <ac:chgData name="Paulina Skoczek (2219392)" userId="S::2219392@student.uwtsd.ac.uk::297149ff-17fc-4bf9-ac60-a7f756fa3a7e" providerId="AD" clId="Web-{3B4EF34E-880B-49F2-AFAD-AC1D64FD1022}" dt="2023-05-29T21:50:45.216" v="242"/>
          <ac:spMkLst>
            <pc:docMk/>
            <pc:sldMk cId="863777008" sldId="258"/>
            <ac:spMk id="13" creationId="{6025D2DB-A12A-44DB-B00E-F4D622329EDD}"/>
          </ac:spMkLst>
        </pc:spChg>
        <pc:spChg chg="add del">
          <ac:chgData name="Paulina Skoczek (2219392)" userId="S::2219392@student.uwtsd.ac.uk::297149ff-17fc-4bf9-ac60-a7f756fa3a7e" providerId="AD" clId="Web-{3B4EF34E-880B-49F2-AFAD-AC1D64FD1022}" dt="2023-05-29T21:50:45.216" v="242"/>
          <ac:spMkLst>
            <pc:docMk/>
            <pc:sldMk cId="863777008" sldId="258"/>
            <ac:spMk id="15" creationId="{CE7E7877-F64E-4EEA-B778-138031EFF874}"/>
          </ac:spMkLst>
        </pc:spChg>
        <pc:spChg chg="add del">
          <ac:chgData name="Paulina Skoczek (2219392)" userId="S::2219392@student.uwtsd.ac.uk::297149ff-17fc-4bf9-ac60-a7f756fa3a7e" providerId="AD" clId="Web-{3B4EF34E-880B-49F2-AFAD-AC1D64FD1022}" dt="2023-05-29T21:50:45.216" v="242"/>
          <ac:spMkLst>
            <pc:docMk/>
            <pc:sldMk cId="863777008" sldId="258"/>
            <ac:spMk id="17" creationId="{7DD6C4F3-70FD-4F13-919C-702EE4886499}"/>
          </ac:spMkLst>
        </pc:spChg>
        <pc:spChg chg="add del">
          <ac:chgData name="Paulina Skoczek (2219392)" userId="S::2219392@student.uwtsd.ac.uk::297149ff-17fc-4bf9-ac60-a7f756fa3a7e" providerId="AD" clId="Web-{3B4EF34E-880B-49F2-AFAD-AC1D64FD1022}" dt="2023-05-29T21:50:53.247" v="245"/>
          <ac:spMkLst>
            <pc:docMk/>
            <pc:sldMk cId="863777008" sldId="258"/>
            <ac:spMk id="22" creationId="{799448F2-0E5B-42DA-B2D1-11A14E947BD4}"/>
          </ac:spMkLst>
        </pc:spChg>
        <pc:spChg chg="add del">
          <ac:chgData name="Paulina Skoczek (2219392)" userId="S::2219392@student.uwtsd.ac.uk::297149ff-17fc-4bf9-ac60-a7f756fa3a7e" providerId="AD" clId="Web-{3B4EF34E-880B-49F2-AFAD-AC1D64FD1022}" dt="2023-05-29T21:50:53.247" v="245"/>
          <ac:spMkLst>
            <pc:docMk/>
            <pc:sldMk cId="863777008" sldId="258"/>
            <ac:spMk id="24" creationId="{4E8A7552-20E1-4F34-ADAB-C1DB6634D47E}"/>
          </ac:spMkLst>
        </pc:spChg>
        <pc:graphicFrameChg chg="add del mod modGraphic">
          <ac:chgData name="Paulina Skoczek (2219392)" userId="S::2219392@student.uwtsd.ac.uk::297149ff-17fc-4bf9-ac60-a7f756fa3a7e" providerId="AD" clId="Web-{3B4EF34E-880B-49F2-AFAD-AC1D64FD1022}" dt="2023-05-29T21:53:41.024" v="264"/>
          <ac:graphicFrameMkLst>
            <pc:docMk/>
            <pc:sldMk cId="863777008" sldId="258"/>
            <ac:graphicFrameMk id="7" creationId="{3118EFC5-174C-D931-FBF4-856FE42138AE}"/>
          </ac:graphicFrameMkLst>
        </pc:graphicFrameChg>
        <pc:picChg chg="add mod ord">
          <ac:chgData name="Paulina Skoczek (2219392)" userId="S::2219392@student.uwtsd.ac.uk::297149ff-17fc-4bf9-ac60-a7f756fa3a7e" providerId="AD" clId="Web-{3B4EF34E-880B-49F2-AFAD-AC1D64FD1022}" dt="2023-05-29T21:57:23.267" v="265" actId="1076"/>
          <ac:picMkLst>
            <pc:docMk/>
            <pc:sldMk cId="863777008" sldId="258"/>
            <ac:picMk id="4" creationId="{43B5BD3F-9D6F-EABC-8F2D-CF2216074CDE}"/>
          </ac:picMkLst>
        </pc:picChg>
        <pc:picChg chg="add mod ord">
          <ac:chgData name="Paulina Skoczek (2219392)" userId="S::2219392@student.uwtsd.ac.uk::297149ff-17fc-4bf9-ac60-a7f756fa3a7e" providerId="AD" clId="Web-{3B4EF34E-880B-49F2-AFAD-AC1D64FD1022}" dt="2023-05-29T22:06:38.303" v="330" actId="1076"/>
          <ac:picMkLst>
            <pc:docMk/>
            <pc:sldMk cId="863777008" sldId="258"/>
            <ac:picMk id="5" creationId="{BB17C4AC-82E9-7F87-034A-58C65E9FE739}"/>
          </ac:picMkLst>
        </pc:picChg>
        <pc:picChg chg="add mod">
          <ac:chgData name="Paulina Skoczek (2219392)" userId="S::2219392@student.uwtsd.ac.uk::297149ff-17fc-4bf9-ac60-a7f756fa3a7e" providerId="AD" clId="Web-{3B4EF34E-880B-49F2-AFAD-AC1D64FD1022}" dt="2023-05-29T21:51:42.968" v="261" actId="14100"/>
          <ac:picMkLst>
            <pc:docMk/>
            <pc:sldMk cId="863777008" sldId="258"/>
            <ac:picMk id="6" creationId="{D8463EDB-DF1D-0D9B-7C3D-0266EAEE8032}"/>
          </ac:picMkLst>
        </pc:picChg>
        <pc:picChg chg="add mod">
          <ac:chgData name="Paulina Skoczek (2219392)" userId="S::2219392@student.uwtsd.ac.uk::297149ff-17fc-4bf9-ac60-a7f756fa3a7e" providerId="AD" clId="Web-{3B4EF34E-880B-49F2-AFAD-AC1D64FD1022}" dt="2023-05-29T21:59:19.974" v="272" actId="1076"/>
          <ac:picMkLst>
            <pc:docMk/>
            <pc:sldMk cId="863777008" sldId="258"/>
            <ac:picMk id="26" creationId="{B2F01C0B-45D4-C5DE-AA86-5C53BDACB48F}"/>
          </ac:picMkLst>
        </pc:picChg>
        <pc:cxnChg chg="add">
          <ac:chgData name="Paulina Skoczek (2219392)" userId="S::2219392@student.uwtsd.ac.uk::297149ff-17fc-4bf9-ac60-a7f756fa3a7e" providerId="AD" clId="Web-{3B4EF34E-880B-49F2-AFAD-AC1D64FD1022}" dt="2023-05-29T21:50:53.247" v="245"/>
          <ac:cxnSpMkLst>
            <pc:docMk/>
            <pc:sldMk cId="863777008" sldId="258"/>
            <ac:cxnSpMk id="29" creationId="{D4BDCD00-BA97-40D8-93CD-0A9CA931BE17}"/>
          </ac:cxnSpMkLst>
        </pc:cxnChg>
        <pc:cxnChg chg="add">
          <ac:chgData name="Paulina Skoczek (2219392)" userId="S::2219392@student.uwtsd.ac.uk::297149ff-17fc-4bf9-ac60-a7f756fa3a7e" providerId="AD" clId="Web-{3B4EF34E-880B-49F2-AFAD-AC1D64FD1022}" dt="2023-05-29T21:50:53.247" v="245"/>
          <ac:cxnSpMkLst>
            <pc:docMk/>
            <pc:sldMk cId="863777008" sldId="258"/>
            <ac:cxnSpMk id="31" creationId="{2D631E40-F51C-4828-B23B-DF903513296E}"/>
          </ac:cxnSpMkLst>
        </pc:cxnChg>
      </pc:sldChg>
      <pc:sldChg chg="addSp delSp modSp new del mod setBg">
        <pc:chgData name="Paulina Skoczek (2219392)" userId="S::2219392@student.uwtsd.ac.uk::297149ff-17fc-4bf9-ac60-a7f756fa3a7e" providerId="AD" clId="Web-{3B4EF34E-880B-49F2-AFAD-AC1D64FD1022}" dt="2023-05-29T21:30:17.758" v="124"/>
        <pc:sldMkLst>
          <pc:docMk/>
          <pc:sldMk cId="895277211" sldId="258"/>
        </pc:sldMkLst>
        <pc:spChg chg="mod ord">
          <ac:chgData name="Paulina Skoczek (2219392)" userId="S::2219392@student.uwtsd.ac.uk::297149ff-17fc-4bf9-ac60-a7f756fa3a7e" providerId="AD" clId="Web-{3B4EF34E-880B-49F2-AFAD-AC1D64FD1022}" dt="2023-05-29T21:30:14.336" v="123" actId="20577"/>
          <ac:spMkLst>
            <pc:docMk/>
            <pc:sldMk cId="895277211" sldId="258"/>
            <ac:spMk id="2" creationId="{72DDDECB-F1BF-5C50-A430-3142BF195CFC}"/>
          </ac:spMkLst>
        </pc:spChg>
        <pc:spChg chg="del">
          <ac:chgData name="Paulina Skoczek (2219392)" userId="S::2219392@student.uwtsd.ac.uk::297149ff-17fc-4bf9-ac60-a7f756fa3a7e" providerId="AD" clId="Web-{3B4EF34E-880B-49F2-AFAD-AC1D64FD1022}" dt="2023-05-29T21:25:12.543" v="78"/>
          <ac:spMkLst>
            <pc:docMk/>
            <pc:sldMk cId="895277211" sldId="258"/>
            <ac:spMk id="3" creationId="{4FDEDA71-E294-87F0-458E-7CEF98035279}"/>
          </ac:spMkLst>
        </pc:spChg>
        <pc:spChg chg="add del mod">
          <ac:chgData name="Paulina Skoczek (2219392)" userId="S::2219392@student.uwtsd.ac.uk::297149ff-17fc-4bf9-ac60-a7f756fa3a7e" providerId="AD" clId="Web-{3B4EF34E-880B-49F2-AFAD-AC1D64FD1022}" dt="2023-05-29T21:25:39.888" v="91"/>
          <ac:spMkLst>
            <pc:docMk/>
            <pc:sldMk cId="895277211" sldId="258"/>
            <ac:spMk id="5" creationId="{0123B345-1C6F-F71D-24E2-86B456C4397B}"/>
          </ac:spMkLst>
        </pc:spChg>
        <pc:spChg chg="add del">
          <ac:chgData name="Paulina Skoczek (2219392)" userId="S::2219392@student.uwtsd.ac.uk::297149ff-17fc-4bf9-ac60-a7f756fa3a7e" providerId="AD" clId="Web-{3B4EF34E-880B-49F2-AFAD-AC1D64FD1022}" dt="2023-05-29T21:29:49.350" v="122"/>
          <ac:spMkLst>
            <pc:docMk/>
            <pc:sldMk cId="895277211" sldId="258"/>
            <ac:spMk id="7" creationId="{327D73B4-9F5C-4A64-A179-51B9500CB8B5}"/>
          </ac:spMkLst>
        </pc:spChg>
        <pc:spChg chg="add del">
          <ac:chgData name="Paulina Skoczek (2219392)" userId="S::2219392@student.uwtsd.ac.uk::297149ff-17fc-4bf9-ac60-a7f756fa3a7e" providerId="AD" clId="Web-{3B4EF34E-880B-49F2-AFAD-AC1D64FD1022}" dt="2023-05-29T21:29:49.350" v="122"/>
          <ac:spMkLst>
            <pc:docMk/>
            <pc:sldMk cId="895277211" sldId="258"/>
            <ac:spMk id="8" creationId="{C1F06963-6374-4B48-844F-071A9BAAAE02}"/>
          </ac:spMkLst>
        </pc:spChg>
        <pc:spChg chg="add del">
          <ac:chgData name="Paulina Skoczek (2219392)" userId="S::2219392@student.uwtsd.ac.uk::297149ff-17fc-4bf9-ac60-a7f756fa3a7e" providerId="AD" clId="Web-{3B4EF34E-880B-49F2-AFAD-AC1D64FD1022}" dt="2023-05-29T21:25:23.325" v="83"/>
          <ac:spMkLst>
            <pc:docMk/>
            <pc:sldMk cId="895277211" sldId="258"/>
            <ac:spMk id="9" creationId="{341DD349-045A-250A-E7A6-D49CCB31244E}"/>
          </ac:spMkLst>
        </pc:spChg>
        <pc:spChg chg="add del">
          <ac:chgData name="Paulina Skoczek (2219392)" userId="S::2219392@student.uwtsd.ac.uk::297149ff-17fc-4bf9-ac60-a7f756fa3a7e" providerId="AD" clId="Web-{3B4EF34E-880B-49F2-AFAD-AC1D64FD1022}" dt="2023-05-29T21:29:49.350" v="122"/>
          <ac:spMkLst>
            <pc:docMk/>
            <pc:sldMk cId="895277211" sldId="258"/>
            <ac:spMk id="10" creationId="{6CB927A4-E432-4310-9CD5-E89FF5063179}"/>
          </ac:spMkLst>
        </pc:spChg>
        <pc:spChg chg="add del">
          <ac:chgData name="Paulina Skoczek (2219392)" userId="S::2219392@student.uwtsd.ac.uk::297149ff-17fc-4bf9-ac60-a7f756fa3a7e" providerId="AD" clId="Web-{3B4EF34E-880B-49F2-AFAD-AC1D64FD1022}" dt="2023-05-29T21:29:49.350" v="122"/>
          <ac:spMkLst>
            <pc:docMk/>
            <pc:sldMk cId="895277211" sldId="258"/>
            <ac:spMk id="11" creationId="{1453BF6C-B012-48B7-B4E8-6D7AC7C27D02}"/>
          </ac:spMkLst>
        </pc:spChg>
        <pc:spChg chg="add del">
          <ac:chgData name="Paulina Skoczek (2219392)" userId="S::2219392@student.uwtsd.ac.uk::297149ff-17fc-4bf9-ac60-a7f756fa3a7e" providerId="AD" clId="Web-{3B4EF34E-880B-49F2-AFAD-AC1D64FD1022}" dt="2023-05-29T21:25:23.325" v="83"/>
          <ac:spMkLst>
            <pc:docMk/>
            <pc:sldMk cId="895277211" sldId="258"/>
            <ac:spMk id="12" creationId="{04812C46-200A-4DEB-A05E-3ED6C68C2387}"/>
          </ac:spMkLst>
        </pc:spChg>
        <pc:spChg chg="add del">
          <ac:chgData name="Paulina Skoczek (2219392)" userId="S::2219392@student.uwtsd.ac.uk::297149ff-17fc-4bf9-ac60-a7f756fa3a7e" providerId="AD" clId="Web-{3B4EF34E-880B-49F2-AFAD-AC1D64FD1022}" dt="2023-05-29T21:29:49.350" v="122"/>
          <ac:spMkLst>
            <pc:docMk/>
            <pc:sldMk cId="895277211" sldId="258"/>
            <ac:spMk id="13" creationId="{FC7D60CB-5F91-4CB5-EE13-2970CA2974EE}"/>
          </ac:spMkLst>
        </pc:spChg>
        <pc:spChg chg="add del">
          <ac:chgData name="Paulina Skoczek (2219392)" userId="S::2219392@student.uwtsd.ac.uk::297149ff-17fc-4bf9-ac60-a7f756fa3a7e" providerId="AD" clId="Web-{3B4EF34E-880B-49F2-AFAD-AC1D64FD1022}" dt="2023-05-29T21:25:23.325" v="83"/>
          <ac:spMkLst>
            <pc:docMk/>
            <pc:sldMk cId="895277211" sldId="258"/>
            <ac:spMk id="14" creationId="{D1EA859B-E555-4109-94F3-6700E046E008}"/>
          </ac:spMkLst>
        </pc:spChg>
        <pc:spChg chg="add del">
          <ac:chgData name="Paulina Skoczek (2219392)" userId="S::2219392@student.uwtsd.ac.uk::297149ff-17fc-4bf9-ac60-a7f756fa3a7e" providerId="AD" clId="Web-{3B4EF34E-880B-49F2-AFAD-AC1D64FD1022}" dt="2023-05-29T21:29:49.350" v="122"/>
          <ac:spMkLst>
            <pc:docMk/>
            <pc:sldMk cId="895277211" sldId="258"/>
            <ac:spMk id="15" creationId="{E3020543-B24B-4EC4-8FFC-8DD88EEA91A8}"/>
          </ac:spMkLst>
        </pc:spChg>
        <pc:spChg chg="add del">
          <ac:chgData name="Paulina Skoczek (2219392)" userId="S::2219392@student.uwtsd.ac.uk::297149ff-17fc-4bf9-ac60-a7f756fa3a7e" providerId="AD" clId="Web-{3B4EF34E-880B-49F2-AFAD-AC1D64FD1022}" dt="2023-05-29T21:25:25.684" v="85"/>
          <ac:spMkLst>
            <pc:docMk/>
            <pc:sldMk cId="895277211" sldId="258"/>
            <ac:spMk id="16" creationId="{F13C74B1-5B17-4795-BED0-7140497B445A}"/>
          </ac:spMkLst>
        </pc:spChg>
        <pc:spChg chg="add del">
          <ac:chgData name="Paulina Skoczek (2219392)" userId="S::2219392@student.uwtsd.ac.uk::297149ff-17fc-4bf9-ac60-a7f756fa3a7e" providerId="AD" clId="Web-{3B4EF34E-880B-49F2-AFAD-AC1D64FD1022}" dt="2023-05-29T21:25:25.684" v="85"/>
          <ac:spMkLst>
            <pc:docMk/>
            <pc:sldMk cId="895277211" sldId="258"/>
            <ac:spMk id="17" creationId="{D4974D33-8DC5-464E-8C6D-BE58F0669C17}"/>
          </ac:spMkLst>
        </pc:spChg>
        <pc:spChg chg="add del">
          <ac:chgData name="Paulina Skoczek (2219392)" userId="S::2219392@student.uwtsd.ac.uk::297149ff-17fc-4bf9-ac60-a7f756fa3a7e" providerId="AD" clId="Web-{3B4EF34E-880B-49F2-AFAD-AC1D64FD1022}" dt="2023-05-29T21:25:25.684" v="85"/>
          <ac:spMkLst>
            <pc:docMk/>
            <pc:sldMk cId="895277211" sldId="258"/>
            <ac:spMk id="18" creationId="{8D57217A-4056-D330-622B-5671993DF118}"/>
          </ac:spMkLst>
        </pc:spChg>
        <pc:spChg chg="add del">
          <ac:chgData name="Paulina Skoczek (2219392)" userId="S::2219392@student.uwtsd.ac.uk::297149ff-17fc-4bf9-ac60-a7f756fa3a7e" providerId="AD" clId="Web-{3B4EF34E-880B-49F2-AFAD-AC1D64FD1022}" dt="2023-05-29T21:25:27.981" v="87"/>
          <ac:spMkLst>
            <pc:docMk/>
            <pc:sldMk cId="895277211" sldId="258"/>
            <ac:spMk id="20" creationId="{04812C46-200A-4DEB-A05E-3ED6C68C2387}"/>
          </ac:spMkLst>
        </pc:spChg>
        <pc:spChg chg="add del">
          <ac:chgData name="Paulina Skoczek (2219392)" userId="S::2219392@student.uwtsd.ac.uk::297149ff-17fc-4bf9-ac60-a7f756fa3a7e" providerId="AD" clId="Web-{3B4EF34E-880B-49F2-AFAD-AC1D64FD1022}" dt="2023-05-29T21:25:27.981" v="87"/>
          <ac:spMkLst>
            <pc:docMk/>
            <pc:sldMk cId="895277211" sldId="258"/>
            <ac:spMk id="21" creationId="{D1EA859B-E555-4109-94F3-6700E046E008}"/>
          </ac:spMkLst>
        </pc:spChg>
        <pc:spChg chg="add del">
          <ac:chgData name="Paulina Skoczek (2219392)" userId="S::2219392@student.uwtsd.ac.uk::297149ff-17fc-4bf9-ac60-a7f756fa3a7e" providerId="AD" clId="Web-{3B4EF34E-880B-49F2-AFAD-AC1D64FD1022}" dt="2023-05-29T21:25:27.981" v="87"/>
          <ac:spMkLst>
            <pc:docMk/>
            <pc:sldMk cId="895277211" sldId="258"/>
            <ac:spMk id="22" creationId="{FFBAEA43-B5ED-34F3-6D86-82139A3CD909}"/>
          </ac:spMkLst>
        </pc:spChg>
        <pc:spChg chg="add">
          <ac:chgData name="Paulina Skoczek (2219392)" userId="S::2219392@student.uwtsd.ac.uk::297149ff-17fc-4bf9-ac60-a7f756fa3a7e" providerId="AD" clId="Web-{3B4EF34E-880B-49F2-AFAD-AC1D64FD1022}" dt="2023-05-29T21:29:49.350" v="122"/>
          <ac:spMkLst>
            <pc:docMk/>
            <pc:sldMk cId="895277211" sldId="258"/>
            <ac:spMk id="25" creationId="{C1DD1A8A-57D5-4A81-AD04-532B043C5611}"/>
          </ac:spMkLst>
        </pc:spChg>
        <pc:spChg chg="add">
          <ac:chgData name="Paulina Skoczek (2219392)" userId="S::2219392@student.uwtsd.ac.uk::297149ff-17fc-4bf9-ac60-a7f756fa3a7e" providerId="AD" clId="Web-{3B4EF34E-880B-49F2-AFAD-AC1D64FD1022}" dt="2023-05-29T21:29:49.350" v="122"/>
          <ac:spMkLst>
            <pc:docMk/>
            <pc:sldMk cId="895277211" sldId="258"/>
            <ac:spMk id="27" creationId="{007891EC-4501-44ED-A8C8-B11B6DB767AB}"/>
          </ac:spMkLst>
        </pc:spChg>
        <pc:picChg chg="add del mod ord">
          <ac:chgData name="Paulina Skoczek (2219392)" userId="S::2219392@student.uwtsd.ac.uk::297149ff-17fc-4bf9-ac60-a7f756fa3a7e" providerId="AD" clId="Web-{3B4EF34E-880B-49F2-AFAD-AC1D64FD1022}" dt="2023-05-29T21:25:39.888" v="91"/>
          <ac:picMkLst>
            <pc:docMk/>
            <pc:sldMk cId="895277211" sldId="258"/>
            <ac:picMk id="4" creationId="{4C1A22C0-8A52-6A2D-B801-ACE53DBA657C}"/>
          </ac:picMkLst>
        </pc:picChg>
        <pc:picChg chg="add">
          <ac:chgData name="Paulina Skoczek (2219392)" userId="S::2219392@student.uwtsd.ac.uk::297149ff-17fc-4bf9-ac60-a7f756fa3a7e" providerId="AD" clId="Web-{3B4EF34E-880B-49F2-AFAD-AC1D64FD1022}" dt="2023-05-29T21:29:49.350" v="122"/>
          <ac:picMkLst>
            <pc:docMk/>
            <pc:sldMk cId="895277211" sldId="258"/>
            <ac:picMk id="23" creationId="{D014A6FF-8DE9-A676-109C-7A032D8B18F7}"/>
          </ac:picMkLst>
        </pc:picChg>
        <pc:cxnChg chg="add del">
          <ac:chgData name="Paulina Skoczek (2219392)" userId="S::2219392@student.uwtsd.ac.uk::297149ff-17fc-4bf9-ac60-a7f756fa3a7e" providerId="AD" clId="Web-{3B4EF34E-880B-49F2-AFAD-AC1D64FD1022}" dt="2023-05-29T21:29:49.350" v="122"/>
          <ac:cxnSpMkLst>
            <pc:docMk/>
            <pc:sldMk cId="895277211" sldId="258"/>
            <ac:cxnSpMk id="19" creationId="{C49DA8F6-BCC1-4447-B54C-57856834B94B}"/>
          </ac:cxnSpMkLst>
        </pc:cxnChg>
      </pc:sldChg>
      <pc:sldChg chg="addSp delSp modSp new ord modTransition">
        <pc:chgData name="Paulina Skoczek (2219392)" userId="S::2219392@student.uwtsd.ac.uk::297149ff-17fc-4bf9-ac60-a7f756fa3a7e" providerId="AD" clId="Web-{3B4EF34E-880B-49F2-AFAD-AC1D64FD1022}" dt="2023-05-29T22:20:43.852" v="490"/>
        <pc:sldMkLst>
          <pc:docMk/>
          <pc:sldMk cId="1229583601" sldId="259"/>
        </pc:sldMkLst>
        <pc:spChg chg="mod">
          <ac:chgData name="Paulina Skoczek (2219392)" userId="S::2219392@student.uwtsd.ac.uk::297149ff-17fc-4bf9-ac60-a7f756fa3a7e" providerId="AD" clId="Web-{3B4EF34E-880B-49F2-AFAD-AC1D64FD1022}" dt="2023-05-29T22:10:13.139" v="388" actId="20577"/>
          <ac:spMkLst>
            <pc:docMk/>
            <pc:sldMk cId="1229583601" sldId="259"/>
            <ac:spMk id="2" creationId="{FBBBCCC2-45A3-003A-13F6-E4DD7FDD90E4}"/>
          </ac:spMkLst>
        </pc:spChg>
        <pc:spChg chg="del">
          <ac:chgData name="Paulina Skoczek (2219392)" userId="S::2219392@student.uwtsd.ac.uk::297149ff-17fc-4bf9-ac60-a7f756fa3a7e" providerId="AD" clId="Web-{3B4EF34E-880B-49F2-AFAD-AC1D64FD1022}" dt="2023-05-29T22:04:16.266" v="324"/>
          <ac:spMkLst>
            <pc:docMk/>
            <pc:sldMk cId="1229583601" sldId="259"/>
            <ac:spMk id="3" creationId="{62673B57-F565-E8DE-9EE0-EB88339746B9}"/>
          </ac:spMkLst>
        </pc:spChg>
        <pc:spChg chg="add mod">
          <ac:chgData name="Paulina Skoczek (2219392)" userId="S::2219392@student.uwtsd.ac.uk::297149ff-17fc-4bf9-ac60-a7f756fa3a7e" providerId="AD" clId="Web-{3B4EF34E-880B-49F2-AFAD-AC1D64FD1022}" dt="2023-05-29T22:20:06.163" v="489" actId="1076"/>
          <ac:spMkLst>
            <pc:docMk/>
            <pc:sldMk cId="1229583601" sldId="259"/>
            <ac:spMk id="687" creationId="{A9742C37-C449-BFEF-47EB-DA377321474F}"/>
          </ac:spMkLst>
        </pc:spChg>
        <pc:graphicFrameChg chg="add mod modGraphic">
          <ac:chgData name="Paulina Skoczek (2219392)" userId="S::2219392@student.uwtsd.ac.uk::297149ff-17fc-4bf9-ac60-a7f756fa3a7e" providerId="AD" clId="Web-{3B4EF34E-880B-49F2-AFAD-AC1D64FD1022}" dt="2023-05-29T22:14:21.539" v="453" actId="20577"/>
          <ac:graphicFrameMkLst>
            <pc:docMk/>
            <pc:sldMk cId="1229583601" sldId="259"/>
            <ac:graphicFrameMk id="4" creationId="{2576713D-1FC8-724A-BC33-545F77113290}"/>
          </ac:graphicFrameMkLst>
        </pc:graphicFrameChg>
      </pc:sldChg>
    </pc:docChg>
  </pc:docChgLst>
  <pc:docChgLst>
    <pc:chgData name="Paulina Skoczek (2219392)" userId="S::2219392@student.uwtsd.ac.uk::297149ff-17fc-4bf9-ac60-a7f756fa3a7e" providerId="AD" clId="Web-{946E8048-C0F5-1236-6E9E-87E4E101F1D0}"/>
    <pc:docChg chg="addSld delSld modSld">
      <pc:chgData name="Paulina Skoczek (2219392)" userId="S::2219392@student.uwtsd.ac.uk::297149ff-17fc-4bf9-ac60-a7f756fa3a7e" providerId="AD" clId="Web-{946E8048-C0F5-1236-6E9E-87E4E101F1D0}" dt="2023-06-01T22:01:25.903" v="1642" actId="20577"/>
      <pc:docMkLst>
        <pc:docMk/>
      </pc:docMkLst>
      <pc:sldChg chg="delSp del">
        <pc:chgData name="Paulina Skoczek (2219392)" userId="S::2219392@student.uwtsd.ac.uk::297149ff-17fc-4bf9-ac60-a7f756fa3a7e" providerId="AD" clId="Web-{946E8048-C0F5-1236-6E9E-87E4E101F1D0}" dt="2023-06-01T20:58:24.460" v="1152"/>
        <pc:sldMkLst>
          <pc:docMk/>
          <pc:sldMk cId="1229583601" sldId="259"/>
        </pc:sldMkLst>
        <pc:picChg chg="del">
          <ac:chgData name="Paulina Skoczek (2219392)" userId="S::2219392@student.uwtsd.ac.uk::297149ff-17fc-4bf9-ac60-a7f756fa3a7e" providerId="AD" clId="Web-{946E8048-C0F5-1236-6E9E-87E4E101F1D0}" dt="2023-06-01T20:58:17.273" v="1151"/>
          <ac:picMkLst>
            <pc:docMk/>
            <pc:sldMk cId="1229583601" sldId="259"/>
            <ac:picMk id="689" creationId="{6F43F32C-CE1F-EE33-8060-A46DDD1D0FF8}"/>
          </ac:picMkLst>
        </pc:picChg>
      </pc:sldChg>
      <pc:sldChg chg="modSp">
        <pc:chgData name="Paulina Skoczek (2219392)" userId="S::2219392@student.uwtsd.ac.uk::297149ff-17fc-4bf9-ac60-a7f756fa3a7e" providerId="AD" clId="Web-{946E8048-C0F5-1236-6E9E-87E4E101F1D0}" dt="2023-06-01T21:28:14.673" v="1309" actId="20577"/>
        <pc:sldMkLst>
          <pc:docMk/>
          <pc:sldMk cId="2375938901" sldId="260"/>
        </pc:sldMkLst>
        <pc:spChg chg="mod">
          <ac:chgData name="Paulina Skoczek (2219392)" userId="S::2219392@student.uwtsd.ac.uk::297149ff-17fc-4bf9-ac60-a7f756fa3a7e" providerId="AD" clId="Web-{946E8048-C0F5-1236-6E9E-87E4E101F1D0}" dt="2023-06-01T21:28:14.673" v="1309" actId="20577"/>
          <ac:spMkLst>
            <pc:docMk/>
            <pc:sldMk cId="2375938901" sldId="260"/>
            <ac:spMk id="73" creationId="{0D9233FD-3476-C182-B09A-F9E2B0BB7A25}"/>
          </ac:spMkLst>
        </pc:spChg>
      </pc:sldChg>
      <pc:sldChg chg="modSp">
        <pc:chgData name="Paulina Skoczek (2219392)" userId="S::2219392@student.uwtsd.ac.uk::297149ff-17fc-4bf9-ac60-a7f756fa3a7e" providerId="AD" clId="Web-{946E8048-C0F5-1236-6E9E-87E4E101F1D0}" dt="2023-06-01T21:38:35.926" v="1355" actId="20577"/>
        <pc:sldMkLst>
          <pc:docMk/>
          <pc:sldMk cId="862476053" sldId="262"/>
        </pc:sldMkLst>
        <pc:spChg chg="mod">
          <ac:chgData name="Paulina Skoczek (2219392)" userId="S::2219392@student.uwtsd.ac.uk::297149ff-17fc-4bf9-ac60-a7f756fa3a7e" providerId="AD" clId="Web-{946E8048-C0F5-1236-6E9E-87E4E101F1D0}" dt="2023-06-01T21:38:35.926" v="1355" actId="20577"/>
          <ac:spMkLst>
            <pc:docMk/>
            <pc:sldMk cId="862476053" sldId="262"/>
            <ac:spMk id="68" creationId="{97220D91-D110-98D0-4D56-1799C12686C0}"/>
          </ac:spMkLst>
        </pc:spChg>
        <pc:graphicFrameChg chg="mod modGraphic">
          <ac:chgData name="Paulina Skoczek (2219392)" userId="S::2219392@student.uwtsd.ac.uk::297149ff-17fc-4bf9-ac60-a7f756fa3a7e" providerId="AD" clId="Web-{946E8048-C0F5-1236-6E9E-87E4E101F1D0}" dt="2023-06-01T21:38:14.050" v="1349"/>
          <ac:graphicFrameMkLst>
            <pc:docMk/>
            <pc:sldMk cId="862476053" sldId="262"/>
            <ac:graphicFrameMk id="65" creationId="{222A9067-696A-6406-4773-40C9FD71A75E}"/>
          </ac:graphicFrameMkLst>
        </pc:graphicFrameChg>
      </pc:sldChg>
      <pc:sldChg chg="addSp modSp mod setBg addAnim">
        <pc:chgData name="Paulina Skoczek (2219392)" userId="S::2219392@student.uwtsd.ac.uk::297149ff-17fc-4bf9-ac60-a7f756fa3a7e" providerId="AD" clId="Web-{946E8048-C0F5-1236-6E9E-87E4E101F1D0}" dt="2023-06-01T21:34:19.637" v="1327" actId="20577"/>
        <pc:sldMkLst>
          <pc:docMk/>
          <pc:sldMk cId="3199129999" sldId="264"/>
        </pc:sldMkLst>
        <pc:spChg chg="mod">
          <ac:chgData name="Paulina Skoczek (2219392)" userId="S::2219392@student.uwtsd.ac.uk::297149ff-17fc-4bf9-ac60-a7f756fa3a7e" providerId="AD" clId="Web-{946E8048-C0F5-1236-6E9E-87E4E101F1D0}" dt="2023-06-01T21:01:00.027" v="1191" actId="20577"/>
          <ac:spMkLst>
            <pc:docMk/>
            <pc:sldMk cId="3199129999" sldId="264"/>
            <ac:spMk id="2" creationId="{238825B6-0080-4AFC-17D8-7CABCC0DD7AC}"/>
          </ac:spMkLst>
        </pc:spChg>
        <pc:spChg chg="add mod">
          <ac:chgData name="Paulina Skoczek (2219392)" userId="S::2219392@student.uwtsd.ac.uk::297149ff-17fc-4bf9-ac60-a7f756fa3a7e" providerId="AD" clId="Web-{946E8048-C0F5-1236-6E9E-87E4E101F1D0}" dt="2023-06-01T21:34:19.637" v="1327" actId="20577"/>
          <ac:spMkLst>
            <pc:docMk/>
            <pc:sldMk cId="3199129999" sldId="264"/>
            <ac:spMk id="8" creationId="{445CA2B6-D951-70E7-196D-AE74EBC3B650}"/>
          </ac:spMkLst>
        </pc:spChg>
        <pc:spChg chg="add">
          <ac:chgData name="Paulina Skoczek (2219392)" userId="S::2219392@student.uwtsd.ac.uk::297149ff-17fc-4bf9-ac60-a7f756fa3a7e" providerId="AD" clId="Web-{946E8048-C0F5-1236-6E9E-87E4E101F1D0}" dt="2023-06-01T20:59:39.025" v="1167"/>
          <ac:spMkLst>
            <pc:docMk/>
            <pc:sldMk cId="3199129999" sldId="264"/>
            <ac:spMk id="11" creationId="{2B97F24A-32CE-4C1C-A50D-3016B394DCFB}"/>
          </ac:spMkLst>
        </pc:spChg>
        <pc:spChg chg="add">
          <ac:chgData name="Paulina Skoczek (2219392)" userId="S::2219392@student.uwtsd.ac.uk::297149ff-17fc-4bf9-ac60-a7f756fa3a7e" providerId="AD" clId="Web-{946E8048-C0F5-1236-6E9E-87E4E101F1D0}" dt="2023-06-01T20:59:39.025" v="1167"/>
          <ac:spMkLst>
            <pc:docMk/>
            <pc:sldMk cId="3199129999" sldId="264"/>
            <ac:spMk id="13" creationId="{CD8B4F24-440B-49E9-B85D-733523DC064B}"/>
          </ac:spMkLst>
        </pc:spChg>
        <pc:picChg chg="mod">
          <ac:chgData name="Paulina Skoczek (2219392)" userId="S::2219392@student.uwtsd.ac.uk::297149ff-17fc-4bf9-ac60-a7f756fa3a7e" providerId="AD" clId="Web-{946E8048-C0F5-1236-6E9E-87E4E101F1D0}" dt="2023-06-01T20:59:39.025" v="1167"/>
          <ac:picMkLst>
            <pc:docMk/>
            <pc:sldMk cId="3199129999" sldId="264"/>
            <ac:picMk id="4" creationId="{2D93FBA2-3A42-A457-0678-9A0B6D12C74E}"/>
          </ac:picMkLst>
        </pc:picChg>
      </pc:sldChg>
      <pc:sldChg chg="addSp delSp modSp mod setBg setClrOvrMap">
        <pc:chgData name="Paulina Skoczek (2219392)" userId="S::2219392@student.uwtsd.ac.uk::297149ff-17fc-4bf9-ac60-a7f756fa3a7e" providerId="AD" clId="Web-{946E8048-C0F5-1236-6E9E-87E4E101F1D0}" dt="2023-06-01T21:39:53.897" v="1358" actId="20577"/>
        <pc:sldMkLst>
          <pc:docMk/>
          <pc:sldMk cId="57010313" sldId="265"/>
        </pc:sldMkLst>
        <pc:spChg chg="mod">
          <ac:chgData name="Paulina Skoczek (2219392)" userId="S::2219392@student.uwtsd.ac.uk::297149ff-17fc-4bf9-ac60-a7f756fa3a7e" providerId="AD" clId="Web-{946E8048-C0F5-1236-6E9E-87E4E101F1D0}" dt="2023-06-01T20:38:09.425" v="596" actId="20577"/>
          <ac:spMkLst>
            <pc:docMk/>
            <pc:sldMk cId="57010313" sldId="265"/>
            <ac:spMk id="2" creationId="{F1C73982-9079-968B-E2C9-224F3F38DA11}"/>
          </ac:spMkLst>
        </pc:spChg>
        <pc:spChg chg="mod">
          <ac:chgData name="Paulina Skoczek (2219392)" userId="S::2219392@student.uwtsd.ac.uk::297149ff-17fc-4bf9-ac60-a7f756fa3a7e" providerId="AD" clId="Web-{946E8048-C0F5-1236-6E9E-87E4E101F1D0}" dt="2023-06-01T21:39:39.928" v="1356" actId="20577"/>
          <ac:spMkLst>
            <pc:docMk/>
            <pc:sldMk cId="57010313" sldId="265"/>
            <ac:spMk id="3" creationId="{D9E4682C-2210-F555-77FF-C1D1F29211D4}"/>
          </ac:spMkLst>
        </pc:spChg>
        <pc:spChg chg="add">
          <ac:chgData name="Paulina Skoczek (2219392)" userId="S::2219392@student.uwtsd.ac.uk::297149ff-17fc-4bf9-ac60-a7f756fa3a7e" providerId="AD" clId="Web-{946E8048-C0F5-1236-6E9E-87E4E101F1D0}" dt="2023-06-01T20:36:32.704" v="567"/>
          <ac:spMkLst>
            <pc:docMk/>
            <pc:sldMk cId="57010313" sldId="265"/>
            <ac:spMk id="26" creationId="{9228552E-C8B1-4A80-8448-0787CE0FC704}"/>
          </ac:spMkLst>
        </pc:spChg>
        <pc:graphicFrameChg chg="add del mod modGraphic">
          <ac:chgData name="Paulina Skoczek (2219392)" userId="S::2219392@student.uwtsd.ac.uk::297149ff-17fc-4bf9-ac60-a7f756fa3a7e" providerId="AD" clId="Web-{946E8048-C0F5-1236-6E9E-87E4E101F1D0}" dt="2023-06-01T20:13:44.554" v="105"/>
          <ac:graphicFrameMkLst>
            <pc:docMk/>
            <pc:sldMk cId="57010313" sldId="265"/>
            <ac:graphicFrameMk id="4" creationId="{D5B0893C-4213-2993-0E88-7F10A76179E1}"/>
          </ac:graphicFrameMkLst>
        </pc:graphicFrameChg>
        <pc:graphicFrameChg chg="add mod modGraphic">
          <ac:chgData name="Paulina Skoczek (2219392)" userId="S::2219392@student.uwtsd.ac.uk::297149ff-17fc-4bf9-ac60-a7f756fa3a7e" providerId="AD" clId="Web-{946E8048-C0F5-1236-6E9E-87E4E101F1D0}" dt="2023-06-01T21:39:53.897" v="1358" actId="20577"/>
          <ac:graphicFrameMkLst>
            <pc:docMk/>
            <pc:sldMk cId="57010313" sldId="265"/>
            <ac:graphicFrameMk id="20" creationId="{67BBA6AD-5DC9-F7E8-DE5A-4768E4C3649C}"/>
          </ac:graphicFrameMkLst>
        </pc:graphicFrameChg>
        <pc:picChg chg="add">
          <ac:chgData name="Paulina Skoczek (2219392)" userId="S::2219392@student.uwtsd.ac.uk::297149ff-17fc-4bf9-ac60-a7f756fa3a7e" providerId="AD" clId="Web-{946E8048-C0F5-1236-6E9E-87E4E101F1D0}" dt="2023-06-01T20:36:32.704" v="567"/>
          <ac:picMkLst>
            <pc:docMk/>
            <pc:sldMk cId="57010313" sldId="265"/>
            <ac:picMk id="22" creationId="{1B10770A-E7B7-B842-9DA6-6DA419CBC5F8}"/>
          </ac:picMkLst>
        </pc:picChg>
      </pc:sldChg>
      <pc:sldChg chg="addSp delSp modSp new mod setBg setClrOvrMap">
        <pc:chgData name="Paulina Skoczek (2219392)" userId="S::2219392@student.uwtsd.ac.uk::297149ff-17fc-4bf9-ac60-a7f756fa3a7e" providerId="AD" clId="Web-{946E8048-C0F5-1236-6E9E-87E4E101F1D0}" dt="2023-06-01T20:49:43.258" v="874" actId="20577"/>
        <pc:sldMkLst>
          <pc:docMk/>
          <pc:sldMk cId="2851019642" sldId="266"/>
        </pc:sldMkLst>
        <pc:spChg chg="del">
          <ac:chgData name="Paulina Skoczek (2219392)" userId="S::2219392@student.uwtsd.ac.uk::297149ff-17fc-4bf9-ac60-a7f756fa3a7e" providerId="AD" clId="Web-{946E8048-C0F5-1236-6E9E-87E4E101F1D0}" dt="2023-06-01T20:21:19.037" v="255"/>
          <ac:spMkLst>
            <pc:docMk/>
            <pc:sldMk cId="2851019642" sldId="266"/>
            <ac:spMk id="2" creationId="{E44FB47F-E4DA-A531-A90A-157228B0C188}"/>
          </ac:spMkLst>
        </pc:spChg>
        <pc:spChg chg="del mod">
          <ac:chgData name="Paulina Skoczek (2219392)" userId="S::2219392@student.uwtsd.ac.uk::297149ff-17fc-4bf9-ac60-a7f756fa3a7e" providerId="AD" clId="Web-{946E8048-C0F5-1236-6E9E-87E4E101F1D0}" dt="2023-06-01T20:31:28.554" v="515"/>
          <ac:spMkLst>
            <pc:docMk/>
            <pc:sldMk cId="2851019642" sldId="266"/>
            <ac:spMk id="3" creationId="{6E48B8A1-1704-ED45-8D3A-F0B7A43992CC}"/>
          </ac:spMkLst>
        </pc:spChg>
        <pc:spChg chg="add del">
          <ac:chgData name="Paulina Skoczek (2219392)" userId="S::2219392@student.uwtsd.ac.uk::297149ff-17fc-4bf9-ac60-a7f756fa3a7e" providerId="AD" clId="Web-{946E8048-C0F5-1236-6E9E-87E4E101F1D0}" dt="2023-06-01T20:32:26.337" v="524"/>
          <ac:spMkLst>
            <pc:docMk/>
            <pc:sldMk cId="2851019642" sldId="266"/>
            <ac:spMk id="11" creationId="{5D13CC36-B950-4F02-9BAF-9A7EB267398C}"/>
          </ac:spMkLst>
        </pc:spChg>
        <pc:spChg chg="add del">
          <ac:chgData name="Paulina Skoczek (2219392)" userId="S::2219392@student.uwtsd.ac.uk::297149ff-17fc-4bf9-ac60-a7f756fa3a7e" providerId="AD" clId="Web-{946E8048-C0F5-1236-6E9E-87E4E101F1D0}" dt="2023-06-01T20:32:26.337" v="524"/>
          <ac:spMkLst>
            <pc:docMk/>
            <pc:sldMk cId="2851019642" sldId="266"/>
            <ac:spMk id="13" creationId="{4F2E2428-58BA-458D-AA54-05502E63F32F}"/>
          </ac:spMkLst>
        </pc:spChg>
        <pc:spChg chg="add del">
          <ac:chgData name="Paulina Skoczek (2219392)" userId="S::2219392@student.uwtsd.ac.uk::297149ff-17fc-4bf9-ac60-a7f756fa3a7e" providerId="AD" clId="Web-{946E8048-C0F5-1236-6E9E-87E4E101F1D0}" dt="2023-06-01T20:32:57.869" v="529"/>
          <ac:spMkLst>
            <pc:docMk/>
            <pc:sldMk cId="2851019642" sldId="266"/>
            <ac:spMk id="18" creationId="{12609869-9E80-471B-A487-A53288E0E791}"/>
          </ac:spMkLst>
        </pc:spChg>
        <pc:spChg chg="add del">
          <ac:chgData name="Paulina Skoczek (2219392)" userId="S::2219392@student.uwtsd.ac.uk::297149ff-17fc-4bf9-ac60-a7f756fa3a7e" providerId="AD" clId="Web-{946E8048-C0F5-1236-6E9E-87E4E101F1D0}" dt="2023-06-01T20:32:57.869" v="529"/>
          <ac:spMkLst>
            <pc:docMk/>
            <pc:sldMk cId="2851019642" sldId="266"/>
            <ac:spMk id="20" creationId="{7004738A-9D34-43E8-97D2-CA0EED4F8BE0}"/>
          </ac:spMkLst>
        </pc:spChg>
        <pc:spChg chg="add del">
          <ac:chgData name="Paulina Skoczek (2219392)" userId="S::2219392@student.uwtsd.ac.uk::297149ff-17fc-4bf9-ac60-a7f756fa3a7e" providerId="AD" clId="Web-{946E8048-C0F5-1236-6E9E-87E4E101F1D0}" dt="2023-06-01T20:32:57.869" v="529"/>
          <ac:spMkLst>
            <pc:docMk/>
            <pc:sldMk cId="2851019642" sldId="266"/>
            <ac:spMk id="22" creationId="{B8B8D07F-F13E-443E-BA68-2D26672D76B9}"/>
          </ac:spMkLst>
        </pc:spChg>
        <pc:spChg chg="add del">
          <ac:chgData name="Paulina Skoczek (2219392)" userId="S::2219392@student.uwtsd.ac.uk::297149ff-17fc-4bf9-ac60-a7f756fa3a7e" providerId="AD" clId="Web-{946E8048-C0F5-1236-6E9E-87E4E101F1D0}" dt="2023-06-01T20:32:57.869" v="529"/>
          <ac:spMkLst>
            <pc:docMk/>
            <pc:sldMk cId="2851019642" sldId="266"/>
            <ac:spMk id="24" creationId="{2813A4FA-24A5-41ED-A534-3807D1B2F344}"/>
          </ac:spMkLst>
        </pc:spChg>
        <pc:spChg chg="add del">
          <ac:chgData name="Paulina Skoczek (2219392)" userId="S::2219392@student.uwtsd.ac.uk::297149ff-17fc-4bf9-ac60-a7f756fa3a7e" providerId="AD" clId="Web-{946E8048-C0F5-1236-6E9E-87E4E101F1D0}" dt="2023-06-01T20:32:57.869" v="529"/>
          <ac:spMkLst>
            <pc:docMk/>
            <pc:sldMk cId="2851019642" sldId="266"/>
            <ac:spMk id="26" creationId="{C3944F27-CA70-4E84-A51A-E6BF89558979}"/>
          </ac:spMkLst>
        </pc:spChg>
        <pc:spChg chg="add del">
          <ac:chgData name="Paulina Skoczek (2219392)" userId="S::2219392@student.uwtsd.ac.uk::297149ff-17fc-4bf9-ac60-a7f756fa3a7e" providerId="AD" clId="Web-{946E8048-C0F5-1236-6E9E-87E4E101F1D0}" dt="2023-06-01T20:32:57.822" v="528"/>
          <ac:spMkLst>
            <pc:docMk/>
            <pc:sldMk cId="2851019642" sldId="266"/>
            <ac:spMk id="31" creationId="{13EFA6C3-82DC-4131-9929-2523E6FD0B81}"/>
          </ac:spMkLst>
        </pc:spChg>
        <pc:spChg chg="add del">
          <ac:chgData name="Paulina Skoczek (2219392)" userId="S::2219392@student.uwtsd.ac.uk::297149ff-17fc-4bf9-ac60-a7f756fa3a7e" providerId="AD" clId="Web-{946E8048-C0F5-1236-6E9E-87E4E101F1D0}" dt="2023-06-01T20:32:57.822" v="528"/>
          <ac:spMkLst>
            <pc:docMk/>
            <pc:sldMk cId="2851019642" sldId="266"/>
            <ac:spMk id="33" creationId="{AEC9469E-14CA-4358-BABC-CBF836A6142D}"/>
          </ac:spMkLst>
        </pc:spChg>
        <pc:spChg chg="add del">
          <ac:chgData name="Paulina Skoczek (2219392)" userId="S::2219392@student.uwtsd.ac.uk::297149ff-17fc-4bf9-ac60-a7f756fa3a7e" providerId="AD" clId="Web-{946E8048-C0F5-1236-6E9E-87E4E101F1D0}" dt="2023-06-01T20:32:57.822" v="528"/>
          <ac:spMkLst>
            <pc:docMk/>
            <pc:sldMk cId="2851019642" sldId="266"/>
            <ac:spMk id="35" creationId="{048EB4C9-ACAF-4CCA-BA6E-9314431923B2}"/>
          </ac:spMkLst>
        </pc:spChg>
        <pc:spChg chg="add del">
          <ac:chgData name="Paulina Skoczek (2219392)" userId="S::2219392@student.uwtsd.ac.uk::297149ff-17fc-4bf9-ac60-a7f756fa3a7e" providerId="AD" clId="Web-{946E8048-C0F5-1236-6E9E-87E4E101F1D0}" dt="2023-06-01T20:33:31.449" v="535"/>
          <ac:spMkLst>
            <pc:docMk/>
            <pc:sldMk cId="2851019642" sldId="266"/>
            <ac:spMk id="37" creationId="{2C61293E-6EBE-43EF-A52C-9BEBFD7679D4}"/>
          </ac:spMkLst>
        </pc:spChg>
        <pc:spChg chg="add del">
          <ac:chgData name="Paulina Skoczek (2219392)" userId="S::2219392@student.uwtsd.ac.uk::297149ff-17fc-4bf9-ac60-a7f756fa3a7e" providerId="AD" clId="Web-{946E8048-C0F5-1236-6E9E-87E4E101F1D0}" dt="2023-06-01T20:33:31.449" v="535"/>
          <ac:spMkLst>
            <pc:docMk/>
            <pc:sldMk cId="2851019642" sldId="266"/>
            <ac:spMk id="38" creationId="{21540236-BFD5-4A9D-8840-4703E7F76825}"/>
          </ac:spMkLst>
        </pc:spChg>
        <pc:spChg chg="add del">
          <ac:chgData name="Paulina Skoczek (2219392)" userId="S::2219392@student.uwtsd.ac.uk::297149ff-17fc-4bf9-ac60-a7f756fa3a7e" providerId="AD" clId="Web-{946E8048-C0F5-1236-6E9E-87E4E101F1D0}" dt="2023-06-01T20:33:52.074" v="539"/>
          <ac:spMkLst>
            <pc:docMk/>
            <pc:sldMk cId="2851019642" sldId="266"/>
            <ac:spMk id="43" creationId="{5D13CC36-B950-4F02-9BAF-9A7EB267398C}"/>
          </ac:spMkLst>
        </pc:spChg>
        <pc:spChg chg="add del">
          <ac:chgData name="Paulina Skoczek (2219392)" userId="S::2219392@student.uwtsd.ac.uk::297149ff-17fc-4bf9-ac60-a7f756fa3a7e" providerId="AD" clId="Web-{946E8048-C0F5-1236-6E9E-87E4E101F1D0}" dt="2023-06-01T20:33:52.074" v="539"/>
          <ac:spMkLst>
            <pc:docMk/>
            <pc:sldMk cId="2851019642" sldId="266"/>
            <ac:spMk id="45" creationId="{D1BDED99-B35B-4FEE-A274-8E8DB6FEEECF}"/>
          </ac:spMkLst>
        </pc:spChg>
        <pc:spChg chg="add del">
          <ac:chgData name="Paulina Skoczek (2219392)" userId="S::2219392@student.uwtsd.ac.uk::297149ff-17fc-4bf9-ac60-a7f756fa3a7e" providerId="AD" clId="Web-{946E8048-C0F5-1236-6E9E-87E4E101F1D0}" dt="2023-06-01T20:34:09.293" v="545"/>
          <ac:spMkLst>
            <pc:docMk/>
            <pc:sldMk cId="2851019642" sldId="266"/>
            <ac:spMk id="50" creationId="{F944E337-3E5D-4A1F-A5A1-2057F25B8A7B}"/>
          </ac:spMkLst>
        </pc:spChg>
        <pc:spChg chg="add del">
          <ac:chgData name="Paulina Skoczek (2219392)" userId="S::2219392@student.uwtsd.ac.uk::297149ff-17fc-4bf9-ac60-a7f756fa3a7e" providerId="AD" clId="Web-{946E8048-C0F5-1236-6E9E-87E4E101F1D0}" dt="2023-06-01T20:34:09.293" v="545"/>
          <ac:spMkLst>
            <pc:docMk/>
            <pc:sldMk cId="2851019642" sldId="266"/>
            <ac:spMk id="52" creationId="{4DA50D69-7CF7-4844-B844-A2B821C77F24}"/>
          </ac:spMkLst>
        </pc:spChg>
        <pc:spChg chg="add del">
          <ac:chgData name="Paulina Skoczek (2219392)" userId="S::2219392@student.uwtsd.ac.uk::297149ff-17fc-4bf9-ac60-a7f756fa3a7e" providerId="AD" clId="Web-{946E8048-C0F5-1236-6E9E-87E4E101F1D0}" dt="2023-06-01T20:34:52.388" v="553"/>
          <ac:spMkLst>
            <pc:docMk/>
            <pc:sldMk cId="2851019642" sldId="266"/>
            <ac:spMk id="57" creationId="{6C4028FD-8BAA-4A19-BFDE-594D991B7552}"/>
          </ac:spMkLst>
        </pc:spChg>
        <pc:spChg chg="add del">
          <ac:chgData name="Paulina Skoczek (2219392)" userId="S::2219392@student.uwtsd.ac.uk::297149ff-17fc-4bf9-ac60-a7f756fa3a7e" providerId="AD" clId="Web-{946E8048-C0F5-1236-6E9E-87E4E101F1D0}" dt="2023-06-01T20:35:42.780" v="560"/>
          <ac:spMkLst>
            <pc:docMk/>
            <pc:sldMk cId="2851019642" sldId="266"/>
            <ac:spMk id="62" creationId="{81D377EB-C9D2-4ED0-86A6-740A297E3EAC}"/>
          </ac:spMkLst>
        </pc:spChg>
        <pc:spChg chg="add del">
          <ac:chgData name="Paulina Skoczek (2219392)" userId="S::2219392@student.uwtsd.ac.uk::297149ff-17fc-4bf9-ac60-a7f756fa3a7e" providerId="AD" clId="Web-{946E8048-C0F5-1236-6E9E-87E4E101F1D0}" dt="2023-06-01T20:35:42.780" v="560"/>
          <ac:spMkLst>
            <pc:docMk/>
            <pc:sldMk cId="2851019642" sldId="266"/>
            <ac:spMk id="64" creationId="{066346BE-FDB4-4772-A696-0719490ABD64}"/>
          </ac:spMkLst>
        </pc:spChg>
        <pc:spChg chg="add del">
          <ac:chgData name="Paulina Skoczek (2219392)" userId="S::2219392@student.uwtsd.ac.uk::297149ff-17fc-4bf9-ac60-a7f756fa3a7e" providerId="AD" clId="Web-{946E8048-C0F5-1236-6E9E-87E4E101F1D0}" dt="2023-06-01T20:35:42.780" v="560"/>
          <ac:spMkLst>
            <pc:docMk/>
            <pc:sldMk cId="2851019642" sldId="266"/>
            <ac:spMk id="66" creationId="{FB92FFCE-0C90-454E-AA25-D4EE9A6C39C5}"/>
          </ac:spMkLst>
        </pc:spChg>
        <pc:spChg chg="add del">
          <ac:chgData name="Paulina Skoczek (2219392)" userId="S::2219392@student.uwtsd.ac.uk::297149ff-17fc-4bf9-ac60-a7f756fa3a7e" providerId="AD" clId="Web-{946E8048-C0F5-1236-6E9E-87E4E101F1D0}" dt="2023-06-01T20:36:10.640" v="566"/>
          <ac:spMkLst>
            <pc:docMk/>
            <pc:sldMk cId="2851019642" sldId="266"/>
            <ac:spMk id="72" creationId="{9228552E-C8B1-4A80-8448-0787CE0FC704}"/>
          </ac:spMkLst>
        </pc:spChg>
        <pc:spChg chg="add del">
          <ac:chgData name="Paulina Skoczek (2219392)" userId="S::2219392@student.uwtsd.ac.uk::297149ff-17fc-4bf9-ac60-a7f756fa3a7e" providerId="AD" clId="Web-{946E8048-C0F5-1236-6E9E-87E4E101F1D0}" dt="2023-06-01T20:36:10.594" v="565"/>
          <ac:spMkLst>
            <pc:docMk/>
            <pc:sldMk cId="2851019642" sldId="266"/>
            <ac:spMk id="77" creationId="{96CF2A2B-0745-440C-9224-C5C6A0A4286F}"/>
          </ac:spMkLst>
        </pc:spChg>
        <pc:spChg chg="add del">
          <ac:chgData name="Paulina Skoczek (2219392)" userId="S::2219392@student.uwtsd.ac.uk::297149ff-17fc-4bf9-ac60-a7f756fa3a7e" providerId="AD" clId="Web-{946E8048-C0F5-1236-6E9E-87E4E101F1D0}" dt="2023-06-01T20:36:10.594" v="565"/>
          <ac:spMkLst>
            <pc:docMk/>
            <pc:sldMk cId="2851019642" sldId="266"/>
            <ac:spMk id="79" creationId="{75BE6D6B-84C9-4D2B-97EB-773B7369EF82}"/>
          </ac:spMkLst>
        </pc:spChg>
        <pc:spChg chg="add del">
          <ac:chgData name="Paulina Skoczek (2219392)" userId="S::2219392@student.uwtsd.ac.uk::297149ff-17fc-4bf9-ac60-a7f756fa3a7e" providerId="AD" clId="Web-{946E8048-C0F5-1236-6E9E-87E4E101F1D0}" dt="2023-06-01T20:48:22.177" v="853"/>
          <ac:spMkLst>
            <pc:docMk/>
            <pc:sldMk cId="2851019642" sldId="266"/>
            <ac:spMk id="81" creationId="{B50AB553-2A96-4A92-96F2-93548E096954}"/>
          </ac:spMkLst>
        </pc:spChg>
        <pc:spChg chg="add">
          <ac:chgData name="Paulina Skoczek (2219392)" userId="S::2219392@student.uwtsd.ac.uk::297149ff-17fc-4bf9-ac60-a7f756fa3a7e" providerId="AD" clId="Web-{946E8048-C0F5-1236-6E9E-87E4E101F1D0}" dt="2023-06-01T20:48:22.177" v="853"/>
          <ac:spMkLst>
            <pc:docMk/>
            <pc:sldMk cId="2851019642" sldId="266"/>
            <ac:spMk id="86" creationId="{B50AB553-2A96-4A92-96F2-93548E096954}"/>
          </ac:spMkLst>
        </pc:spChg>
        <pc:graphicFrameChg chg="add mod ord modGraphic">
          <ac:chgData name="Paulina Skoczek (2219392)" userId="S::2219392@student.uwtsd.ac.uk::297149ff-17fc-4bf9-ac60-a7f756fa3a7e" providerId="AD" clId="Web-{946E8048-C0F5-1236-6E9E-87E4E101F1D0}" dt="2023-06-01T20:49:43.258" v="874" actId="20577"/>
          <ac:graphicFrameMkLst>
            <pc:docMk/>
            <pc:sldMk cId="2851019642" sldId="266"/>
            <ac:graphicFrameMk id="6" creationId="{C8A1BEEF-030F-B363-9876-A00B3075689E}"/>
          </ac:graphicFrameMkLst>
        </pc:graphicFrameChg>
        <pc:picChg chg="add del mod">
          <ac:chgData name="Paulina Skoczek (2219392)" userId="S::2219392@student.uwtsd.ac.uk::297149ff-17fc-4bf9-ac60-a7f756fa3a7e" providerId="AD" clId="Web-{946E8048-C0F5-1236-6E9E-87E4E101F1D0}" dt="2023-06-01T20:34:05.152" v="544"/>
          <ac:picMkLst>
            <pc:docMk/>
            <pc:sldMk cId="2851019642" sldId="266"/>
            <ac:picMk id="4" creationId="{A02DA0E9-E46E-7ABD-1225-4CB20D67F04A}"/>
          </ac:picMkLst>
        </pc:picChg>
        <pc:picChg chg="add mod">
          <ac:chgData name="Paulina Skoczek (2219392)" userId="S::2219392@student.uwtsd.ac.uk::297149ff-17fc-4bf9-ac60-a7f756fa3a7e" providerId="AD" clId="Web-{946E8048-C0F5-1236-6E9E-87E4E101F1D0}" dt="2023-06-01T20:36:10.640" v="566"/>
          <ac:picMkLst>
            <pc:docMk/>
            <pc:sldMk cId="2851019642" sldId="266"/>
            <ac:picMk id="68" creationId="{E1ED97B0-C78F-26FB-CBCD-30816717793A}"/>
          </ac:picMkLst>
        </pc:picChg>
      </pc:sldChg>
      <pc:sldChg chg="addSp delSp modSp new mod setBg">
        <pc:chgData name="Paulina Skoczek (2219392)" userId="S::2219392@student.uwtsd.ac.uk::297149ff-17fc-4bf9-ac60-a7f756fa3a7e" providerId="AD" clId="Web-{946E8048-C0F5-1236-6E9E-87E4E101F1D0}" dt="2023-06-01T20:52:02.637" v="890" actId="20577"/>
        <pc:sldMkLst>
          <pc:docMk/>
          <pc:sldMk cId="2808456352" sldId="267"/>
        </pc:sldMkLst>
        <pc:spChg chg="del mod">
          <ac:chgData name="Paulina Skoczek (2219392)" userId="S::2219392@student.uwtsd.ac.uk::297149ff-17fc-4bf9-ac60-a7f756fa3a7e" providerId="AD" clId="Web-{946E8048-C0F5-1236-6E9E-87E4E101F1D0}" dt="2023-06-01T20:38:25.222" v="599"/>
          <ac:spMkLst>
            <pc:docMk/>
            <pc:sldMk cId="2808456352" sldId="267"/>
            <ac:spMk id="2" creationId="{0C2B5D43-D7DA-EF67-A1A2-8D78C9743D90}"/>
          </ac:spMkLst>
        </pc:spChg>
        <pc:spChg chg="mod">
          <ac:chgData name="Paulina Skoczek (2219392)" userId="S::2219392@student.uwtsd.ac.uk::297149ff-17fc-4bf9-ac60-a7f756fa3a7e" providerId="AD" clId="Web-{946E8048-C0F5-1236-6E9E-87E4E101F1D0}" dt="2023-06-01T20:52:02.637" v="890" actId="20577"/>
          <ac:spMkLst>
            <pc:docMk/>
            <pc:sldMk cId="2808456352" sldId="267"/>
            <ac:spMk id="3" creationId="{6BBFA414-A5E5-EDCA-CE38-E244D60C006B}"/>
          </ac:spMkLst>
        </pc:spChg>
        <pc:spChg chg="add del">
          <ac:chgData name="Paulina Skoczek (2219392)" userId="S::2219392@student.uwtsd.ac.uk::297149ff-17fc-4bf9-ac60-a7f756fa3a7e" providerId="AD" clId="Web-{946E8048-C0F5-1236-6E9E-87E4E101F1D0}" dt="2023-06-01T20:45:11.984" v="812"/>
          <ac:spMkLst>
            <pc:docMk/>
            <pc:sldMk cId="2808456352" sldId="267"/>
            <ac:spMk id="9" creationId="{23E547B5-89CF-4EC0-96DE-25771AED0799}"/>
          </ac:spMkLst>
        </pc:spChg>
        <pc:spChg chg="add del">
          <ac:chgData name="Paulina Skoczek (2219392)" userId="S::2219392@student.uwtsd.ac.uk::297149ff-17fc-4bf9-ac60-a7f756fa3a7e" providerId="AD" clId="Web-{946E8048-C0F5-1236-6E9E-87E4E101F1D0}" dt="2023-06-01T20:45:11.984" v="812"/>
          <ac:spMkLst>
            <pc:docMk/>
            <pc:sldMk cId="2808456352" sldId="267"/>
            <ac:spMk id="11" creationId="{3F0B8CEB-8279-4E5E-A0CE-1FC9F71736F2}"/>
          </ac:spMkLst>
        </pc:spChg>
        <pc:spChg chg="add del">
          <ac:chgData name="Paulina Skoczek (2219392)" userId="S::2219392@student.uwtsd.ac.uk::297149ff-17fc-4bf9-ac60-a7f756fa3a7e" providerId="AD" clId="Web-{946E8048-C0F5-1236-6E9E-87E4E101F1D0}" dt="2023-06-01T20:45:11.969" v="811"/>
          <ac:spMkLst>
            <pc:docMk/>
            <pc:sldMk cId="2808456352" sldId="267"/>
            <ac:spMk id="16" creationId="{04812C46-200A-4DEB-A05E-3ED6C68C2387}"/>
          </ac:spMkLst>
        </pc:spChg>
        <pc:spChg chg="add del">
          <ac:chgData name="Paulina Skoczek (2219392)" userId="S::2219392@student.uwtsd.ac.uk::297149ff-17fc-4bf9-ac60-a7f756fa3a7e" providerId="AD" clId="Web-{946E8048-C0F5-1236-6E9E-87E4E101F1D0}" dt="2023-06-01T20:45:11.969" v="811"/>
          <ac:spMkLst>
            <pc:docMk/>
            <pc:sldMk cId="2808456352" sldId="267"/>
            <ac:spMk id="18" creationId="{D1EA859B-E555-4109-94F3-6700E046E008}"/>
          </ac:spMkLst>
        </pc:spChg>
        <pc:spChg chg="add del">
          <ac:chgData name="Paulina Skoczek (2219392)" userId="S::2219392@student.uwtsd.ac.uk::297149ff-17fc-4bf9-ac60-a7f756fa3a7e" providerId="AD" clId="Web-{946E8048-C0F5-1236-6E9E-87E4E101F1D0}" dt="2023-06-01T20:46:57.581" v="828"/>
          <ac:spMkLst>
            <pc:docMk/>
            <pc:sldMk cId="2808456352" sldId="267"/>
            <ac:spMk id="20" creationId="{55D4142C-5077-457F-A6AD-3FECFDB39685}"/>
          </ac:spMkLst>
        </pc:spChg>
        <pc:spChg chg="add del">
          <ac:chgData name="Paulina Skoczek (2219392)" userId="S::2219392@student.uwtsd.ac.uk::297149ff-17fc-4bf9-ac60-a7f756fa3a7e" providerId="AD" clId="Web-{946E8048-C0F5-1236-6E9E-87E4E101F1D0}" dt="2023-06-01T20:46:57.581" v="828"/>
          <ac:spMkLst>
            <pc:docMk/>
            <pc:sldMk cId="2808456352" sldId="267"/>
            <ac:spMk id="21" creationId="{94E4D846-3AFC-4F86-8C35-24B0542A269D}"/>
          </ac:spMkLst>
        </pc:spChg>
        <pc:spChg chg="add del">
          <ac:chgData name="Paulina Skoczek (2219392)" userId="S::2219392@student.uwtsd.ac.uk::297149ff-17fc-4bf9-ac60-a7f756fa3a7e" providerId="AD" clId="Web-{946E8048-C0F5-1236-6E9E-87E4E101F1D0}" dt="2023-06-01T20:46:57.581" v="828"/>
          <ac:spMkLst>
            <pc:docMk/>
            <pc:sldMk cId="2808456352" sldId="267"/>
            <ac:spMk id="22" creationId="{7A5F0580-5EE9-419F-96EE-B6529EF6E7D0}"/>
          </ac:spMkLst>
        </pc:spChg>
        <pc:spChg chg="add del">
          <ac:chgData name="Paulina Skoczek (2219392)" userId="S::2219392@student.uwtsd.ac.uk::297149ff-17fc-4bf9-ac60-a7f756fa3a7e" providerId="AD" clId="Web-{946E8048-C0F5-1236-6E9E-87E4E101F1D0}" dt="2023-06-01T20:46:57.581" v="828"/>
          <ac:spMkLst>
            <pc:docMk/>
            <pc:sldMk cId="2808456352" sldId="267"/>
            <ac:spMk id="23" creationId="{284781B9-12CB-45C3-907A-9ED93FF72C65}"/>
          </ac:spMkLst>
        </pc:spChg>
        <pc:picChg chg="add mod">
          <ac:chgData name="Paulina Skoczek (2219392)" userId="S::2219392@student.uwtsd.ac.uk::297149ff-17fc-4bf9-ac60-a7f756fa3a7e" providerId="AD" clId="Web-{946E8048-C0F5-1236-6E9E-87E4E101F1D0}" dt="2023-06-01T20:46:57.581" v="828"/>
          <ac:picMkLst>
            <pc:docMk/>
            <pc:sldMk cId="2808456352" sldId="267"/>
            <ac:picMk id="5" creationId="{4D7892CC-3E2C-9DF2-A04D-184543ED0272}"/>
          </ac:picMkLst>
        </pc:picChg>
      </pc:sldChg>
      <pc:sldChg chg="addSp delSp modSp new mod setBg setClrOvrMap">
        <pc:chgData name="Paulina Skoczek (2219392)" userId="S::2219392@student.uwtsd.ac.uk::297149ff-17fc-4bf9-ac60-a7f756fa3a7e" providerId="AD" clId="Web-{946E8048-C0F5-1236-6E9E-87E4E101F1D0}" dt="2023-06-01T21:27:58.954" v="1307" actId="20577"/>
        <pc:sldMkLst>
          <pc:docMk/>
          <pc:sldMk cId="2555335499" sldId="268"/>
        </pc:sldMkLst>
        <pc:spChg chg="del">
          <ac:chgData name="Paulina Skoczek (2219392)" userId="S::2219392@student.uwtsd.ac.uk::297149ff-17fc-4bf9-ac60-a7f756fa3a7e" providerId="AD" clId="Web-{946E8048-C0F5-1236-6E9E-87E4E101F1D0}" dt="2023-06-01T20:53:03.732" v="920"/>
          <ac:spMkLst>
            <pc:docMk/>
            <pc:sldMk cId="2555335499" sldId="268"/>
            <ac:spMk id="2" creationId="{CBCAC44C-C86C-4F59-8C0F-58528D3A3E1F}"/>
          </ac:spMkLst>
        </pc:spChg>
        <pc:spChg chg="del">
          <ac:chgData name="Paulina Skoczek (2219392)" userId="S::2219392@student.uwtsd.ac.uk::297149ff-17fc-4bf9-ac60-a7f756fa3a7e" providerId="AD" clId="Web-{946E8048-C0F5-1236-6E9E-87E4E101F1D0}" dt="2023-06-01T20:53:05.842" v="921"/>
          <ac:spMkLst>
            <pc:docMk/>
            <pc:sldMk cId="2555335499" sldId="268"/>
            <ac:spMk id="3" creationId="{97E43917-6862-72F2-9E8F-799593B72174}"/>
          </ac:spMkLst>
        </pc:spChg>
        <pc:spChg chg="add del mod">
          <ac:chgData name="Paulina Skoczek (2219392)" userId="S::2219392@student.uwtsd.ac.uk::297149ff-17fc-4bf9-ac60-a7f756fa3a7e" providerId="AD" clId="Web-{946E8048-C0F5-1236-6E9E-87E4E101F1D0}" dt="2023-06-01T20:56:16.488" v="1061"/>
          <ac:spMkLst>
            <pc:docMk/>
            <pc:sldMk cId="2555335499" sldId="268"/>
            <ac:spMk id="16" creationId="{0C5D8DFA-3475-6CEC-B918-53EBC1FD4881}"/>
          </ac:spMkLst>
        </pc:spChg>
        <pc:spChg chg="add del">
          <ac:chgData name="Paulina Skoczek (2219392)" userId="S::2219392@student.uwtsd.ac.uk::297149ff-17fc-4bf9-ac60-a7f756fa3a7e" providerId="AD" clId="Web-{946E8048-C0F5-1236-6E9E-87E4E101F1D0}" dt="2023-06-01T20:56:16.394" v="1060"/>
          <ac:spMkLst>
            <pc:docMk/>
            <pc:sldMk cId="2555335499" sldId="268"/>
            <ac:spMk id="21" creationId="{7D144591-E9E9-4209-8701-3BB48A917D51}"/>
          </ac:spMkLst>
        </pc:spChg>
        <pc:spChg chg="add del">
          <ac:chgData name="Paulina Skoczek (2219392)" userId="S::2219392@student.uwtsd.ac.uk::297149ff-17fc-4bf9-ac60-a7f756fa3a7e" providerId="AD" clId="Web-{946E8048-C0F5-1236-6E9E-87E4E101F1D0}" dt="2023-06-01T20:56:11.409" v="1058"/>
          <ac:spMkLst>
            <pc:docMk/>
            <pc:sldMk cId="2555335499" sldId="268"/>
            <ac:spMk id="22" creationId="{9228552E-C8B1-4A80-8448-0787CE0FC704}"/>
          </ac:spMkLst>
        </pc:spChg>
        <pc:spChg chg="add">
          <ac:chgData name="Paulina Skoczek (2219392)" userId="S::2219392@student.uwtsd.ac.uk::297149ff-17fc-4bf9-ac60-a7f756fa3a7e" providerId="AD" clId="Web-{946E8048-C0F5-1236-6E9E-87E4E101F1D0}" dt="2023-06-01T20:56:16.488" v="1061"/>
          <ac:spMkLst>
            <pc:docMk/>
            <pc:sldMk cId="2555335499" sldId="268"/>
            <ac:spMk id="23" creationId="{52D502E5-F6B4-4D58-B4AE-FC466FF15EE8}"/>
          </ac:spMkLst>
        </pc:spChg>
        <pc:spChg chg="add">
          <ac:chgData name="Paulina Skoczek (2219392)" userId="S::2219392@student.uwtsd.ac.uk::297149ff-17fc-4bf9-ac60-a7f756fa3a7e" providerId="AD" clId="Web-{946E8048-C0F5-1236-6E9E-87E4E101F1D0}" dt="2023-06-01T20:56:16.488" v="1061"/>
          <ac:spMkLst>
            <pc:docMk/>
            <pc:sldMk cId="2555335499" sldId="268"/>
            <ac:spMk id="24" creationId="{53B021B3-DE93-4AB7-8A18-CF5F1CED88B8}"/>
          </ac:spMkLst>
        </pc:spChg>
        <pc:spChg chg="add">
          <ac:chgData name="Paulina Skoczek (2219392)" userId="S::2219392@student.uwtsd.ac.uk::297149ff-17fc-4bf9-ac60-a7f756fa3a7e" providerId="AD" clId="Web-{946E8048-C0F5-1236-6E9E-87E4E101F1D0}" dt="2023-06-01T20:56:16.488" v="1061"/>
          <ac:spMkLst>
            <pc:docMk/>
            <pc:sldMk cId="2555335499" sldId="268"/>
            <ac:spMk id="25" creationId="{9DECDBF4-02B6-4BB4-B65B-B8107AD6A9E8}"/>
          </ac:spMkLst>
        </pc:spChg>
        <pc:graphicFrameChg chg="add del mod ord modGraphic">
          <ac:chgData name="Paulina Skoczek (2219392)" userId="S::2219392@student.uwtsd.ac.uk::297149ff-17fc-4bf9-ac60-a7f756fa3a7e" providerId="AD" clId="Web-{946E8048-C0F5-1236-6E9E-87E4E101F1D0}" dt="2023-06-01T21:27:58.954" v="1307" actId="20577"/>
          <ac:graphicFrameMkLst>
            <pc:docMk/>
            <pc:sldMk cId="2555335499" sldId="268"/>
            <ac:graphicFrameMk id="4" creationId="{9B2A8C33-BBA4-5249-52E3-A3D468A6D8FC}"/>
          </ac:graphicFrameMkLst>
        </pc:graphicFrameChg>
        <pc:picChg chg="add del">
          <ac:chgData name="Paulina Skoczek (2219392)" userId="S::2219392@student.uwtsd.ac.uk::297149ff-17fc-4bf9-ac60-a7f756fa3a7e" providerId="AD" clId="Web-{946E8048-C0F5-1236-6E9E-87E4E101F1D0}" dt="2023-06-01T20:56:11.409" v="1058"/>
          <ac:picMkLst>
            <pc:docMk/>
            <pc:sldMk cId="2555335499" sldId="268"/>
            <ac:picMk id="18" creationId="{72D02247-FC12-DCD6-2CDC-FD90387A15B4}"/>
          </ac:picMkLst>
        </pc:picChg>
      </pc:sldChg>
      <pc:sldChg chg="addSp delSp modSp new mod setBg">
        <pc:chgData name="Paulina Skoczek (2219392)" userId="S::2219392@student.uwtsd.ac.uk::297149ff-17fc-4bf9-ac60-a7f756fa3a7e" providerId="AD" clId="Web-{946E8048-C0F5-1236-6E9E-87E4E101F1D0}" dt="2023-06-01T21:21:36.943" v="1287"/>
        <pc:sldMkLst>
          <pc:docMk/>
          <pc:sldMk cId="1196370485" sldId="269"/>
        </pc:sldMkLst>
        <pc:spChg chg="del">
          <ac:chgData name="Paulina Skoczek (2219392)" userId="S::2219392@student.uwtsd.ac.uk::297149ff-17fc-4bf9-ac60-a7f756fa3a7e" providerId="AD" clId="Web-{946E8048-C0F5-1236-6E9E-87E4E101F1D0}" dt="2023-06-01T21:18:37.657" v="1286"/>
          <ac:spMkLst>
            <pc:docMk/>
            <pc:sldMk cId="1196370485" sldId="269"/>
            <ac:spMk id="2" creationId="{E7139FC1-7A3F-0B65-132C-1DFECF6ABDBA}"/>
          </ac:spMkLst>
        </pc:spChg>
        <pc:spChg chg="mod">
          <ac:chgData name="Paulina Skoczek (2219392)" userId="S::2219392@student.uwtsd.ac.uk::297149ff-17fc-4bf9-ac60-a7f756fa3a7e" providerId="AD" clId="Web-{946E8048-C0F5-1236-6E9E-87E4E101F1D0}" dt="2023-06-01T21:21:36.943" v="1287"/>
          <ac:spMkLst>
            <pc:docMk/>
            <pc:sldMk cId="1196370485" sldId="269"/>
            <ac:spMk id="3" creationId="{119B22B5-A279-60EC-548F-71C9BAC8E583}"/>
          </ac:spMkLst>
        </pc:spChg>
        <pc:spChg chg="add">
          <ac:chgData name="Paulina Skoczek (2219392)" userId="S::2219392@student.uwtsd.ac.uk::297149ff-17fc-4bf9-ac60-a7f756fa3a7e" providerId="AD" clId="Web-{946E8048-C0F5-1236-6E9E-87E4E101F1D0}" dt="2023-06-01T21:21:36.943" v="1287"/>
          <ac:spMkLst>
            <pc:docMk/>
            <pc:sldMk cId="1196370485" sldId="269"/>
            <ac:spMk id="9" creationId="{2C61293E-6EBE-43EF-A52C-9BEBFD7679D4}"/>
          </ac:spMkLst>
        </pc:spChg>
        <pc:spChg chg="add">
          <ac:chgData name="Paulina Skoczek (2219392)" userId="S::2219392@student.uwtsd.ac.uk::297149ff-17fc-4bf9-ac60-a7f756fa3a7e" providerId="AD" clId="Web-{946E8048-C0F5-1236-6E9E-87E4E101F1D0}" dt="2023-06-01T21:21:36.943" v="1287"/>
          <ac:spMkLst>
            <pc:docMk/>
            <pc:sldMk cId="1196370485" sldId="269"/>
            <ac:spMk id="11" creationId="{3FCFB1DE-0B7E-48CC-BA90-B2AB0889F9D6}"/>
          </ac:spMkLst>
        </pc:spChg>
        <pc:picChg chg="add">
          <ac:chgData name="Paulina Skoczek (2219392)" userId="S::2219392@student.uwtsd.ac.uk::297149ff-17fc-4bf9-ac60-a7f756fa3a7e" providerId="AD" clId="Web-{946E8048-C0F5-1236-6E9E-87E4E101F1D0}" dt="2023-06-01T21:21:36.943" v="1287"/>
          <ac:picMkLst>
            <pc:docMk/>
            <pc:sldMk cId="1196370485" sldId="269"/>
            <ac:picMk id="5" creationId="{38F9A7CC-4435-9187-4085-C78AC98925A6}"/>
          </ac:picMkLst>
        </pc:picChg>
      </pc:sldChg>
      <pc:sldChg chg="addSp delSp modSp new mod setBg setClrOvrMap">
        <pc:chgData name="Paulina Skoczek (2219392)" userId="S::2219392@student.uwtsd.ac.uk::297149ff-17fc-4bf9-ac60-a7f756fa3a7e" providerId="AD" clId="Web-{946E8048-C0F5-1236-6E9E-87E4E101F1D0}" dt="2023-06-01T21:26:49.984" v="1304" actId="20577"/>
        <pc:sldMkLst>
          <pc:docMk/>
          <pc:sldMk cId="3208288760" sldId="270"/>
        </pc:sldMkLst>
        <pc:spChg chg="mod">
          <ac:chgData name="Paulina Skoczek (2219392)" userId="S::2219392@student.uwtsd.ac.uk::297149ff-17fc-4bf9-ac60-a7f756fa3a7e" providerId="AD" clId="Web-{946E8048-C0F5-1236-6E9E-87E4E101F1D0}" dt="2023-06-01T21:26:49.984" v="1304" actId="20577"/>
          <ac:spMkLst>
            <pc:docMk/>
            <pc:sldMk cId="3208288760" sldId="270"/>
            <ac:spMk id="2" creationId="{B89D3CE0-7424-28FB-C4FA-BEE3DD24BA2C}"/>
          </ac:spMkLst>
        </pc:spChg>
        <pc:spChg chg="del mod">
          <ac:chgData name="Paulina Skoczek (2219392)" userId="S::2219392@student.uwtsd.ac.uk::297149ff-17fc-4bf9-ac60-a7f756fa3a7e" providerId="AD" clId="Web-{946E8048-C0F5-1236-6E9E-87E4E101F1D0}" dt="2023-06-01T21:26:12.201" v="1297"/>
          <ac:spMkLst>
            <pc:docMk/>
            <pc:sldMk cId="3208288760" sldId="270"/>
            <ac:spMk id="3" creationId="{A5198E00-3CFA-666C-E280-B7AB513C243E}"/>
          </ac:spMkLst>
        </pc:spChg>
        <pc:spChg chg="add del">
          <ac:chgData name="Paulina Skoczek (2219392)" userId="S::2219392@student.uwtsd.ac.uk::297149ff-17fc-4bf9-ac60-a7f756fa3a7e" providerId="AD" clId="Web-{946E8048-C0F5-1236-6E9E-87E4E101F1D0}" dt="2023-06-01T21:26:30.233" v="1303"/>
          <ac:spMkLst>
            <pc:docMk/>
            <pc:sldMk cId="3208288760" sldId="270"/>
            <ac:spMk id="9" creationId="{5A59F003-E00A-43F9-91DC-CC54E3B87466}"/>
          </ac:spMkLst>
        </pc:spChg>
        <pc:spChg chg="add del">
          <ac:chgData name="Paulina Skoczek (2219392)" userId="S::2219392@student.uwtsd.ac.uk::297149ff-17fc-4bf9-ac60-a7f756fa3a7e" providerId="AD" clId="Web-{946E8048-C0F5-1236-6E9E-87E4E101F1D0}" dt="2023-06-01T21:26:30.233" v="1303"/>
          <ac:spMkLst>
            <pc:docMk/>
            <pc:sldMk cId="3208288760" sldId="270"/>
            <ac:spMk id="11" creationId="{D74A4382-E3AD-430A-9A1F-DFA3E0E77A7D}"/>
          </ac:spMkLst>
        </pc:spChg>
        <pc:spChg chg="add del">
          <ac:chgData name="Paulina Skoczek (2219392)" userId="S::2219392@student.uwtsd.ac.uk::297149ff-17fc-4bf9-ac60-a7f756fa3a7e" providerId="AD" clId="Web-{946E8048-C0F5-1236-6E9E-87E4E101F1D0}" dt="2023-06-01T21:26:30.233" v="1303"/>
          <ac:spMkLst>
            <pc:docMk/>
            <pc:sldMk cId="3208288760" sldId="270"/>
            <ac:spMk id="13" creationId="{79F40191-0F44-4FD1-82CC-ACB507C14BE6}"/>
          </ac:spMkLst>
        </pc:spChg>
        <pc:spChg chg="add">
          <ac:chgData name="Paulina Skoczek (2219392)" userId="S::2219392@student.uwtsd.ac.uk::297149ff-17fc-4bf9-ac60-a7f756fa3a7e" providerId="AD" clId="Web-{946E8048-C0F5-1236-6E9E-87E4E101F1D0}" dt="2023-06-01T21:26:30.233" v="1303"/>
          <ac:spMkLst>
            <pc:docMk/>
            <pc:sldMk cId="3208288760" sldId="270"/>
            <ac:spMk id="18" creationId="{8A95209C-5275-4E15-8EA7-7F42980ABF2D}"/>
          </ac:spMkLst>
        </pc:spChg>
        <pc:spChg chg="add">
          <ac:chgData name="Paulina Skoczek (2219392)" userId="S::2219392@student.uwtsd.ac.uk::297149ff-17fc-4bf9-ac60-a7f756fa3a7e" providerId="AD" clId="Web-{946E8048-C0F5-1236-6E9E-87E4E101F1D0}" dt="2023-06-01T21:26:30.233" v="1303"/>
          <ac:spMkLst>
            <pc:docMk/>
            <pc:sldMk cId="3208288760" sldId="270"/>
            <ac:spMk id="20" creationId="{4F2ED431-E304-4FF0-9F4E-032783C9D612}"/>
          </ac:spMkLst>
        </pc:spChg>
        <pc:spChg chg="add">
          <ac:chgData name="Paulina Skoczek (2219392)" userId="S::2219392@student.uwtsd.ac.uk::297149ff-17fc-4bf9-ac60-a7f756fa3a7e" providerId="AD" clId="Web-{946E8048-C0F5-1236-6E9E-87E4E101F1D0}" dt="2023-06-01T21:26:30.233" v="1303"/>
          <ac:spMkLst>
            <pc:docMk/>
            <pc:sldMk cId="3208288760" sldId="270"/>
            <ac:spMk id="22" creationId="{4E87FCFB-2CCE-460D-B3DD-557C8BD1B94A}"/>
          </ac:spMkLst>
        </pc:spChg>
        <pc:picChg chg="add mod">
          <ac:chgData name="Paulina Skoczek (2219392)" userId="S::2219392@student.uwtsd.ac.uk::297149ff-17fc-4bf9-ac60-a7f756fa3a7e" providerId="AD" clId="Web-{946E8048-C0F5-1236-6E9E-87E4E101F1D0}" dt="2023-06-01T21:26:30.233" v="1303"/>
          <ac:picMkLst>
            <pc:docMk/>
            <pc:sldMk cId="3208288760" sldId="270"/>
            <ac:picMk id="5" creationId="{68CCB0D0-76A4-14B4-8C43-4C3008BEBA7B}"/>
          </ac:picMkLst>
        </pc:picChg>
      </pc:sldChg>
      <pc:sldChg chg="addSp delSp modSp new">
        <pc:chgData name="Paulina Skoczek (2219392)" userId="S::2219392@student.uwtsd.ac.uk::297149ff-17fc-4bf9-ac60-a7f756fa3a7e" providerId="AD" clId="Web-{946E8048-C0F5-1236-6E9E-87E4E101F1D0}" dt="2023-06-01T22:01:25.903" v="1642" actId="20577"/>
        <pc:sldMkLst>
          <pc:docMk/>
          <pc:sldMk cId="496713823" sldId="271"/>
        </pc:sldMkLst>
        <pc:spChg chg="del">
          <ac:chgData name="Paulina Skoczek (2219392)" userId="S::2219392@student.uwtsd.ac.uk::297149ff-17fc-4bf9-ac60-a7f756fa3a7e" providerId="AD" clId="Web-{946E8048-C0F5-1236-6E9E-87E4E101F1D0}" dt="2023-06-01T21:47:15.769" v="1359"/>
          <ac:spMkLst>
            <pc:docMk/>
            <pc:sldMk cId="496713823" sldId="271"/>
            <ac:spMk id="2" creationId="{A2E80F89-6183-7F3B-C8A5-9AE2594FFC6A}"/>
          </ac:spMkLst>
        </pc:spChg>
        <pc:spChg chg="del mod">
          <ac:chgData name="Paulina Skoczek (2219392)" userId="S::2219392@student.uwtsd.ac.uk::297149ff-17fc-4bf9-ac60-a7f756fa3a7e" providerId="AD" clId="Web-{946E8048-C0F5-1236-6E9E-87E4E101F1D0}" dt="2023-06-01T21:47:21.519" v="1361"/>
          <ac:spMkLst>
            <pc:docMk/>
            <pc:sldMk cId="496713823" sldId="271"/>
            <ac:spMk id="3" creationId="{5EB2FCCB-10FB-AA2E-9102-ADDC61995A9C}"/>
          </ac:spMkLst>
        </pc:spChg>
        <pc:spChg chg="add del mod">
          <ac:chgData name="Paulina Skoczek (2219392)" userId="S::2219392@student.uwtsd.ac.uk::297149ff-17fc-4bf9-ac60-a7f756fa3a7e" providerId="AD" clId="Web-{946E8048-C0F5-1236-6E9E-87E4E101F1D0}" dt="2023-06-01T22:01:25.903" v="1642" actId="20577"/>
          <ac:spMkLst>
            <pc:docMk/>
            <pc:sldMk cId="496713823" sldId="271"/>
            <ac:spMk id="4" creationId="{4C6B6318-16B4-8018-0C6B-940C279A96C1}"/>
          </ac:spMkLst>
        </pc:spChg>
      </pc:sldChg>
      <pc:sldChg chg="delSp modSp new">
        <pc:chgData name="Paulina Skoczek (2219392)" userId="S::2219392@student.uwtsd.ac.uk::297149ff-17fc-4bf9-ac60-a7f756fa3a7e" providerId="AD" clId="Web-{946E8048-C0F5-1236-6E9E-87E4E101F1D0}" dt="2023-06-01T22:01:19.168" v="1639" actId="20577"/>
        <pc:sldMkLst>
          <pc:docMk/>
          <pc:sldMk cId="1640089850" sldId="272"/>
        </pc:sldMkLst>
        <pc:spChg chg="del">
          <ac:chgData name="Paulina Skoczek (2219392)" userId="S::2219392@student.uwtsd.ac.uk::297149ff-17fc-4bf9-ac60-a7f756fa3a7e" providerId="AD" clId="Web-{946E8048-C0F5-1236-6E9E-87E4E101F1D0}" dt="2023-06-01T21:59:36.509" v="1604"/>
          <ac:spMkLst>
            <pc:docMk/>
            <pc:sldMk cId="1640089850" sldId="272"/>
            <ac:spMk id="2" creationId="{6E0AAE84-12C6-7371-B91A-B05A3FE15210}"/>
          </ac:spMkLst>
        </pc:spChg>
        <pc:spChg chg="mod">
          <ac:chgData name="Paulina Skoczek (2219392)" userId="S::2219392@student.uwtsd.ac.uk::297149ff-17fc-4bf9-ac60-a7f756fa3a7e" providerId="AD" clId="Web-{946E8048-C0F5-1236-6E9E-87E4E101F1D0}" dt="2023-06-01T22:01:19.168" v="1639" actId="20577"/>
          <ac:spMkLst>
            <pc:docMk/>
            <pc:sldMk cId="1640089850" sldId="272"/>
            <ac:spMk id="3" creationId="{13DE53A8-6222-1CC1-8B36-B1F6896B857F}"/>
          </ac:spMkLst>
        </pc:spChg>
      </pc:sldChg>
    </pc:docChg>
  </pc:docChgLst>
  <pc:docChgLst>
    <pc:chgData name="Paulina Skoczek (2219392)" userId="S::2219392@student.uwtsd.ac.uk::297149ff-17fc-4bf9-ac60-a7f756fa3a7e" providerId="AD" clId="Web-{E8302990-AB0F-1DFF-0DF5-A45560EBA7FC}"/>
    <pc:docChg chg="modSld">
      <pc:chgData name="Paulina Skoczek (2219392)" userId="S::2219392@student.uwtsd.ac.uk::297149ff-17fc-4bf9-ac60-a7f756fa3a7e" providerId="AD" clId="Web-{E8302990-AB0F-1DFF-0DF5-A45560EBA7FC}" dt="2023-05-31T15:56:29.657" v="1076" actId="20577"/>
      <pc:docMkLst>
        <pc:docMk/>
      </pc:docMkLst>
      <pc:sldChg chg="modSp">
        <pc:chgData name="Paulina Skoczek (2219392)" userId="S::2219392@student.uwtsd.ac.uk::297149ff-17fc-4bf9-ac60-a7f756fa3a7e" providerId="AD" clId="Web-{E8302990-AB0F-1DFF-0DF5-A45560EBA7FC}" dt="2023-05-31T14:49:29.499" v="4" actId="20577"/>
        <pc:sldMkLst>
          <pc:docMk/>
          <pc:sldMk cId="1229583601" sldId="259"/>
        </pc:sldMkLst>
        <pc:graphicFrameChg chg="modGraphic">
          <ac:chgData name="Paulina Skoczek (2219392)" userId="S::2219392@student.uwtsd.ac.uk::297149ff-17fc-4bf9-ac60-a7f756fa3a7e" providerId="AD" clId="Web-{E8302990-AB0F-1DFF-0DF5-A45560EBA7FC}" dt="2023-05-31T14:49:29.499" v="4" actId="20577"/>
          <ac:graphicFrameMkLst>
            <pc:docMk/>
            <pc:sldMk cId="1229583601" sldId="259"/>
            <ac:graphicFrameMk id="4" creationId="{2576713D-1FC8-724A-BC33-545F77113290}"/>
          </ac:graphicFrameMkLst>
        </pc:graphicFrameChg>
      </pc:sldChg>
      <pc:sldChg chg="modSp">
        <pc:chgData name="Paulina Skoczek (2219392)" userId="S::2219392@student.uwtsd.ac.uk::297149ff-17fc-4bf9-ac60-a7f756fa3a7e" providerId="AD" clId="Web-{E8302990-AB0F-1DFF-0DF5-A45560EBA7FC}" dt="2023-05-31T15:52:51.235" v="1036" actId="20577"/>
        <pc:sldMkLst>
          <pc:docMk/>
          <pc:sldMk cId="62501086" sldId="261"/>
        </pc:sldMkLst>
        <pc:spChg chg="mod">
          <ac:chgData name="Paulina Skoczek (2219392)" userId="S::2219392@student.uwtsd.ac.uk::297149ff-17fc-4bf9-ac60-a7f756fa3a7e" providerId="AD" clId="Web-{E8302990-AB0F-1DFF-0DF5-A45560EBA7FC}" dt="2023-05-31T15:51:25.526" v="944" actId="1076"/>
          <ac:spMkLst>
            <pc:docMk/>
            <pc:sldMk cId="62501086" sldId="261"/>
            <ac:spMk id="785" creationId="{B3DF7EA9-AFD9-DE44-CBEB-E4AA980421E9}"/>
          </ac:spMkLst>
        </pc:spChg>
        <pc:spChg chg="mod">
          <ac:chgData name="Paulina Skoczek (2219392)" userId="S::2219392@student.uwtsd.ac.uk::297149ff-17fc-4bf9-ac60-a7f756fa3a7e" providerId="AD" clId="Web-{E8302990-AB0F-1DFF-0DF5-A45560EBA7FC}" dt="2023-05-31T15:52:51.235" v="1036" actId="20577"/>
          <ac:spMkLst>
            <pc:docMk/>
            <pc:sldMk cId="62501086" sldId="261"/>
            <ac:spMk id="819" creationId="{4DC3AD06-CD7A-F068-AEAF-7A365C3DCD65}"/>
          </ac:spMkLst>
        </pc:spChg>
        <pc:spChg chg="mod">
          <ac:chgData name="Paulina Skoczek (2219392)" userId="S::2219392@student.uwtsd.ac.uk::297149ff-17fc-4bf9-ac60-a7f756fa3a7e" providerId="AD" clId="Web-{E8302990-AB0F-1DFF-0DF5-A45560EBA7FC}" dt="2023-05-31T15:51:27.167" v="945" actId="1076"/>
          <ac:spMkLst>
            <pc:docMk/>
            <pc:sldMk cId="62501086" sldId="261"/>
            <ac:spMk id="836" creationId="{6567B751-09E4-C4AE-C82E-96AC812798B2}"/>
          </ac:spMkLst>
        </pc:spChg>
      </pc:sldChg>
      <pc:sldChg chg="modSp">
        <pc:chgData name="Paulina Skoczek (2219392)" userId="S::2219392@student.uwtsd.ac.uk::297149ff-17fc-4bf9-ac60-a7f756fa3a7e" providerId="AD" clId="Web-{E8302990-AB0F-1DFF-0DF5-A45560EBA7FC}" dt="2023-05-31T15:56:29.657" v="1076" actId="20577"/>
        <pc:sldMkLst>
          <pc:docMk/>
          <pc:sldMk cId="57010313" sldId="265"/>
        </pc:sldMkLst>
        <pc:spChg chg="mod">
          <ac:chgData name="Paulina Skoczek (2219392)" userId="S::2219392@student.uwtsd.ac.uk::297149ff-17fc-4bf9-ac60-a7f756fa3a7e" providerId="AD" clId="Web-{E8302990-AB0F-1DFF-0DF5-A45560EBA7FC}" dt="2023-05-31T15:05:10.878" v="348" actId="20577"/>
          <ac:spMkLst>
            <pc:docMk/>
            <pc:sldMk cId="57010313" sldId="265"/>
            <ac:spMk id="2" creationId="{F1C73982-9079-968B-E2C9-224F3F38DA11}"/>
          </ac:spMkLst>
        </pc:spChg>
        <pc:spChg chg="mod">
          <ac:chgData name="Paulina Skoczek (2219392)" userId="S::2219392@student.uwtsd.ac.uk::297149ff-17fc-4bf9-ac60-a7f756fa3a7e" providerId="AD" clId="Web-{E8302990-AB0F-1DFF-0DF5-A45560EBA7FC}" dt="2023-05-31T15:56:29.657" v="1076" actId="20577"/>
          <ac:spMkLst>
            <pc:docMk/>
            <pc:sldMk cId="57010313" sldId="265"/>
            <ac:spMk id="3" creationId="{D9E4682C-2210-F555-77FF-C1D1F29211D4}"/>
          </ac:spMkLst>
        </pc:spChg>
      </pc:sldChg>
    </pc:docChg>
  </pc:docChgLst>
  <pc:docChgLst>
    <pc:chgData name="Paulina Skoczek (2219392)" userId="S::2219392@student.uwtsd.ac.uk::297149ff-17fc-4bf9-ac60-a7f756fa3a7e" providerId="AD" clId="Web-{A915137F-C946-8825-E1DB-A0C6470F6967}"/>
    <pc:docChg chg="modSld">
      <pc:chgData name="Paulina Skoczek (2219392)" userId="S::2219392@student.uwtsd.ac.uk::297149ff-17fc-4bf9-ac60-a7f756fa3a7e" providerId="AD" clId="Web-{A915137F-C946-8825-E1DB-A0C6470F6967}" dt="2023-06-01T22:06:03.945" v="7" actId="20577"/>
      <pc:docMkLst>
        <pc:docMk/>
      </pc:docMkLst>
      <pc:sldChg chg="modSp">
        <pc:chgData name="Paulina Skoczek (2219392)" userId="S::2219392@student.uwtsd.ac.uk::297149ff-17fc-4bf9-ac60-a7f756fa3a7e" providerId="AD" clId="Web-{A915137F-C946-8825-E1DB-A0C6470F6967}" dt="2023-06-01T22:05:55.508" v="6" actId="20577"/>
        <pc:sldMkLst>
          <pc:docMk/>
          <pc:sldMk cId="862476053" sldId="262"/>
        </pc:sldMkLst>
        <pc:spChg chg="mod">
          <ac:chgData name="Paulina Skoczek (2219392)" userId="S::2219392@student.uwtsd.ac.uk::297149ff-17fc-4bf9-ac60-a7f756fa3a7e" providerId="AD" clId="Web-{A915137F-C946-8825-E1DB-A0C6470F6967}" dt="2023-06-01T22:05:55.508" v="6" actId="20577"/>
          <ac:spMkLst>
            <pc:docMk/>
            <pc:sldMk cId="862476053" sldId="262"/>
            <ac:spMk id="2" creationId="{9044F895-4C83-3732-ED9C-8B1F4E8B84C1}"/>
          </ac:spMkLst>
        </pc:spChg>
      </pc:sldChg>
      <pc:sldChg chg="modSp">
        <pc:chgData name="Paulina Skoczek (2219392)" userId="S::2219392@student.uwtsd.ac.uk::297149ff-17fc-4bf9-ac60-a7f756fa3a7e" providerId="AD" clId="Web-{A915137F-C946-8825-E1DB-A0C6470F6967}" dt="2023-06-01T22:05:47.023" v="4" actId="20577"/>
        <pc:sldMkLst>
          <pc:docMk/>
          <pc:sldMk cId="3045097858" sldId="263"/>
        </pc:sldMkLst>
        <pc:spChg chg="mod">
          <ac:chgData name="Paulina Skoczek (2219392)" userId="S::2219392@student.uwtsd.ac.uk::297149ff-17fc-4bf9-ac60-a7f756fa3a7e" providerId="AD" clId="Web-{A915137F-C946-8825-E1DB-A0C6470F6967}" dt="2023-06-01T22:05:47.023" v="4" actId="20577"/>
          <ac:spMkLst>
            <pc:docMk/>
            <pc:sldMk cId="3045097858" sldId="263"/>
            <ac:spMk id="2" creationId="{2E4B52BB-57FD-8BA3-273F-FF80E1A88347}"/>
          </ac:spMkLst>
        </pc:spChg>
      </pc:sldChg>
      <pc:sldChg chg="modSp">
        <pc:chgData name="Paulina Skoczek (2219392)" userId="S::2219392@student.uwtsd.ac.uk::297149ff-17fc-4bf9-ac60-a7f756fa3a7e" providerId="AD" clId="Web-{A915137F-C946-8825-E1DB-A0C6470F6967}" dt="2023-06-01T22:06:03.945" v="7" actId="20577"/>
        <pc:sldMkLst>
          <pc:docMk/>
          <pc:sldMk cId="2555335499" sldId="268"/>
        </pc:sldMkLst>
        <pc:spChg chg="mod">
          <ac:chgData name="Paulina Skoczek (2219392)" userId="S::2219392@student.uwtsd.ac.uk::297149ff-17fc-4bf9-ac60-a7f756fa3a7e" providerId="AD" clId="Web-{A915137F-C946-8825-E1DB-A0C6470F6967}" dt="2023-06-01T22:06:03.945" v="7" actId="20577"/>
          <ac:spMkLst>
            <pc:docMk/>
            <pc:sldMk cId="2555335499" sldId="268"/>
            <ac:spMk id="16" creationId="{0C5D8DFA-3475-6CEC-B918-53EBC1FD4881}"/>
          </ac:spMkLst>
        </pc:spChg>
      </pc:sldChg>
      <pc:sldChg chg="modSp">
        <pc:chgData name="Paulina Skoczek (2219392)" userId="S::2219392@student.uwtsd.ac.uk::297149ff-17fc-4bf9-ac60-a7f756fa3a7e" providerId="AD" clId="Web-{A915137F-C946-8825-E1DB-A0C6470F6967}" dt="2023-06-01T22:05:29.757" v="3" actId="20577"/>
        <pc:sldMkLst>
          <pc:docMk/>
          <pc:sldMk cId="1640089850" sldId="272"/>
        </pc:sldMkLst>
        <pc:spChg chg="mod">
          <ac:chgData name="Paulina Skoczek (2219392)" userId="S::2219392@student.uwtsd.ac.uk::297149ff-17fc-4bf9-ac60-a7f756fa3a7e" providerId="AD" clId="Web-{A915137F-C946-8825-E1DB-A0C6470F6967}" dt="2023-06-01T22:05:29.757" v="3" actId="20577"/>
          <ac:spMkLst>
            <pc:docMk/>
            <pc:sldMk cId="1640089850" sldId="272"/>
            <ac:spMk id="3" creationId="{13DE53A8-6222-1CC1-8B36-B1F6896B857F}"/>
          </ac:spMkLst>
        </pc:spChg>
      </pc:sldChg>
    </pc:docChg>
  </pc:docChgLst>
  <pc:docChgLst>
    <pc:chgData name="Paulina Skoczek (2219392)" userId="S::2219392@student.uwtsd.ac.uk::297149ff-17fc-4bf9-ac60-a7f756fa3a7e" providerId="AD" clId="Web-{D1895F3D-2C7D-B34E-635C-DD721B88DB43}"/>
    <pc:docChg chg="mod modSld modMainMaster setSldSz">
      <pc:chgData name="Paulina Skoczek (2219392)" userId="S::2219392@student.uwtsd.ac.uk::297149ff-17fc-4bf9-ac60-a7f756fa3a7e" providerId="AD" clId="Web-{D1895F3D-2C7D-B34E-635C-DD721B88DB43}" dt="2023-06-07T14:29:13.615" v="1997"/>
      <pc:docMkLst>
        <pc:docMk/>
      </pc:docMkLst>
      <pc:sldChg chg="addSp delSp modSp mod setBg addAnim delAnim">
        <pc:chgData name="Paulina Skoczek (2219392)" userId="S::2219392@student.uwtsd.ac.uk::297149ff-17fc-4bf9-ac60-a7f756fa3a7e" providerId="AD" clId="Web-{D1895F3D-2C7D-B34E-635C-DD721B88DB43}" dt="2023-06-07T13:31:47.083" v="202" actId="14100"/>
        <pc:sldMkLst>
          <pc:docMk/>
          <pc:sldMk cId="650317164" sldId="256"/>
        </pc:sldMkLst>
        <pc:spChg chg="mod">
          <ac:chgData name="Paulina Skoczek (2219392)" userId="S::2219392@student.uwtsd.ac.uk::297149ff-17fc-4bf9-ac60-a7f756fa3a7e" providerId="AD" clId="Web-{D1895F3D-2C7D-B34E-635C-DD721B88DB43}" dt="2023-06-07T13:31:47.083" v="202" actId="14100"/>
          <ac:spMkLst>
            <pc:docMk/>
            <pc:sldMk cId="650317164" sldId="256"/>
            <ac:spMk id="2" creationId="{00000000-0000-0000-0000-000000000000}"/>
          </ac:spMkLst>
        </pc:spChg>
        <pc:spChg chg="add del">
          <ac:chgData name="Paulina Skoczek (2219392)" userId="S::2219392@student.uwtsd.ac.uk::297149ff-17fc-4bf9-ac60-a7f756fa3a7e" providerId="AD" clId="Web-{D1895F3D-2C7D-B34E-635C-DD721B88DB43}" dt="2023-06-07T12:30:35.814" v="173"/>
          <ac:spMkLst>
            <pc:docMk/>
            <pc:sldMk cId="650317164" sldId="256"/>
            <ac:spMk id="7" creationId="{4522B21E-B2B9-4C72-9A71-C87EFD137480}"/>
          </ac:spMkLst>
        </pc:spChg>
        <pc:spChg chg="add del">
          <ac:chgData name="Paulina Skoczek (2219392)" userId="S::2219392@student.uwtsd.ac.uk::297149ff-17fc-4bf9-ac60-a7f756fa3a7e" providerId="AD" clId="Web-{D1895F3D-2C7D-B34E-635C-DD721B88DB43}" dt="2023-06-07T12:30:35.814" v="173"/>
          <ac:spMkLst>
            <pc:docMk/>
            <pc:sldMk cId="650317164" sldId="256"/>
            <ac:spMk id="9" creationId="{5EB7D2A2-F448-44D4-938C-DC84CBCB3B1E}"/>
          </ac:spMkLst>
        </pc:spChg>
        <pc:spChg chg="add del">
          <ac:chgData name="Paulina Skoczek (2219392)" userId="S::2219392@student.uwtsd.ac.uk::297149ff-17fc-4bf9-ac60-a7f756fa3a7e" providerId="AD" clId="Web-{D1895F3D-2C7D-B34E-635C-DD721B88DB43}" dt="2023-06-07T12:30:35.814" v="173"/>
          <ac:spMkLst>
            <pc:docMk/>
            <pc:sldMk cId="650317164" sldId="256"/>
            <ac:spMk id="11" creationId="{871AEA07-1E14-44B4-8E55-64EF049CD66F}"/>
          </ac:spMkLst>
        </pc:spChg>
        <pc:spChg chg="add del">
          <ac:chgData name="Paulina Skoczek (2219392)" userId="S::2219392@student.uwtsd.ac.uk::297149ff-17fc-4bf9-ac60-a7f756fa3a7e" providerId="AD" clId="Web-{D1895F3D-2C7D-B34E-635C-DD721B88DB43}" dt="2023-06-07T13:31:37.770" v="201"/>
          <ac:spMkLst>
            <pc:docMk/>
            <pc:sldMk cId="650317164" sldId="256"/>
            <ac:spMk id="15" creationId="{D5B339F4-93B9-4E04-9721-143AD6782EA9}"/>
          </ac:spMkLst>
        </pc:spChg>
        <pc:spChg chg="add del">
          <ac:chgData name="Paulina Skoczek (2219392)" userId="S::2219392@student.uwtsd.ac.uk::297149ff-17fc-4bf9-ac60-a7f756fa3a7e" providerId="AD" clId="Web-{D1895F3D-2C7D-B34E-635C-DD721B88DB43}" dt="2023-06-07T13:31:37.770" v="201"/>
          <ac:spMkLst>
            <pc:docMk/>
            <pc:sldMk cId="650317164" sldId="256"/>
            <ac:spMk id="18" creationId="{871AEA07-1E14-44B4-8E55-64EF049CD66F}"/>
          </ac:spMkLst>
        </pc:spChg>
        <pc:spChg chg="add del">
          <ac:chgData name="Paulina Skoczek (2219392)" userId="S::2219392@student.uwtsd.ac.uk::297149ff-17fc-4bf9-ac60-a7f756fa3a7e" providerId="AD" clId="Web-{D1895F3D-2C7D-B34E-635C-DD721B88DB43}" dt="2023-06-07T13:31:37.770" v="200"/>
          <ac:spMkLst>
            <pc:docMk/>
            <pc:sldMk cId="650317164" sldId="256"/>
            <ac:spMk id="23" creationId="{C4B24C7E-2D5E-4C4E-9CD5-D61F243C9D1B}"/>
          </ac:spMkLst>
        </pc:spChg>
        <pc:spChg chg="add">
          <ac:chgData name="Paulina Skoczek (2219392)" userId="S::2219392@student.uwtsd.ac.uk::297149ff-17fc-4bf9-ac60-a7f756fa3a7e" providerId="AD" clId="Web-{D1895F3D-2C7D-B34E-635C-DD721B88DB43}" dt="2023-06-07T13:31:37.770" v="201"/>
          <ac:spMkLst>
            <pc:docMk/>
            <pc:sldMk cId="650317164" sldId="256"/>
            <ac:spMk id="27" creationId="{E9BC5B79-B912-427C-8219-E3E50943FCDE}"/>
          </ac:spMkLst>
        </pc:spChg>
        <pc:spChg chg="add del">
          <ac:chgData name="Paulina Skoczek (2219392)" userId="S::2219392@student.uwtsd.ac.uk::297149ff-17fc-4bf9-ac60-a7f756fa3a7e" providerId="AD" clId="Web-{D1895F3D-2C7D-B34E-635C-DD721B88DB43}" dt="2023-06-07T13:31:37.770" v="200"/>
          <ac:spMkLst>
            <pc:docMk/>
            <pc:sldMk cId="650317164" sldId="256"/>
            <ac:spMk id="30" creationId="{3C48EA58-53D6-4E4A-9BDB-087D34617836}"/>
          </ac:spMkLst>
        </pc:spChg>
        <pc:spChg chg="add">
          <ac:chgData name="Paulina Skoczek (2219392)" userId="S::2219392@student.uwtsd.ac.uk::297149ff-17fc-4bf9-ac60-a7f756fa3a7e" providerId="AD" clId="Web-{D1895F3D-2C7D-B34E-635C-DD721B88DB43}" dt="2023-06-07T13:31:37.770" v="201"/>
          <ac:spMkLst>
            <pc:docMk/>
            <pc:sldMk cId="650317164" sldId="256"/>
            <ac:spMk id="32" creationId="{5463EB0A-3D7C-4AA5-BFA5-8EE5B4BA5624}"/>
          </ac:spMkLst>
        </pc:spChg>
        <pc:spChg chg="add">
          <ac:chgData name="Paulina Skoczek (2219392)" userId="S::2219392@student.uwtsd.ac.uk::297149ff-17fc-4bf9-ac60-a7f756fa3a7e" providerId="AD" clId="Web-{D1895F3D-2C7D-B34E-635C-DD721B88DB43}" dt="2023-06-07T13:31:37.770" v="201"/>
          <ac:spMkLst>
            <pc:docMk/>
            <pc:sldMk cId="650317164" sldId="256"/>
            <ac:spMk id="33" creationId="{7945AD00-F967-454D-A4B2-39ABA5C88C20}"/>
          </ac:spMkLst>
        </pc:spChg>
        <pc:grpChg chg="add del">
          <ac:chgData name="Paulina Skoczek (2219392)" userId="S::2219392@student.uwtsd.ac.uk::297149ff-17fc-4bf9-ac60-a7f756fa3a7e" providerId="AD" clId="Web-{D1895F3D-2C7D-B34E-635C-DD721B88DB43}" dt="2023-06-07T13:31:37.770" v="201"/>
          <ac:grpSpMkLst>
            <pc:docMk/>
            <pc:sldMk cId="650317164" sldId="256"/>
            <ac:grpSpMk id="16" creationId="{8734DDD3-F723-4DD3-8ABE-EC0B2AC87D74}"/>
          </ac:grpSpMkLst>
        </pc:grpChg>
        <pc:grpChg chg="add del">
          <ac:chgData name="Paulina Skoczek (2219392)" userId="S::2219392@student.uwtsd.ac.uk::297149ff-17fc-4bf9-ac60-a7f756fa3a7e" providerId="AD" clId="Web-{D1895F3D-2C7D-B34E-635C-DD721B88DB43}" dt="2023-06-07T13:31:37.770" v="200"/>
          <ac:grpSpMkLst>
            <pc:docMk/>
            <pc:sldMk cId="650317164" sldId="256"/>
            <ac:grpSpMk id="25" creationId="{99072643-A0EC-42FB-B66A-24C0E6FFDC96}"/>
          </ac:grpSpMkLst>
        </pc:grpChg>
        <pc:cxnChg chg="add del">
          <ac:chgData name="Paulina Skoczek (2219392)" userId="S::2219392@student.uwtsd.ac.uk::297149ff-17fc-4bf9-ac60-a7f756fa3a7e" providerId="AD" clId="Web-{D1895F3D-2C7D-B34E-635C-DD721B88DB43}" dt="2023-06-07T12:30:35.814" v="173"/>
          <ac:cxnSpMkLst>
            <pc:docMk/>
            <pc:sldMk cId="650317164" sldId="256"/>
            <ac:cxnSpMk id="13" creationId="{F7C8EA93-3210-4C62-99E9-153C275E3A87}"/>
          </ac:cxnSpMkLst>
        </pc:cxnChg>
      </pc:sldChg>
      <pc:sldChg chg="modSp">
        <pc:chgData name="Paulina Skoczek (2219392)" userId="S::2219392@student.uwtsd.ac.uk::297149ff-17fc-4bf9-ac60-a7f756fa3a7e" providerId="AD" clId="Web-{D1895F3D-2C7D-B34E-635C-DD721B88DB43}" dt="2023-06-07T12:23:02.563" v="99"/>
        <pc:sldMkLst>
          <pc:docMk/>
          <pc:sldMk cId="863777008" sldId="258"/>
        </pc:sldMkLst>
        <pc:picChg chg="mod">
          <ac:chgData name="Paulina Skoczek (2219392)" userId="S::2219392@student.uwtsd.ac.uk::297149ff-17fc-4bf9-ac60-a7f756fa3a7e" providerId="AD" clId="Web-{D1895F3D-2C7D-B34E-635C-DD721B88DB43}" dt="2023-06-07T12:23:02.563" v="99"/>
          <ac:picMkLst>
            <pc:docMk/>
            <pc:sldMk cId="863777008" sldId="258"/>
            <ac:picMk id="4" creationId="{43B5BD3F-9D6F-EABC-8F2D-CF2216074CDE}"/>
          </ac:picMkLst>
        </pc:picChg>
        <pc:picChg chg="mod">
          <ac:chgData name="Paulina Skoczek (2219392)" userId="S::2219392@student.uwtsd.ac.uk::297149ff-17fc-4bf9-ac60-a7f756fa3a7e" providerId="AD" clId="Web-{D1895F3D-2C7D-B34E-635C-DD721B88DB43}" dt="2023-06-07T12:23:02.563" v="99"/>
          <ac:picMkLst>
            <pc:docMk/>
            <pc:sldMk cId="863777008" sldId="258"/>
            <ac:picMk id="5" creationId="{BB17C4AC-82E9-7F87-034A-58C65E9FE739}"/>
          </ac:picMkLst>
        </pc:picChg>
        <pc:picChg chg="mod">
          <ac:chgData name="Paulina Skoczek (2219392)" userId="S::2219392@student.uwtsd.ac.uk::297149ff-17fc-4bf9-ac60-a7f756fa3a7e" providerId="AD" clId="Web-{D1895F3D-2C7D-B34E-635C-DD721B88DB43}" dt="2023-06-07T12:23:02.563" v="99"/>
          <ac:picMkLst>
            <pc:docMk/>
            <pc:sldMk cId="863777008" sldId="258"/>
            <ac:picMk id="6" creationId="{D8463EDB-DF1D-0D9B-7C3D-0266EAEE8032}"/>
          </ac:picMkLst>
        </pc:picChg>
        <pc:picChg chg="mod">
          <ac:chgData name="Paulina Skoczek (2219392)" userId="S::2219392@student.uwtsd.ac.uk::297149ff-17fc-4bf9-ac60-a7f756fa3a7e" providerId="AD" clId="Web-{D1895F3D-2C7D-B34E-635C-DD721B88DB43}" dt="2023-06-07T12:23:02.563" v="99"/>
          <ac:picMkLst>
            <pc:docMk/>
            <pc:sldMk cId="863777008" sldId="258"/>
            <ac:picMk id="26" creationId="{B2F01C0B-45D4-C5DE-AA86-5C53BDACB48F}"/>
          </ac:picMkLst>
        </pc:picChg>
        <pc:cxnChg chg="mod">
          <ac:chgData name="Paulina Skoczek (2219392)" userId="S::2219392@student.uwtsd.ac.uk::297149ff-17fc-4bf9-ac60-a7f756fa3a7e" providerId="AD" clId="Web-{D1895F3D-2C7D-B34E-635C-DD721B88DB43}" dt="2023-06-07T12:23:02.563" v="99"/>
          <ac:cxnSpMkLst>
            <pc:docMk/>
            <pc:sldMk cId="863777008" sldId="258"/>
            <ac:cxnSpMk id="29" creationId="{D4BDCD00-BA97-40D8-93CD-0A9CA931BE17}"/>
          </ac:cxnSpMkLst>
        </pc:cxnChg>
        <pc:cxnChg chg="mod">
          <ac:chgData name="Paulina Skoczek (2219392)" userId="S::2219392@student.uwtsd.ac.uk::297149ff-17fc-4bf9-ac60-a7f756fa3a7e" providerId="AD" clId="Web-{D1895F3D-2C7D-B34E-635C-DD721B88DB43}" dt="2023-06-07T12:23:02.563" v="99"/>
          <ac:cxnSpMkLst>
            <pc:docMk/>
            <pc:sldMk cId="863777008" sldId="258"/>
            <ac:cxnSpMk id="31" creationId="{2D631E40-F51C-4828-B23B-DF903513296E}"/>
          </ac:cxnSpMkLst>
        </pc:cxnChg>
      </pc:sldChg>
      <pc:sldChg chg="addSp delSp modSp">
        <pc:chgData name="Paulina Skoczek (2219392)" userId="S::2219392@student.uwtsd.ac.uk::297149ff-17fc-4bf9-ac60-a7f756fa3a7e" providerId="AD" clId="Web-{D1895F3D-2C7D-B34E-635C-DD721B88DB43}" dt="2023-06-07T13:33:58.726" v="215"/>
        <pc:sldMkLst>
          <pc:docMk/>
          <pc:sldMk cId="2375938901" sldId="260"/>
        </pc:sldMkLst>
        <pc:spChg chg="add del mod">
          <ac:chgData name="Paulina Skoczek (2219392)" userId="S::2219392@student.uwtsd.ac.uk::297149ff-17fc-4bf9-ac60-a7f756fa3a7e" providerId="AD" clId="Web-{D1895F3D-2C7D-B34E-635C-DD721B88DB43}" dt="2023-06-07T13:29:45.267" v="176"/>
          <ac:spMkLst>
            <pc:docMk/>
            <pc:sldMk cId="2375938901" sldId="260"/>
            <ac:spMk id="3" creationId="{0BDE3F90-71AD-2AE6-E647-6208A5B55042}"/>
          </ac:spMkLst>
        </pc:spChg>
        <pc:spChg chg="mod">
          <ac:chgData name="Paulina Skoczek (2219392)" userId="S::2219392@student.uwtsd.ac.uk::297149ff-17fc-4bf9-ac60-a7f756fa3a7e" providerId="AD" clId="Web-{D1895F3D-2C7D-B34E-635C-DD721B88DB43}" dt="2023-06-07T12:23:02.563" v="99"/>
          <ac:spMkLst>
            <pc:docMk/>
            <pc:sldMk cId="2375938901" sldId="260"/>
            <ac:spMk id="6" creationId="{0132D4BE-A430-F17E-6BFB-01B5B10363CA}"/>
          </ac:spMkLst>
        </pc:spChg>
        <pc:spChg chg="add del mod ord">
          <ac:chgData name="Paulina Skoczek (2219392)" userId="S::2219392@student.uwtsd.ac.uk::297149ff-17fc-4bf9-ac60-a7f756fa3a7e" providerId="AD" clId="Web-{D1895F3D-2C7D-B34E-635C-DD721B88DB43}" dt="2023-06-07T13:33:02.319" v="205" actId="20577"/>
          <ac:spMkLst>
            <pc:docMk/>
            <pc:sldMk cId="2375938901" sldId="260"/>
            <ac:spMk id="73" creationId="{0D9233FD-3476-C182-B09A-F9E2B0BB7A25}"/>
          </ac:spMkLst>
        </pc:spChg>
        <pc:spChg chg="add del">
          <ac:chgData name="Paulina Skoczek (2219392)" userId="S::2219392@student.uwtsd.ac.uk::297149ff-17fc-4bf9-ac60-a7f756fa3a7e" providerId="AD" clId="Web-{D1895F3D-2C7D-B34E-635C-DD721B88DB43}" dt="2023-06-07T11:32:56.928" v="6"/>
          <ac:spMkLst>
            <pc:docMk/>
            <pc:sldMk cId="2375938901" sldId="260"/>
            <ac:spMk id="191" creationId="{2C9A9DA9-7DC8-488B-A882-123947B0F3D9}"/>
          </ac:spMkLst>
        </pc:spChg>
        <pc:spChg chg="add del">
          <ac:chgData name="Paulina Skoczek (2219392)" userId="S::2219392@student.uwtsd.ac.uk::297149ff-17fc-4bf9-ac60-a7f756fa3a7e" providerId="AD" clId="Web-{D1895F3D-2C7D-B34E-635C-DD721B88DB43}" dt="2023-06-07T11:32:56.928" v="6"/>
          <ac:spMkLst>
            <pc:docMk/>
            <pc:sldMk cId="2375938901" sldId="260"/>
            <ac:spMk id="192" creationId="{57F6BDD4-E066-4008-8011-6CC31AEB4556}"/>
          </ac:spMkLst>
        </pc:spChg>
        <pc:spChg chg="add del">
          <ac:chgData name="Paulina Skoczek (2219392)" userId="S::2219392@student.uwtsd.ac.uk::297149ff-17fc-4bf9-ac60-a7f756fa3a7e" providerId="AD" clId="Web-{D1895F3D-2C7D-B34E-635C-DD721B88DB43}" dt="2023-06-07T11:32:56.928" v="6"/>
          <ac:spMkLst>
            <pc:docMk/>
            <pc:sldMk cId="2375938901" sldId="260"/>
            <ac:spMk id="193" creationId="{2711A8FB-68FC-45FC-B01E-38F809E2D439}"/>
          </ac:spMkLst>
        </pc:spChg>
        <pc:spChg chg="add del">
          <ac:chgData name="Paulina Skoczek (2219392)" userId="S::2219392@student.uwtsd.ac.uk::297149ff-17fc-4bf9-ac60-a7f756fa3a7e" providerId="AD" clId="Web-{D1895F3D-2C7D-B34E-635C-DD721B88DB43}" dt="2023-06-07T11:32:56.928" v="6"/>
          <ac:spMkLst>
            <pc:docMk/>
            <pc:sldMk cId="2375938901" sldId="260"/>
            <ac:spMk id="194" creationId="{2A865FE3-5FC9-4049-87CF-30019C46C0F5}"/>
          </ac:spMkLst>
        </pc:spChg>
        <pc:spChg chg="add del">
          <ac:chgData name="Paulina Skoczek (2219392)" userId="S::2219392@student.uwtsd.ac.uk::297149ff-17fc-4bf9-ac60-a7f756fa3a7e" providerId="AD" clId="Web-{D1895F3D-2C7D-B34E-635C-DD721B88DB43}" dt="2023-06-07T11:32:56.928" v="5"/>
          <ac:spMkLst>
            <pc:docMk/>
            <pc:sldMk cId="2375938901" sldId="260"/>
            <ac:spMk id="199" creationId="{DBC6133C-0615-4CE4-9132-37E609A9BDFA}"/>
          </ac:spMkLst>
        </pc:spChg>
        <pc:spChg chg="add del">
          <ac:chgData name="Paulina Skoczek (2219392)" userId="S::2219392@student.uwtsd.ac.uk::297149ff-17fc-4bf9-ac60-a7f756fa3a7e" providerId="AD" clId="Web-{D1895F3D-2C7D-B34E-635C-DD721B88DB43}" dt="2023-06-07T11:32:56.928" v="5"/>
          <ac:spMkLst>
            <pc:docMk/>
            <pc:sldMk cId="2375938901" sldId="260"/>
            <ac:spMk id="201" creationId="{169CC832-2974-4E8D-90ED-3E2941BA7336}"/>
          </ac:spMkLst>
        </pc:spChg>
        <pc:spChg chg="add del">
          <ac:chgData name="Paulina Skoczek (2219392)" userId="S::2219392@student.uwtsd.ac.uk::297149ff-17fc-4bf9-ac60-a7f756fa3a7e" providerId="AD" clId="Web-{D1895F3D-2C7D-B34E-635C-DD721B88DB43}" dt="2023-06-07T11:32:56.928" v="5"/>
          <ac:spMkLst>
            <pc:docMk/>
            <pc:sldMk cId="2375938901" sldId="260"/>
            <ac:spMk id="203" creationId="{55222F96-971A-4F90-B841-6BAB416C7AC1}"/>
          </ac:spMkLst>
        </pc:spChg>
        <pc:spChg chg="add del">
          <ac:chgData name="Paulina Skoczek (2219392)" userId="S::2219392@student.uwtsd.ac.uk::297149ff-17fc-4bf9-ac60-a7f756fa3a7e" providerId="AD" clId="Web-{D1895F3D-2C7D-B34E-635C-DD721B88DB43}" dt="2023-06-07T11:32:56.928" v="5"/>
          <ac:spMkLst>
            <pc:docMk/>
            <pc:sldMk cId="2375938901" sldId="260"/>
            <ac:spMk id="205" creationId="{08980754-6F4B-43C9-B9BE-127B6BED6586}"/>
          </ac:spMkLst>
        </pc:spChg>
        <pc:spChg chg="add del">
          <ac:chgData name="Paulina Skoczek (2219392)" userId="S::2219392@student.uwtsd.ac.uk::297149ff-17fc-4bf9-ac60-a7f756fa3a7e" providerId="AD" clId="Web-{D1895F3D-2C7D-B34E-635C-DD721B88DB43}" dt="2023-06-07T11:32:56.928" v="5"/>
          <ac:spMkLst>
            <pc:docMk/>
            <pc:sldMk cId="2375938901" sldId="260"/>
            <ac:spMk id="207" creationId="{2C1BBA94-3F40-40AA-8BB9-E69E25E537C1}"/>
          </ac:spMkLst>
        </pc:spChg>
        <pc:spChg chg="add del mod">
          <ac:chgData name="Paulina Skoczek (2219392)" userId="S::2219392@student.uwtsd.ac.uk::297149ff-17fc-4bf9-ac60-a7f756fa3a7e" providerId="AD" clId="Web-{D1895F3D-2C7D-B34E-635C-DD721B88DB43}" dt="2023-06-07T12:28:17.012" v="163"/>
          <ac:spMkLst>
            <pc:docMk/>
            <pc:sldMk cId="2375938901" sldId="260"/>
            <ac:spMk id="209" creationId="{743AA782-23D1-4521-8CAD-47662984AA08}"/>
          </ac:spMkLst>
        </pc:spChg>
        <pc:spChg chg="add del mod">
          <ac:chgData name="Paulina Skoczek (2219392)" userId="S::2219392@student.uwtsd.ac.uk::297149ff-17fc-4bf9-ac60-a7f756fa3a7e" providerId="AD" clId="Web-{D1895F3D-2C7D-B34E-635C-DD721B88DB43}" dt="2023-06-07T12:28:17.012" v="163"/>
          <ac:spMkLst>
            <pc:docMk/>
            <pc:sldMk cId="2375938901" sldId="260"/>
            <ac:spMk id="210" creationId="{650D18FE-0824-4A46-B22C-A86B52E5780A}"/>
          </ac:spMkLst>
        </pc:spChg>
        <pc:spChg chg="add del">
          <ac:chgData name="Paulina Skoczek (2219392)" userId="S::2219392@student.uwtsd.ac.uk::297149ff-17fc-4bf9-ac60-a7f756fa3a7e" providerId="AD" clId="Web-{D1895F3D-2C7D-B34E-635C-DD721B88DB43}" dt="2023-06-07T12:28:17.012" v="162"/>
          <ac:spMkLst>
            <pc:docMk/>
            <pc:sldMk cId="2375938901" sldId="260"/>
            <ac:spMk id="215" creationId="{2B97F24A-32CE-4C1C-A50D-3016B394DCFB}"/>
          </ac:spMkLst>
        </pc:spChg>
        <pc:spChg chg="add del">
          <ac:chgData name="Paulina Skoczek (2219392)" userId="S::2219392@student.uwtsd.ac.uk::297149ff-17fc-4bf9-ac60-a7f756fa3a7e" providerId="AD" clId="Web-{D1895F3D-2C7D-B34E-635C-DD721B88DB43}" dt="2023-06-07T12:28:17.012" v="162"/>
          <ac:spMkLst>
            <pc:docMk/>
            <pc:sldMk cId="2375938901" sldId="260"/>
            <ac:spMk id="217" creationId="{CD8B4F24-440B-49E9-B85D-733523DC064B}"/>
          </ac:spMkLst>
        </pc:spChg>
        <pc:spChg chg="add del">
          <ac:chgData name="Paulina Skoczek (2219392)" userId="S::2219392@student.uwtsd.ac.uk::297149ff-17fc-4bf9-ac60-a7f756fa3a7e" providerId="AD" clId="Web-{D1895F3D-2C7D-B34E-635C-DD721B88DB43}" dt="2023-06-07T13:30:22.768" v="185"/>
          <ac:spMkLst>
            <pc:docMk/>
            <pc:sldMk cId="2375938901" sldId="260"/>
            <ac:spMk id="219" creationId="{55222F96-971A-4F90-B841-6BAB416C7AC1}"/>
          </ac:spMkLst>
        </pc:spChg>
        <pc:spChg chg="add del">
          <ac:chgData name="Paulina Skoczek (2219392)" userId="S::2219392@student.uwtsd.ac.uk::297149ff-17fc-4bf9-ac60-a7f756fa3a7e" providerId="AD" clId="Web-{D1895F3D-2C7D-B34E-635C-DD721B88DB43}" dt="2023-06-07T13:30:22.768" v="185"/>
          <ac:spMkLst>
            <pc:docMk/>
            <pc:sldMk cId="2375938901" sldId="260"/>
            <ac:spMk id="220" creationId="{DBC6133C-0615-4CE4-9132-37E609A9BDFA}"/>
          </ac:spMkLst>
        </pc:spChg>
        <pc:spChg chg="add del">
          <ac:chgData name="Paulina Skoczek (2219392)" userId="S::2219392@student.uwtsd.ac.uk::297149ff-17fc-4bf9-ac60-a7f756fa3a7e" providerId="AD" clId="Web-{D1895F3D-2C7D-B34E-635C-DD721B88DB43}" dt="2023-06-07T13:30:22.768" v="185"/>
          <ac:spMkLst>
            <pc:docMk/>
            <pc:sldMk cId="2375938901" sldId="260"/>
            <ac:spMk id="221" creationId="{08980754-6F4B-43C9-B9BE-127B6BED6586}"/>
          </ac:spMkLst>
        </pc:spChg>
        <pc:spChg chg="add del">
          <ac:chgData name="Paulina Skoczek (2219392)" userId="S::2219392@student.uwtsd.ac.uk::297149ff-17fc-4bf9-ac60-a7f756fa3a7e" providerId="AD" clId="Web-{D1895F3D-2C7D-B34E-635C-DD721B88DB43}" dt="2023-06-07T13:30:22.768" v="185"/>
          <ac:spMkLst>
            <pc:docMk/>
            <pc:sldMk cId="2375938901" sldId="260"/>
            <ac:spMk id="222" creationId="{169CC832-2974-4E8D-90ED-3E2941BA7336}"/>
          </ac:spMkLst>
        </pc:spChg>
        <pc:spChg chg="add del">
          <ac:chgData name="Paulina Skoczek (2219392)" userId="S::2219392@student.uwtsd.ac.uk::297149ff-17fc-4bf9-ac60-a7f756fa3a7e" providerId="AD" clId="Web-{D1895F3D-2C7D-B34E-635C-DD721B88DB43}" dt="2023-06-07T13:30:22.768" v="185"/>
          <ac:spMkLst>
            <pc:docMk/>
            <pc:sldMk cId="2375938901" sldId="260"/>
            <ac:spMk id="223" creationId="{2C1BBA94-3F40-40AA-8BB9-E69E25E537C1}"/>
          </ac:spMkLst>
        </pc:spChg>
        <pc:spChg chg="add del">
          <ac:chgData name="Paulina Skoczek (2219392)" userId="S::2219392@student.uwtsd.ac.uk::297149ff-17fc-4bf9-ac60-a7f756fa3a7e" providerId="AD" clId="Web-{D1895F3D-2C7D-B34E-635C-DD721B88DB43}" dt="2023-06-07T13:30:14.159" v="180"/>
          <ac:spMkLst>
            <pc:docMk/>
            <pc:sldMk cId="2375938901" sldId="260"/>
            <ac:spMk id="228" creationId="{9A724DBA-D2D9-471E-8ED7-2015DDD950DF}"/>
          </ac:spMkLst>
        </pc:spChg>
        <pc:spChg chg="add del">
          <ac:chgData name="Paulina Skoczek (2219392)" userId="S::2219392@student.uwtsd.ac.uk::297149ff-17fc-4bf9-ac60-a7f756fa3a7e" providerId="AD" clId="Web-{D1895F3D-2C7D-B34E-635C-DD721B88DB43}" dt="2023-06-07T13:30:14.159" v="180"/>
          <ac:spMkLst>
            <pc:docMk/>
            <pc:sldMk cId="2375938901" sldId="260"/>
            <ac:spMk id="230" creationId="{08980754-6F4B-43C9-B9BE-127B6BED6586}"/>
          </ac:spMkLst>
        </pc:spChg>
        <pc:spChg chg="add del">
          <ac:chgData name="Paulina Skoczek (2219392)" userId="S::2219392@student.uwtsd.ac.uk::297149ff-17fc-4bf9-ac60-a7f756fa3a7e" providerId="AD" clId="Web-{D1895F3D-2C7D-B34E-635C-DD721B88DB43}" dt="2023-06-07T13:30:14.159" v="180"/>
          <ac:spMkLst>
            <pc:docMk/>
            <pc:sldMk cId="2375938901" sldId="260"/>
            <ac:spMk id="232" creationId="{2C1BBA94-3F40-40AA-8BB9-E69E25E537C1}"/>
          </ac:spMkLst>
        </pc:spChg>
        <pc:spChg chg="add del">
          <ac:chgData name="Paulina Skoczek (2219392)" userId="S::2219392@student.uwtsd.ac.uk::297149ff-17fc-4bf9-ac60-a7f756fa3a7e" providerId="AD" clId="Web-{D1895F3D-2C7D-B34E-635C-DD721B88DB43}" dt="2023-06-07T13:30:14.159" v="180"/>
          <ac:spMkLst>
            <pc:docMk/>
            <pc:sldMk cId="2375938901" sldId="260"/>
            <ac:spMk id="234" creationId="{169CC832-2974-4E8D-90ED-3E2941BA7336}"/>
          </ac:spMkLst>
        </pc:spChg>
        <pc:spChg chg="add del">
          <ac:chgData name="Paulina Skoczek (2219392)" userId="S::2219392@student.uwtsd.ac.uk::297149ff-17fc-4bf9-ac60-a7f756fa3a7e" providerId="AD" clId="Web-{D1895F3D-2C7D-B34E-635C-DD721B88DB43}" dt="2023-06-07T13:30:14.159" v="180"/>
          <ac:spMkLst>
            <pc:docMk/>
            <pc:sldMk cId="2375938901" sldId="260"/>
            <ac:spMk id="236" creationId="{55222F96-971A-4F90-B841-6BAB416C7AC1}"/>
          </ac:spMkLst>
        </pc:spChg>
        <pc:spChg chg="add del">
          <ac:chgData name="Paulina Skoczek (2219392)" userId="S::2219392@student.uwtsd.ac.uk::297149ff-17fc-4bf9-ac60-a7f756fa3a7e" providerId="AD" clId="Web-{D1895F3D-2C7D-B34E-635C-DD721B88DB43}" dt="2023-06-07T13:30:16.690" v="182"/>
          <ac:spMkLst>
            <pc:docMk/>
            <pc:sldMk cId="2375938901" sldId="260"/>
            <ac:spMk id="238" creationId="{700E0F77-E936-4985-B7B1-B9823486AC33}"/>
          </ac:spMkLst>
        </pc:spChg>
        <pc:spChg chg="add del">
          <ac:chgData name="Paulina Skoczek (2219392)" userId="S::2219392@student.uwtsd.ac.uk::297149ff-17fc-4bf9-ac60-a7f756fa3a7e" providerId="AD" clId="Web-{D1895F3D-2C7D-B34E-635C-DD721B88DB43}" dt="2023-06-07T13:30:16.690" v="182"/>
          <ac:spMkLst>
            <pc:docMk/>
            <pc:sldMk cId="2375938901" sldId="260"/>
            <ac:spMk id="239" creationId="{95C8260E-968F-44E8-A823-ABB431311926}"/>
          </ac:spMkLst>
        </pc:spChg>
        <pc:spChg chg="add del">
          <ac:chgData name="Paulina Skoczek (2219392)" userId="S::2219392@student.uwtsd.ac.uk::297149ff-17fc-4bf9-ac60-a7f756fa3a7e" providerId="AD" clId="Web-{D1895F3D-2C7D-B34E-635C-DD721B88DB43}" dt="2023-06-07T13:30:16.690" v="182"/>
          <ac:spMkLst>
            <pc:docMk/>
            <pc:sldMk cId="2375938901" sldId="260"/>
            <ac:spMk id="240" creationId="{2C1BBA94-3F40-40AA-8BB9-E69E25E537C1}"/>
          </ac:spMkLst>
        </pc:spChg>
        <pc:spChg chg="add del">
          <ac:chgData name="Paulina Skoczek (2219392)" userId="S::2219392@student.uwtsd.ac.uk::297149ff-17fc-4bf9-ac60-a7f756fa3a7e" providerId="AD" clId="Web-{D1895F3D-2C7D-B34E-635C-DD721B88DB43}" dt="2023-06-07T13:30:16.690" v="182"/>
          <ac:spMkLst>
            <pc:docMk/>
            <pc:sldMk cId="2375938901" sldId="260"/>
            <ac:spMk id="241" creationId="{FE43805F-24A6-46A4-B19B-54F28347355C}"/>
          </ac:spMkLst>
        </pc:spChg>
        <pc:spChg chg="add del">
          <ac:chgData name="Paulina Skoczek (2219392)" userId="S::2219392@student.uwtsd.ac.uk::297149ff-17fc-4bf9-ac60-a7f756fa3a7e" providerId="AD" clId="Web-{D1895F3D-2C7D-B34E-635C-DD721B88DB43}" dt="2023-06-07T13:30:22.753" v="184"/>
          <ac:spMkLst>
            <pc:docMk/>
            <pc:sldMk cId="2375938901" sldId="260"/>
            <ac:spMk id="243" creationId="{2C9A9DA9-7DC8-488B-A882-123947B0F3D9}"/>
          </ac:spMkLst>
        </pc:spChg>
        <pc:spChg chg="add del">
          <ac:chgData name="Paulina Skoczek (2219392)" userId="S::2219392@student.uwtsd.ac.uk::297149ff-17fc-4bf9-ac60-a7f756fa3a7e" providerId="AD" clId="Web-{D1895F3D-2C7D-B34E-635C-DD721B88DB43}" dt="2023-06-07T13:30:22.753" v="184"/>
          <ac:spMkLst>
            <pc:docMk/>
            <pc:sldMk cId="2375938901" sldId="260"/>
            <ac:spMk id="244" creationId="{57F6BDD4-E066-4008-8011-6CC31AEB4556}"/>
          </ac:spMkLst>
        </pc:spChg>
        <pc:spChg chg="add del">
          <ac:chgData name="Paulina Skoczek (2219392)" userId="S::2219392@student.uwtsd.ac.uk::297149ff-17fc-4bf9-ac60-a7f756fa3a7e" providerId="AD" clId="Web-{D1895F3D-2C7D-B34E-635C-DD721B88DB43}" dt="2023-06-07T13:30:22.753" v="184"/>
          <ac:spMkLst>
            <pc:docMk/>
            <pc:sldMk cId="2375938901" sldId="260"/>
            <ac:spMk id="245" creationId="{2711A8FB-68FC-45FC-B01E-38F809E2D439}"/>
          </ac:spMkLst>
        </pc:spChg>
        <pc:spChg chg="add del">
          <ac:chgData name="Paulina Skoczek (2219392)" userId="S::2219392@student.uwtsd.ac.uk::297149ff-17fc-4bf9-ac60-a7f756fa3a7e" providerId="AD" clId="Web-{D1895F3D-2C7D-B34E-635C-DD721B88DB43}" dt="2023-06-07T13:30:22.753" v="184"/>
          <ac:spMkLst>
            <pc:docMk/>
            <pc:sldMk cId="2375938901" sldId="260"/>
            <ac:spMk id="246" creationId="{2A865FE3-5FC9-4049-87CF-30019C46C0F5}"/>
          </ac:spMkLst>
        </pc:spChg>
        <pc:spChg chg="add">
          <ac:chgData name="Paulina Skoczek (2219392)" userId="S::2219392@student.uwtsd.ac.uk::297149ff-17fc-4bf9-ac60-a7f756fa3a7e" providerId="AD" clId="Web-{D1895F3D-2C7D-B34E-635C-DD721B88DB43}" dt="2023-06-07T13:30:22.768" v="185"/>
          <ac:spMkLst>
            <pc:docMk/>
            <pc:sldMk cId="2375938901" sldId="260"/>
            <ac:spMk id="248" creationId="{743AA782-23D1-4521-8CAD-47662984AA08}"/>
          </ac:spMkLst>
        </pc:spChg>
        <pc:spChg chg="add">
          <ac:chgData name="Paulina Skoczek (2219392)" userId="S::2219392@student.uwtsd.ac.uk::297149ff-17fc-4bf9-ac60-a7f756fa3a7e" providerId="AD" clId="Web-{D1895F3D-2C7D-B34E-635C-DD721B88DB43}" dt="2023-06-07T13:30:22.768" v="185"/>
          <ac:spMkLst>
            <pc:docMk/>
            <pc:sldMk cId="2375938901" sldId="260"/>
            <ac:spMk id="249" creationId="{71877DBC-BB60-40F0-AC93-2ACDBAAE60CE}"/>
          </ac:spMkLst>
        </pc:spChg>
        <pc:picChg chg="add del mod">
          <ac:chgData name="Paulina Skoczek (2219392)" userId="S::2219392@student.uwtsd.ac.uk::297149ff-17fc-4bf9-ac60-a7f756fa3a7e" providerId="AD" clId="Web-{D1895F3D-2C7D-B34E-635C-DD721B88DB43}" dt="2023-06-07T13:33:27.913" v="209"/>
          <ac:picMkLst>
            <pc:docMk/>
            <pc:sldMk cId="2375938901" sldId="260"/>
            <ac:picMk id="4" creationId="{805406BA-CAFB-C0E9-2EFD-4CB3BF3A45E4}"/>
          </ac:picMkLst>
        </pc:picChg>
        <pc:picChg chg="add del mod">
          <ac:chgData name="Paulina Skoczek (2219392)" userId="S::2219392@student.uwtsd.ac.uk::297149ff-17fc-4bf9-ac60-a7f756fa3a7e" providerId="AD" clId="Web-{D1895F3D-2C7D-B34E-635C-DD721B88DB43}" dt="2023-06-07T13:33:58.726" v="215"/>
          <ac:picMkLst>
            <pc:docMk/>
            <pc:sldMk cId="2375938901" sldId="260"/>
            <ac:picMk id="5" creationId="{2C9E66E8-3E34-8F3C-1F88-F05B37C83197}"/>
          </ac:picMkLst>
        </pc:picChg>
        <pc:picChg chg="mod">
          <ac:chgData name="Paulina Skoczek (2219392)" userId="S::2219392@student.uwtsd.ac.uk::297149ff-17fc-4bf9-ac60-a7f756fa3a7e" providerId="AD" clId="Web-{D1895F3D-2C7D-B34E-635C-DD721B88DB43}" dt="2023-06-07T13:30:22.768" v="185"/>
          <ac:picMkLst>
            <pc:docMk/>
            <pc:sldMk cId="2375938901" sldId="260"/>
            <ac:picMk id="9" creationId="{F976ED3A-D845-DFD3-2033-0D0EB385AC99}"/>
          </ac:picMkLst>
        </pc:picChg>
      </pc:sldChg>
      <pc:sldChg chg="addSp delSp modSp mod setBg">
        <pc:chgData name="Paulina Skoczek (2219392)" userId="S::2219392@student.uwtsd.ac.uk::297149ff-17fc-4bf9-ac60-a7f756fa3a7e" providerId="AD" clId="Web-{D1895F3D-2C7D-B34E-635C-DD721B88DB43}" dt="2023-06-07T14:19:14.023" v="1772" actId="20577"/>
        <pc:sldMkLst>
          <pc:docMk/>
          <pc:sldMk cId="62501086" sldId="261"/>
        </pc:sldMkLst>
        <pc:spChg chg="mod">
          <ac:chgData name="Paulina Skoczek (2219392)" userId="S::2219392@student.uwtsd.ac.uk::297149ff-17fc-4bf9-ac60-a7f756fa3a7e" providerId="AD" clId="Web-{D1895F3D-2C7D-B34E-635C-DD721B88DB43}" dt="2023-06-07T12:24:15.550" v="121" actId="20577"/>
          <ac:spMkLst>
            <pc:docMk/>
            <pc:sldMk cId="62501086" sldId="261"/>
            <ac:spMk id="2" creationId="{280395C8-7B5A-08DF-F5DE-1F2C8DB4FB9D}"/>
          </ac:spMkLst>
        </pc:spChg>
        <pc:spChg chg="del mod">
          <ac:chgData name="Paulina Skoczek (2219392)" userId="S::2219392@student.uwtsd.ac.uk::297149ff-17fc-4bf9-ac60-a7f756fa3a7e" providerId="AD" clId="Web-{D1895F3D-2C7D-B34E-635C-DD721B88DB43}" dt="2023-06-07T13:54:04.551" v="695"/>
          <ac:spMkLst>
            <pc:docMk/>
            <pc:sldMk cId="62501086" sldId="261"/>
            <ac:spMk id="11" creationId="{7E9C69AB-1363-BD1F-9BE2-5C7F502DE16F}"/>
          </ac:spMkLst>
        </pc:spChg>
        <pc:spChg chg="mod">
          <ac:chgData name="Paulina Skoczek (2219392)" userId="S::2219392@student.uwtsd.ac.uk::297149ff-17fc-4bf9-ac60-a7f756fa3a7e" providerId="AD" clId="Web-{D1895F3D-2C7D-B34E-635C-DD721B88DB43}" dt="2023-06-07T12:24:12.159" v="119" actId="20577"/>
          <ac:spMkLst>
            <pc:docMk/>
            <pc:sldMk cId="62501086" sldId="261"/>
            <ac:spMk id="43" creationId="{401031D6-634A-52BF-F6A2-02AA4799AAC2}"/>
          </ac:spMkLst>
        </pc:spChg>
        <pc:spChg chg="mod">
          <ac:chgData name="Paulina Skoczek (2219392)" userId="S::2219392@student.uwtsd.ac.uk::297149ff-17fc-4bf9-ac60-a7f756fa3a7e" providerId="AD" clId="Web-{D1895F3D-2C7D-B34E-635C-DD721B88DB43}" dt="2023-06-07T12:23:02.563" v="99"/>
          <ac:spMkLst>
            <pc:docMk/>
            <pc:sldMk cId="62501086" sldId="261"/>
            <ac:spMk id="92" creationId="{2550BE34-C2B8-49B8-8519-67A8CAD51AE9}"/>
          </ac:spMkLst>
        </pc:spChg>
        <pc:spChg chg="mod">
          <ac:chgData name="Paulina Skoczek (2219392)" userId="S::2219392@student.uwtsd.ac.uk::297149ff-17fc-4bf9-ac60-a7f756fa3a7e" providerId="AD" clId="Web-{D1895F3D-2C7D-B34E-635C-DD721B88DB43}" dt="2023-06-07T12:23:02.563" v="99"/>
          <ac:spMkLst>
            <pc:docMk/>
            <pc:sldMk cId="62501086" sldId="261"/>
            <ac:spMk id="94" creationId="{A7457DD9-5A45-400A-AB4B-4B4EDECA25F1}"/>
          </ac:spMkLst>
        </pc:spChg>
        <pc:spChg chg="mod">
          <ac:chgData name="Paulina Skoczek (2219392)" userId="S::2219392@student.uwtsd.ac.uk::297149ff-17fc-4bf9-ac60-a7f756fa3a7e" providerId="AD" clId="Web-{D1895F3D-2C7D-B34E-635C-DD721B88DB43}" dt="2023-06-07T12:23:02.563" v="99"/>
          <ac:spMkLst>
            <pc:docMk/>
            <pc:sldMk cId="62501086" sldId="261"/>
            <ac:spMk id="96" creationId="{441CF7D6-A660-431A-B0BB-140A0D5556B6}"/>
          </ac:spMkLst>
        </pc:spChg>
        <pc:spChg chg="mod">
          <ac:chgData name="Paulina Skoczek (2219392)" userId="S::2219392@student.uwtsd.ac.uk::297149ff-17fc-4bf9-ac60-a7f756fa3a7e" providerId="AD" clId="Web-{D1895F3D-2C7D-B34E-635C-DD721B88DB43}" dt="2023-06-07T12:23:02.563" v="99"/>
          <ac:spMkLst>
            <pc:docMk/>
            <pc:sldMk cId="62501086" sldId="261"/>
            <ac:spMk id="98" creationId="{0570A85B-3810-4F95-97B0-CBF4CCDB381C}"/>
          </ac:spMkLst>
        </pc:spChg>
        <pc:spChg chg="mod">
          <ac:chgData name="Paulina Skoczek (2219392)" userId="S::2219392@student.uwtsd.ac.uk::297149ff-17fc-4bf9-ac60-a7f756fa3a7e" providerId="AD" clId="Web-{D1895F3D-2C7D-B34E-635C-DD721B88DB43}" dt="2023-06-07T13:53:58.894" v="694" actId="14100"/>
          <ac:spMkLst>
            <pc:docMk/>
            <pc:sldMk cId="62501086" sldId="261"/>
            <ac:spMk id="755" creationId="{222CE8B5-8A11-3762-E557-B56CDEDC5D2B}"/>
          </ac:spMkLst>
        </pc:spChg>
        <pc:spChg chg="mod">
          <ac:chgData name="Paulina Skoczek (2219392)" userId="S::2219392@student.uwtsd.ac.uk::297149ff-17fc-4bf9-ac60-a7f756fa3a7e" providerId="AD" clId="Web-{D1895F3D-2C7D-B34E-635C-DD721B88DB43}" dt="2023-06-07T12:23:02.563" v="99"/>
          <ac:spMkLst>
            <pc:docMk/>
            <pc:sldMk cId="62501086" sldId="261"/>
            <ac:spMk id="773" creationId="{31C95A74-FDA3-4E67-AF16-412D470AA899}"/>
          </ac:spMkLst>
        </pc:spChg>
        <pc:spChg chg="mod">
          <ac:chgData name="Paulina Skoczek (2219392)" userId="S::2219392@student.uwtsd.ac.uk::297149ff-17fc-4bf9-ac60-a7f756fa3a7e" providerId="AD" clId="Web-{D1895F3D-2C7D-B34E-635C-DD721B88DB43}" dt="2023-06-07T12:25:32.631" v="138" actId="1076"/>
          <ac:spMkLst>
            <pc:docMk/>
            <pc:sldMk cId="62501086" sldId="261"/>
            <ac:spMk id="785" creationId="{B3DF7EA9-AFD9-DE44-CBEB-E4AA980421E9}"/>
          </ac:spMkLst>
        </pc:spChg>
        <pc:spChg chg="mod">
          <ac:chgData name="Paulina Skoczek (2219392)" userId="S::2219392@student.uwtsd.ac.uk::297149ff-17fc-4bf9-ac60-a7f756fa3a7e" providerId="AD" clId="Web-{D1895F3D-2C7D-B34E-635C-DD721B88DB43}" dt="2023-06-07T12:24:23.316" v="123"/>
          <ac:spMkLst>
            <pc:docMk/>
            <pc:sldMk cId="62501086" sldId="261"/>
            <ac:spMk id="786" creationId="{11B5EF2C-5173-7AE3-F3E2-82C2B3E5614D}"/>
          </ac:spMkLst>
        </pc:spChg>
        <pc:spChg chg="mod">
          <ac:chgData name="Paulina Skoczek (2219392)" userId="S::2219392@student.uwtsd.ac.uk::297149ff-17fc-4bf9-ac60-a7f756fa3a7e" providerId="AD" clId="Web-{D1895F3D-2C7D-B34E-635C-DD721B88DB43}" dt="2023-06-07T13:55:59.022" v="744" actId="20577"/>
          <ac:spMkLst>
            <pc:docMk/>
            <pc:sldMk cId="62501086" sldId="261"/>
            <ac:spMk id="819" creationId="{4DC3AD06-CD7A-F068-AEAF-7A365C3DCD65}"/>
          </ac:spMkLst>
        </pc:spChg>
        <pc:spChg chg="mod">
          <ac:chgData name="Paulina Skoczek (2219392)" userId="S::2219392@student.uwtsd.ac.uk::297149ff-17fc-4bf9-ac60-a7f756fa3a7e" providerId="AD" clId="Web-{D1895F3D-2C7D-B34E-635C-DD721B88DB43}" dt="2023-06-07T12:25:35.569" v="139" actId="1076"/>
          <ac:spMkLst>
            <pc:docMk/>
            <pc:sldMk cId="62501086" sldId="261"/>
            <ac:spMk id="836" creationId="{6567B751-09E4-C4AE-C82E-96AC812798B2}"/>
          </ac:spMkLst>
        </pc:spChg>
        <pc:graphicFrameChg chg="add del mod modGraphic">
          <ac:chgData name="Paulina Skoczek (2219392)" userId="S::2219392@student.uwtsd.ac.uk::297149ff-17fc-4bf9-ac60-a7f756fa3a7e" providerId="AD" clId="Web-{D1895F3D-2C7D-B34E-635C-DD721B88DB43}" dt="2023-06-07T14:19:14.023" v="1772" actId="20577"/>
          <ac:graphicFrameMkLst>
            <pc:docMk/>
            <pc:sldMk cId="62501086" sldId="261"/>
            <ac:graphicFrameMk id="185" creationId="{6159B336-6E9F-ECD5-074B-0F0A577CF1EE}"/>
          </ac:graphicFrameMkLst>
        </pc:graphicFrameChg>
        <pc:picChg chg="add del mod">
          <ac:chgData name="Paulina Skoczek (2219392)" userId="S::2219392@student.uwtsd.ac.uk::297149ff-17fc-4bf9-ac60-a7f756fa3a7e" providerId="AD" clId="Web-{D1895F3D-2C7D-B34E-635C-DD721B88DB43}" dt="2023-06-07T12:26:55.025" v="155"/>
          <ac:picMkLst>
            <pc:docMk/>
            <pc:sldMk cId="62501086" sldId="261"/>
            <ac:picMk id="706" creationId="{0852EFA2-5D0E-BE81-3386-9EF954D02F24}"/>
          </ac:picMkLst>
        </pc:picChg>
        <pc:picChg chg="add del mod">
          <ac:chgData name="Paulina Skoczek (2219392)" userId="S::2219392@student.uwtsd.ac.uk::297149ff-17fc-4bf9-ac60-a7f756fa3a7e" providerId="AD" clId="Web-{D1895F3D-2C7D-B34E-635C-DD721B88DB43}" dt="2023-06-07T12:27:18.260" v="160"/>
          <ac:picMkLst>
            <pc:docMk/>
            <pc:sldMk cId="62501086" sldId="261"/>
            <ac:picMk id="715" creationId="{225393D7-1358-9235-0E21-168419A0A0A8}"/>
          </ac:picMkLst>
        </pc:picChg>
      </pc:sldChg>
      <pc:sldChg chg="addSp delSp modSp">
        <pc:chgData name="Paulina Skoczek (2219392)" userId="S::2219392@student.uwtsd.ac.uk::297149ff-17fc-4bf9-ac60-a7f756fa3a7e" providerId="AD" clId="Web-{D1895F3D-2C7D-B34E-635C-DD721B88DB43}" dt="2023-06-07T14:18:53.647" v="1770"/>
        <pc:sldMkLst>
          <pc:docMk/>
          <pc:sldMk cId="862476053" sldId="262"/>
        </pc:sldMkLst>
        <pc:spChg chg="mod">
          <ac:chgData name="Paulina Skoczek (2219392)" userId="S::2219392@student.uwtsd.ac.uk::297149ff-17fc-4bf9-ac60-a7f756fa3a7e" providerId="AD" clId="Web-{D1895F3D-2C7D-B34E-635C-DD721B88DB43}" dt="2023-06-07T14:02:53.438" v="826" actId="1076"/>
          <ac:spMkLst>
            <pc:docMk/>
            <pc:sldMk cId="862476053" sldId="262"/>
            <ac:spMk id="2" creationId="{9044F895-4C83-3732-ED9C-8B1F4E8B84C1}"/>
          </ac:spMkLst>
        </pc:spChg>
        <pc:spChg chg="mod">
          <ac:chgData name="Paulina Skoczek (2219392)" userId="S::2219392@student.uwtsd.ac.uk::297149ff-17fc-4bf9-ac60-a7f756fa3a7e" providerId="AD" clId="Web-{D1895F3D-2C7D-B34E-635C-DD721B88DB43}" dt="2023-06-07T14:18:36.881" v="1742" actId="20577"/>
          <ac:spMkLst>
            <pc:docMk/>
            <pc:sldMk cId="862476053" sldId="262"/>
            <ac:spMk id="68" creationId="{97220D91-D110-98D0-4D56-1799C12686C0}"/>
          </ac:spMkLst>
        </pc:spChg>
        <pc:spChg chg="del">
          <ac:chgData name="Paulina Skoczek (2219392)" userId="S::2219392@student.uwtsd.ac.uk::297149ff-17fc-4bf9-ac60-a7f756fa3a7e" providerId="AD" clId="Web-{D1895F3D-2C7D-B34E-635C-DD721B88DB43}" dt="2023-06-07T12:21:52.764" v="92"/>
          <ac:spMkLst>
            <pc:docMk/>
            <pc:sldMk cId="862476053" sldId="262"/>
            <ac:spMk id="159" creationId="{1335D9B3-B2C5-40E1-BFF9-E01D0DB42474}"/>
          </ac:spMkLst>
        </pc:spChg>
        <pc:spChg chg="del">
          <ac:chgData name="Paulina Skoczek (2219392)" userId="S::2219392@student.uwtsd.ac.uk::297149ff-17fc-4bf9-ac60-a7f756fa3a7e" providerId="AD" clId="Web-{D1895F3D-2C7D-B34E-635C-DD721B88DB43}" dt="2023-06-07T12:21:52.764" v="92"/>
          <ac:spMkLst>
            <pc:docMk/>
            <pc:sldMk cId="862476053" sldId="262"/>
            <ac:spMk id="171" creationId="{73C994B4-9721-4148-9EEC-6793CECDE8DD}"/>
          </ac:spMkLst>
        </pc:spChg>
        <pc:spChg chg="del">
          <ac:chgData name="Paulina Skoczek (2219392)" userId="S::2219392@student.uwtsd.ac.uk::297149ff-17fc-4bf9-ac60-a7f756fa3a7e" providerId="AD" clId="Web-{D1895F3D-2C7D-B34E-635C-DD721B88DB43}" dt="2023-06-07T12:21:52.764" v="92"/>
          <ac:spMkLst>
            <pc:docMk/>
            <pc:sldMk cId="862476053" sldId="262"/>
            <ac:spMk id="172" creationId="{F9D95E49-763A-4886-B038-82F734740554}"/>
          </ac:spMkLst>
        </pc:spChg>
        <pc:spChg chg="del">
          <ac:chgData name="Paulina Skoczek (2219392)" userId="S::2219392@student.uwtsd.ac.uk::297149ff-17fc-4bf9-ac60-a7f756fa3a7e" providerId="AD" clId="Web-{D1895F3D-2C7D-B34E-635C-DD721B88DB43}" dt="2023-06-07T12:21:52.764" v="92"/>
          <ac:spMkLst>
            <pc:docMk/>
            <pc:sldMk cId="862476053" sldId="262"/>
            <ac:spMk id="173" creationId="{6D95061B-ADFC-4592-8BB1-0D542F6F6436}"/>
          </ac:spMkLst>
        </pc:spChg>
        <pc:spChg chg="add del mod">
          <ac:chgData name="Paulina Skoczek (2219392)" userId="S::2219392@student.uwtsd.ac.uk::297149ff-17fc-4bf9-ac60-a7f756fa3a7e" providerId="AD" clId="Web-{D1895F3D-2C7D-B34E-635C-DD721B88DB43}" dt="2023-06-07T12:28:32.528" v="164"/>
          <ac:spMkLst>
            <pc:docMk/>
            <pc:sldMk cId="862476053" sldId="262"/>
            <ac:spMk id="179" creationId="{DBC6133C-0615-4CE4-9132-37E609A9BDFA}"/>
          </ac:spMkLst>
        </pc:spChg>
        <pc:spChg chg="add del mod">
          <ac:chgData name="Paulina Skoczek (2219392)" userId="S::2219392@student.uwtsd.ac.uk::297149ff-17fc-4bf9-ac60-a7f756fa3a7e" providerId="AD" clId="Web-{D1895F3D-2C7D-B34E-635C-DD721B88DB43}" dt="2023-06-07T12:28:32.528" v="164"/>
          <ac:spMkLst>
            <pc:docMk/>
            <pc:sldMk cId="862476053" sldId="262"/>
            <ac:spMk id="181" creationId="{169CC832-2974-4E8D-90ED-3E2941BA7336}"/>
          </ac:spMkLst>
        </pc:spChg>
        <pc:spChg chg="add del mod">
          <ac:chgData name="Paulina Skoczek (2219392)" userId="S::2219392@student.uwtsd.ac.uk::297149ff-17fc-4bf9-ac60-a7f756fa3a7e" providerId="AD" clId="Web-{D1895F3D-2C7D-B34E-635C-DD721B88DB43}" dt="2023-06-07T12:28:32.528" v="164"/>
          <ac:spMkLst>
            <pc:docMk/>
            <pc:sldMk cId="862476053" sldId="262"/>
            <ac:spMk id="183" creationId="{55222F96-971A-4F90-B841-6BAB416C7AC1}"/>
          </ac:spMkLst>
        </pc:spChg>
        <pc:spChg chg="add del mod">
          <ac:chgData name="Paulina Skoczek (2219392)" userId="S::2219392@student.uwtsd.ac.uk::297149ff-17fc-4bf9-ac60-a7f756fa3a7e" providerId="AD" clId="Web-{D1895F3D-2C7D-B34E-635C-DD721B88DB43}" dt="2023-06-07T12:28:32.528" v="164"/>
          <ac:spMkLst>
            <pc:docMk/>
            <pc:sldMk cId="862476053" sldId="262"/>
            <ac:spMk id="185" creationId="{08980754-6F4B-43C9-B9BE-127B6BED6586}"/>
          </ac:spMkLst>
        </pc:spChg>
        <pc:spChg chg="add del mod">
          <ac:chgData name="Paulina Skoczek (2219392)" userId="S::2219392@student.uwtsd.ac.uk::297149ff-17fc-4bf9-ac60-a7f756fa3a7e" providerId="AD" clId="Web-{D1895F3D-2C7D-B34E-635C-DD721B88DB43}" dt="2023-06-07T12:28:32.528" v="164"/>
          <ac:spMkLst>
            <pc:docMk/>
            <pc:sldMk cId="862476053" sldId="262"/>
            <ac:spMk id="187" creationId="{2C1BBA94-3F40-40AA-8BB9-E69E25E537C1}"/>
          </ac:spMkLst>
        </pc:spChg>
        <pc:spChg chg="add">
          <ac:chgData name="Paulina Skoczek (2219392)" userId="S::2219392@student.uwtsd.ac.uk::297149ff-17fc-4bf9-ac60-a7f756fa3a7e" providerId="AD" clId="Web-{D1895F3D-2C7D-B34E-635C-DD721B88DB43}" dt="2023-06-07T12:28:32.528" v="164"/>
          <ac:spMkLst>
            <pc:docMk/>
            <pc:sldMk cId="862476053" sldId="262"/>
            <ac:spMk id="192" creationId="{058A14AF-9FB5-4CC7-BA35-E8E85D3EDF0E}"/>
          </ac:spMkLst>
        </pc:spChg>
        <pc:spChg chg="add">
          <ac:chgData name="Paulina Skoczek (2219392)" userId="S::2219392@student.uwtsd.ac.uk::297149ff-17fc-4bf9-ac60-a7f756fa3a7e" providerId="AD" clId="Web-{D1895F3D-2C7D-B34E-635C-DD721B88DB43}" dt="2023-06-07T12:28:32.528" v="164"/>
          <ac:spMkLst>
            <pc:docMk/>
            <pc:sldMk cId="862476053" sldId="262"/>
            <ac:spMk id="194" creationId="{3A9A4357-BD1D-4622-A4FE-766E6AB8DE84}"/>
          </ac:spMkLst>
        </pc:spChg>
        <pc:spChg chg="add">
          <ac:chgData name="Paulina Skoczek (2219392)" userId="S::2219392@student.uwtsd.ac.uk::297149ff-17fc-4bf9-ac60-a7f756fa3a7e" providerId="AD" clId="Web-{D1895F3D-2C7D-B34E-635C-DD721B88DB43}" dt="2023-06-07T12:28:32.528" v="164"/>
          <ac:spMkLst>
            <pc:docMk/>
            <pc:sldMk cId="862476053" sldId="262"/>
            <ac:spMk id="196" creationId="{E659831F-0D9A-4C63-9EBB-8435B85A440F}"/>
          </ac:spMkLst>
        </pc:spChg>
        <pc:spChg chg="add">
          <ac:chgData name="Paulina Skoczek (2219392)" userId="S::2219392@student.uwtsd.ac.uk::297149ff-17fc-4bf9-ac60-a7f756fa3a7e" providerId="AD" clId="Web-{D1895F3D-2C7D-B34E-635C-DD721B88DB43}" dt="2023-06-07T12:28:32.528" v="164"/>
          <ac:spMkLst>
            <pc:docMk/>
            <pc:sldMk cId="862476053" sldId="262"/>
            <ac:spMk id="198" creationId="{E6995CE5-F890-4ABA-82A2-26507CE8D2A3}"/>
          </ac:spMkLst>
        </pc:spChg>
        <pc:spChg chg="add del mod">
          <ac:chgData name="Paulina Skoczek (2219392)" userId="S::2219392@student.uwtsd.ac.uk::297149ff-17fc-4bf9-ac60-a7f756fa3a7e" providerId="AD" clId="Web-{D1895F3D-2C7D-B34E-635C-DD721B88DB43}" dt="2023-06-07T14:04:04.299" v="833"/>
          <ac:spMkLst>
            <pc:docMk/>
            <pc:sldMk cId="862476053" sldId="262"/>
            <ac:spMk id="282" creationId="{47B5C2D1-3CED-6394-0265-977C3A91CBF7}"/>
          </ac:spMkLst>
        </pc:spChg>
        <pc:spChg chg="add del mod">
          <ac:chgData name="Paulina Skoczek (2219392)" userId="S::2219392@student.uwtsd.ac.uk::297149ff-17fc-4bf9-ac60-a7f756fa3a7e" providerId="AD" clId="Web-{D1895F3D-2C7D-B34E-635C-DD721B88DB43}" dt="2023-06-07T14:04:38.472" v="842"/>
          <ac:spMkLst>
            <pc:docMk/>
            <pc:sldMk cId="862476053" sldId="262"/>
            <ac:spMk id="284" creationId="{F4606A87-C4A3-6CE8-F475-68728CAA3DDC}"/>
          </ac:spMkLst>
        </pc:spChg>
        <pc:graphicFrameChg chg="add del mod modGraphic">
          <ac:chgData name="Paulina Skoczek (2219392)" userId="S::2219392@student.uwtsd.ac.uk::297149ff-17fc-4bf9-ac60-a7f756fa3a7e" providerId="AD" clId="Web-{D1895F3D-2C7D-B34E-635C-DD721B88DB43}" dt="2023-06-07T14:02:16.734" v="806"/>
          <ac:graphicFrameMkLst>
            <pc:docMk/>
            <pc:sldMk cId="862476053" sldId="262"/>
            <ac:graphicFrameMk id="3" creationId="{9668AB1F-5A3B-A447-40BE-9CCBF29402F6}"/>
          </ac:graphicFrameMkLst>
        </pc:graphicFrameChg>
        <pc:graphicFrameChg chg="del mod modGraphic">
          <ac:chgData name="Paulina Skoczek (2219392)" userId="S::2219392@student.uwtsd.ac.uk::297149ff-17fc-4bf9-ac60-a7f756fa3a7e" providerId="AD" clId="Web-{D1895F3D-2C7D-B34E-635C-DD721B88DB43}" dt="2023-06-07T14:05:29.707" v="892"/>
          <ac:graphicFrameMkLst>
            <pc:docMk/>
            <pc:sldMk cId="862476053" sldId="262"/>
            <ac:graphicFrameMk id="65" creationId="{222A9067-696A-6406-4773-40C9FD71A75E}"/>
          </ac:graphicFrameMkLst>
        </pc:graphicFrameChg>
        <pc:graphicFrameChg chg="add mod modGraphic">
          <ac:chgData name="Paulina Skoczek (2219392)" userId="S::2219392@student.uwtsd.ac.uk::297149ff-17fc-4bf9-ac60-a7f756fa3a7e" providerId="AD" clId="Web-{D1895F3D-2C7D-B34E-635C-DD721B88DB43}" dt="2023-06-07T14:18:53.647" v="1770"/>
          <ac:graphicFrameMkLst>
            <pc:docMk/>
            <pc:sldMk cId="862476053" sldId="262"/>
            <ac:graphicFrameMk id="283" creationId="{D61196BA-2D30-5A13-03D9-0EBF2EAE77A9}"/>
          </ac:graphicFrameMkLst>
        </pc:graphicFrameChg>
        <pc:cxnChg chg="del">
          <ac:chgData name="Paulina Skoczek (2219392)" userId="S::2219392@student.uwtsd.ac.uk::297149ff-17fc-4bf9-ac60-a7f756fa3a7e" providerId="AD" clId="Web-{D1895F3D-2C7D-B34E-635C-DD721B88DB43}" dt="2023-06-07T12:21:52.764" v="92"/>
          <ac:cxnSpMkLst>
            <pc:docMk/>
            <pc:sldMk cId="862476053" sldId="262"/>
            <ac:cxnSpMk id="165" creationId="{4C5153A6-657E-4227-A555-CE6891B6C464}"/>
          </ac:cxnSpMkLst>
        </pc:cxnChg>
        <pc:cxnChg chg="del">
          <ac:chgData name="Paulina Skoczek (2219392)" userId="S::2219392@student.uwtsd.ac.uk::297149ff-17fc-4bf9-ac60-a7f756fa3a7e" providerId="AD" clId="Web-{D1895F3D-2C7D-B34E-635C-DD721B88DB43}" dt="2023-06-07T12:21:52.764" v="92"/>
          <ac:cxnSpMkLst>
            <pc:docMk/>
            <pc:sldMk cId="862476053" sldId="262"/>
            <ac:cxnSpMk id="174" creationId="{F085D7B9-E066-4923-8CB7-294BF306296A}"/>
          </ac:cxnSpMkLst>
        </pc:cxnChg>
      </pc:sldChg>
      <pc:sldChg chg="addSp delSp modSp modMedia addAnim delAnim">
        <pc:chgData name="Paulina Skoczek (2219392)" userId="S::2219392@student.uwtsd.ac.uk::297149ff-17fc-4bf9-ac60-a7f756fa3a7e" providerId="AD" clId="Web-{D1895F3D-2C7D-B34E-635C-DD721B88DB43}" dt="2023-06-07T14:29:13.615" v="1997"/>
        <pc:sldMkLst>
          <pc:docMk/>
          <pc:sldMk cId="3045097858" sldId="263"/>
        </pc:sldMkLst>
        <pc:spChg chg="mod">
          <ac:chgData name="Paulina Skoczek (2219392)" userId="S::2219392@student.uwtsd.ac.uk::297149ff-17fc-4bf9-ac60-a7f756fa3a7e" providerId="AD" clId="Web-{D1895F3D-2C7D-B34E-635C-DD721B88DB43}" dt="2023-06-07T14:29:13.615" v="1997"/>
          <ac:spMkLst>
            <pc:docMk/>
            <pc:sldMk cId="3045097858" sldId="263"/>
            <ac:spMk id="2" creationId="{2E4B52BB-57FD-8BA3-273F-FF80E1A88347}"/>
          </ac:spMkLst>
        </pc:spChg>
        <pc:spChg chg="mod">
          <ac:chgData name="Paulina Skoczek (2219392)" userId="S::2219392@student.uwtsd.ac.uk::297149ff-17fc-4bf9-ac60-a7f756fa3a7e" providerId="AD" clId="Web-{D1895F3D-2C7D-B34E-635C-DD721B88DB43}" dt="2023-06-07T12:23:02.563" v="99"/>
          <ac:spMkLst>
            <pc:docMk/>
            <pc:sldMk cId="3045097858" sldId="263"/>
            <ac:spMk id="34" creationId="{9DF0CCBF-D7FD-451C-92EB-84C362B690BF}"/>
          </ac:spMkLst>
        </pc:spChg>
        <pc:spChg chg="mod">
          <ac:chgData name="Paulina Skoczek (2219392)" userId="S::2219392@student.uwtsd.ac.uk::297149ff-17fc-4bf9-ac60-a7f756fa3a7e" providerId="AD" clId="Web-{D1895F3D-2C7D-B34E-635C-DD721B88DB43}" dt="2023-06-07T12:23:02.563" v="99"/>
          <ac:spMkLst>
            <pc:docMk/>
            <pc:sldMk cId="3045097858" sldId="263"/>
            <ac:spMk id="35" creationId="{2B1B8EEB-4E8B-43EC-AB8F-F7E2CD968223}"/>
          </ac:spMkLst>
        </pc:spChg>
        <pc:spChg chg="del mod">
          <ac:chgData name="Paulina Skoczek (2219392)" userId="S::2219392@student.uwtsd.ac.uk::297149ff-17fc-4bf9-ac60-a7f756fa3a7e" providerId="AD" clId="Web-{D1895F3D-2C7D-B34E-635C-DD721B88DB43}" dt="2023-06-07T12:28:46.857" v="165"/>
          <ac:spMkLst>
            <pc:docMk/>
            <pc:sldMk cId="3045097858" sldId="263"/>
            <ac:spMk id="39" creationId="{AC8EEB0F-BA72-49AC-956F-331B60FDE79E}"/>
          </ac:spMkLst>
        </pc:spChg>
        <pc:spChg chg="del mod">
          <ac:chgData name="Paulina Skoczek (2219392)" userId="S::2219392@student.uwtsd.ac.uk::297149ff-17fc-4bf9-ac60-a7f756fa3a7e" providerId="AD" clId="Web-{D1895F3D-2C7D-B34E-635C-DD721B88DB43}" dt="2023-06-07T12:28:46.857" v="165"/>
          <ac:spMkLst>
            <pc:docMk/>
            <pc:sldMk cId="3045097858" sldId="263"/>
            <ac:spMk id="40" creationId="{8CC700D5-9809-43F4-89D5-7DBBCB0DCC10}"/>
          </ac:spMkLst>
        </pc:spChg>
        <pc:spChg chg="del mod">
          <ac:chgData name="Paulina Skoczek (2219392)" userId="S::2219392@student.uwtsd.ac.uk::297149ff-17fc-4bf9-ac60-a7f756fa3a7e" providerId="AD" clId="Web-{D1895F3D-2C7D-B34E-635C-DD721B88DB43}" dt="2023-06-07T12:28:46.857" v="165"/>
          <ac:spMkLst>
            <pc:docMk/>
            <pc:sldMk cId="3045097858" sldId="263"/>
            <ac:spMk id="41" creationId="{C7163242-6303-46DC-BAC1-2A204F061321}"/>
          </ac:spMkLst>
        </pc:spChg>
        <pc:spChg chg="del mod">
          <ac:chgData name="Paulina Skoczek (2219392)" userId="S::2219392@student.uwtsd.ac.uk::297149ff-17fc-4bf9-ac60-a7f756fa3a7e" providerId="AD" clId="Web-{D1895F3D-2C7D-B34E-635C-DD721B88DB43}" dt="2023-06-07T12:28:46.857" v="165"/>
          <ac:spMkLst>
            <pc:docMk/>
            <pc:sldMk cId="3045097858" sldId="263"/>
            <ac:spMk id="42" creationId="{805C4C40-D70E-4C4F-B228-98A0A6132603}"/>
          </ac:spMkLst>
        </pc:spChg>
        <pc:spChg chg="add del">
          <ac:chgData name="Paulina Skoczek (2219392)" userId="S::2219392@student.uwtsd.ac.uk::297149ff-17fc-4bf9-ac60-a7f756fa3a7e" providerId="AD" clId="Web-{D1895F3D-2C7D-B34E-635C-DD721B88DB43}" dt="2023-06-07T14:29:13.615" v="1997"/>
          <ac:spMkLst>
            <pc:docMk/>
            <pc:sldMk cId="3045097858" sldId="263"/>
            <ac:spMk id="48" creationId="{D55CA618-78A6-47F6-B865-E9315164FB49}"/>
          </ac:spMkLst>
        </pc:spChg>
        <pc:spChg chg="add del">
          <ac:chgData name="Paulina Skoczek (2219392)" userId="S::2219392@student.uwtsd.ac.uk::297149ff-17fc-4bf9-ac60-a7f756fa3a7e" providerId="AD" clId="Web-{D1895F3D-2C7D-B34E-635C-DD721B88DB43}" dt="2023-06-07T14:29:13.615" v="1997"/>
          <ac:spMkLst>
            <pc:docMk/>
            <pc:sldMk cId="3045097858" sldId="263"/>
            <ac:spMk id="54" creationId="{8ED94938-268E-4C0A-A08A-B3980C78BAEB}"/>
          </ac:spMkLst>
        </pc:spChg>
        <pc:spChg chg="add del">
          <ac:chgData name="Paulina Skoczek (2219392)" userId="S::2219392@student.uwtsd.ac.uk::297149ff-17fc-4bf9-ac60-a7f756fa3a7e" providerId="AD" clId="Web-{D1895F3D-2C7D-B34E-635C-DD721B88DB43}" dt="2023-06-07T14:29:13.599" v="1996"/>
          <ac:spMkLst>
            <pc:docMk/>
            <pc:sldMk cId="3045097858" sldId="263"/>
            <ac:spMk id="59" creationId="{C4879EFC-8E62-4E00-973C-C45EE9EC676D}"/>
          </ac:spMkLst>
        </pc:spChg>
        <pc:spChg chg="add del">
          <ac:chgData name="Paulina Skoczek (2219392)" userId="S::2219392@student.uwtsd.ac.uk::297149ff-17fc-4bf9-ac60-a7f756fa3a7e" providerId="AD" clId="Web-{D1895F3D-2C7D-B34E-635C-DD721B88DB43}" dt="2023-06-07T14:29:13.599" v="1996"/>
          <ac:spMkLst>
            <pc:docMk/>
            <pc:sldMk cId="3045097858" sldId="263"/>
            <ac:spMk id="61" creationId="{D6A9C53F-5F90-40A5-8C85-5412D39C8C68}"/>
          </ac:spMkLst>
        </pc:spChg>
        <pc:spChg chg="add">
          <ac:chgData name="Paulina Skoczek (2219392)" userId="S::2219392@student.uwtsd.ac.uk::297149ff-17fc-4bf9-ac60-a7f756fa3a7e" providerId="AD" clId="Web-{D1895F3D-2C7D-B34E-635C-DD721B88DB43}" dt="2023-06-07T14:29:13.615" v="1997"/>
          <ac:spMkLst>
            <pc:docMk/>
            <pc:sldMk cId="3045097858" sldId="263"/>
            <ac:spMk id="63" creationId="{60926200-45C2-41E9-839F-31CD5FE4CD59}"/>
          </ac:spMkLst>
        </pc:spChg>
        <pc:spChg chg="add">
          <ac:chgData name="Paulina Skoczek (2219392)" userId="S::2219392@student.uwtsd.ac.uk::297149ff-17fc-4bf9-ac60-a7f756fa3a7e" providerId="AD" clId="Web-{D1895F3D-2C7D-B34E-635C-DD721B88DB43}" dt="2023-06-07T14:29:13.615" v="1997"/>
          <ac:spMkLst>
            <pc:docMk/>
            <pc:sldMk cId="3045097858" sldId="263"/>
            <ac:spMk id="64" creationId="{FB33DC6A-1F1C-4A06-834E-CFF88F1C0BB9}"/>
          </ac:spMkLst>
        </pc:spChg>
        <pc:spChg chg="add">
          <ac:chgData name="Paulina Skoczek (2219392)" userId="S::2219392@student.uwtsd.ac.uk::297149ff-17fc-4bf9-ac60-a7f756fa3a7e" providerId="AD" clId="Web-{D1895F3D-2C7D-B34E-635C-DD721B88DB43}" dt="2023-06-07T14:29:13.615" v="1997"/>
          <ac:spMkLst>
            <pc:docMk/>
            <pc:sldMk cId="3045097858" sldId="263"/>
            <ac:spMk id="65" creationId="{AF2F604E-43BE-4DC3-B983-E071523364F8}"/>
          </ac:spMkLst>
        </pc:spChg>
        <pc:spChg chg="add">
          <ac:chgData name="Paulina Skoczek (2219392)" userId="S::2219392@student.uwtsd.ac.uk::297149ff-17fc-4bf9-ac60-a7f756fa3a7e" providerId="AD" clId="Web-{D1895F3D-2C7D-B34E-635C-DD721B88DB43}" dt="2023-06-07T14:29:13.615" v="1997"/>
          <ac:spMkLst>
            <pc:docMk/>
            <pc:sldMk cId="3045097858" sldId="263"/>
            <ac:spMk id="66" creationId="{0FE1D5CF-87B8-4A8A-AD3C-01D06A60769B}"/>
          </ac:spMkLst>
        </pc:spChg>
        <pc:spChg chg="add">
          <ac:chgData name="Paulina Skoczek (2219392)" userId="S::2219392@student.uwtsd.ac.uk::297149ff-17fc-4bf9-ac60-a7f756fa3a7e" providerId="AD" clId="Web-{D1895F3D-2C7D-B34E-635C-DD721B88DB43}" dt="2023-06-07T14:29:13.615" v="1997"/>
          <ac:spMkLst>
            <pc:docMk/>
            <pc:sldMk cId="3045097858" sldId="263"/>
            <ac:spMk id="67" creationId="{08C9B587-E65E-4B52-B37C-ABEBB6E87928}"/>
          </ac:spMkLst>
        </pc:spChg>
        <pc:grpChg chg="del mod">
          <ac:chgData name="Paulina Skoczek (2219392)" userId="S::2219392@student.uwtsd.ac.uk::297149ff-17fc-4bf9-ac60-a7f756fa3a7e" providerId="AD" clId="Web-{D1895F3D-2C7D-B34E-635C-DD721B88DB43}" dt="2023-06-07T12:28:46.857" v="165"/>
          <ac:grpSpMkLst>
            <pc:docMk/>
            <pc:sldMk cId="3045097858" sldId="263"/>
            <ac:grpSpMk id="43" creationId="{06536C0D-2219-44F1-94EC-B9A56501DB36}"/>
          </ac:grpSpMkLst>
        </pc:grpChg>
        <pc:grpChg chg="add del">
          <ac:chgData name="Paulina Skoczek (2219392)" userId="S::2219392@student.uwtsd.ac.uk::297149ff-17fc-4bf9-ac60-a7f756fa3a7e" providerId="AD" clId="Web-{D1895F3D-2C7D-B34E-635C-DD721B88DB43}" dt="2023-06-07T14:29:13.615" v="1997"/>
          <ac:grpSpMkLst>
            <pc:docMk/>
            <pc:sldMk cId="3045097858" sldId="263"/>
            <ac:grpSpMk id="50" creationId="{B83D307E-DF68-43F8-97CE-0AAE950A7129}"/>
          </ac:grpSpMkLst>
        </pc:grpChg>
        <pc:picChg chg="add del mod">
          <ac:chgData name="Paulina Skoczek (2219392)" userId="S::2219392@student.uwtsd.ac.uk::297149ff-17fc-4bf9-ac60-a7f756fa3a7e" providerId="AD" clId="Web-{D1895F3D-2C7D-B34E-635C-DD721B88DB43}" dt="2023-06-07T14:28:09.176" v="1993"/>
          <ac:picMkLst>
            <pc:docMk/>
            <pc:sldMk cId="3045097858" sldId="263"/>
            <ac:picMk id="3" creationId="{3F832B8A-11F9-07FC-4631-811127C36F78}"/>
          </ac:picMkLst>
        </pc:picChg>
        <pc:picChg chg="mod ord">
          <ac:chgData name="Paulina Skoczek (2219392)" userId="S::2219392@student.uwtsd.ac.uk::297149ff-17fc-4bf9-ac60-a7f756fa3a7e" providerId="AD" clId="Web-{D1895F3D-2C7D-B34E-635C-DD721B88DB43}" dt="2023-06-07T14:29:13.615" v="1997"/>
          <ac:picMkLst>
            <pc:docMk/>
            <pc:sldMk cId="3045097858" sldId="263"/>
            <ac:picMk id="4" creationId="{1D31A275-526B-D453-965C-E34B2D2AA78B}"/>
          </ac:picMkLst>
        </pc:picChg>
        <pc:picChg chg="add mod">
          <ac:chgData name="Paulina Skoczek (2219392)" userId="S::2219392@student.uwtsd.ac.uk::297149ff-17fc-4bf9-ac60-a7f756fa3a7e" providerId="AD" clId="Web-{D1895F3D-2C7D-B34E-635C-DD721B88DB43}" dt="2023-06-07T14:29:13.615" v="1997"/>
          <ac:picMkLst>
            <pc:docMk/>
            <pc:sldMk cId="3045097858" sldId="263"/>
            <ac:picMk id="5" creationId="{237E9BC8-65F9-5117-FFB6-8C975FC7B788}"/>
          </ac:picMkLst>
        </pc:picChg>
        <pc:picChg chg="del mod">
          <ac:chgData name="Paulina Skoczek (2219392)" userId="S::2219392@student.uwtsd.ac.uk::297149ff-17fc-4bf9-ac60-a7f756fa3a7e" providerId="AD" clId="Web-{D1895F3D-2C7D-B34E-635C-DD721B88DB43}" dt="2023-06-07T14:27:30.440" v="1991"/>
          <ac:picMkLst>
            <pc:docMk/>
            <pc:sldMk cId="3045097858" sldId="263"/>
            <ac:picMk id="7" creationId="{B70F1A06-DF8D-152D-23F1-C139ACE974D6}"/>
          </ac:picMkLst>
        </pc:picChg>
      </pc:sldChg>
      <pc:sldChg chg="modSp">
        <pc:chgData name="Paulina Skoczek (2219392)" userId="S::2219392@student.uwtsd.ac.uk::297149ff-17fc-4bf9-ac60-a7f756fa3a7e" providerId="AD" clId="Web-{D1895F3D-2C7D-B34E-635C-DD721B88DB43}" dt="2023-06-07T12:23:02.563" v="99"/>
        <pc:sldMkLst>
          <pc:docMk/>
          <pc:sldMk cId="3199129999" sldId="264"/>
        </pc:sldMkLst>
        <pc:spChg chg="mod">
          <ac:chgData name="Paulina Skoczek (2219392)" userId="S::2219392@student.uwtsd.ac.uk::297149ff-17fc-4bf9-ac60-a7f756fa3a7e" providerId="AD" clId="Web-{D1895F3D-2C7D-B34E-635C-DD721B88DB43}" dt="2023-06-07T12:23:02.563" v="99"/>
          <ac:spMkLst>
            <pc:docMk/>
            <pc:sldMk cId="3199129999" sldId="264"/>
            <ac:spMk id="2" creationId="{238825B6-0080-4AFC-17D8-7CABCC0DD7AC}"/>
          </ac:spMkLst>
        </pc:spChg>
        <pc:spChg chg="mod">
          <ac:chgData name="Paulina Skoczek (2219392)" userId="S::2219392@student.uwtsd.ac.uk::297149ff-17fc-4bf9-ac60-a7f756fa3a7e" providerId="AD" clId="Web-{D1895F3D-2C7D-B34E-635C-DD721B88DB43}" dt="2023-06-07T12:23:02.563" v="99"/>
          <ac:spMkLst>
            <pc:docMk/>
            <pc:sldMk cId="3199129999" sldId="264"/>
            <ac:spMk id="8" creationId="{445CA2B6-D951-70E7-196D-AE74EBC3B650}"/>
          </ac:spMkLst>
        </pc:spChg>
        <pc:spChg chg="mod">
          <ac:chgData name="Paulina Skoczek (2219392)" userId="S::2219392@student.uwtsd.ac.uk::297149ff-17fc-4bf9-ac60-a7f756fa3a7e" providerId="AD" clId="Web-{D1895F3D-2C7D-B34E-635C-DD721B88DB43}" dt="2023-06-07T12:23:02.563" v="99"/>
          <ac:spMkLst>
            <pc:docMk/>
            <pc:sldMk cId="3199129999" sldId="264"/>
            <ac:spMk id="11" creationId="{2B97F24A-32CE-4C1C-A50D-3016B394DCFB}"/>
          </ac:spMkLst>
        </pc:spChg>
        <pc:spChg chg="mod">
          <ac:chgData name="Paulina Skoczek (2219392)" userId="S::2219392@student.uwtsd.ac.uk::297149ff-17fc-4bf9-ac60-a7f756fa3a7e" providerId="AD" clId="Web-{D1895F3D-2C7D-B34E-635C-DD721B88DB43}" dt="2023-06-07T12:23:02.563" v="99"/>
          <ac:spMkLst>
            <pc:docMk/>
            <pc:sldMk cId="3199129999" sldId="264"/>
            <ac:spMk id="13" creationId="{CD8B4F24-440B-49E9-B85D-733523DC064B}"/>
          </ac:spMkLst>
        </pc:spChg>
        <pc:picChg chg="mod">
          <ac:chgData name="Paulina Skoczek (2219392)" userId="S::2219392@student.uwtsd.ac.uk::297149ff-17fc-4bf9-ac60-a7f756fa3a7e" providerId="AD" clId="Web-{D1895F3D-2C7D-B34E-635C-DD721B88DB43}" dt="2023-06-07T12:23:02.563" v="99"/>
          <ac:picMkLst>
            <pc:docMk/>
            <pc:sldMk cId="3199129999" sldId="264"/>
            <ac:picMk id="4" creationId="{2D93FBA2-3A42-A457-0678-9A0B6D12C74E}"/>
          </ac:picMkLst>
        </pc:picChg>
      </pc:sldChg>
      <pc:sldChg chg="addSp delSp modSp mod setBg addAnim delAnim">
        <pc:chgData name="Paulina Skoczek (2219392)" userId="S::2219392@student.uwtsd.ac.uk::297149ff-17fc-4bf9-ac60-a7f756fa3a7e" providerId="AD" clId="Web-{D1895F3D-2C7D-B34E-635C-DD721B88DB43}" dt="2023-06-07T14:27:14.362" v="1987" actId="1076"/>
        <pc:sldMkLst>
          <pc:docMk/>
          <pc:sldMk cId="57010313" sldId="265"/>
        </pc:sldMkLst>
        <pc:spChg chg="mod">
          <ac:chgData name="Paulina Skoczek (2219392)" userId="S::2219392@student.uwtsd.ac.uk::297149ff-17fc-4bf9-ac60-a7f756fa3a7e" providerId="AD" clId="Web-{D1895F3D-2C7D-B34E-635C-DD721B88DB43}" dt="2023-06-07T14:26:54.236" v="1983" actId="1076"/>
          <ac:spMkLst>
            <pc:docMk/>
            <pc:sldMk cId="57010313" sldId="265"/>
            <ac:spMk id="2" creationId="{F1C73982-9079-968B-E2C9-224F3F38DA11}"/>
          </ac:spMkLst>
        </pc:spChg>
        <pc:spChg chg="add del mod">
          <ac:chgData name="Paulina Skoczek (2219392)" userId="S::2219392@student.uwtsd.ac.uk::297149ff-17fc-4bf9-ac60-a7f756fa3a7e" providerId="AD" clId="Web-{D1895F3D-2C7D-B34E-635C-DD721B88DB43}" dt="2023-06-07T14:26:43.939" v="1982" actId="14100"/>
          <ac:spMkLst>
            <pc:docMk/>
            <pc:sldMk cId="57010313" sldId="265"/>
            <ac:spMk id="3" creationId="{D9E4682C-2210-F555-77FF-C1D1F29211D4}"/>
          </ac:spMkLst>
        </pc:spChg>
        <pc:spChg chg="mod">
          <ac:chgData name="Paulina Skoczek (2219392)" userId="S::2219392@student.uwtsd.ac.uk::297149ff-17fc-4bf9-ac60-a7f756fa3a7e" providerId="AD" clId="Web-{D1895F3D-2C7D-B34E-635C-DD721B88DB43}" dt="2023-06-07T12:23:02.563" v="99"/>
          <ac:spMkLst>
            <pc:docMk/>
            <pc:sldMk cId="57010313" sldId="265"/>
            <ac:spMk id="26" creationId="{9228552E-C8B1-4A80-8448-0787CE0FC704}"/>
          </ac:spMkLst>
        </pc:spChg>
        <pc:spChg chg="add del mod">
          <ac:chgData name="Paulina Skoczek (2219392)" userId="S::2219392@student.uwtsd.ac.uk::297149ff-17fc-4bf9-ac60-a7f756fa3a7e" providerId="AD" clId="Web-{D1895F3D-2C7D-B34E-635C-DD721B88DB43}" dt="2023-06-07T14:25:28.125" v="1887"/>
          <ac:spMkLst>
            <pc:docMk/>
            <pc:sldMk cId="57010313" sldId="265"/>
            <ac:spMk id="64" creationId="{0C2BF6D6-3212-F362-257D-732E021F968E}"/>
          </ac:spMkLst>
        </pc:spChg>
        <pc:graphicFrameChg chg="mod">
          <ac:chgData name="Paulina Skoczek (2219392)" userId="S::2219392@student.uwtsd.ac.uk::297149ff-17fc-4bf9-ac60-a7f756fa3a7e" providerId="AD" clId="Web-{D1895F3D-2C7D-B34E-635C-DD721B88DB43}" dt="2023-06-07T14:27:14.362" v="1987" actId="1076"/>
          <ac:graphicFrameMkLst>
            <pc:docMk/>
            <pc:sldMk cId="57010313" sldId="265"/>
            <ac:graphicFrameMk id="20" creationId="{67BBA6AD-5DC9-F7E8-DE5A-4768E4C3649C}"/>
          </ac:graphicFrameMkLst>
        </pc:graphicFrameChg>
        <pc:picChg chg="mod">
          <ac:chgData name="Paulina Skoczek (2219392)" userId="S::2219392@student.uwtsd.ac.uk::297149ff-17fc-4bf9-ac60-a7f756fa3a7e" providerId="AD" clId="Web-{D1895F3D-2C7D-B34E-635C-DD721B88DB43}" dt="2023-06-07T12:23:02.563" v="99"/>
          <ac:picMkLst>
            <pc:docMk/>
            <pc:sldMk cId="57010313" sldId="265"/>
            <ac:picMk id="22" creationId="{1B10770A-E7B7-B842-9DA6-6DA419CBC5F8}"/>
          </ac:picMkLst>
        </pc:picChg>
      </pc:sldChg>
      <pc:sldChg chg="modSp">
        <pc:chgData name="Paulina Skoczek (2219392)" userId="S::2219392@student.uwtsd.ac.uk::297149ff-17fc-4bf9-ac60-a7f756fa3a7e" providerId="AD" clId="Web-{D1895F3D-2C7D-B34E-635C-DD721B88DB43}" dt="2023-06-07T12:23:02.563" v="99"/>
        <pc:sldMkLst>
          <pc:docMk/>
          <pc:sldMk cId="2851019642" sldId="266"/>
        </pc:sldMkLst>
        <pc:spChg chg="mod">
          <ac:chgData name="Paulina Skoczek (2219392)" userId="S::2219392@student.uwtsd.ac.uk::297149ff-17fc-4bf9-ac60-a7f756fa3a7e" providerId="AD" clId="Web-{D1895F3D-2C7D-B34E-635C-DD721B88DB43}" dt="2023-06-07T12:23:02.563" v="99"/>
          <ac:spMkLst>
            <pc:docMk/>
            <pc:sldMk cId="2851019642" sldId="266"/>
            <ac:spMk id="86" creationId="{B50AB553-2A96-4A92-96F2-93548E096954}"/>
          </ac:spMkLst>
        </pc:spChg>
        <pc:graphicFrameChg chg="mod">
          <ac:chgData name="Paulina Skoczek (2219392)" userId="S::2219392@student.uwtsd.ac.uk::297149ff-17fc-4bf9-ac60-a7f756fa3a7e" providerId="AD" clId="Web-{D1895F3D-2C7D-B34E-635C-DD721B88DB43}" dt="2023-06-07T12:23:02.563" v="99"/>
          <ac:graphicFrameMkLst>
            <pc:docMk/>
            <pc:sldMk cId="2851019642" sldId="266"/>
            <ac:graphicFrameMk id="6" creationId="{C8A1BEEF-030F-B363-9876-A00B3075689E}"/>
          </ac:graphicFrameMkLst>
        </pc:graphicFrameChg>
        <pc:picChg chg="mod">
          <ac:chgData name="Paulina Skoczek (2219392)" userId="S::2219392@student.uwtsd.ac.uk::297149ff-17fc-4bf9-ac60-a7f756fa3a7e" providerId="AD" clId="Web-{D1895F3D-2C7D-B34E-635C-DD721B88DB43}" dt="2023-06-07T12:23:02.563" v="99"/>
          <ac:picMkLst>
            <pc:docMk/>
            <pc:sldMk cId="2851019642" sldId="266"/>
            <ac:picMk id="68" creationId="{E1ED97B0-C78F-26FB-CBCD-30816717793A}"/>
          </ac:picMkLst>
        </pc:picChg>
      </pc:sldChg>
      <pc:sldChg chg="addSp delSp modSp">
        <pc:chgData name="Paulina Skoczek (2219392)" userId="S::2219392@student.uwtsd.ac.uk::297149ff-17fc-4bf9-ac60-a7f756fa3a7e" providerId="AD" clId="Web-{D1895F3D-2C7D-B34E-635C-DD721B88DB43}" dt="2023-06-07T12:29:16.436" v="169"/>
        <pc:sldMkLst>
          <pc:docMk/>
          <pc:sldMk cId="2808456352" sldId="267"/>
        </pc:sldMkLst>
        <pc:spChg chg="mod">
          <ac:chgData name="Paulina Skoczek (2219392)" userId="S::2219392@student.uwtsd.ac.uk::297149ff-17fc-4bf9-ac60-a7f756fa3a7e" providerId="AD" clId="Web-{D1895F3D-2C7D-B34E-635C-DD721B88DB43}" dt="2023-06-07T12:29:16.436" v="169"/>
          <ac:spMkLst>
            <pc:docMk/>
            <pc:sldMk cId="2808456352" sldId="267"/>
            <ac:spMk id="3" creationId="{6BBFA414-A5E5-EDCA-CE38-E244D60C006B}"/>
          </ac:spMkLst>
        </pc:spChg>
        <pc:spChg chg="del mod">
          <ac:chgData name="Paulina Skoczek (2219392)" userId="S::2219392@student.uwtsd.ac.uk::297149ff-17fc-4bf9-ac60-a7f756fa3a7e" providerId="AD" clId="Web-{D1895F3D-2C7D-B34E-635C-DD721B88DB43}" dt="2023-06-07T12:29:16.436" v="169"/>
          <ac:spMkLst>
            <pc:docMk/>
            <pc:sldMk cId="2808456352" sldId="267"/>
            <ac:spMk id="51" creationId="{8FC9BE17-9A7B-462D-AE50-3D8777387304}"/>
          </ac:spMkLst>
        </pc:spChg>
        <pc:spChg chg="del mod">
          <ac:chgData name="Paulina Skoczek (2219392)" userId="S::2219392@student.uwtsd.ac.uk::297149ff-17fc-4bf9-ac60-a7f756fa3a7e" providerId="AD" clId="Web-{D1895F3D-2C7D-B34E-635C-DD721B88DB43}" dt="2023-06-07T12:29:16.436" v="169"/>
          <ac:spMkLst>
            <pc:docMk/>
            <pc:sldMk cId="2808456352" sldId="267"/>
            <ac:spMk id="52" creationId="{3EBE8569-6AEC-4B8C-8D53-2DE337CDBA65}"/>
          </ac:spMkLst>
        </pc:spChg>
        <pc:spChg chg="del mod">
          <ac:chgData name="Paulina Skoczek (2219392)" userId="S::2219392@student.uwtsd.ac.uk::297149ff-17fc-4bf9-ac60-a7f756fa3a7e" providerId="AD" clId="Web-{D1895F3D-2C7D-B34E-635C-DD721B88DB43}" dt="2023-06-07T12:29:16.436" v="169"/>
          <ac:spMkLst>
            <pc:docMk/>
            <pc:sldMk cId="2808456352" sldId="267"/>
            <ac:spMk id="53" creationId="{55D4142C-5077-457F-A6AD-3FECFDB39685}"/>
          </ac:spMkLst>
        </pc:spChg>
        <pc:spChg chg="del mod">
          <ac:chgData name="Paulina Skoczek (2219392)" userId="S::2219392@student.uwtsd.ac.uk::297149ff-17fc-4bf9-ac60-a7f756fa3a7e" providerId="AD" clId="Web-{D1895F3D-2C7D-B34E-635C-DD721B88DB43}" dt="2023-06-07T12:29:16.436" v="169"/>
          <ac:spMkLst>
            <pc:docMk/>
            <pc:sldMk cId="2808456352" sldId="267"/>
            <ac:spMk id="54" creationId="{7A5F0580-5EE9-419F-96EE-B6529EF6E7D0}"/>
          </ac:spMkLst>
        </pc:spChg>
        <pc:spChg chg="add">
          <ac:chgData name="Paulina Skoczek (2219392)" userId="S::2219392@student.uwtsd.ac.uk::297149ff-17fc-4bf9-ac60-a7f756fa3a7e" providerId="AD" clId="Web-{D1895F3D-2C7D-B34E-635C-DD721B88DB43}" dt="2023-06-07T12:29:16.436" v="169"/>
          <ac:spMkLst>
            <pc:docMk/>
            <pc:sldMk cId="2808456352" sldId="267"/>
            <ac:spMk id="59" creationId="{8FC9BE17-9A7B-462D-AE50-3D8777387304}"/>
          </ac:spMkLst>
        </pc:spChg>
        <pc:spChg chg="add">
          <ac:chgData name="Paulina Skoczek (2219392)" userId="S::2219392@student.uwtsd.ac.uk::297149ff-17fc-4bf9-ac60-a7f756fa3a7e" providerId="AD" clId="Web-{D1895F3D-2C7D-B34E-635C-DD721B88DB43}" dt="2023-06-07T12:29:16.436" v="169"/>
          <ac:spMkLst>
            <pc:docMk/>
            <pc:sldMk cId="2808456352" sldId="267"/>
            <ac:spMk id="61" creationId="{3EBE8569-6AEC-4B8C-8D53-2DE337CDBA65}"/>
          </ac:spMkLst>
        </pc:spChg>
        <pc:spChg chg="add">
          <ac:chgData name="Paulina Skoczek (2219392)" userId="S::2219392@student.uwtsd.ac.uk::297149ff-17fc-4bf9-ac60-a7f756fa3a7e" providerId="AD" clId="Web-{D1895F3D-2C7D-B34E-635C-DD721B88DB43}" dt="2023-06-07T12:29:16.436" v="169"/>
          <ac:spMkLst>
            <pc:docMk/>
            <pc:sldMk cId="2808456352" sldId="267"/>
            <ac:spMk id="63" creationId="{55D4142C-5077-457F-A6AD-3FECFDB39685}"/>
          </ac:spMkLst>
        </pc:spChg>
        <pc:spChg chg="add">
          <ac:chgData name="Paulina Skoczek (2219392)" userId="S::2219392@student.uwtsd.ac.uk::297149ff-17fc-4bf9-ac60-a7f756fa3a7e" providerId="AD" clId="Web-{D1895F3D-2C7D-B34E-635C-DD721B88DB43}" dt="2023-06-07T12:29:16.436" v="169"/>
          <ac:spMkLst>
            <pc:docMk/>
            <pc:sldMk cId="2808456352" sldId="267"/>
            <ac:spMk id="65" creationId="{7A5F0580-5EE9-419F-96EE-B6529EF6E7D0}"/>
          </ac:spMkLst>
        </pc:spChg>
        <pc:picChg chg="mod">
          <ac:chgData name="Paulina Skoczek (2219392)" userId="S::2219392@student.uwtsd.ac.uk::297149ff-17fc-4bf9-ac60-a7f756fa3a7e" providerId="AD" clId="Web-{D1895F3D-2C7D-B34E-635C-DD721B88DB43}" dt="2023-06-07T12:29:16.436" v="169"/>
          <ac:picMkLst>
            <pc:docMk/>
            <pc:sldMk cId="2808456352" sldId="267"/>
            <ac:picMk id="2" creationId="{D6751644-CB99-6819-F841-CC223FEFCDD3}"/>
          </ac:picMkLst>
        </pc:picChg>
      </pc:sldChg>
      <pc:sldChg chg="addSp delSp modSp modTransition addAnim">
        <pc:chgData name="Paulina Skoczek (2219392)" userId="S::2219392@student.uwtsd.ac.uk::297149ff-17fc-4bf9-ac60-a7f756fa3a7e" providerId="AD" clId="Web-{D1895F3D-2C7D-B34E-635C-DD721B88DB43}" dt="2023-06-07T13:35:48.901" v="217"/>
        <pc:sldMkLst>
          <pc:docMk/>
          <pc:sldMk cId="2555335499" sldId="268"/>
        </pc:sldMkLst>
        <pc:spChg chg="mod">
          <ac:chgData name="Paulina Skoczek (2219392)" userId="S::2219392@student.uwtsd.ac.uk::297149ff-17fc-4bf9-ac60-a7f756fa3a7e" providerId="AD" clId="Web-{D1895F3D-2C7D-B34E-635C-DD721B88DB43}" dt="2023-06-07T13:32:05.005" v="203"/>
          <ac:spMkLst>
            <pc:docMk/>
            <pc:sldMk cId="2555335499" sldId="268"/>
            <ac:spMk id="16" creationId="{0C5D8DFA-3475-6CEC-B918-53EBC1FD4881}"/>
          </ac:spMkLst>
        </pc:spChg>
        <pc:spChg chg="del mod">
          <ac:chgData name="Paulina Skoczek (2219392)" userId="S::2219392@student.uwtsd.ac.uk::297149ff-17fc-4bf9-ac60-a7f756fa3a7e" providerId="AD" clId="Web-{D1895F3D-2C7D-B34E-635C-DD721B88DB43}" dt="2023-06-07T13:32:05.005" v="203"/>
          <ac:spMkLst>
            <pc:docMk/>
            <pc:sldMk cId="2555335499" sldId="268"/>
            <ac:spMk id="23" creationId="{52D502E5-F6B4-4D58-B4AE-FC466FF15EE8}"/>
          </ac:spMkLst>
        </pc:spChg>
        <pc:spChg chg="del mod">
          <ac:chgData name="Paulina Skoczek (2219392)" userId="S::2219392@student.uwtsd.ac.uk::297149ff-17fc-4bf9-ac60-a7f756fa3a7e" providerId="AD" clId="Web-{D1895F3D-2C7D-B34E-635C-DD721B88DB43}" dt="2023-06-07T13:32:05.005" v="203"/>
          <ac:spMkLst>
            <pc:docMk/>
            <pc:sldMk cId="2555335499" sldId="268"/>
            <ac:spMk id="24" creationId="{53B021B3-DE93-4AB7-8A18-CF5F1CED88B8}"/>
          </ac:spMkLst>
        </pc:spChg>
        <pc:spChg chg="del mod">
          <ac:chgData name="Paulina Skoczek (2219392)" userId="S::2219392@student.uwtsd.ac.uk::297149ff-17fc-4bf9-ac60-a7f756fa3a7e" providerId="AD" clId="Web-{D1895F3D-2C7D-B34E-635C-DD721B88DB43}" dt="2023-06-07T13:32:05.005" v="203"/>
          <ac:spMkLst>
            <pc:docMk/>
            <pc:sldMk cId="2555335499" sldId="268"/>
            <ac:spMk id="25" creationId="{9DECDBF4-02B6-4BB4-B65B-B8107AD6A9E8}"/>
          </ac:spMkLst>
        </pc:spChg>
        <pc:spChg chg="add">
          <ac:chgData name="Paulina Skoczek (2219392)" userId="S::2219392@student.uwtsd.ac.uk::297149ff-17fc-4bf9-ac60-a7f756fa3a7e" providerId="AD" clId="Web-{D1895F3D-2C7D-B34E-635C-DD721B88DB43}" dt="2023-06-07T13:32:05.005" v="203"/>
          <ac:spMkLst>
            <pc:docMk/>
            <pc:sldMk cId="2555335499" sldId="268"/>
            <ac:spMk id="30" creationId="{2A11688B-0A27-4E86-8D55-76F71ADF299B}"/>
          </ac:spMkLst>
        </pc:spChg>
        <pc:spChg chg="add">
          <ac:chgData name="Paulina Skoczek (2219392)" userId="S::2219392@student.uwtsd.ac.uk::297149ff-17fc-4bf9-ac60-a7f756fa3a7e" providerId="AD" clId="Web-{D1895F3D-2C7D-B34E-635C-DD721B88DB43}" dt="2023-06-07T13:32:05.005" v="203"/>
          <ac:spMkLst>
            <pc:docMk/>
            <pc:sldMk cId="2555335499" sldId="268"/>
            <ac:spMk id="36" creationId="{40F88E6C-5782-452A-8C4F-9D2C2EAC8499}"/>
          </ac:spMkLst>
        </pc:spChg>
        <pc:grpChg chg="add">
          <ac:chgData name="Paulina Skoczek (2219392)" userId="S::2219392@student.uwtsd.ac.uk::297149ff-17fc-4bf9-ac60-a7f756fa3a7e" providerId="AD" clId="Web-{D1895F3D-2C7D-B34E-635C-DD721B88DB43}" dt="2023-06-07T13:32:05.005" v="203"/>
          <ac:grpSpMkLst>
            <pc:docMk/>
            <pc:sldMk cId="2555335499" sldId="268"/>
            <ac:grpSpMk id="32" creationId="{C84A868B-654E-447C-8D9C-0F9328308CA2}"/>
          </ac:grpSpMkLst>
        </pc:grpChg>
        <pc:graphicFrameChg chg="mod modGraphic">
          <ac:chgData name="Paulina Skoczek (2219392)" userId="S::2219392@student.uwtsd.ac.uk::297149ff-17fc-4bf9-ac60-a7f756fa3a7e" providerId="AD" clId="Web-{D1895F3D-2C7D-B34E-635C-DD721B88DB43}" dt="2023-06-07T13:32:05.005" v="203"/>
          <ac:graphicFrameMkLst>
            <pc:docMk/>
            <pc:sldMk cId="2555335499" sldId="268"/>
            <ac:graphicFrameMk id="4" creationId="{9B2A8C33-BBA4-5249-52E3-A3D468A6D8FC}"/>
          </ac:graphicFrameMkLst>
        </pc:graphicFrameChg>
      </pc:sldChg>
      <pc:sldChg chg="modSp">
        <pc:chgData name="Paulina Skoczek (2219392)" userId="S::2219392@student.uwtsd.ac.uk::297149ff-17fc-4bf9-ac60-a7f756fa3a7e" providerId="AD" clId="Web-{D1895F3D-2C7D-B34E-635C-DD721B88DB43}" dt="2023-06-07T12:23:02.563" v="99"/>
        <pc:sldMkLst>
          <pc:docMk/>
          <pc:sldMk cId="1196370485" sldId="269"/>
        </pc:sldMkLst>
        <pc:spChg chg="mod">
          <ac:chgData name="Paulina Skoczek (2219392)" userId="S::2219392@student.uwtsd.ac.uk::297149ff-17fc-4bf9-ac60-a7f756fa3a7e" providerId="AD" clId="Web-{D1895F3D-2C7D-B34E-635C-DD721B88DB43}" dt="2023-06-07T12:23:02.563" v="99"/>
          <ac:spMkLst>
            <pc:docMk/>
            <pc:sldMk cId="1196370485" sldId="269"/>
            <ac:spMk id="3" creationId="{119B22B5-A279-60EC-548F-71C9BAC8E583}"/>
          </ac:spMkLst>
        </pc:spChg>
        <pc:spChg chg="mod">
          <ac:chgData name="Paulina Skoczek (2219392)" userId="S::2219392@student.uwtsd.ac.uk::297149ff-17fc-4bf9-ac60-a7f756fa3a7e" providerId="AD" clId="Web-{D1895F3D-2C7D-B34E-635C-DD721B88DB43}" dt="2023-06-07T12:23:02.563" v="99"/>
          <ac:spMkLst>
            <pc:docMk/>
            <pc:sldMk cId="1196370485" sldId="269"/>
            <ac:spMk id="55" creationId="{F13C74B1-5B17-4795-BED0-7140497B445A}"/>
          </ac:spMkLst>
        </pc:spChg>
        <pc:spChg chg="mod">
          <ac:chgData name="Paulina Skoczek (2219392)" userId="S::2219392@student.uwtsd.ac.uk::297149ff-17fc-4bf9-ac60-a7f756fa3a7e" providerId="AD" clId="Web-{D1895F3D-2C7D-B34E-635C-DD721B88DB43}" dt="2023-06-07T12:23:02.563" v="99"/>
          <ac:spMkLst>
            <pc:docMk/>
            <pc:sldMk cId="1196370485" sldId="269"/>
            <ac:spMk id="57" creationId="{D4974D33-8DC5-464E-8C6D-BE58F0669C17}"/>
          </ac:spMkLst>
        </pc:spChg>
        <pc:picChg chg="mod">
          <ac:chgData name="Paulina Skoczek (2219392)" userId="S::2219392@student.uwtsd.ac.uk::297149ff-17fc-4bf9-ac60-a7f756fa3a7e" providerId="AD" clId="Web-{D1895F3D-2C7D-B34E-635C-DD721B88DB43}" dt="2023-06-07T12:23:02.563" v="99"/>
          <ac:picMkLst>
            <pc:docMk/>
            <pc:sldMk cId="1196370485" sldId="269"/>
            <ac:picMk id="2" creationId="{129C2C45-F04F-A85D-AE24-3794056140FB}"/>
          </ac:picMkLst>
        </pc:picChg>
      </pc:sldChg>
      <pc:sldChg chg="modSp">
        <pc:chgData name="Paulina Skoczek (2219392)" userId="S::2219392@student.uwtsd.ac.uk::297149ff-17fc-4bf9-ac60-a7f756fa3a7e" providerId="AD" clId="Web-{D1895F3D-2C7D-B34E-635C-DD721B88DB43}" dt="2023-06-07T12:23:02.563" v="99"/>
        <pc:sldMkLst>
          <pc:docMk/>
          <pc:sldMk cId="3208288760" sldId="270"/>
        </pc:sldMkLst>
        <pc:spChg chg="mod">
          <ac:chgData name="Paulina Skoczek (2219392)" userId="S::2219392@student.uwtsd.ac.uk::297149ff-17fc-4bf9-ac60-a7f756fa3a7e" providerId="AD" clId="Web-{D1895F3D-2C7D-B34E-635C-DD721B88DB43}" dt="2023-06-07T12:23:02.563" v="99"/>
          <ac:spMkLst>
            <pc:docMk/>
            <pc:sldMk cId="3208288760" sldId="270"/>
            <ac:spMk id="2" creationId="{B89D3CE0-7424-28FB-C4FA-BEE3DD24BA2C}"/>
          </ac:spMkLst>
        </pc:spChg>
        <pc:spChg chg="mod">
          <ac:chgData name="Paulina Skoczek (2219392)" userId="S::2219392@student.uwtsd.ac.uk::297149ff-17fc-4bf9-ac60-a7f756fa3a7e" providerId="AD" clId="Web-{D1895F3D-2C7D-B34E-635C-DD721B88DB43}" dt="2023-06-07T12:23:02.563" v="99"/>
          <ac:spMkLst>
            <pc:docMk/>
            <pc:sldMk cId="3208288760" sldId="270"/>
            <ac:spMk id="18" creationId="{8A95209C-5275-4E15-8EA7-7F42980ABF2D}"/>
          </ac:spMkLst>
        </pc:spChg>
        <pc:spChg chg="mod">
          <ac:chgData name="Paulina Skoczek (2219392)" userId="S::2219392@student.uwtsd.ac.uk::297149ff-17fc-4bf9-ac60-a7f756fa3a7e" providerId="AD" clId="Web-{D1895F3D-2C7D-B34E-635C-DD721B88DB43}" dt="2023-06-07T12:23:02.563" v="99"/>
          <ac:spMkLst>
            <pc:docMk/>
            <pc:sldMk cId="3208288760" sldId="270"/>
            <ac:spMk id="20" creationId="{4F2ED431-E304-4FF0-9F4E-032783C9D612}"/>
          </ac:spMkLst>
        </pc:spChg>
        <pc:spChg chg="mod">
          <ac:chgData name="Paulina Skoczek (2219392)" userId="S::2219392@student.uwtsd.ac.uk::297149ff-17fc-4bf9-ac60-a7f756fa3a7e" providerId="AD" clId="Web-{D1895F3D-2C7D-B34E-635C-DD721B88DB43}" dt="2023-06-07T12:23:02.563" v="99"/>
          <ac:spMkLst>
            <pc:docMk/>
            <pc:sldMk cId="3208288760" sldId="270"/>
            <ac:spMk id="22" creationId="{4E87FCFB-2CCE-460D-B3DD-557C8BD1B94A}"/>
          </ac:spMkLst>
        </pc:spChg>
        <pc:picChg chg="mod">
          <ac:chgData name="Paulina Skoczek (2219392)" userId="S::2219392@student.uwtsd.ac.uk::297149ff-17fc-4bf9-ac60-a7f756fa3a7e" providerId="AD" clId="Web-{D1895F3D-2C7D-B34E-635C-DD721B88DB43}" dt="2023-06-07T12:23:02.563" v="99"/>
          <ac:picMkLst>
            <pc:docMk/>
            <pc:sldMk cId="3208288760" sldId="270"/>
            <ac:picMk id="5" creationId="{68CCB0D0-76A4-14B4-8C43-4C3008BEBA7B}"/>
          </ac:picMkLst>
        </pc:picChg>
      </pc:sldChg>
      <pc:sldChg chg="modSp">
        <pc:chgData name="Paulina Skoczek (2219392)" userId="S::2219392@student.uwtsd.ac.uk::297149ff-17fc-4bf9-ac60-a7f756fa3a7e" providerId="AD" clId="Web-{D1895F3D-2C7D-B34E-635C-DD721B88DB43}" dt="2023-06-07T12:23:02.563" v="99"/>
        <pc:sldMkLst>
          <pc:docMk/>
          <pc:sldMk cId="496713823" sldId="271"/>
        </pc:sldMkLst>
        <pc:spChg chg="mod">
          <ac:chgData name="Paulina Skoczek (2219392)" userId="S::2219392@student.uwtsd.ac.uk::297149ff-17fc-4bf9-ac60-a7f756fa3a7e" providerId="AD" clId="Web-{D1895F3D-2C7D-B34E-635C-DD721B88DB43}" dt="2023-06-07T12:23:02.563" v="99"/>
          <ac:spMkLst>
            <pc:docMk/>
            <pc:sldMk cId="496713823" sldId="271"/>
            <ac:spMk id="4" creationId="{4C6B6318-16B4-8018-0C6B-940C279A96C1}"/>
          </ac:spMkLst>
        </pc:spChg>
      </pc:sldChg>
      <pc:sldChg chg="modSp">
        <pc:chgData name="Paulina Skoczek (2219392)" userId="S::2219392@student.uwtsd.ac.uk::297149ff-17fc-4bf9-ac60-a7f756fa3a7e" providerId="AD" clId="Web-{D1895F3D-2C7D-B34E-635C-DD721B88DB43}" dt="2023-06-07T12:23:02.563" v="99"/>
        <pc:sldMkLst>
          <pc:docMk/>
          <pc:sldMk cId="1640089850" sldId="272"/>
        </pc:sldMkLst>
        <pc:spChg chg="mod">
          <ac:chgData name="Paulina Skoczek (2219392)" userId="S::2219392@student.uwtsd.ac.uk::297149ff-17fc-4bf9-ac60-a7f756fa3a7e" providerId="AD" clId="Web-{D1895F3D-2C7D-B34E-635C-DD721B88DB43}" dt="2023-06-07T12:23:02.563" v="99"/>
          <ac:spMkLst>
            <pc:docMk/>
            <pc:sldMk cId="1640089850" sldId="272"/>
            <ac:spMk id="3" creationId="{13DE53A8-6222-1CC1-8B36-B1F6896B857F}"/>
          </ac:spMkLst>
        </pc:spChg>
      </pc:sldChg>
      <pc:sldMasterChg chg="modSp modSldLayout">
        <pc:chgData name="Paulina Skoczek (2219392)" userId="S::2219392@student.uwtsd.ac.uk::297149ff-17fc-4bf9-ac60-a7f756fa3a7e" providerId="AD" clId="Web-{D1895F3D-2C7D-B34E-635C-DD721B88DB43}" dt="2023-06-07T12:23:02.563" v="99"/>
        <pc:sldMasterMkLst>
          <pc:docMk/>
          <pc:sldMasterMk cId="3926633689" sldId="2147483648"/>
        </pc:sldMasterMkLst>
        <pc:spChg chg="mod">
          <ac:chgData name="Paulina Skoczek (2219392)" userId="S::2219392@student.uwtsd.ac.uk::297149ff-17fc-4bf9-ac60-a7f756fa3a7e" providerId="AD" clId="Web-{D1895F3D-2C7D-B34E-635C-DD721B88DB43}" dt="2023-06-07T12:23:02.563" v="99"/>
          <ac:spMkLst>
            <pc:docMk/>
            <pc:sldMasterMk cId="3926633689" sldId="2147483648"/>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ac:spMk id="3"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ac:spMk id="4"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ac:spMk id="5"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ac:spMk id="6" creationId="{00000000-0000-0000-0000-000000000000}"/>
          </ac:spMkLst>
        </pc:sp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3391757436" sldId="2147483649"/>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3391757436" sldId="2147483649"/>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3391757436" sldId="2147483649"/>
              <ac:spMk id="3"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13234121" sldId="2147483651"/>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13234121" sldId="2147483651"/>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13234121" sldId="2147483651"/>
              <ac:spMk id="3"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3883036252" sldId="2147483652"/>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3883036252" sldId="2147483652"/>
              <ac:spMk id="3"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3883036252" sldId="2147483652"/>
              <ac:spMk id="4"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961808292" sldId="2147483653"/>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961808292" sldId="2147483653"/>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961808292" sldId="2147483653"/>
              <ac:spMk id="3"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961808292" sldId="2147483653"/>
              <ac:spMk id="4"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961808292" sldId="2147483653"/>
              <ac:spMk id="5"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961808292" sldId="2147483653"/>
              <ac:spMk id="6"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2715530444" sldId="2147483656"/>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2715530444" sldId="2147483656"/>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2715530444" sldId="2147483656"/>
              <ac:spMk id="3"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2715530444" sldId="2147483656"/>
              <ac:spMk id="4"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3024906009" sldId="2147483657"/>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3024906009" sldId="2147483657"/>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3024906009" sldId="2147483657"/>
              <ac:spMk id="3"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3024906009" sldId="2147483657"/>
              <ac:spMk id="4" creationId="{00000000-0000-0000-0000-000000000000}"/>
            </ac:spMkLst>
          </pc:spChg>
        </pc:sldLayoutChg>
        <pc:sldLayoutChg chg="modSp">
          <pc:chgData name="Paulina Skoczek (2219392)" userId="S::2219392@student.uwtsd.ac.uk::297149ff-17fc-4bf9-ac60-a7f756fa3a7e" providerId="AD" clId="Web-{D1895F3D-2C7D-B34E-635C-DD721B88DB43}" dt="2023-06-07T12:23:02.563" v="99"/>
          <pc:sldLayoutMkLst>
            <pc:docMk/>
            <pc:sldMasterMk cId="3926633689" sldId="2147483648"/>
            <pc:sldLayoutMk cId="1340386666" sldId="2147483659"/>
          </pc:sldLayoutMkLst>
          <pc:spChg chg="mod">
            <ac:chgData name="Paulina Skoczek (2219392)" userId="S::2219392@student.uwtsd.ac.uk::297149ff-17fc-4bf9-ac60-a7f756fa3a7e" providerId="AD" clId="Web-{D1895F3D-2C7D-B34E-635C-DD721B88DB43}" dt="2023-06-07T12:23:02.563" v="99"/>
            <ac:spMkLst>
              <pc:docMk/>
              <pc:sldMasterMk cId="3926633689" sldId="2147483648"/>
              <pc:sldLayoutMk cId="1340386666" sldId="2147483659"/>
              <ac:spMk id="2" creationId="{00000000-0000-0000-0000-000000000000}"/>
            </ac:spMkLst>
          </pc:spChg>
          <pc:spChg chg="mod">
            <ac:chgData name="Paulina Skoczek (2219392)" userId="S::2219392@student.uwtsd.ac.uk::297149ff-17fc-4bf9-ac60-a7f756fa3a7e" providerId="AD" clId="Web-{D1895F3D-2C7D-B34E-635C-DD721B88DB43}" dt="2023-06-07T12:23:02.563" v="99"/>
            <ac:spMkLst>
              <pc:docMk/>
              <pc:sldMasterMk cId="3926633689" sldId="2147483648"/>
              <pc:sldLayoutMk cId="1340386666" sldId="2147483659"/>
              <ac:spMk id="3" creationId="{00000000-0000-0000-0000-000000000000}"/>
            </ac:spMkLst>
          </pc:spChg>
        </pc:sldLayoutChg>
      </pc:sldMasterChg>
    </pc:docChg>
  </pc:docChgLst>
  <pc:docChgLst>
    <pc:chgData name="Paulina Skoczek (2219392)" userId="S::2219392@student.uwtsd.ac.uk::297149ff-17fc-4bf9-ac60-a7f756fa3a7e" providerId="AD" clId="Web-{BA088795-17B2-6169-F45B-EC5CD4F019BF}"/>
    <pc:docChg chg="addSld modSld sldOrd">
      <pc:chgData name="Paulina Skoczek (2219392)" userId="S::2219392@student.uwtsd.ac.uk::297149ff-17fc-4bf9-ac60-a7f756fa3a7e" providerId="AD" clId="Web-{BA088795-17B2-6169-F45B-EC5CD4F019BF}" dt="2023-05-31T11:06:40.965" v="2284"/>
      <pc:docMkLst>
        <pc:docMk/>
      </pc:docMkLst>
      <pc:sldChg chg="ord">
        <pc:chgData name="Paulina Skoczek (2219392)" userId="S::2219392@student.uwtsd.ac.uk::297149ff-17fc-4bf9-ac60-a7f756fa3a7e" providerId="AD" clId="Web-{BA088795-17B2-6169-F45B-EC5CD4F019BF}" dt="2023-05-31T11:04:03.206" v="2256"/>
        <pc:sldMkLst>
          <pc:docMk/>
          <pc:sldMk cId="863777008" sldId="258"/>
        </pc:sldMkLst>
      </pc:sldChg>
      <pc:sldChg chg="addSp delSp modSp mod setBg">
        <pc:chgData name="Paulina Skoczek (2219392)" userId="S::2219392@student.uwtsd.ac.uk::297149ff-17fc-4bf9-ac60-a7f756fa3a7e" providerId="AD" clId="Web-{BA088795-17B2-6169-F45B-EC5CD4F019BF}" dt="2023-05-31T11:04:30.645" v="2263" actId="20577"/>
        <pc:sldMkLst>
          <pc:docMk/>
          <pc:sldMk cId="1229583601" sldId="259"/>
        </pc:sldMkLst>
        <pc:spChg chg="mod">
          <ac:chgData name="Paulina Skoczek (2219392)" userId="S::2219392@student.uwtsd.ac.uk::297149ff-17fc-4bf9-ac60-a7f756fa3a7e" providerId="AD" clId="Web-{BA088795-17B2-6169-F45B-EC5CD4F019BF}" dt="2023-05-31T11:03:40.846" v="2253"/>
          <ac:spMkLst>
            <pc:docMk/>
            <pc:sldMk cId="1229583601" sldId="259"/>
            <ac:spMk id="2" creationId="{FBBBCCC2-45A3-003A-13F6-E4DD7FDD90E4}"/>
          </ac:spMkLst>
        </pc:spChg>
        <pc:spChg chg="mod">
          <ac:chgData name="Paulina Skoczek (2219392)" userId="S::2219392@student.uwtsd.ac.uk::297149ff-17fc-4bf9-ac60-a7f756fa3a7e" providerId="AD" clId="Web-{BA088795-17B2-6169-F45B-EC5CD4F019BF}" dt="2023-05-31T11:03:57.659" v="2255" actId="20577"/>
          <ac:spMkLst>
            <pc:docMk/>
            <pc:sldMk cId="1229583601" sldId="259"/>
            <ac:spMk id="687" creationId="{A9742C37-C449-BFEF-47EB-DA377321474F}"/>
          </ac:spMkLst>
        </pc:spChg>
        <pc:spChg chg="add del">
          <ac:chgData name="Paulina Skoczek (2219392)" userId="S::2219392@student.uwtsd.ac.uk::297149ff-17fc-4bf9-ac60-a7f756fa3a7e" providerId="AD" clId="Web-{BA088795-17B2-6169-F45B-EC5CD4F019BF}" dt="2023-05-31T11:02:16.950" v="2246"/>
          <ac:spMkLst>
            <pc:docMk/>
            <pc:sldMk cId="1229583601" sldId="259"/>
            <ac:spMk id="692" creationId="{A8384FB5-9ADC-4DDC-881B-597D56F5B15D}"/>
          </ac:spMkLst>
        </pc:spChg>
        <pc:spChg chg="add del">
          <ac:chgData name="Paulina Skoczek (2219392)" userId="S::2219392@student.uwtsd.ac.uk::297149ff-17fc-4bf9-ac60-a7f756fa3a7e" providerId="AD" clId="Web-{BA088795-17B2-6169-F45B-EC5CD4F019BF}" dt="2023-05-31T11:02:16.950" v="2246"/>
          <ac:spMkLst>
            <pc:docMk/>
            <pc:sldMk cId="1229583601" sldId="259"/>
            <ac:spMk id="694" creationId="{91E5A9A7-95C6-4F4F-B00E-C82E07FE62EF}"/>
          </ac:spMkLst>
        </pc:spChg>
        <pc:spChg chg="add del">
          <ac:chgData name="Paulina Skoczek (2219392)" userId="S::2219392@student.uwtsd.ac.uk::297149ff-17fc-4bf9-ac60-a7f756fa3a7e" providerId="AD" clId="Web-{BA088795-17B2-6169-F45B-EC5CD4F019BF}" dt="2023-05-31T11:02:16.950" v="2246"/>
          <ac:spMkLst>
            <pc:docMk/>
            <pc:sldMk cId="1229583601" sldId="259"/>
            <ac:spMk id="696" creationId="{D07DD2DE-F619-49DD-B5E7-03A290FF4ED1}"/>
          </ac:spMkLst>
        </pc:spChg>
        <pc:spChg chg="add del">
          <ac:chgData name="Paulina Skoczek (2219392)" userId="S::2219392@student.uwtsd.ac.uk::297149ff-17fc-4bf9-ac60-a7f756fa3a7e" providerId="AD" clId="Web-{BA088795-17B2-6169-F45B-EC5CD4F019BF}" dt="2023-05-31T11:02:16.950" v="2246"/>
          <ac:spMkLst>
            <pc:docMk/>
            <pc:sldMk cId="1229583601" sldId="259"/>
            <ac:spMk id="698" creationId="{85149191-5F60-4A28-AAFF-039F96B0F3EC}"/>
          </ac:spMkLst>
        </pc:spChg>
        <pc:spChg chg="add del">
          <ac:chgData name="Paulina Skoczek (2219392)" userId="S::2219392@student.uwtsd.ac.uk::297149ff-17fc-4bf9-ac60-a7f756fa3a7e" providerId="AD" clId="Web-{BA088795-17B2-6169-F45B-EC5CD4F019BF}" dt="2023-05-31T11:02:16.950" v="2246"/>
          <ac:spMkLst>
            <pc:docMk/>
            <pc:sldMk cId="1229583601" sldId="259"/>
            <ac:spMk id="700" creationId="{F8260ED5-17F7-4158-B241-D51DD4CF1B7E}"/>
          </ac:spMkLst>
        </pc:spChg>
        <pc:spChg chg="add del">
          <ac:chgData name="Paulina Skoczek (2219392)" userId="S::2219392@student.uwtsd.ac.uk::297149ff-17fc-4bf9-ac60-a7f756fa3a7e" providerId="AD" clId="Web-{BA088795-17B2-6169-F45B-EC5CD4F019BF}" dt="2023-05-31T11:02:16.904" v="2245"/>
          <ac:spMkLst>
            <pc:docMk/>
            <pc:sldMk cId="1229583601" sldId="259"/>
            <ac:spMk id="706" creationId="{D1D34770-47A8-402C-AF23-2B653F2D88C1}"/>
          </ac:spMkLst>
        </pc:spChg>
        <pc:spChg chg="add del">
          <ac:chgData name="Paulina Skoczek (2219392)" userId="S::2219392@student.uwtsd.ac.uk::297149ff-17fc-4bf9-ac60-a7f756fa3a7e" providerId="AD" clId="Web-{BA088795-17B2-6169-F45B-EC5CD4F019BF}" dt="2023-05-31T11:03:40.846" v="2253"/>
          <ac:spMkLst>
            <pc:docMk/>
            <pc:sldMk cId="1229583601" sldId="259"/>
            <ac:spMk id="708" creationId="{E51BA4DF-2BD4-4EC2-B1DB-B27C8AC71864}"/>
          </ac:spMkLst>
        </pc:spChg>
        <pc:spChg chg="add">
          <ac:chgData name="Paulina Skoczek (2219392)" userId="S::2219392@student.uwtsd.ac.uk::297149ff-17fc-4bf9-ac60-a7f756fa3a7e" providerId="AD" clId="Web-{BA088795-17B2-6169-F45B-EC5CD4F019BF}" dt="2023-05-31T11:03:40.846" v="2253"/>
          <ac:spMkLst>
            <pc:docMk/>
            <pc:sldMk cId="1229583601" sldId="259"/>
            <ac:spMk id="713" creationId="{3A930249-8242-4E2B-AF17-C01826488321}"/>
          </ac:spMkLst>
        </pc:spChg>
        <pc:spChg chg="add">
          <ac:chgData name="Paulina Skoczek (2219392)" userId="S::2219392@student.uwtsd.ac.uk::297149ff-17fc-4bf9-ac60-a7f756fa3a7e" providerId="AD" clId="Web-{BA088795-17B2-6169-F45B-EC5CD4F019BF}" dt="2023-05-31T11:03:40.846" v="2253"/>
          <ac:spMkLst>
            <pc:docMk/>
            <pc:sldMk cId="1229583601" sldId="259"/>
            <ac:spMk id="715" creationId="{A5BDD999-C5E1-4B3E-A710-768673819165}"/>
          </ac:spMkLst>
        </pc:spChg>
        <pc:graphicFrameChg chg="mod ord modGraphic">
          <ac:chgData name="Paulina Skoczek (2219392)" userId="S::2219392@student.uwtsd.ac.uk::297149ff-17fc-4bf9-ac60-a7f756fa3a7e" providerId="AD" clId="Web-{BA088795-17B2-6169-F45B-EC5CD4F019BF}" dt="2023-05-31T11:04:30.645" v="2263" actId="20577"/>
          <ac:graphicFrameMkLst>
            <pc:docMk/>
            <pc:sldMk cId="1229583601" sldId="259"/>
            <ac:graphicFrameMk id="4" creationId="{2576713D-1FC8-724A-BC33-545F77113290}"/>
          </ac:graphicFrameMkLst>
        </pc:graphicFrameChg>
        <pc:picChg chg="add mod ord">
          <ac:chgData name="Paulina Skoczek (2219392)" userId="S::2219392@student.uwtsd.ac.uk::297149ff-17fc-4bf9-ac60-a7f756fa3a7e" providerId="AD" clId="Web-{BA088795-17B2-6169-F45B-EC5CD4F019BF}" dt="2023-05-31T11:03:40.846" v="2253"/>
          <ac:picMkLst>
            <pc:docMk/>
            <pc:sldMk cId="1229583601" sldId="259"/>
            <ac:picMk id="689" creationId="{6F43F32C-CE1F-EE33-8060-A46DDD1D0FF8}"/>
          </ac:picMkLst>
        </pc:picChg>
        <pc:picChg chg="add del">
          <ac:chgData name="Paulina Skoczek (2219392)" userId="S::2219392@student.uwtsd.ac.uk::297149ff-17fc-4bf9-ac60-a7f756fa3a7e" providerId="AD" clId="Web-{BA088795-17B2-6169-F45B-EC5CD4F019BF}" dt="2023-05-31T11:02:16.904" v="2245"/>
          <ac:picMkLst>
            <pc:docMk/>
            <pc:sldMk cId="1229583601" sldId="259"/>
            <ac:picMk id="702" creationId="{4124C854-D61F-AE6D-AB90-801565381137}"/>
          </ac:picMkLst>
        </pc:picChg>
        <pc:picChg chg="add del">
          <ac:chgData name="Paulina Skoczek (2219392)" userId="S::2219392@student.uwtsd.ac.uk::297149ff-17fc-4bf9-ac60-a7f756fa3a7e" providerId="AD" clId="Web-{BA088795-17B2-6169-F45B-EC5CD4F019BF}" dt="2023-05-31T11:03:22.688" v="2249"/>
          <ac:picMkLst>
            <pc:docMk/>
            <pc:sldMk cId="1229583601" sldId="259"/>
            <ac:picMk id="709" creationId="{A7B88677-FBA8-6DDE-0C15-3BCB5953F8B6}"/>
          </ac:picMkLst>
        </pc:picChg>
      </pc:sldChg>
      <pc:sldChg chg="addSp delSp modSp">
        <pc:chgData name="Paulina Skoczek (2219392)" userId="S::2219392@student.uwtsd.ac.uk::297149ff-17fc-4bf9-ac60-a7f756fa3a7e" providerId="AD" clId="Web-{BA088795-17B2-6169-F45B-EC5CD4F019BF}" dt="2023-05-31T11:05:03.428" v="2269" actId="1076"/>
        <pc:sldMkLst>
          <pc:docMk/>
          <pc:sldMk cId="2375938901" sldId="260"/>
        </pc:sldMkLst>
        <pc:spChg chg="mod">
          <ac:chgData name="Paulina Skoczek (2219392)" userId="S::2219392@student.uwtsd.ac.uk::297149ff-17fc-4bf9-ac60-a7f756fa3a7e" providerId="AD" clId="Web-{BA088795-17B2-6169-F45B-EC5CD4F019BF}" dt="2023-05-31T11:05:03.428" v="2269" actId="1076"/>
          <ac:spMkLst>
            <pc:docMk/>
            <pc:sldMk cId="2375938901" sldId="260"/>
            <ac:spMk id="73" creationId="{0D9233FD-3476-C182-B09A-F9E2B0BB7A25}"/>
          </ac:spMkLst>
        </pc:spChg>
        <pc:spChg chg="del">
          <ac:chgData name="Paulina Skoczek (2219392)" userId="S::2219392@student.uwtsd.ac.uk::297149ff-17fc-4bf9-ac60-a7f756fa3a7e" providerId="AD" clId="Web-{BA088795-17B2-6169-F45B-EC5CD4F019BF}" dt="2023-05-31T11:04:48.834" v="2264"/>
          <ac:spMkLst>
            <pc:docMk/>
            <pc:sldMk cId="2375938901" sldId="260"/>
            <ac:spMk id="92" creationId="{AAB8EDC3-1C0D-4505-A2C7-839A5161FB53}"/>
          </ac:spMkLst>
        </pc:spChg>
        <pc:spChg chg="del">
          <ac:chgData name="Paulina Skoczek (2219392)" userId="S::2219392@student.uwtsd.ac.uk::297149ff-17fc-4bf9-ac60-a7f756fa3a7e" providerId="AD" clId="Web-{BA088795-17B2-6169-F45B-EC5CD4F019BF}" dt="2023-05-31T11:04:48.834" v="2264"/>
          <ac:spMkLst>
            <pc:docMk/>
            <pc:sldMk cId="2375938901" sldId="260"/>
            <ac:spMk id="95" creationId="{2069E294-3813-4588-9E9C-AEA08F9C4DA1}"/>
          </ac:spMkLst>
        </pc:spChg>
        <pc:spChg chg="add">
          <ac:chgData name="Paulina Skoczek (2219392)" userId="S::2219392@student.uwtsd.ac.uk::297149ff-17fc-4bf9-ac60-a7f756fa3a7e" providerId="AD" clId="Web-{BA088795-17B2-6169-F45B-EC5CD4F019BF}" dt="2023-05-31T11:04:48.834" v="2264"/>
          <ac:spMkLst>
            <pc:docMk/>
            <pc:sldMk cId="2375938901" sldId="260"/>
            <ac:spMk id="100" creationId="{0D7B6173-1D58-48E2-83CF-37350F315F75}"/>
          </ac:spMkLst>
        </pc:spChg>
        <pc:spChg chg="add">
          <ac:chgData name="Paulina Skoczek (2219392)" userId="S::2219392@student.uwtsd.ac.uk::297149ff-17fc-4bf9-ac60-a7f756fa3a7e" providerId="AD" clId="Web-{BA088795-17B2-6169-F45B-EC5CD4F019BF}" dt="2023-05-31T11:04:48.834" v="2264"/>
          <ac:spMkLst>
            <pc:docMk/>
            <pc:sldMk cId="2375938901" sldId="260"/>
            <ac:spMk id="102" creationId="{2F36CA75-CFBF-4844-B719-8FE9EBADA9AF}"/>
          </ac:spMkLst>
        </pc:spChg>
        <pc:spChg chg="add">
          <ac:chgData name="Paulina Skoczek (2219392)" userId="S::2219392@student.uwtsd.ac.uk::297149ff-17fc-4bf9-ac60-a7f756fa3a7e" providerId="AD" clId="Web-{BA088795-17B2-6169-F45B-EC5CD4F019BF}" dt="2023-05-31T11:04:48.834" v="2264"/>
          <ac:spMkLst>
            <pc:docMk/>
            <pc:sldMk cId="2375938901" sldId="260"/>
            <ac:spMk id="104" creationId="{3D4A84B9-E564-4DD0-97F8-DBF1C460C28A}"/>
          </ac:spMkLst>
        </pc:spChg>
        <pc:spChg chg="add">
          <ac:chgData name="Paulina Skoczek (2219392)" userId="S::2219392@student.uwtsd.ac.uk::297149ff-17fc-4bf9-ac60-a7f756fa3a7e" providerId="AD" clId="Web-{BA088795-17B2-6169-F45B-EC5CD4F019BF}" dt="2023-05-31T11:04:48.834" v="2264"/>
          <ac:spMkLst>
            <pc:docMk/>
            <pc:sldMk cId="2375938901" sldId="260"/>
            <ac:spMk id="108" creationId="{102382E0-0A09-46AE-B955-B911CAFE7F00}"/>
          </ac:spMkLst>
        </pc:spChg>
        <pc:spChg chg="add">
          <ac:chgData name="Paulina Skoczek (2219392)" userId="S::2219392@student.uwtsd.ac.uk::297149ff-17fc-4bf9-ac60-a7f756fa3a7e" providerId="AD" clId="Web-{BA088795-17B2-6169-F45B-EC5CD4F019BF}" dt="2023-05-31T11:04:48.834" v="2264"/>
          <ac:spMkLst>
            <pc:docMk/>
            <pc:sldMk cId="2375938901" sldId="260"/>
            <ac:spMk id="110" creationId="{7DE75D4A-0965-4973-BE75-DECCAC9A9614}"/>
          </ac:spMkLst>
        </pc:spChg>
        <pc:picChg chg="mod">
          <ac:chgData name="Paulina Skoczek (2219392)" userId="S::2219392@student.uwtsd.ac.uk::297149ff-17fc-4bf9-ac60-a7f756fa3a7e" providerId="AD" clId="Web-{BA088795-17B2-6169-F45B-EC5CD4F019BF}" dt="2023-05-31T11:04:48.834" v="2264"/>
          <ac:picMkLst>
            <pc:docMk/>
            <pc:sldMk cId="2375938901" sldId="260"/>
            <ac:picMk id="7" creationId="{63320451-6C9A-1865-B8E0-A464CA73EC8F}"/>
          </ac:picMkLst>
        </pc:picChg>
        <pc:picChg chg="mod ord">
          <ac:chgData name="Paulina Skoczek (2219392)" userId="S::2219392@student.uwtsd.ac.uk::297149ff-17fc-4bf9-ac60-a7f756fa3a7e" providerId="AD" clId="Web-{BA088795-17B2-6169-F45B-EC5CD4F019BF}" dt="2023-05-31T11:04:48.834" v="2264"/>
          <ac:picMkLst>
            <pc:docMk/>
            <pc:sldMk cId="2375938901" sldId="260"/>
            <ac:picMk id="45" creationId="{48BDE225-3524-EFFF-9E02-C8FAE1AD7A9F}"/>
          </ac:picMkLst>
        </pc:picChg>
        <pc:picChg chg="add">
          <ac:chgData name="Paulina Skoczek (2219392)" userId="S::2219392@student.uwtsd.ac.uk::297149ff-17fc-4bf9-ac60-a7f756fa3a7e" providerId="AD" clId="Web-{BA088795-17B2-6169-F45B-EC5CD4F019BF}" dt="2023-05-31T11:04:48.834" v="2264"/>
          <ac:picMkLst>
            <pc:docMk/>
            <pc:sldMk cId="2375938901" sldId="260"/>
            <ac:picMk id="106" creationId="{4A599609-F5C2-4A0B-A992-913F814A631A}"/>
          </ac:picMkLst>
        </pc:picChg>
      </pc:sldChg>
      <pc:sldChg chg="addSp modSp">
        <pc:chgData name="Paulina Skoczek (2219392)" userId="S::2219392@student.uwtsd.ac.uk::297149ff-17fc-4bf9-ac60-a7f756fa3a7e" providerId="AD" clId="Web-{BA088795-17B2-6169-F45B-EC5CD4F019BF}" dt="2023-05-31T11:05:52.040" v="2275" actId="20577"/>
        <pc:sldMkLst>
          <pc:docMk/>
          <pc:sldMk cId="62501086" sldId="261"/>
        </pc:sldMkLst>
        <pc:spChg chg="add mod">
          <ac:chgData name="Paulina Skoczek (2219392)" userId="S::2219392@student.uwtsd.ac.uk::297149ff-17fc-4bf9-ac60-a7f756fa3a7e" providerId="AD" clId="Web-{BA088795-17B2-6169-F45B-EC5CD4F019BF}" dt="2023-05-31T09:52:16.657" v="1272" actId="20577"/>
          <ac:spMkLst>
            <pc:docMk/>
            <pc:sldMk cId="62501086" sldId="261"/>
            <ac:spMk id="11" creationId="{7E9C69AB-1363-BD1F-9BE2-5C7F502DE16F}"/>
          </ac:spMkLst>
        </pc:spChg>
        <pc:spChg chg="mod">
          <ac:chgData name="Paulina Skoczek (2219392)" userId="S::2219392@student.uwtsd.ac.uk::297149ff-17fc-4bf9-ac60-a7f756fa3a7e" providerId="AD" clId="Web-{BA088795-17B2-6169-F45B-EC5CD4F019BF}" dt="2023-05-31T11:05:52.040" v="2275" actId="20577"/>
          <ac:spMkLst>
            <pc:docMk/>
            <pc:sldMk cId="62501086" sldId="261"/>
            <ac:spMk id="43" creationId="{401031D6-634A-52BF-F6A2-02AA4799AAC2}"/>
          </ac:spMkLst>
        </pc:spChg>
        <pc:spChg chg="mod">
          <ac:chgData name="Paulina Skoczek (2219392)" userId="S::2219392@student.uwtsd.ac.uk::297149ff-17fc-4bf9-ac60-a7f756fa3a7e" providerId="AD" clId="Web-{BA088795-17B2-6169-F45B-EC5CD4F019BF}" dt="2023-05-31T11:05:34.180" v="2272" actId="20577"/>
          <ac:spMkLst>
            <pc:docMk/>
            <pc:sldMk cId="62501086" sldId="261"/>
            <ac:spMk id="785" creationId="{B3DF7EA9-AFD9-DE44-CBEB-E4AA980421E9}"/>
          </ac:spMkLst>
        </pc:spChg>
        <pc:spChg chg="mod">
          <ac:chgData name="Paulina Skoczek (2219392)" userId="S::2219392@student.uwtsd.ac.uk::297149ff-17fc-4bf9-ac60-a7f756fa3a7e" providerId="AD" clId="Web-{BA088795-17B2-6169-F45B-EC5CD4F019BF}" dt="2023-05-31T09:56:06.591" v="1303" actId="20577"/>
          <ac:spMkLst>
            <pc:docMk/>
            <pc:sldMk cId="62501086" sldId="261"/>
            <ac:spMk id="786" creationId="{11B5EF2C-5173-7AE3-F3E2-82C2B3E5614D}"/>
          </ac:spMkLst>
        </pc:spChg>
        <pc:spChg chg="mod">
          <ac:chgData name="Paulina Skoczek (2219392)" userId="S::2219392@student.uwtsd.ac.uk::297149ff-17fc-4bf9-ac60-a7f756fa3a7e" providerId="AD" clId="Web-{BA088795-17B2-6169-F45B-EC5CD4F019BF}" dt="2023-05-31T09:58:12.833" v="1324" actId="20577"/>
          <ac:spMkLst>
            <pc:docMk/>
            <pc:sldMk cId="62501086" sldId="261"/>
            <ac:spMk id="819" creationId="{4DC3AD06-CD7A-F068-AEAF-7A365C3DCD65}"/>
          </ac:spMkLst>
        </pc:spChg>
        <pc:spChg chg="mod">
          <ac:chgData name="Paulina Skoczek (2219392)" userId="S::2219392@student.uwtsd.ac.uk::297149ff-17fc-4bf9-ac60-a7f756fa3a7e" providerId="AD" clId="Web-{BA088795-17B2-6169-F45B-EC5CD4F019BF}" dt="2023-05-31T10:17:42.975" v="1953" actId="20577"/>
          <ac:spMkLst>
            <pc:docMk/>
            <pc:sldMk cId="62501086" sldId="261"/>
            <ac:spMk id="836" creationId="{6567B751-09E4-C4AE-C82E-96AC812798B2}"/>
          </ac:spMkLst>
        </pc:spChg>
      </pc:sldChg>
      <pc:sldChg chg="addSp delSp modSp mod setBg">
        <pc:chgData name="Paulina Skoczek (2219392)" userId="S::2219392@student.uwtsd.ac.uk::297149ff-17fc-4bf9-ac60-a7f756fa3a7e" providerId="AD" clId="Web-{BA088795-17B2-6169-F45B-EC5CD4F019BF}" dt="2023-05-31T10:31:59.366" v="2192"/>
        <pc:sldMkLst>
          <pc:docMk/>
          <pc:sldMk cId="862476053" sldId="262"/>
        </pc:sldMkLst>
        <pc:spChg chg="mod">
          <ac:chgData name="Paulina Skoczek (2219392)" userId="S::2219392@student.uwtsd.ac.uk::297149ff-17fc-4bf9-ac60-a7f756fa3a7e" providerId="AD" clId="Web-{BA088795-17B2-6169-F45B-EC5CD4F019BF}" dt="2023-05-31T10:26:57.756" v="2181"/>
          <ac:spMkLst>
            <pc:docMk/>
            <pc:sldMk cId="862476053" sldId="262"/>
            <ac:spMk id="2" creationId="{9044F895-4C83-3732-ED9C-8B1F4E8B84C1}"/>
          </ac:spMkLst>
        </pc:spChg>
        <pc:spChg chg="del">
          <ac:chgData name="Paulina Skoczek (2219392)" userId="S::2219392@student.uwtsd.ac.uk::297149ff-17fc-4bf9-ac60-a7f756fa3a7e" providerId="AD" clId="Web-{BA088795-17B2-6169-F45B-EC5CD4F019BF}" dt="2023-05-31T09:12:01.660" v="0"/>
          <ac:spMkLst>
            <pc:docMk/>
            <pc:sldMk cId="862476053" sldId="262"/>
            <ac:spMk id="3" creationId="{22DCCE18-970F-DA28-9A00-76D1BA92653F}"/>
          </ac:spMkLst>
        </pc:spChg>
        <pc:spChg chg="add del mod">
          <ac:chgData name="Paulina Skoczek (2219392)" userId="S::2219392@student.uwtsd.ac.uk::297149ff-17fc-4bf9-ac60-a7f756fa3a7e" providerId="AD" clId="Web-{BA088795-17B2-6169-F45B-EC5CD4F019BF}" dt="2023-05-31T09:51:59.171" v="1267"/>
          <ac:spMkLst>
            <pc:docMk/>
            <pc:sldMk cId="862476053" sldId="262"/>
            <ac:spMk id="66" creationId="{CBA483CD-0A54-2910-F872-F4DAB13E5186}"/>
          </ac:spMkLst>
        </pc:spChg>
        <pc:spChg chg="add del mod">
          <ac:chgData name="Paulina Skoczek (2219392)" userId="S::2219392@student.uwtsd.ac.uk::297149ff-17fc-4bf9-ac60-a7f756fa3a7e" providerId="AD" clId="Web-{BA088795-17B2-6169-F45B-EC5CD4F019BF}" dt="2023-05-31T10:08:37.961" v="1477"/>
          <ac:spMkLst>
            <pc:docMk/>
            <pc:sldMk cId="862476053" sldId="262"/>
            <ac:spMk id="67" creationId="{2119667A-D4AF-5F8B-7D7F-38A39479DDCA}"/>
          </ac:spMkLst>
        </pc:spChg>
        <pc:spChg chg="add mod">
          <ac:chgData name="Paulina Skoczek (2219392)" userId="S::2219392@student.uwtsd.ac.uk::297149ff-17fc-4bf9-ac60-a7f756fa3a7e" providerId="AD" clId="Web-{BA088795-17B2-6169-F45B-EC5CD4F019BF}" dt="2023-05-31T10:29:18.248" v="2183" actId="20577"/>
          <ac:spMkLst>
            <pc:docMk/>
            <pc:sldMk cId="862476053" sldId="262"/>
            <ac:spMk id="68" creationId="{97220D91-D110-98D0-4D56-1799C12686C0}"/>
          </ac:spMkLst>
        </pc:spChg>
        <pc:spChg chg="add del">
          <ac:chgData name="Paulina Skoczek (2219392)" userId="S::2219392@student.uwtsd.ac.uk::297149ff-17fc-4bf9-ac60-a7f756fa3a7e" providerId="AD" clId="Web-{BA088795-17B2-6169-F45B-EC5CD4F019BF}" dt="2023-05-31T09:59:33.618" v="1350"/>
          <ac:spMkLst>
            <pc:docMk/>
            <pc:sldMk cId="862476053" sldId="262"/>
            <ac:spMk id="72" creationId="{1B15ED52-F352-441B-82BF-E0EA34836D08}"/>
          </ac:spMkLst>
        </pc:spChg>
        <pc:spChg chg="add del">
          <ac:chgData name="Paulina Skoczek (2219392)" userId="S::2219392@student.uwtsd.ac.uk::297149ff-17fc-4bf9-ac60-a7f756fa3a7e" providerId="AD" clId="Web-{BA088795-17B2-6169-F45B-EC5CD4F019BF}" dt="2023-05-31T09:59:33.618" v="1350"/>
          <ac:spMkLst>
            <pc:docMk/>
            <pc:sldMk cId="862476053" sldId="262"/>
            <ac:spMk id="74" creationId="{3B2E3793-BFE6-45A2-9B7B-E18844431C99}"/>
          </ac:spMkLst>
        </pc:spChg>
        <pc:spChg chg="add del">
          <ac:chgData name="Paulina Skoczek (2219392)" userId="S::2219392@student.uwtsd.ac.uk::297149ff-17fc-4bf9-ac60-a7f756fa3a7e" providerId="AD" clId="Web-{BA088795-17B2-6169-F45B-EC5CD4F019BF}" dt="2023-05-31T09:59:33.618" v="1350"/>
          <ac:spMkLst>
            <pc:docMk/>
            <pc:sldMk cId="862476053" sldId="262"/>
            <ac:spMk id="76" creationId="{BC4C4868-CB8F-4AF9-9CDB-8108F2C19B67}"/>
          </ac:spMkLst>
        </pc:spChg>
        <pc:spChg chg="add del">
          <ac:chgData name="Paulina Skoczek (2219392)" userId="S::2219392@student.uwtsd.ac.uk::297149ff-17fc-4bf9-ac60-a7f756fa3a7e" providerId="AD" clId="Web-{BA088795-17B2-6169-F45B-EC5CD4F019BF}" dt="2023-05-31T09:59:33.618" v="1350"/>
          <ac:spMkLst>
            <pc:docMk/>
            <pc:sldMk cId="862476053" sldId="262"/>
            <ac:spMk id="78" creationId="{375E0459-6403-40CD-989D-56A4407CA12E}"/>
          </ac:spMkLst>
        </pc:spChg>
        <pc:spChg chg="add del">
          <ac:chgData name="Paulina Skoczek (2219392)" userId="S::2219392@student.uwtsd.ac.uk::297149ff-17fc-4bf9-ac60-a7f756fa3a7e" providerId="AD" clId="Web-{BA088795-17B2-6169-F45B-EC5CD4F019BF}" dt="2023-05-31T09:59:33.618" v="1350"/>
          <ac:spMkLst>
            <pc:docMk/>
            <pc:sldMk cId="862476053" sldId="262"/>
            <ac:spMk id="80" creationId="{53E5B1A8-3AC9-4BD1-9BBC-78CA94F2D1BA}"/>
          </ac:spMkLst>
        </pc:spChg>
        <pc:spChg chg="add del">
          <ac:chgData name="Paulina Skoczek (2219392)" userId="S::2219392@student.uwtsd.ac.uk::297149ff-17fc-4bf9-ac60-a7f756fa3a7e" providerId="AD" clId="Web-{BA088795-17B2-6169-F45B-EC5CD4F019BF}" dt="2023-05-31T09:59:33.493" v="1349"/>
          <ac:spMkLst>
            <pc:docMk/>
            <pc:sldMk cId="862476053" sldId="262"/>
            <ac:spMk id="85" creationId="{22587ECF-85E9-4393-9D87-8EB6F3F6C208}"/>
          </ac:spMkLst>
        </pc:spChg>
        <pc:spChg chg="add del">
          <ac:chgData name="Paulina Skoczek (2219392)" userId="S::2219392@student.uwtsd.ac.uk::297149ff-17fc-4bf9-ac60-a7f756fa3a7e" providerId="AD" clId="Web-{BA088795-17B2-6169-F45B-EC5CD4F019BF}" dt="2023-05-31T10:00:33.637" v="1362"/>
          <ac:spMkLst>
            <pc:docMk/>
            <pc:sldMk cId="862476053" sldId="262"/>
            <ac:spMk id="87" creationId="{E99FF883-3EBA-49CC-8D77-1EE69E1826E3}"/>
          </ac:spMkLst>
        </pc:spChg>
        <pc:spChg chg="add del">
          <ac:chgData name="Paulina Skoczek (2219392)" userId="S::2219392@student.uwtsd.ac.uk::297149ff-17fc-4bf9-ac60-a7f756fa3a7e" providerId="AD" clId="Web-{BA088795-17B2-6169-F45B-EC5CD4F019BF}" dt="2023-05-31T10:00:33.637" v="1362"/>
          <ac:spMkLst>
            <pc:docMk/>
            <pc:sldMk cId="862476053" sldId="262"/>
            <ac:spMk id="88" creationId="{953EC90C-082B-4667-A29F-E4E4D515AA7E}"/>
          </ac:spMkLst>
        </pc:spChg>
        <pc:spChg chg="add del">
          <ac:chgData name="Paulina Skoczek (2219392)" userId="S::2219392@student.uwtsd.ac.uk::297149ff-17fc-4bf9-ac60-a7f756fa3a7e" providerId="AD" clId="Web-{BA088795-17B2-6169-F45B-EC5CD4F019BF}" dt="2023-05-31T10:00:33.606" v="1361"/>
          <ac:spMkLst>
            <pc:docMk/>
            <pc:sldMk cId="862476053" sldId="262"/>
            <ac:spMk id="105" creationId="{743AA782-23D1-4521-8CAD-47662984AA08}"/>
          </ac:spMkLst>
        </pc:spChg>
        <pc:spChg chg="add del">
          <ac:chgData name="Paulina Skoczek (2219392)" userId="S::2219392@student.uwtsd.ac.uk::297149ff-17fc-4bf9-ac60-a7f756fa3a7e" providerId="AD" clId="Web-{BA088795-17B2-6169-F45B-EC5CD4F019BF}" dt="2023-05-31T10:00:33.606" v="1361"/>
          <ac:spMkLst>
            <pc:docMk/>
            <pc:sldMk cId="862476053" sldId="262"/>
            <ac:spMk id="107" creationId="{71877DBC-BB60-40F0-AC93-2ACDBAAE60CE}"/>
          </ac:spMkLst>
        </pc:spChg>
        <pc:spChg chg="add del">
          <ac:chgData name="Paulina Skoczek (2219392)" userId="S::2219392@student.uwtsd.ac.uk::297149ff-17fc-4bf9-ac60-a7f756fa3a7e" providerId="AD" clId="Web-{BA088795-17B2-6169-F45B-EC5CD4F019BF}" dt="2023-05-31T10:08:47.914" v="1479"/>
          <ac:spMkLst>
            <pc:docMk/>
            <pc:sldMk cId="862476053" sldId="262"/>
            <ac:spMk id="109" creationId="{7B831B6F-405A-4B47-B9BB-5CA88F285844}"/>
          </ac:spMkLst>
        </pc:spChg>
        <pc:spChg chg="add del">
          <ac:chgData name="Paulina Skoczek (2219392)" userId="S::2219392@student.uwtsd.ac.uk::297149ff-17fc-4bf9-ac60-a7f756fa3a7e" providerId="AD" clId="Web-{BA088795-17B2-6169-F45B-EC5CD4F019BF}" dt="2023-05-31T10:08:47.914" v="1479"/>
          <ac:spMkLst>
            <pc:docMk/>
            <pc:sldMk cId="862476053" sldId="262"/>
            <ac:spMk id="110" creationId="{953EE71A-6488-4203-A7C4-77102FD0DCCA}"/>
          </ac:spMkLst>
        </pc:spChg>
        <pc:spChg chg="add del">
          <ac:chgData name="Paulina Skoczek (2219392)" userId="S::2219392@student.uwtsd.ac.uk::297149ff-17fc-4bf9-ac60-a7f756fa3a7e" providerId="AD" clId="Web-{BA088795-17B2-6169-F45B-EC5CD4F019BF}" dt="2023-05-31T10:18:04.679" v="1954"/>
          <ac:spMkLst>
            <pc:docMk/>
            <pc:sldMk cId="862476053" sldId="262"/>
            <ac:spMk id="115" creationId="{6753252F-4873-4F63-801D-CC719279A7D5}"/>
          </ac:spMkLst>
        </pc:spChg>
        <pc:spChg chg="add del">
          <ac:chgData name="Paulina Skoczek (2219392)" userId="S::2219392@student.uwtsd.ac.uk::297149ff-17fc-4bf9-ac60-a7f756fa3a7e" providerId="AD" clId="Web-{BA088795-17B2-6169-F45B-EC5CD4F019BF}" dt="2023-05-31T10:18:04.679" v="1954"/>
          <ac:spMkLst>
            <pc:docMk/>
            <pc:sldMk cId="862476053" sldId="262"/>
            <ac:spMk id="117" creationId="{047C8CCB-F95D-4249-92DD-651249D3535A}"/>
          </ac:spMkLst>
        </pc:spChg>
        <pc:spChg chg="add del">
          <ac:chgData name="Paulina Skoczek (2219392)" userId="S::2219392@student.uwtsd.ac.uk::297149ff-17fc-4bf9-ac60-a7f756fa3a7e" providerId="AD" clId="Web-{BA088795-17B2-6169-F45B-EC5CD4F019BF}" dt="2023-05-31T10:22:29.991" v="2127"/>
          <ac:spMkLst>
            <pc:docMk/>
            <pc:sldMk cId="862476053" sldId="262"/>
            <ac:spMk id="122" creationId="{665DBBEF-238B-476B-96AB-8AAC3224ECEA}"/>
          </ac:spMkLst>
        </pc:spChg>
        <pc:spChg chg="add del">
          <ac:chgData name="Paulina Skoczek (2219392)" userId="S::2219392@student.uwtsd.ac.uk::297149ff-17fc-4bf9-ac60-a7f756fa3a7e" providerId="AD" clId="Web-{BA088795-17B2-6169-F45B-EC5CD4F019BF}" dt="2023-05-31T10:22:29.991" v="2127"/>
          <ac:spMkLst>
            <pc:docMk/>
            <pc:sldMk cId="862476053" sldId="262"/>
            <ac:spMk id="124" creationId="{3FCFB1DE-0B7E-48CC-BA90-B2AB0889F9D6}"/>
          </ac:spMkLst>
        </pc:spChg>
        <pc:spChg chg="add del">
          <ac:chgData name="Paulina Skoczek (2219392)" userId="S::2219392@student.uwtsd.ac.uk::297149ff-17fc-4bf9-ac60-a7f756fa3a7e" providerId="AD" clId="Web-{BA088795-17B2-6169-F45B-EC5CD4F019BF}" dt="2023-05-31T10:26:08.909" v="2174"/>
          <ac:spMkLst>
            <pc:docMk/>
            <pc:sldMk cId="862476053" sldId="262"/>
            <ac:spMk id="129" creationId="{743AA782-23D1-4521-8CAD-47662984AA08}"/>
          </ac:spMkLst>
        </pc:spChg>
        <pc:spChg chg="add del">
          <ac:chgData name="Paulina Skoczek (2219392)" userId="S::2219392@student.uwtsd.ac.uk::297149ff-17fc-4bf9-ac60-a7f756fa3a7e" providerId="AD" clId="Web-{BA088795-17B2-6169-F45B-EC5CD4F019BF}" dt="2023-05-31T10:26:08.909" v="2174"/>
          <ac:spMkLst>
            <pc:docMk/>
            <pc:sldMk cId="862476053" sldId="262"/>
            <ac:spMk id="131" creationId="{650D18FE-0824-4A46-B22C-A86B52E5780A}"/>
          </ac:spMkLst>
        </pc:spChg>
        <pc:spChg chg="add del">
          <ac:chgData name="Paulina Skoczek (2219392)" userId="S::2219392@student.uwtsd.ac.uk::297149ff-17fc-4bf9-ac60-a7f756fa3a7e" providerId="AD" clId="Web-{BA088795-17B2-6169-F45B-EC5CD4F019BF}" dt="2023-05-31T10:26:04.612" v="2171"/>
          <ac:spMkLst>
            <pc:docMk/>
            <pc:sldMk cId="862476053" sldId="262"/>
            <ac:spMk id="136" creationId="{0D7B6173-1D58-48E2-83CF-37350F315F75}"/>
          </ac:spMkLst>
        </pc:spChg>
        <pc:spChg chg="add del">
          <ac:chgData name="Paulina Skoczek (2219392)" userId="S::2219392@student.uwtsd.ac.uk::297149ff-17fc-4bf9-ac60-a7f756fa3a7e" providerId="AD" clId="Web-{BA088795-17B2-6169-F45B-EC5CD4F019BF}" dt="2023-05-31T10:26:04.612" v="2171"/>
          <ac:spMkLst>
            <pc:docMk/>
            <pc:sldMk cId="862476053" sldId="262"/>
            <ac:spMk id="138" creationId="{BE149CDF-5DAC-4860-A285-9492CF2090AA}"/>
          </ac:spMkLst>
        </pc:spChg>
        <pc:spChg chg="add del">
          <ac:chgData name="Paulina Skoczek (2219392)" userId="S::2219392@student.uwtsd.ac.uk::297149ff-17fc-4bf9-ac60-a7f756fa3a7e" providerId="AD" clId="Web-{BA088795-17B2-6169-F45B-EC5CD4F019BF}" dt="2023-05-31T10:26:04.612" v="2171"/>
          <ac:spMkLst>
            <pc:docMk/>
            <pc:sldMk cId="862476053" sldId="262"/>
            <ac:spMk id="142" creationId="{21BDEC81-16A7-4451-B893-C15000083B77}"/>
          </ac:spMkLst>
        </pc:spChg>
        <pc:spChg chg="add del">
          <ac:chgData name="Paulina Skoczek (2219392)" userId="S::2219392@student.uwtsd.ac.uk::297149ff-17fc-4bf9-ac60-a7f756fa3a7e" providerId="AD" clId="Web-{BA088795-17B2-6169-F45B-EC5CD4F019BF}" dt="2023-05-31T10:26:04.612" v="2171"/>
          <ac:spMkLst>
            <pc:docMk/>
            <pc:sldMk cId="862476053" sldId="262"/>
            <ac:spMk id="144" creationId="{26A515A1-4D80-430E-BE0A-71A290516A82}"/>
          </ac:spMkLst>
        </pc:spChg>
        <pc:spChg chg="add del">
          <ac:chgData name="Paulina Skoczek (2219392)" userId="S::2219392@student.uwtsd.ac.uk::297149ff-17fc-4bf9-ac60-a7f756fa3a7e" providerId="AD" clId="Web-{BA088795-17B2-6169-F45B-EC5CD4F019BF}" dt="2023-05-31T10:26:08.894" v="2173"/>
          <ac:spMkLst>
            <pc:docMk/>
            <pc:sldMk cId="862476053" sldId="262"/>
            <ac:spMk id="146" creationId="{5AA03EDC-7067-4DFF-B672-541D016AAAB8}"/>
          </ac:spMkLst>
        </pc:spChg>
        <pc:spChg chg="add del">
          <ac:chgData name="Paulina Skoczek (2219392)" userId="S::2219392@student.uwtsd.ac.uk::297149ff-17fc-4bf9-ac60-a7f756fa3a7e" providerId="AD" clId="Web-{BA088795-17B2-6169-F45B-EC5CD4F019BF}" dt="2023-05-31T10:26:08.894" v="2173"/>
          <ac:spMkLst>
            <pc:docMk/>
            <pc:sldMk cId="862476053" sldId="262"/>
            <ac:spMk id="147" creationId="{0EBF3E39-B0BE-496A-8604-9007470FFA3A}"/>
          </ac:spMkLst>
        </pc:spChg>
        <pc:spChg chg="add del">
          <ac:chgData name="Paulina Skoczek (2219392)" userId="S::2219392@student.uwtsd.ac.uk::297149ff-17fc-4bf9-ac60-a7f756fa3a7e" providerId="AD" clId="Web-{BA088795-17B2-6169-F45B-EC5CD4F019BF}" dt="2023-05-31T10:26:57.756" v="2181"/>
          <ac:spMkLst>
            <pc:docMk/>
            <pc:sldMk cId="862476053" sldId="262"/>
            <ac:spMk id="149" creationId="{A8908DB7-C3A6-4FCB-9820-CEE02B398C4A}"/>
          </ac:spMkLst>
        </pc:spChg>
        <pc:spChg chg="add del">
          <ac:chgData name="Paulina Skoczek (2219392)" userId="S::2219392@student.uwtsd.ac.uk::297149ff-17fc-4bf9-ac60-a7f756fa3a7e" providerId="AD" clId="Web-{BA088795-17B2-6169-F45B-EC5CD4F019BF}" dt="2023-05-31T10:26:57.756" v="2181"/>
          <ac:spMkLst>
            <pc:docMk/>
            <pc:sldMk cId="862476053" sldId="262"/>
            <ac:spMk id="150" creationId="{535742DD-1B16-4E9D-B715-0D74B4574A68}"/>
          </ac:spMkLst>
        </pc:spChg>
        <pc:spChg chg="add del">
          <ac:chgData name="Paulina Skoczek (2219392)" userId="S::2219392@student.uwtsd.ac.uk::297149ff-17fc-4bf9-ac60-a7f756fa3a7e" providerId="AD" clId="Web-{BA088795-17B2-6169-F45B-EC5CD4F019BF}" dt="2023-05-31T10:26:44.099" v="2178"/>
          <ac:spMkLst>
            <pc:docMk/>
            <pc:sldMk cId="862476053" sldId="262"/>
            <ac:spMk id="155" creationId="{E22359E4-350C-4B4C-903D-CD1B2BA31BC6}"/>
          </ac:spMkLst>
        </pc:spChg>
        <pc:spChg chg="add">
          <ac:chgData name="Paulina Skoczek (2219392)" userId="S::2219392@student.uwtsd.ac.uk::297149ff-17fc-4bf9-ac60-a7f756fa3a7e" providerId="AD" clId="Web-{BA088795-17B2-6169-F45B-EC5CD4F019BF}" dt="2023-05-31T10:26:57.756" v="2181"/>
          <ac:spMkLst>
            <pc:docMk/>
            <pc:sldMk cId="862476053" sldId="262"/>
            <ac:spMk id="159" creationId="{1335D9B3-B2C5-40E1-BFF9-E01D0DB42474}"/>
          </ac:spMkLst>
        </pc:spChg>
        <pc:spChg chg="add del">
          <ac:chgData name="Paulina Skoczek (2219392)" userId="S::2219392@student.uwtsd.ac.uk::297149ff-17fc-4bf9-ac60-a7f756fa3a7e" providerId="AD" clId="Web-{BA088795-17B2-6169-F45B-EC5CD4F019BF}" dt="2023-05-31T10:26:44.099" v="2178"/>
          <ac:spMkLst>
            <pc:docMk/>
            <pc:sldMk cId="862476053" sldId="262"/>
            <ac:spMk id="161" creationId="{CB5FC5A2-E1DC-4DFE-9837-1EA5E869A90B}"/>
          </ac:spMkLst>
        </pc:spChg>
        <pc:spChg chg="add del">
          <ac:chgData name="Paulina Skoczek (2219392)" userId="S::2219392@student.uwtsd.ac.uk::297149ff-17fc-4bf9-ac60-a7f756fa3a7e" providerId="AD" clId="Web-{BA088795-17B2-6169-F45B-EC5CD4F019BF}" dt="2023-05-31T10:26:57.724" v="2180"/>
          <ac:spMkLst>
            <pc:docMk/>
            <pc:sldMk cId="862476053" sldId="262"/>
            <ac:spMk id="168" creationId="{743AA782-23D1-4521-8CAD-47662984AA08}"/>
          </ac:spMkLst>
        </pc:spChg>
        <pc:spChg chg="add del">
          <ac:chgData name="Paulina Skoczek (2219392)" userId="S::2219392@student.uwtsd.ac.uk::297149ff-17fc-4bf9-ac60-a7f756fa3a7e" providerId="AD" clId="Web-{BA088795-17B2-6169-F45B-EC5CD4F019BF}" dt="2023-05-31T10:26:57.724" v="2180"/>
          <ac:spMkLst>
            <pc:docMk/>
            <pc:sldMk cId="862476053" sldId="262"/>
            <ac:spMk id="169" creationId="{71877DBC-BB60-40F0-AC93-2ACDBAAE60CE}"/>
          </ac:spMkLst>
        </pc:spChg>
        <pc:spChg chg="add">
          <ac:chgData name="Paulina Skoczek (2219392)" userId="S::2219392@student.uwtsd.ac.uk::297149ff-17fc-4bf9-ac60-a7f756fa3a7e" providerId="AD" clId="Web-{BA088795-17B2-6169-F45B-EC5CD4F019BF}" dt="2023-05-31T10:26:57.756" v="2181"/>
          <ac:spMkLst>
            <pc:docMk/>
            <pc:sldMk cId="862476053" sldId="262"/>
            <ac:spMk id="171" creationId="{73C994B4-9721-4148-9EEC-6793CECDE8DD}"/>
          </ac:spMkLst>
        </pc:spChg>
        <pc:spChg chg="add">
          <ac:chgData name="Paulina Skoczek (2219392)" userId="S::2219392@student.uwtsd.ac.uk::297149ff-17fc-4bf9-ac60-a7f756fa3a7e" providerId="AD" clId="Web-{BA088795-17B2-6169-F45B-EC5CD4F019BF}" dt="2023-05-31T10:26:57.756" v="2181"/>
          <ac:spMkLst>
            <pc:docMk/>
            <pc:sldMk cId="862476053" sldId="262"/>
            <ac:spMk id="172" creationId="{F9D95E49-763A-4886-B038-82F734740554}"/>
          </ac:spMkLst>
        </pc:spChg>
        <pc:spChg chg="add">
          <ac:chgData name="Paulina Skoczek (2219392)" userId="S::2219392@student.uwtsd.ac.uk::297149ff-17fc-4bf9-ac60-a7f756fa3a7e" providerId="AD" clId="Web-{BA088795-17B2-6169-F45B-EC5CD4F019BF}" dt="2023-05-31T10:26:57.756" v="2181"/>
          <ac:spMkLst>
            <pc:docMk/>
            <pc:sldMk cId="862476053" sldId="262"/>
            <ac:spMk id="173" creationId="{6D95061B-ADFC-4592-8BB1-0D542F6F6436}"/>
          </ac:spMkLst>
        </pc:spChg>
        <pc:grpChg chg="add del">
          <ac:chgData name="Paulina Skoczek (2219392)" userId="S::2219392@student.uwtsd.ac.uk::297149ff-17fc-4bf9-ac60-a7f756fa3a7e" providerId="AD" clId="Web-{BA088795-17B2-6169-F45B-EC5CD4F019BF}" dt="2023-05-31T10:00:33.637" v="1362"/>
          <ac:grpSpMkLst>
            <pc:docMk/>
            <pc:sldMk cId="862476053" sldId="262"/>
            <ac:grpSpMk id="89" creationId="{1080CC40-197E-4064-A999-72A67A9D9B43}"/>
          </ac:grpSpMkLst>
        </pc:grpChg>
        <pc:grpChg chg="add del">
          <ac:chgData name="Paulina Skoczek (2219392)" userId="S::2219392@student.uwtsd.ac.uk::297149ff-17fc-4bf9-ac60-a7f756fa3a7e" providerId="AD" clId="Web-{BA088795-17B2-6169-F45B-EC5CD4F019BF}" dt="2023-05-31T10:00:33.637" v="1362"/>
          <ac:grpSpMkLst>
            <pc:docMk/>
            <pc:sldMk cId="862476053" sldId="262"/>
            <ac:grpSpMk id="93" creationId="{E27AF472-EAE3-4572-AB69-B92BD10DBC6D}"/>
          </ac:grpSpMkLst>
        </pc:grpChg>
        <pc:grpChg chg="add del">
          <ac:chgData name="Paulina Skoczek (2219392)" userId="S::2219392@student.uwtsd.ac.uk::297149ff-17fc-4bf9-ac60-a7f756fa3a7e" providerId="AD" clId="Web-{BA088795-17B2-6169-F45B-EC5CD4F019BF}" dt="2023-05-31T10:26:44.099" v="2178"/>
          <ac:grpSpMkLst>
            <pc:docMk/>
            <pc:sldMk cId="862476053" sldId="262"/>
            <ac:grpSpMk id="157" creationId="{D2A542E6-1924-4FE2-89D1-3CB19468C1F6}"/>
          </ac:grpSpMkLst>
        </pc:grpChg>
        <pc:grpChg chg="add del">
          <ac:chgData name="Paulina Skoczek (2219392)" userId="S::2219392@student.uwtsd.ac.uk::297149ff-17fc-4bf9-ac60-a7f756fa3a7e" providerId="AD" clId="Web-{BA088795-17B2-6169-F45B-EC5CD4F019BF}" dt="2023-05-31T10:26:44.099" v="2178"/>
          <ac:grpSpMkLst>
            <pc:docMk/>
            <pc:sldMk cId="862476053" sldId="262"/>
            <ac:grpSpMk id="163" creationId="{72024ACE-D556-4A21-9B17-7CA3E82DA45F}"/>
          </ac:grpSpMkLst>
        </pc:grpChg>
        <pc:graphicFrameChg chg="add del mod modGraphic">
          <ac:chgData name="Paulina Skoczek (2219392)" userId="S::2219392@student.uwtsd.ac.uk::297149ff-17fc-4bf9-ac60-a7f756fa3a7e" providerId="AD" clId="Web-{BA088795-17B2-6169-F45B-EC5CD4F019BF}" dt="2023-05-31T09:12:31.802" v="12"/>
          <ac:graphicFrameMkLst>
            <pc:docMk/>
            <pc:sldMk cId="862476053" sldId="262"/>
            <ac:graphicFrameMk id="4" creationId="{F3B86E10-4ED7-AAE6-05EE-0E28366305EE}"/>
          </ac:graphicFrameMkLst>
        </pc:graphicFrameChg>
        <pc:graphicFrameChg chg="add mod ord modGraphic">
          <ac:chgData name="Paulina Skoczek (2219392)" userId="S::2219392@student.uwtsd.ac.uk::297149ff-17fc-4bf9-ac60-a7f756fa3a7e" providerId="AD" clId="Web-{BA088795-17B2-6169-F45B-EC5CD4F019BF}" dt="2023-05-31T10:31:59.366" v="2192"/>
          <ac:graphicFrameMkLst>
            <pc:docMk/>
            <pc:sldMk cId="862476053" sldId="262"/>
            <ac:graphicFrameMk id="65" creationId="{222A9067-696A-6406-4773-40C9FD71A75E}"/>
          </ac:graphicFrameMkLst>
        </pc:graphicFrameChg>
        <pc:picChg chg="add del">
          <ac:chgData name="Paulina Skoczek (2219392)" userId="S::2219392@student.uwtsd.ac.uk::297149ff-17fc-4bf9-ac60-a7f756fa3a7e" providerId="AD" clId="Web-{BA088795-17B2-6169-F45B-EC5CD4F019BF}" dt="2023-05-31T10:26:04.612" v="2171"/>
          <ac:picMkLst>
            <pc:docMk/>
            <pc:sldMk cId="862476053" sldId="262"/>
            <ac:picMk id="140" creationId="{B0DAC8FB-A162-44E3-A606-C855A03A5B09}"/>
          </ac:picMkLst>
        </pc:picChg>
        <pc:cxnChg chg="add">
          <ac:chgData name="Paulina Skoczek (2219392)" userId="S::2219392@student.uwtsd.ac.uk::297149ff-17fc-4bf9-ac60-a7f756fa3a7e" providerId="AD" clId="Web-{BA088795-17B2-6169-F45B-EC5CD4F019BF}" dt="2023-05-31T10:26:57.756" v="2181"/>
          <ac:cxnSpMkLst>
            <pc:docMk/>
            <pc:sldMk cId="862476053" sldId="262"/>
            <ac:cxnSpMk id="165" creationId="{4C5153A6-657E-4227-A555-CE6891B6C464}"/>
          </ac:cxnSpMkLst>
        </pc:cxnChg>
        <pc:cxnChg chg="add">
          <ac:chgData name="Paulina Skoczek (2219392)" userId="S::2219392@student.uwtsd.ac.uk::297149ff-17fc-4bf9-ac60-a7f756fa3a7e" providerId="AD" clId="Web-{BA088795-17B2-6169-F45B-EC5CD4F019BF}" dt="2023-05-31T10:26:57.756" v="2181"/>
          <ac:cxnSpMkLst>
            <pc:docMk/>
            <pc:sldMk cId="862476053" sldId="262"/>
            <ac:cxnSpMk id="174" creationId="{F085D7B9-E066-4923-8CB7-294BF306296A}"/>
          </ac:cxnSpMkLst>
        </pc:cxnChg>
      </pc:sldChg>
      <pc:sldChg chg="addSp delSp modSp new mod ord setBg addAnim delAnim setClrOvrMap">
        <pc:chgData name="Paulina Skoczek (2219392)" userId="S::2219392@student.uwtsd.ac.uk::297149ff-17fc-4bf9-ac60-a7f756fa3a7e" providerId="AD" clId="Web-{BA088795-17B2-6169-F45B-EC5CD4F019BF}" dt="2023-05-31T11:06:28.027" v="2282" actId="1076"/>
        <pc:sldMkLst>
          <pc:docMk/>
          <pc:sldMk cId="3045097858" sldId="263"/>
        </pc:sldMkLst>
        <pc:spChg chg="mod ord">
          <ac:chgData name="Paulina Skoczek (2219392)" userId="S::2219392@student.uwtsd.ac.uk::297149ff-17fc-4bf9-ac60-a7f756fa3a7e" providerId="AD" clId="Web-{BA088795-17B2-6169-F45B-EC5CD4F019BF}" dt="2023-05-31T10:33:52.857" v="2208"/>
          <ac:spMkLst>
            <pc:docMk/>
            <pc:sldMk cId="3045097858" sldId="263"/>
            <ac:spMk id="2" creationId="{2E4B52BB-57FD-8BA3-273F-FF80E1A88347}"/>
          </ac:spMkLst>
        </pc:spChg>
        <pc:spChg chg="del">
          <ac:chgData name="Paulina Skoczek (2219392)" userId="S::2219392@student.uwtsd.ac.uk::297149ff-17fc-4bf9-ac60-a7f756fa3a7e" providerId="AD" clId="Web-{BA088795-17B2-6169-F45B-EC5CD4F019BF}" dt="2023-05-31T10:31:20.676" v="2189"/>
          <ac:spMkLst>
            <pc:docMk/>
            <pc:sldMk cId="3045097858" sldId="263"/>
            <ac:spMk id="3" creationId="{97DAA1FD-4319-EA87-0000-075C4FB43CB7}"/>
          </ac:spMkLst>
        </pc:spChg>
        <pc:spChg chg="add del">
          <ac:chgData name="Paulina Skoczek (2219392)" userId="S::2219392@student.uwtsd.ac.uk::297149ff-17fc-4bf9-ac60-a7f756fa3a7e" providerId="AD" clId="Web-{BA088795-17B2-6169-F45B-EC5CD4F019BF}" dt="2023-05-31T10:33:52.857" v="2208"/>
          <ac:spMkLst>
            <pc:docMk/>
            <pc:sldMk cId="3045097858" sldId="263"/>
            <ac:spMk id="10" creationId="{55C6F499-7DD3-40AC-AC5E-26D67FCAEA30}"/>
          </ac:spMkLst>
        </pc:spChg>
        <pc:spChg chg="add del">
          <ac:chgData name="Paulina Skoczek (2219392)" userId="S::2219392@student.uwtsd.ac.uk::297149ff-17fc-4bf9-ac60-a7f756fa3a7e" providerId="AD" clId="Web-{BA088795-17B2-6169-F45B-EC5CD4F019BF}" dt="2023-05-31T10:33:52.857" v="2208"/>
          <ac:spMkLst>
            <pc:docMk/>
            <pc:sldMk cId="3045097858" sldId="263"/>
            <ac:spMk id="12" creationId="{2CF7CF5F-D747-47B3-80B1-8392750446C6}"/>
          </ac:spMkLst>
        </pc:spChg>
        <pc:spChg chg="add del">
          <ac:chgData name="Paulina Skoczek (2219392)" userId="S::2219392@student.uwtsd.ac.uk::297149ff-17fc-4bf9-ac60-a7f756fa3a7e" providerId="AD" clId="Web-{BA088795-17B2-6169-F45B-EC5CD4F019BF}" dt="2023-05-31T10:33:52.857" v="2208"/>
          <ac:spMkLst>
            <pc:docMk/>
            <pc:sldMk cId="3045097858" sldId="263"/>
            <ac:spMk id="14" creationId="{820B6604-1FF9-43F5-AC47-3D41CB2F563B}"/>
          </ac:spMkLst>
        </pc:spChg>
        <pc:spChg chg="add del">
          <ac:chgData name="Paulina Skoczek (2219392)" userId="S::2219392@student.uwtsd.ac.uk::297149ff-17fc-4bf9-ac60-a7f756fa3a7e" providerId="AD" clId="Web-{BA088795-17B2-6169-F45B-EC5CD4F019BF}" dt="2023-05-31T10:33:52.857" v="2208"/>
          <ac:spMkLst>
            <pc:docMk/>
            <pc:sldMk cId="3045097858" sldId="263"/>
            <ac:spMk id="16" creationId="{5912B5B1-BC40-4CD1-8541-549C583431ED}"/>
          </ac:spMkLst>
        </pc:spChg>
        <pc:spChg chg="add del">
          <ac:chgData name="Paulina Skoczek (2219392)" userId="S::2219392@student.uwtsd.ac.uk::297149ff-17fc-4bf9-ac60-a7f756fa3a7e" providerId="AD" clId="Web-{BA088795-17B2-6169-F45B-EC5CD4F019BF}" dt="2023-05-31T10:33:52.857" v="2208"/>
          <ac:spMkLst>
            <pc:docMk/>
            <pc:sldMk cId="3045097858" sldId="263"/>
            <ac:spMk id="18" creationId="{CE1108CD-786E-4304-9504-9C5AD64829D2}"/>
          </ac:spMkLst>
        </pc:spChg>
        <pc:spChg chg="add del">
          <ac:chgData name="Paulina Skoczek (2219392)" userId="S::2219392@student.uwtsd.ac.uk::297149ff-17fc-4bf9-ac60-a7f756fa3a7e" providerId="AD" clId="Web-{BA088795-17B2-6169-F45B-EC5CD4F019BF}" dt="2023-05-31T10:33:52.857" v="2208"/>
          <ac:spMkLst>
            <pc:docMk/>
            <pc:sldMk cId="3045097858" sldId="263"/>
            <ac:spMk id="20" creationId="{E252BF65-A104-4DD3-8D54-285294DCC0C7}"/>
          </ac:spMkLst>
        </pc:spChg>
        <pc:spChg chg="add del">
          <ac:chgData name="Paulina Skoczek (2219392)" userId="S::2219392@student.uwtsd.ac.uk::297149ff-17fc-4bf9-ac60-a7f756fa3a7e" providerId="AD" clId="Web-{BA088795-17B2-6169-F45B-EC5CD4F019BF}" dt="2023-05-31T10:33:32.199" v="2203"/>
          <ac:spMkLst>
            <pc:docMk/>
            <pc:sldMk cId="3045097858" sldId="263"/>
            <ac:spMk id="25" creationId="{3A930249-8242-4E2B-AF17-C01826488321}"/>
          </ac:spMkLst>
        </pc:spChg>
        <pc:spChg chg="add del">
          <ac:chgData name="Paulina Skoczek (2219392)" userId="S::2219392@student.uwtsd.ac.uk::297149ff-17fc-4bf9-ac60-a7f756fa3a7e" providerId="AD" clId="Web-{BA088795-17B2-6169-F45B-EC5CD4F019BF}" dt="2023-05-31T10:33:32.199" v="2203"/>
          <ac:spMkLst>
            <pc:docMk/>
            <pc:sldMk cId="3045097858" sldId="263"/>
            <ac:spMk id="27" creationId="{A5BDD999-C5E1-4B3E-A710-768673819165}"/>
          </ac:spMkLst>
        </pc:spChg>
        <pc:spChg chg="add del">
          <ac:chgData name="Paulina Skoczek (2219392)" userId="S::2219392@student.uwtsd.ac.uk::297149ff-17fc-4bf9-ac60-a7f756fa3a7e" providerId="AD" clId="Web-{BA088795-17B2-6169-F45B-EC5CD4F019BF}" dt="2023-05-31T10:33:48.294" v="2205"/>
          <ac:spMkLst>
            <pc:docMk/>
            <pc:sldMk cId="3045097858" sldId="263"/>
            <ac:spMk id="29" creationId="{C7163242-6303-46DC-BAC1-2A204F061321}"/>
          </ac:spMkLst>
        </pc:spChg>
        <pc:spChg chg="add del">
          <ac:chgData name="Paulina Skoczek (2219392)" userId="S::2219392@student.uwtsd.ac.uk::297149ff-17fc-4bf9-ac60-a7f756fa3a7e" providerId="AD" clId="Web-{BA088795-17B2-6169-F45B-EC5CD4F019BF}" dt="2023-05-31T10:33:48.294" v="2205"/>
          <ac:spMkLst>
            <pc:docMk/>
            <pc:sldMk cId="3045097858" sldId="263"/>
            <ac:spMk id="30" creationId="{AC8EEB0F-BA72-49AC-956F-331B60FDE79E}"/>
          </ac:spMkLst>
        </pc:spChg>
        <pc:spChg chg="add del">
          <ac:chgData name="Paulina Skoczek (2219392)" userId="S::2219392@student.uwtsd.ac.uk::297149ff-17fc-4bf9-ac60-a7f756fa3a7e" providerId="AD" clId="Web-{BA088795-17B2-6169-F45B-EC5CD4F019BF}" dt="2023-05-31T10:33:48.294" v="2205"/>
          <ac:spMkLst>
            <pc:docMk/>
            <pc:sldMk cId="3045097858" sldId="263"/>
            <ac:spMk id="31" creationId="{805C4C40-D70E-4C4F-B228-98A0A6132603}"/>
          </ac:spMkLst>
        </pc:spChg>
        <pc:spChg chg="add del">
          <ac:chgData name="Paulina Skoczek (2219392)" userId="S::2219392@student.uwtsd.ac.uk::297149ff-17fc-4bf9-ac60-a7f756fa3a7e" providerId="AD" clId="Web-{BA088795-17B2-6169-F45B-EC5CD4F019BF}" dt="2023-05-31T10:33:48.294" v="2205"/>
          <ac:spMkLst>
            <pc:docMk/>
            <pc:sldMk cId="3045097858" sldId="263"/>
            <ac:spMk id="32" creationId="{8CC700D5-9809-43F4-89D5-7DBBCB0DCC10}"/>
          </ac:spMkLst>
        </pc:spChg>
        <pc:spChg chg="add del">
          <ac:chgData name="Paulina Skoczek (2219392)" userId="S::2219392@student.uwtsd.ac.uk::297149ff-17fc-4bf9-ac60-a7f756fa3a7e" providerId="AD" clId="Web-{BA088795-17B2-6169-F45B-EC5CD4F019BF}" dt="2023-05-31T10:33:52.810" v="2207"/>
          <ac:spMkLst>
            <pc:docMk/>
            <pc:sldMk cId="3045097858" sldId="263"/>
            <ac:spMk id="37" creationId="{02D44074-0B69-4F0C-A7B3-5645CE40D8E3}"/>
          </ac:spMkLst>
        </pc:spChg>
        <pc:spChg chg="add">
          <ac:chgData name="Paulina Skoczek (2219392)" userId="S::2219392@student.uwtsd.ac.uk::297149ff-17fc-4bf9-ac60-a7f756fa3a7e" providerId="AD" clId="Web-{BA088795-17B2-6169-F45B-EC5CD4F019BF}" dt="2023-05-31T10:33:52.857" v="2208"/>
          <ac:spMkLst>
            <pc:docMk/>
            <pc:sldMk cId="3045097858" sldId="263"/>
            <ac:spMk id="39" creationId="{AC8EEB0F-BA72-49AC-956F-331B60FDE79E}"/>
          </ac:spMkLst>
        </pc:spChg>
        <pc:spChg chg="add">
          <ac:chgData name="Paulina Skoczek (2219392)" userId="S::2219392@student.uwtsd.ac.uk::297149ff-17fc-4bf9-ac60-a7f756fa3a7e" providerId="AD" clId="Web-{BA088795-17B2-6169-F45B-EC5CD4F019BF}" dt="2023-05-31T10:33:52.857" v="2208"/>
          <ac:spMkLst>
            <pc:docMk/>
            <pc:sldMk cId="3045097858" sldId="263"/>
            <ac:spMk id="40" creationId="{8CC700D5-9809-43F4-89D5-7DBBCB0DCC10}"/>
          </ac:spMkLst>
        </pc:spChg>
        <pc:spChg chg="add">
          <ac:chgData name="Paulina Skoczek (2219392)" userId="S::2219392@student.uwtsd.ac.uk::297149ff-17fc-4bf9-ac60-a7f756fa3a7e" providerId="AD" clId="Web-{BA088795-17B2-6169-F45B-EC5CD4F019BF}" dt="2023-05-31T10:33:52.857" v="2208"/>
          <ac:spMkLst>
            <pc:docMk/>
            <pc:sldMk cId="3045097858" sldId="263"/>
            <ac:spMk id="41" creationId="{C7163242-6303-46DC-BAC1-2A204F061321}"/>
          </ac:spMkLst>
        </pc:spChg>
        <pc:spChg chg="add">
          <ac:chgData name="Paulina Skoczek (2219392)" userId="S::2219392@student.uwtsd.ac.uk::297149ff-17fc-4bf9-ac60-a7f756fa3a7e" providerId="AD" clId="Web-{BA088795-17B2-6169-F45B-EC5CD4F019BF}" dt="2023-05-31T10:33:52.857" v="2208"/>
          <ac:spMkLst>
            <pc:docMk/>
            <pc:sldMk cId="3045097858" sldId="263"/>
            <ac:spMk id="42" creationId="{805C4C40-D70E-4C4F-B228-98A0A6132603}"/>
          </ac:spMkLst>
        </pc:spChg>
        <pc:grpChg chg="add del">
          <ac:chgData name="Paulina Skoczek (2219392)" userId="S::2219392@student.uwtsd.ac.uk::297149ff-17fc-4bf9-ac60-a7f756fa3a7e" providerId="AD" clId="Web-{BA088795-17B2-6169-F45B-EC5CD4F019BF}" dt="2023-05-31T10:33:48.294" v="2205"/>
          <ac:grpSpMkLst>
            <pc:docMk/>
            <pc:sldMk cId="3045097858" sldId="263"/>
            <ac:grpSpMk id="33" creationId="{06536C0D-2219-44F1-94EC-B9A56501DB36}"/>
          </ac:grpSpMkLst>
        </pc:grpChg>
        <pc:grpChg chg="add">
          <ac:chgData name="Paulina Skoczek (2219392)" userId="S::2219392@student.uwtsd.ac.uk::297149ff-17fc-4bf9-ac60-a7f756fa3a7e" providerId="AD" clId="Web-{BA088795-17B2-6169-F45B-EC5CD4F019BF}" dt="2023-05-31T10:33:52.857" v="2208"/>
          <ac:grpSpMkLst>
            <pc:docMk/>
            <pc:sldMk cId="3045097858" sldId="263"/>
            <ac:grpSpMk id="43" creationId="{06536C0D-2219-44F1-94EC-B9A56501DB36}"/>
          </ac:grpSpMkLst>
        </pc:grpChg>
        <pc:picChg chg="add mod ord">
          <ac:chgData name="Paulina Skoczek (2219392)" userId="S::2219392@student.uwtsd.ac.uk::297149ff-17fc-4bf9-ac60-a7f756fa3a7e" providerId="AD" clId="Web-{BA088795-17B2-6169-F45B-EC5CD4F019BF}" dt="2023-05-31T10:33:52.857" v="2208"/>
          <ac:picMkLst>
            <pc:docMk/>
            <pc:sldMk cId="3045097858" sldId="263"/>
            <ac:picMk id="4" creationId="{1D31A275-526B-D453-965C-E34B2D2AA78B}"/>
          </ac:picMkLst>
        </pc:picChg>
        <pc:picChg chg="add del mod ord">
          <ac:chgData name="Paulina Skoczek (2219392)" userId="S::2219392@student.uwtsd.ac.uk::297149ff-17fc-4bf9-ac60-a7f756fa3a7e" providerId="AD" clId="Web-{BA088795-17B2-6169-F45B-EC5CD4F019BF}" dt="2023-05-31T11:05:59.119" v="2276"/>
          <ac:picMkLst>
            <pc:docMk/>
            <pc:sldMk cId="3045097858" sldId="263"/>
            <ac:picMk id="5" creationId="{CE9C1FEC-1434-C3C6-C2D1-1884BB9775A2}"/>
          </ac:picMkLst>
        </pc:picChg>
        <pc:picChg chg="add del mod">
          <ac:chgData name="Paulina Skoczek (2219392)" userId="S::2219392@student.uwtsd.ac.uk::297149ff-17fc-4bf9-ac60-a7f756fa3a7e" providerId="AD" clId="Web-{BA088795-17B2-6169-F45B-EC5CD4F019BF}" dt="2023-05-31T10:37:25.025" v="2214"/>
          <ac:picMkLst>
            <pc:docMk/>
            <pc:sldMk cId="3045097858" sldId="263"/>
            <ac:picMk id="6" creationId="{02DC372D-002D-0268-0B49-3AE8FC9D9F76}"/>
          </ac:picMkLst>
        </pc:picChg>
        <pc:picChg chg="add mod">
          <ac:chgData name="Paulina Skoczek (2219392)" userId="S::2219392@student.uwtsd.ac.uk::297149ff-17fc-4bf9-ac60-a7f756fa3a7e" providerId="AD" clId="Web-{BA088795-17B2-6169-F45B-EC5CD4F019BF}" dt="2023-05-31T11:06:28.027" v="2282" actId="1076"/>
          <ac:picMkLst>
            <pc:docMk/>
            <pc:sldMk cId="3045097858" sldId="263"/>
            <ac:picMk id="7" creationId="{B70F1A06-DF8D-152D-23F1-C139ACE974D6}"/>
          </ac:picMkLst>
        </pc:picChg>
      </pc:sldChg>
      <pc:sldChg chg="addSp delSp modSp new ord">
        <pc:chgData name="Paulina Skoczek (2219392)" userId="S::2219392@student.uwtsd.ac.uk::297149ff-17fc-4bf9-ac60-a7f756fa3a7e" providerId="AD" clId="Web-{BA088795-17B2-6169-F45B-EC5CD4F019BF}" dt="2023-05-31T11:06:40.965" v="2284"/>
        <pc:sldMkLst>
          <pc:docMk/>
          <pc:sldMk cId="3199129999" sldId="264"/>
        </pc:sldMkLst>
        <pc:spChg chg="mod">
          <ac:chgData name="Paulina Skoczek (2219392)" userId="S::2219392@student.uwtsd.ac.uk::297149ff-17fc-4bf9-ac60-a7f756fa3a7e" providerId="AD" clId="Web-{BA088795-17B2-6169-F45B-EC5CD4F019BF}" dt="2023-05-31T10:46:51.884" v="2232" actId="1076"/>
          <ac:spMkLst>
            <pc:docMk/>
            <pc:sldMk cId="3199129999" sldId="264"/>
            <ac:spMk id="2" creationId="{238825B6-0080-4AFC-17D8-7CABCC0DD7AC}"/>
          </ac:spMkLst>
        </pc:spChg>
        <pc:spChg chg="del">
          <ac:chgData name="Paulina Skoczek (2219392)" userId="S::2219392@student.uwtsd.ac.uk::297149ff-17fc-4bf9-ac60-a7f756fa3a7e" providerId="AD" clId="Web-{BA088795-17B2-6169-F45B-EC5CD4F019BF}" dt="2023-05-31T10:46:24.914" v="2227"/>
          <ac:spMkLst>
            <pc:docMk/>
            <pc:sldMk cId="3199129999" sldId="264"/>
            <ac:spMk id="3" creationId="{7621C924-8292-F82A-ED84-90814EE6B50C}"/>
          </ac:spMkLst>
        </pc:spChg>
        <pc:picChg chg="add mod ord">
          <ac:chgData name="Paulina Skoczek (2219392)" userId="S::2219392@student.uwtsd.ac.uk::297149ff-17fc-4bf9-ac60-a7f756fa3a7e" providerId="AD" clId="Web-{BA088795-17B2-6169-F45B-EC5CD4F019BF}" dt="2023-05-31T10:47:01.994" v="2235" actId="1076"/>
          <ac:picMkLst>
            <pc:docMk/>
            <pc:sldMk cId="3199129999" sldId="264"/>
            <ac:picMk id="4" creationId="{2D93FBA2-3A42-A457-0678-9A0B6D12C74E}"/>
          </ac:picMkLst>
        </pc:picChg>
      </pc:sldChg>
      <pc:sldChg chg="new">
        <pc:chgData name="Paulina Skoczek (2219392)" userId="S::2219392@student.uwtsd.ac.uk::297149ff-17fc-4bf9-ac60-a7f756fa3a7e" providerId="AD" clId="Web-{BA088795-17B2-6169-F45B-EC5CD4F019BF}" dt="2023-05-31T11:06:35.808" v="2283"/>
        <pc:sldMkLst>
          <pc:docMk/>
          <pc:sldMk cId="57010313" sldId="265"/>
        </pc:sldMkLst>
      </pc:sldChg>
    </pc:docChg>
  </pc:docChgLst>
  <pc:docChgLst>
    <pc:chgData name="Paulina Skoczek (2219392)" userId="S::2219392@student.uwtsd.ac.uk::297149ff-17fc-4bf9-ac60-a7f756fa3a7e" providerId="AD" clId="Web-{251D57C9-C0BE-D182-A2B6-000044A4ECD9}"/>
    <pc:docChg chg="modSld">
      <pc:chgData name="Paulina Skoczek (2219392)" userId="S::2219392@student.uwtsd.ac.uk::297149ff-17fc-4bf9-ac60-a7f756fa3a7e" providerId="AD" clId="Web-{251D57C9-C0BE-D182-A2B6-000044A4ECD9}" dt="2023-06-05T17:06:41.151" v="46"/>
      <pc:docMkLst>
        <pc:docMk/>
      </pc:docMkLst>
      <pc:sldChg chg="addSp delSp modSp">
        <pc:chgData name="Paulina Skoczek (2219392)" userId="S::2219392@student.uwtsd.ac.uk::297149ff-17fc-4bf9-ac60-a7f756fa3a7e" providerId="AD" clId="Web-{251D57C9-C0BE-D182-A2B6-000044A4ECD9}" dt="2023-06-05T17:02:04.108" v="26"/>
        <pc:sldMkLst>
          <pc:docMk/>
          <pc:sldMk cId="3045097858" sldId="263"/>
        </pc:sldMkLst>
        <pc:picChg chg="add del mod">
          <ac:chgData name="Paulina Skoczek (2219392)" userId="S::2219392@student.uwtsd.ac.uk::297149ff-17fc-4bf9-ac60-a7f756fa3a7e" providerId="AD" clId="Web-{251D57C9-C0BE-D182-A2B6-000044A4ECD9}" dt="2023-06-05T17:02:04.108" v="26"/>
          <ac:picMkLst>
            <pc:docMk/>
            <pc:sldMk cId="3045097858" sldId="263"/>
            <ac:picMk id="3" creationId="{779AFD4B-826F-9498-2F1C-069A49A058C2}"/>
          </ac:picMkLst>
        </pc:picChg>
        <pc:picChg chg="add del">
          <ac:chgData name="Paulina Skoczek (2219392)" userId="S::2219392@student.uwtsd.ac.uk::297149ff-17fc-4bf9-ac60-a7f756fa3a7e" providerId="AD" clId="Web-{251D57C9-C0BE-D182-A2B6-000044A4ECD9}" dt="2023-06-05T17:01:58.733" v="24"/>
          <ac:picMkLst>
            <pc:docMk/>
            <pc:sldMk cId="3045097858" sldId="263"/>
            <ac:picMk id="4" creationId="{1D31A275-526B-D453-965C-E34B2D2AA78B}"/>
          </ac:picMkLst>
        </pc:picChg>
      </pc:sldChg>
      <pc:sldChg chg="addSp delSp modSp">
        <pc:chgData name="Paulina Skoczek (2219392)" userId="S::2219392@student.uwtsd.ac.uk::297149ff-17fc-4bf9-ac60-a7f756fa3a7e" providerId="AD" clId="Web-{251D57C9-C0BE-D182-A2B6-000044A4ECD9}" dt="2023-06-05T17:04:50.912" v="45"/>
        <pc:sldMkLst>
          <pc:docMk/>
          <pc:sldMk cId="2808456352" sldId="267"/>
        </pc:sldMkLst>
        <pc:spChg chg="mod ord">
          <ac:chgData name="Paulina Skoczek (2219392)" userId="S::2219392@student.uwtsd.ac.uk::297149ff-17fc-4bf9-ac60-a7f756fa3a7e" providerId="AD" clId="Web-{251D57C9-C0BE-D182-A2B6-000044A4ECD9}" dt="2023-06-05T17:04:50.912" v="44"/>
          <ac:spMkLst>
            <pc:docMk/>
            <pc:sldMk cId="2808456352" sldId="267"/>
            <ac:spMk id="3" creationId="{6BBFA414-A5E5-EDCA-CE38-E244D60C006B}"/>
          </ac:spMkLst>
        </pc:spChg>
        <pc:spChg chg="add del">
          <ac:chgData name="Paulina Skoczek (2219392)" userId="S::2219392@student.uwtsd.ac.uk::297149ff-17fc-4bf9-ac60-a7f756fa3a7e" providerId="AD" clId="Web-{251D57C9-C0BE-D182-A2B6-000044A4ECD9}" dt="2023-06-05T16:58:54.038" v="14"/>
          <ac:spMkLst>
            <pc:docMk/>
            <pc:sldMk cId="2808456352" sldId="267"/>
            <ac:spMk id="8" creationId="{D009D6D5-DAC2-4A8B-A17A-E206B9012D09}"/>
          </ac:spMkLst>
        </pc:spChg>
        <pc:spChg chg="add del">
          <ac:chgData name="Paulina Skoczek (2219392)" userId="S::2219392@student.uwtsd.ac.uk::297149ff-17fc-4bf9-ac60-a7f756fa3a7e" providerId="AD" clId="Web-{251D57C9-C0BE-D182-A2B6-000044A4ECD9}" dt="2023-06-05T16:59:07.273" v="19"/>
          <ac:spMkLst>
            <pc:docMk/>
            <pc:sldMk cId="2808456352" sldId="267"/>
            <ac:spMk id="10" creationId="{835EF3DD-7D43-4A27-8967-A92FD8CC9365}"/>
          </ac:spMkLst>
        </pc:spChg>
        <pc:spChg chg="add del">
          <ac:chgData name="Paulina Skoczek (2219392)" userId="S::2219392@student.uwtsd.ac.uk::297149ff-17fc-4bf9-ac60-a7f756fa3a7e" providerId="AD" clId="Web-{251D57C9-C0BE-D182-A2B6-000044A4ECD9}" dt="2023-06-05T16:59:07.273" v="19"/>
          <ac:spMkLst>
            <pc:docMk/>
            <pc:sldMk cId="2808456352" sldId="267"/>
            <ac:spMk id="12" creationId="{460B0EFB-53ED-4F35-B05D-F658EA021C65}"/>
          </ac:spMkLst>
        </pc:spChg>
        <pc:spChg chg="add del">
          <ac:chgData name="Paulina Skoczek (2219392)" userId="S::2219392@student.uwtsd.ac.uk::297149ff-17fc-4bf9-ac60-a7f756fa3a7e" providerId="AD" clId="Web-{251D57C9-C0BE-D182-A2B6-000044A4ECD9}" dt="2023-06-05T16:59:07.273" v="18"/>
          <ac:spMkLst>
            <pc:docMk/>
            <pc:sldMk cId="2808456352" sldId="267"/>
            <ac:spMk id="17" creationId="{F13C74B1-5B17-4795-BED0-7140497B445A}"/>
          </ac:spMkLst>
        </pc:spChg>
        <pc:spChg chg="add del">
          <ac:chgData name="Paulina Skoczek (2219392)" userId="S::2219392@student.uwtsd.ac.uk::297149ff-17fc-4bf9-ac60-a7f756fa3a7e" providerId="AD" clId="Web-{251D57C9-C0BE-D182-A2B6-000044A4ECD9}" dt="2023-06-05T16:59:07.273" v="18"/>
          <ac:spMkLst>
            <pc:docMk/>
            <pc:sldMk cId="2808456352" sldId="267"/>
            <ac:spMk id="19" creationId="{D4974D33-8DC5-464E-8C6D-BE58F0669C17}"/>
          </ac:spMkLst>
        </pc:spChg>
        <pc:spChg chg="add del">
          <ac:chgData name="Paulina Skoczek (2219392)" userId="S::2219392@student.uwtsd.ac.uk::297149ff-17fc-4bf9-ac60-a7f756fa3a7e" providerId="AD" clId="Web-{251D57C9-C0BE-D182-A2B6-000044A4ECD9}" dt="2023-06-05T17:02:32.313" v="29"/>
          <ac:spMkLst>
            <pc:docMk/>
            <pc:sldMk cId="2808456352" sldId="267"/>
            <ac:spMk id="24" creationId="{04812C46-200A-4DEB-A05E-3ED6C68C2387}"/>
          </ac:spMkLst>
        </pc:spChg>
        <pc:spChg chg="add del">
          <ac:chgData name="Paulina Skoczek (2219392)" userId="S::2219392@student.uwtsd.ac.uk::297149ff-17fc-4bf9-ac60-a7f756fa3a7e" providerId="AD" clId="Web-{251D57C9-C0BE-D182-A2B6-000044A4ECD9}" dt="2023-06-05T17:02:32.313" v="29"/>
          <ac:spMkLst>
            <pc:docMk/>
            <pc:sldMk cId="2808456352" sldId="267"/>
            <ac:spMk id="25" creationId="{D1EA859B-E555-4109-94F3-6700E046E008}"/>
          </ac:spMkLst>
        </pc:spChg>
        <pc:spChg chg="add del">
          <ac:chgData name="Paulina Skoczek (2219392)" userId="S::2219392@student.uwtsd.ac.uk::297149ff-17fc-4bf9-ac60-a7f756fa3a7e" providerId="AD" clId="Web-{251D57C9-C0BE-D182-A2B6-000044A4ECD9}" dt="2023-06-05T17:02:32.297" v="28"/>
          <ac:spMkLst>
            <pc:docMk/>
            <pc:sldMk cId="2808456352" sldId="267"/>
            <ac:spMk id="30" creationId="{04812C46-200A-4DEB-A05E-3ED6C68C2387}"/>
          </ac:spMkLst>
        </pc:spChg>
        <pc:spChg chg="add del">
          <ac:chgData name="Paulina Skoczek (2219392)" userId="S::2219392@student.uwtsd.ac.uk::297149ff-17fc-4bf9-ac60-a7f756fa3a7e" providerId="AD" clId="Web-{251D57C9-C0BE-D182-A2B6-000044A4ECD9}" dt="2023-06-05T17:04:50.912" v="45"/>
          <ac:spMkLst>
            <pc:docMk/>
            <pc:sldMk cId="2808456352" sldId="267"/>
            <ac:spMk id="32" creationId="{3EBE8569-6AEC-4B8C-8D53-2DE337CDBA65}"/>
          </ac:spMkLst>
        </pc:spChg>
        <pc:spChg chg="add del">
          <ac:chgData name="Paulina Skoczek (2219392)" userId="S::2219392@student.uwtsd.ac.uk::297149ff-17fc-4bf9-ac60-a7f756fa3a7e" providerId="AD" clId="Web-{251D57C9-C0BE-D182-A2B6-000044A4ECD9}" dt="2023-06-05T17:04:50.912" v="45"/>
          <ac:spMkLst>
            <pc:docMk/>
            <pc:sldMk cId="2808456352" sldId="267"/>
            <ac:spMk id="33" creationId="{8FC9BE17-9A7B-462D-AE50-3D8777387304}"/>
          </ac:spMkLst>
        </pc:spChg>
        <pc:spChg chg="add del">
          <ac:chgData name="Paulina Skoczek (2219392)" userId="S::2219392@student.uwtsd.ac.uk::297149ff-17fc-4bf9-ac60-a7f756fa3a7e" providerId="AD" clId="Web-{251D57C9-C0BE-D182-A2B6-000044A4ECD9}" dt="2023-06-05T17:04:50.912" v="45"/>
          <ac:spMkLst>
            <pc:docMk/>
            <pc:sldMk cId="2808456352" sldId="267"/>
            <ac:spMk id="34" creationId="{55D4142C-5077-457F-A6AD-3FECFDB39685}"/>
          </ac:spMkLst>
        </pc:spChg>
        <pc:spChg chg="add del">
          <ac:chgData name="Paulina Skoczek (2219392)" userId="S::2219392@student.uwtsd.ac.uk::297149ff-17fc-4bf9-ac60-a7f756fa3a7e" providerId="AD" clId="Web-{251D57C9-C0BE-D182-A2B6-000044A4ECD9}" dt="2023-06-05T17:04:50.912" v="45"/>
          <ac:spMkLst>
            <pc:docMk/>
            <pc:sldMk cId="2808456352" sldId="267"/>
            <ac:spMk id="36" creationId="{7A5F0580-5EE9-419F-96EE-B6529EF6E7D0}"/>
          </ac:spMkLst>
        </pc:spChg>
        <pc:spChg chg="add del">
          <ac:chgData name="Paulina Skoczek (2219392)" userId="S::2219392@student.uwtsd.ac.uk::297149ff-17fc-4bf9-ac60-a7f756fa3a7e" providerId="AD" clId="Web-{251D57C9-C0BE-D182-A2B6-000044A4ECD9}" dt="2023-06-05T17:04:50.912" v="44"/>
          <ac:spMkLst>
            <pc:docMk/>
            <pc:sldMk cId="2808456352" sldId="267"/>
            <ac:spMk id="41" creationId="{9F27744B-47AB-4459-8C2F-1D5EE63A3E09}"/>
          </ac:spMkLst>
        </pc:spChg>
        <pc:spChg chg="add del">
          <ac:chgData name="Paulina Skoczek (2219392)" userId="S::2219392@student.uwtsd.ac.uk::297149ff-17fc-4bf9-ac60-a7f756fa3a7e" providerId="AD" clId="Web-{251D57C9-C0BE-D182-A2B6-000044A4ECD9}" dt="2023-06-05T17:04:50.912" v="44"/>
          <ac:spMkLst>
            <pc:docMk/>
            <pc:sldMk cId="2808456352" sldId="267"/>
            <ac:spMk id="43" creationId="{7D266DCC-5218-4AE0-B964-6FC2EA3BDF21}"/>
          </ac:spMkLst>
        </pc:spChg>
        <pc:spChg chg="add del">
          <ac:chgData name="Paulina Skoczek (2219392)" userId="S::2219392@student.uwtsd.ac.uk::297149ff-17fc-4bf9-ac60-a7f756fa3a7e" providerId="AD" clId="Web-{251D57C9-C0BE-D182-A2B6-000044A4ECD9}" dt="2023-06-05T17:04:50.912" v="44"/>
          <ac:spMkLst>
            <pc:docMk/>
            <pc:sldMk cId="2808456352" sldId="267"/>
            <ac:spMk id="45" creationId="{973DE4F1-1583-4AE3-9696-9659D27C5F66}"/>
          </ac:spMkLst>
        </pc:spChg>
        <pc:spChg chg="add del">
          <ac:chgData name="Paulina Skoczek (2219392)" userId="S::2219392@student.uwtsd.ac.uk::297149ff-17fc-4bf9-ac60-a7f756fa3a7e" providerId="AD" clId="Web-{251D57C9-C0BE-D182-A2B6-000044A4ECD9}" dt="2023-06-05T17:04:50.912" v="44"/>
          <ac:spMkLst>
            <pc:docMk/>
            <pc:sldMk cId="2808456352" sldId="267"/>
            <ac:spMk id="47" creationId="{D6297641-8B9F-4767-9606-8A11313227BF}"/>
          </ac:spMkLst>
        </pc:spChg>
        <pc:spChg chg="add del">
          <ac:chgData name="Paulina Skoczek (2219392)" userId="S::2219392@student.uwtsd.ac.uk::297149ff-17fc-4bf9-ac60-a7f756fa3a7e" providerId="AD" clId="Web-{251D57C9-C0BE-D182-A2B6-000044A4ECD9}" dt="2023-06-05T17:04:50.912" v="44"/>
          <ac:spMkLst>
            <pc:docMk/>
            <pc:sldMk cId="2808456352" sldId="267"/>
            <ac:spMk id="49" creationId="{FD3C8959-A2A1-469E-8619-82F077E33FE5}"/>
          </ac:spMkLst>
        </pc:spChg>
        <pc:spChg chg="add">
          <ac:chgData name="Paulina Skoczek (2219392)" userId="S::2219392@student.uwtsd.ac.uk::297149ff-17fc-4bf9-ac60-a7f756fa3a7e" providerId="AD" clId="Web-{251D57C9-C0BE-D182-A2B6-000044A4ECD9}" dt="2023-06-05T17:04:50.912" v="45"/>
          <ac:spMkLst>
            <pc:docMk/>
            <pc:sldMk cId="2808456352" sldId="267"/>
            <ac:spMk id="51" creationId="{8FC9BE17-9A7B-462D-AE50-3D8777387304}"/>
          </ac:spMkLst>
        </pc:spChg>
        <pc:spChg chg="add">
          <ac:chgData name="Paulina Skoczek (2219392)" userId="S::2219392@student.uwtsd.ac.uk::297149ff-17fc-4bf9-ac60-a7f756fa3a7e" providerId="AD" clId="Web-{251D57C9-C0BE-D182-A2B6-000044A4ECD9}" dt="2023-06-05T17:04:50.912" v="45"/>
          <ac:spMkLst>
            <pc:docMk/>
            <pc:sldMk cId="2808456352" sldId="267"/>
            <ac:spMk id="52" creationId="{3EBE8569-6AEC-4B8C-8D53-2DE337CDBA65}"/>
          </ac:spMkLst>
        </pc:spChg>
        <pc:spChg chg="add">
          <ac:chgData name="Paulina Skoczek (2219392)" userId="S::2219392@student.uwtsd.ac.uk::297149ff-17fc-4bf9-ac60-a7f756fa3a7e" providerId="AD" clId="Web-{251D57C9-C0BE-D182-A2B6-000044A4ECD9}" dt="2023-06-05T17:04:50.912" v="45"/>
          <ac:spMkLst>
            <pc:docMk/>
            <pc:sldMk cId="2808456352" sldId="267"/>
            <ac:spMk id="53" creationId="{55D4142C-5077-457F-A6AD-3FECFDB39685}"/>
          </ac:spMkLst>
        </pc:spChg>
        <pc:spChg chg="add">
          <ac:chgData name="Paulina Skoczek (2219392)" userId="S::2219392@student.uwtsd.ac.uk::297149ff-17fc-4bf9-ac60-a7f756fa3a7e" providerId="AD" clId="Web-{251D57C9-C0BE-D182-A2B6-000044A4ECD9}" dt="2023-06-05T17:04:50.912" v="45"/>
          <ac:spMkLst>
            <pc:docMk/>
            <pc:sldMk cId="2808456352" sldId="267"/>
            <ac:spMk id="54" creationId="{7A5F0580-5EE9-419F-96EE-B6529EF6E7D0}"/>
          </ac:spMkLst>
        </pc:spChg>
        <pc:picChg chg="add mod ord">
          <ac:chgData name="Paulina Skoczek (2219392)" userId="S::2219392@student.uwtsd.ac.uk::297149ff-17fc-4bf9-ac60-a7f756fa3a7e" providerId="AD" clId="Web-{251D57C9-C0BE-D182-A2B6-000044A4ECD9}" dt="2023-06-05T17:04:50.912" v="44"/>
          <ac:picMkLst>
            <pc:docMk/>
            <pc:sldMk cId="2808456352" sldId="267"/>
            <ac:picMk id="2" creationId="{D6751644-CB99-6819-F841-CC223FEFCDD3}"/>
          </ac:picMkLst>
        </pc:picChg>
        <pc:picChg chg="add del mod">
          <ac:chgData name="Paulina Skoczek (2219392)" userId="S::2219392@student.uwtsd.ac.uk::297149ff-17fc-4bf9-ac60-a7f756fa3a7e" providerId="AD" clId="Web-{251D57C9-C0BE-D182-A2B6-000044A4ECD9}" dt="2023-06-05T17:00:01.228" v="21"/>
          <ac:picMkLst>
            <pc:docMk/>
            <pc:sldMk cId="2808456352" sldId="267"/>
            <ac:picMk id="4" creationId="{5C89872B-E378-419F-E534-10C01589DD08}"/>
          </ac:picMkLst>
        </pc:picChg>
        <pc:picChg chg="del">
          <ac:chgData name="Paulina Skoczek (2219392)" userId="S::2219392@student.uwtsd.ac.uk::297149ff-17fc-4bf9-ac60-a7f756fa3a7e" providerId="AD" clId="Web-{251D57C9-C0BE-D182-A2B6-000044A4ECD9}" dt="2023-06-05T16:58:46.210" v="12"/>
          <ac:picMkLst>
            <pc:docMk/>
            <pc:sldMk cId="2808456352" sldId="267"/>
            <ac:picMk id="5" creationId="{4D7892CC-3E2C-9DF2-A04D-184543ED0272}"/>
          </ac:picMkLst>
        </pc:picChg>
        <pc:picChg chg="add del mod">
          <ac:chgData name="Paulina Skoczek (2219392)" userId="S::2219392@student.uwtsd.ac.uk::297149ff-17fc-4bf9-ac60-a7f756fa3a7e" providerId="AD" clId="Web-{251D57C9-C0BE-D182-A2B6-000044A4ECD9}" dt="2023-06-05T17:03:48.909" v="35"/>
          <ac:picMkLst>
            <pc:docMk/>
            <pc:sldMk cId="2808456352" sldId="267"/>
            <ac:picMk id="6" creationId="{E693B758-07AA-2837-376F-31337C0B04DD}"/>
          </ac:picMkLst>
        </pc:picChg>
      </pc:sldChg>
      <pc:sldChg chg="addSp delSp modSp">
        <pc:chgData name="Paulina Skoczek (2219392)" userId="S::2219392@student.uwtsd.ac.uk::297149ff-17fc-4bf9-ac60-a7f756fa3a7e" providerId="AD" clId="Web-{251D57C9-C0BE-D182-A2B6-000044A4ECD9}" dt="2023-06-05T17:06:41.151" v="46"/>
        <pc:sldMkLst>
          <pc:docMk/>
          <pc:sldMk cId="1196370485" sldId="269"/>
        </pc:sldMkLst>
        <pc:spChg chg="mod ord">
          <ac:chgData name="Paulina Skoczek (2219392)" userId="S::2219392@student.uwtsd.ac.uk::297149ff-17fc-4bf9-ac60-a7f756fa3a7e" providerId="AD" clId="Web-{251D57C9-C0BE-D182-A2B6-000044A4ECD9}" dt="2023-06-05T17:06:41.151" v="46"/>
          <ac:spMkLst>
            <pc:docMk/>
            <pc:sldMk cId="1196370485" sldId="269"/>
            <ac:spMk id="3" creationId="{119B22B5-A279-60EC-548F-71C9BAC8E583}"/>
          </ac:spMkLst>
        </pc:spChg>
        <pc:spChg chg="del">
          <ac:chgData name="Paulina Skoczek (2219392)" userId="S::2219392@student.uwtsd.ac.uk::297149ff-17fc-4bf9-ac60-a7f756fa3a7e" providerId="AD" clId="Web-{251D57C9-C0BE-D182-A2B6-000044A4ECD9}" dt="2023-06-05T16:57:28.003" v="3"/>
          <ac:spMkLst>
            <pc:docMk/>
            <pc:sldMk cId="1196370485" sldId="269"/>
            <ac:spMk id="9" creationId="{2C61293E-6EBE-43EF-A52C-9BEBFD7679D4}"/>
          </ac:spMkLst>
        </pc:spChg>
        <pc:spChg chg="del">
          <ac:chgData name="Paulina Skoczek (2219392)" userId="S::2219392@student.uwtsd.ac.uk::297149ff-17fc-4bf9-ac60-a7f756fa3a7e" providerId="AD" clId="Web-{251D57C9-C0BE-D182-A2B6-000044A4ECD9}" dt="2023-06-05T16:57:28.003" v="3"/>
          <ac:spMkLst>
            <pc:docMk/>
            <pc:sldMk cId="1196370485" sldId="269"/>
            <ac:spMk id="11" creationId="{3FCFB1DE-0B7E-48CC-BA90-B2AB0889F9D6}"/>
          </ac:spMkLst>
        </pc:spChg>
        <pc:spChg chg="add del">
          <ac:chgData name="Paulina Skoczek (2219392)" userId="S::2219392@student.uwtsd.ac.uk::297149ff-17fc-4bf9-ac60-a7f756fa3a7e" providerId="AD" clId="Web-{251D57C9-C0BE-D182-A2B6-000044A4ECD9}" dt="2023-06-05T16:58:19.193" v="9"/>
          <ac:spMkLst>
            <pc:docMk/>
            <pc:sldMk cId="1196370485" sldId="269"/>
            <ac:spMk id="16" creationId="{F13C74B1-5B17-4795-BED0-7140497B445A}"/>
          </ac:spMkLst>
        </pc:spChg>
        <pc:spChg chg="add del">
          <ac:chgData name="Paulina Skoczek (2219392)" userId="S::2219392@student.uwtsd.ac.uk::297149ff-17fc-4bf9-ac60-a7f756fa3a7e" providerId="AD" clId="Web-{251D57C9-C0BE-D182-A2B6-000044A4ECD9}" dt="2023-06-05T16:58:19.193" v="9"/>
          <ac:spMkLst>
            <pc:docMk/>
            <pc:sldMk cId="1196370485" sldId="269"/>
            <ac:spMk id="18" creationId="{D4974D33-8DC5-464E-8C6D-BE58F0669C17}"/>
          </ac:spMkLst>
        </pc:spChg>
        <pc:spChg chg="add del">
          <ac:chgData name="Paulina Skoczek (2219392)" userId="S::2219392@student.uwtsd.ac.uk::297149ff-17fc-4bf9-ac60-a7f756fa3a7e" providerId="AD" clId="Web-{251D57C9-C0BE-D182-A2B6-000044A4ECD9}" dt="2023-06-05T16:57:36.754" v="6"/>
          <ac:spMkLst>
            <pc:docMk/>
            <pc:sldMk cId="1196370485" sldId="269"/>
            <ac:spMk id="23" creationId="{04812C46-200A-4DEB-A05E-3ED6C68C2387}"/>
          </ac:spMkLst>
        </pc:spChg>
        <pc:spChg chg="add del">
          <ac:chgData name="Paulina Skoczek (2219392)" userId="S::2219392@student.uwtsd.ac.uk::297149ff-17fc-4bf9-ac60-a7f756fa3a7e" providerId="AD" clId="Web-{251D57C9-C0BE-D182-A2B6-000044A4ECD9}" dt="2023-06-05T16:57:36.754" v="6"/>
          <ac:spMkLst>
            <pc:docMk/>
            <pc:sldMk cId="1196370485" sldId="269"/>
            <ac:spMk id="25" creationId="{D1EA859B-E555-4109-94F3-6700E046E008}"/>
          </ac:spMkLst>
        </pc:spChg>
        <pc:spChg chg="add del">
          <ac:chgData name="Paulina Skoczek (2219392)" userId="S::2219392@student.uwtsd.ac.uk::297149ff-17fc-4bf9-ac60-a7f756fa3a7e" providerId="AD" clId="Web-{251D57C9-C0BE-D182-A2B6-000044A4ECD9}" dt="2023-06-05T16:58:19.193" v="8"/>
          <ac:spMkLst>
            <pc:docMk/>
            <pc:sldMk cId="1196370485" sldId="269"/>
            <ac:spMk id="27" creationId="{04812C46-200A-4DEB-A05E-3ED6C68C2387}"/>
          </ac:spMkLst>
        </pc:spChg>
        <pc:spChg chg="add del">
          <ac:chgData name="Paulina Skoczek (2219392)" userId="S::2219392@student.uwtsd.ac.uk::297149ff-17fc-4bf9-ac60-a7f756fa3a7e" providerId="AD" clId="Web-{251D57C9-C0BE-D182-A2B6-000044A4ECD9}" dt="2023-06-05T16:58:19.193" v="8"/>
          <ac:spMkLst>
            <pc:docMk/>
            <pc:sldMk cId="1196370485" sldId="269"/>
            <ac:spMk id="28" creationId="{D1EA859B-E555-4109-94F3-6700E046E008}"/>
          </ac:spMkLst>
        </pc:spChg>
        <pc:spChg chg="add del">
          <ac:chgData name="Paulina Skoczek (2219392)" userId="S::2219392@student.uwtsd.ac.uk::297149ff-17fc-4bf9-ac60-a7f756fa3a7e" providerId="AD" clId="Web-{251D57C9-C0BE-D182-A2B6-000044A4ECD9}" dt="2023-06-05T17:04:41.959" v="42"/>
          <ac:spMkLst>
            <pc:docMk/>
            <pc:sldMk cId="1196370485" sldId="269"/>
            <ac:spMk id="30" creationId="{F13C74B1-5B17-4795-BED0-7140497B445A}"/>
          </ac:spMkLst>
        </pc:spChg>
        <pc:spChg chg="add del">
          <ac:chgData name="Paulina Skoczek (2219392)" userId="S::2219392@student.uwtsd.ac.uk::297149ff-17fc-4bf9-ac60-a7f756fa3a7e" providerId="AD" clId="Web-{251D57C9-C0BE-D182-A2B6-000044A4ECD9}" dt="2023-06-05T17:04:41.959" v="42"/>
          <ac:spMkLst>
            <pc:docMk/>
            <pc:sldMk cId="1196370485" sldId="269"/>
            <ac:spMk id="31" creationId="{D4974D33-8DC5-464E-8C6D-BE58F0669C17}"/>
          </ac:spMkLst>
        </pc:spChg>
        <pc:spChg chg="add del">
          <ac:chgData name="Paulina Skoczek (2219392)" userId="S::2219392@student.uwtsd.ac.uk::297149ff-17fc-4bf9-ac60-a7f756fa3a7e" providerId="AD" clId="Web-{251D57C9-C0BE-D182-A2B6-000044A4ECD9}" dt="2023-06-05T17:04:41.943" v="41"/>
          <ac:spMkLst>
            <pc:docMk/>
            <pc:sldMk cId="1196370485" sldId="269"/>
            <ac:spMk id="33" creationId="{6B5E2835-4E47-45B3-9CFE-732FF7B05472}"/>
          </ac:spMkLst>
        </pc:spChg>
        <pc:spChg chg="add del">
          <ac:chgData name="Paulina Skoczek (2219392)" userId="S::2219392@student.uwtsd.ac.uk::297149ff-17fc-4bf9-ac60-a7f756fa3a7e" providerId="AD" clId="Web-{251D57C9-C0BE-D182-A2B6-000044A4ECD9}" dt="2023-06-05T17:04:41.943" v="41"/>
          <ac:spMkLst>
            <pc:docMk/>
            <pc:sldMk cId="1196370485" sldId="269"/>
            <ac:spMk id="34" creationId="{5B45AD5D-AA52-4F7B-9362-576A39AD9E09}"/>
          </ac:spMkLst>
        </pc:spChg>
        <pc:spChg chg="add del">
          <ac:chgData name="Paulina Skoczek (2219392)" userId="S::2219392@student.uwtsd.ac.uk::297149ff-17fc-4bf9-ac60-a7f756fa3a7e" providerId="AD" clId="Web-{251D57C9-C0BE-D182-A2B6-000044A4ECD9}" dt="2023-06-05T17:04:23.661" v="37"/>
          <ac:spMkLst>
            <pc:docMk/>
            <pc:sldMk cId="1196370485" sldId="269"/>
            <ac:spMk id="36" creationId="{04812C46-200A-4DEB-A05E-3ED6C68C2387}"/>
          </ac:spMkLst>
        </pc:spChg>
        <pc:spChg chg="add del">
          <ac:chgData name="Paulina Skoczek (2219392)" userId="S::2219392@student.uwtsd.ac.uk::297149ff-17fc-4bf9-ac60-a7f756fa3a7e" providerId="AD" clId="Web-{251D57C9-C0BE-D182-A2B6-000044A4ECD9}" dt="2023-06-05T17:04:23.661" v="37"/>
          <ac:spMkLst>
            <pc:docMk/>
            <pc:sldMk cId="1196370485" sldId="269"/>
            <ac:spMk id="38" creationId="{D1EA859B-E555-4109-94F3-6700E046E008}"/>
          </ac:spMkLst>
        </pc:spChg>
        <pc:spChg chg="add del">
          <ac:chgData name="Paulina Skoczek (2219392)" userId="S::2219392@student.uwtsd.ac.uk::297149ff-17fc-4bf9-ac60-a7f756fa3a7e" providerId="AD" clId="Web-{251D57C9-C0BE-D182-A2B6-000044A4ECD9}" dt="2023-06-05T17:04:41.943" v="41"/>
          <ac:spMkLst>
            <pc:docMk/>
            <pc:sldMk cId="1196370485" sldId="269"/>
            <ac:spMk id="40" creationId="{AEDD7960-4866-4399-BEF6-DD1431AB4E34}"/>
          </ac:spMkLst>
        </pc:spChg>
        <pc:spChg chg="add del">
          <ac:chgData name="Paulina Skoczek (2219392)" userId="S::2219392@student.uwtsd.ac.uk::297149ff-17fc-4bf9-ac60-a7f756fa3a7e" providerId="AD" clId="Web-{251D57C9-C0BE-D182-A2B6-000044A4ECD9}" dt="2023-06-05T17:04:41.943" v="41"/>
          <ac:spMkLst>
            <pc:docMk/>
            <pc:sldMk cId="1196370485" sldId="269"/>
            <ac:spMk id="42" creationId="{55D4142C-5077-457F-A6AD-3FECFDB39685}"/>
          </ac:spMkLst>
        </pc:spChg>
        <pc:spChg chg="add del">
          <ac:chgData name="Paulina Skoczek (2219392)" userId="S::2219392@student.uwtsd.ac.uk::297149ff-17fc-4bf9-ac60-a7f756fa3a7e" providerId="AD" clId="Web-{251D57C9-C0BE-D182-A2B6-000044A4ECD9}" dt="2023-06-05T17:04:41.943" v="41"/>
          <ac:spMkLst>
            <pc:docMk/>
            <pc:sldMk cId="1196370485" sldId="269"/>
            <ac:spMk id="44" creationId="{7A5F0580-5EE9-419F-96EE-B6529EF6E7D0}"/>
          </ac:spMkLst>
        </pc:spChg>
        <pc:spChg chg="add del">
          <ac:chgData name="Paulina Skoczek (2219392)" userId="S::2219392@student.uwtsd.ac.uk::297149ff-17fc-4bf9-ac60-a7f756fa3a7e" providerId="AD" clId="Web-{251D57C9-C0BE-D182-A2B6-000044A4ECD9}" dt="2023-06-05T17:06:41.151" v="46"/>
          <ac:spMkLst>
            <pc:docMk/>
            <pc:sldMk cId="1196370485" sldId="269"/>
            <ac:spMk id="46" creationId="{9F27744B-47AB-4459-8C2F-1D5EE63A3E09}"/>
          </ac:spMkLst>
        </pc:spChg>
        <pc:spChg chg="add del">
          <ac:chgData name="Paulina Skoczek (2219392)" userId="S::2219392@student.uwtsd.ac.uk::297149ff-17fc-4bf9-ac60-a7f756fa3a7e" providerId="AD" clId="Web-{251D57C9-C0BE-D182-A2B6-000044A4ECD9}" dt="2023-06-05T17:06:41.151" v="46"/>
          <ac:spMkLst>
            <pc:docMk/>
            <pc:sldMk cId="1196370485" sldId="269"/>
            <ac:spMk id="47" creationId="{7D266DCC-5218-4AE0-B964-6FC2EA3BDF21}"/>
          </ac:spMkLst>
        </pc:spChg>
        <pc:spChg chg="add del">
          <ac:chgData name="Paulina Skoczek (2219392)" userId="S::2219392@student.uwtsd.ac.uk::297149ff-17fc-4bf9-ac60-a7f756fa3a7e" providerId="AD" clId="Web-{251D57C9-C0BE-D182-A2B6-000044A4ECD9}" dt="2023-06-05T17:06:41.151" v="46"/>
          <ac:spMkLst>
            <pc:docMk/>
            <pc:sldMk cId="1196370485" sldId="269"/>
            <ac:spMk id="48" creationId="{973DE4F1-1583-4AE3-9696-9659D27C5F66}"/>
          </ac:spMkLst>
        </pc:spChg>
        <pc:spChg chg="add del">
          <ac:chgData name="Paulina Skoczek (2219392)" userId="S::2219392@student.uwtsd.ac.uk::297149ff-17fc-4bf9-ac60-a7f756fa3a7e" providerId="AD" clId="Web-{251D57C9-C0BE-D182-A2B6-000044A4ECD9}" dt="2023-06-05T17:06:41.151" v="46"/>
          <ac:spMkLst>
            <pc:docMk/>
            <pc:sldMk cId="1196370485" sldId="269"/>
            <ac:spMk id="49" creationId="{D6297641-8B9F-4767-9606-8A11313227BF}"/>
          </ac:spMkLst>
        </pc:spChg>
        <pc:spChg chg="add del">
          <ac:chgData name="Paulina Skoczek (2219392)" userId="S::2219392@student.uwtsd.ac.uk::297149ff-17fc-4bf9-ac60-a7f756fa3a7e" providerId="AD" clId="Web-{251D57C9-C0BE-D182-A2B6-000044A4ECD9}" dt="2023-06-05T17:06:41.151" v="46"/>
          <ac:spMkLst>
            <pc:docMk/>
            <pc:sldMk cId="1196370485" sldId="269"/>
            <ac:spMk id="50" creationId="{FD3C8959-A2A1-469E-8619-82F077E33FE5}"/>
          </ac:spMkLst>
        </pc:spChg>
        <pc:spChg chg="add">
          <ac:chgData name="Paulina Skoczek (2219392)" userId="S::2219392@student.uwtsd.ac.uk::297149ff-17fc-4bf9-ac60-a7f756fa3a7e" providerId="AD" clId="Web-{251D57C9-C0BE-D182-A2B6-000044A4ECD9}" dt="2023-06-05T17:06:41.151" v="46"/>
          <ac:spMkLst>
            <pc:docMk/>
            <pc:sldMk cId="1196370485" sldId="269"/>
            <ac:spMk id="55" creationId="{F13C74B1-5B17-4795-BED0-7140497B445A}"/>
          </ac:spMkLst>
        </pc:spChg>
        <pc:spChg chg="add">
          <ac:chgData name="Paulina Skoczek (2219392)" userId="S::2219392@student.uwtsd.ac.uk::297149ff-17fc-4bf9-ac60-a7f756fa3a7e" providerId="AD" clId="Web-{251D57C9-C0BE-D182-A2B6-000044A4ECD9}" dt="2023-06-05T17:06:41.151" v="46"/>
          <ac:spMkLst>
            <pc:docMk/>
            <pc:sldMk cId="1196370485" sldId="269"/>
            <ac:spMk id="57" creationId="{D4974D33-8DC5-464E-8C6D-BE58F0669C17}"/>
          </ac:spMkLst>
        </pc:spChg>
        <pc:picChg chg="add mod ord">
          <ac:chgData name="Paulina Skoczek (2219392)" userId="S::2219392@student.uwtsd.ac.uk::297149ff-17fc-4bf9-ac60-a7f756fa3a7e" providerId="AD" clId="Web-{251D57C9-C0BE-D182-A2B6-000044A4ECD9}" dt="2023-06-05T17:06:41.151" v="46"/>
          <ac:picMkLst>
            <pc:docMk/>
            <pc:sldMk cId="1196370485" sldId="269"/>
            <ac:picMk id="2" creationId="{129C2C45-F04F-A85D-AE24-3794056140FB}"/>
          </ac:picMkLst>
        </pc:picChg>
        <pc:picChg chg="add del mod">
          <ac:chgData name="Paulina Skoczek (2219392)" userId="S::2219392@student.uwtsd.ac.uk::297149ff-17fc-4bf9-ac60-a7f756fa3a7e" providerId="AD" clId="Web-{251D57C9-C0BE-D182-A2B6-000044A4ECD9}" dt="2023-06-05T17:03:15.127" v="31"/>
          <ac:picMkLst>
            <pc:docMk/>
            <pc:sldMk cId="1196370485" sldId="269"/>
            <ac:picMk id="4" creationId="{77BA8BBD-4FD9-2EC2-79C9-4829EF2C1A36}"/>
          </ac:picMkLst>
        </pc:picChg>
        <pc:picChg chg="del">
          <ac:chgData name="Paulina Skoczek (2219392)" userId="S::2219392@student.uwtsd.ac.uk::297149ff-17fc-4bf9-ac60-a7f756fa3a7e" providerId="AD" clId="Web-{251D57C9-C0BE-D182-A2B6-000044A4ECD9}" dt="2023-06-05T16:56:23.469" v="0"/>
          <ac:picMkLst>
            <pc:docMk/>
            <pc:sldMk cId="1196370485" sldId="269"/>
            <ac:picMk id="5" creationId="{38F9A7CC-4435-9187-4085-C78AC98925A6}"/>
          </ac:picMkLst>
        </pc:picChg>
      </pc:sldChg>
    </pc:docChg>
  </pc:docChgLst>
  <pc:docChgLst>
    <pc:chgData name="Paulina Skoczek (2219392)" userId="S::2219392@student.uwtsd.ac.uk::297149ff-17fc-4bf9-ac60-a7f756fa3a7e" providerId="AD" clId="Web-{1F31EAD2-BE08-2CC7-7284-F42094B85DD5}"/>
    <pc:docChg chg="modSld">
      <pc:chgData name="Paulina Skoczek (2219392)" userId="S::2219392@student.uwtsd.ac.uk::297149ff-17fc-4bf9-ac60-a7f756fa3a7e" providerId="AD" clId="Web-{1F31EAD2-BE08-2CC7-7284-F42094B85DD5}" dt="2023-06-07T11:29:45.034" v="65"/>
      <pc:docMkLst>
        <pc:docMk/>
      </pc:docMkLst>
      <pc:sldChg chg="addSp delSp modSp modMedia addAnim delAnim">
        <pc:chgData name="Paulina Skoczek (2219392)" userId="S::2219392@student.uwtsd.ac.uk::297149ff-17fc-4bf9-ac60-a7f756fa3a7e" providerId="AD" clId="Web-{1F31EAD2-BE08-2CC7-7284-F42094B85DD5}" dt="2023-06-07T11:29:45.034" v="65"/>
        <pc:sldMkLst>
          <pc:docMk/>
          <pc:sldMk cId="2375938901" sldId="260"/>
        </pc:sldMkLst>
        <pc:spChg chg="add del mod">
          <ac:chgData name="Paulina Skoczek (2219392)" userId="S::2219392@student.uwtsd.ac.uk::297149ff-17fc-4bf9-ac60-a7f756fa3a7e" providerId="AD" clId="Web-{1F31EAD2-BE08-2CC7-7284-F42094B85DD5}" dt="2023-06-07T11:17:59.639" v="22"/>
          <ac:spMkLst>
            <pc:docMk/>
            <pc:sldMk cId="2375938901" sldId="260"/>
            <ac:spMk id="2" creationId="{8FB30549-4908-3051-5478-0B98BD8C294A}"/>
          </ac:spMkLst>
        </pc:spChg>
        <pc:spChg chg="add del mod">
          <ac:chgData name="Paulina Skoczek (2219392)" userId="S::2219392@student.uwtsd.ac.uk::297149ff-17fc-4bf9-ac60-a7f756fa3a7e" providerId="AD" clId="Web-{1F31EAD2-BE08-2CC7-7284-F42094B85DD5}" dt="2023-06-07T11:00:28.220" v="11"/>
          <ac:spMkLst>
            <pc:docMk/>
            <pc:sldMk cId="2375938901" sldId="260"/>
            <ac:spMk id="3" creationId="{C6CA978E-D5BD-C4AC-2A0B-B0A5D8FA6033}"/>
          </ac:spMkLst>
        </pc:spChg>
        <pc:spChg chg="ord">
          <ac:chgData name="Paulina Skoczek (2219392)" userId="S::2219392@student.uwtsd.ac.uk::297149ff-17fc-4bf9-ac60-a7f756fa3a7e" providerId="AD" clId="Web-{1F31EAD2-BE08-2CC7-7284-F42094B85DD5}" dt="2023-06-07T11:29:14.939" v="61"/>
          <ac:spMkLst>
            <pc:docMk/>
            <pc:sldMk cId="2375938901" sldId="260"/>
            <ac:spMk id="6" creationId="{0132D4BE-A430-F17E-6BFB-01B5B10363CA}"/>
          </ac:spMkLst>
        </pc:spChg>
        <pc:spChg chg="mod ord">
          <ac:chgData name="Paulina Skoczek (2219392)" userId="S::2219392@student.uwtsd.ac.uk::297149ff-17fc-4bf9-ac60-a7f756fa3a7e" providerId="AD" clId="Web-{1F31EAD2-BE08-2CC7-7284-F42094B85DD5}" dt="2023-06-07T11:29:45.034" v="65"/>
          <ac:spMkLst>
            <pc:docMk/>
            <pc:sldMk cId="2375938901" sldId="260"/>
            <ac:spMk id="73" creationId="{0D9233FD-3476-C182-B09A-F9E2B0BB7A25}"/>
          </ac:spMkLst>
        </pc:spChg>
        <pc:spChg chg="add del">
          <ac:chgData name="Paulina Skoczek (2219392)" userId="S::2219392@student.uwtsd.ac.uk::297149ff-17fc-4bf9-ac60-a7f756fa3a7e" providerId="AD" clId="Web-{1F31EAD2-BE08-2CC7-7284-F42094B85DD5}" dt="2023-06-07T11:22:17.381" v="28"/>
          <ac:spMkLst>
            <pc:docMk/>
            <pc:sldMk cId="2375938901" sldId="260"/>
            <ac:spMk id="100" creationId="{0D7B6173-1D58-48E2-83CF-37350F315F75}"/>
          </ac:spMkLst>
        </pc:spChg>
        <pc:spChg chg="add del">
          <ac:chgData name="Paulina Skoczek (2219392)" userId="S::2219392@student.uwtsd.ac.uk::297149ff-17fc-4bf9-ac60-a7f756fa3a7e" providerId="AD" clId="Web-{1F31EAD2-BE08-2CC7-7284-F42094B85DD5}" dt="2023-06-07T11:22:17.381" v="28"/>
          <ac:spMkLst>
            <pc:docMk/>
            <pc:sldMk cId="2375938901" sldId="260"/>
            <ac:spMk id="102" creationId="{2F36CA75-CFBF-4844-B719-8FE9EBADA9AF}"/>
          </ac:spMkLst>
        </pc:spChg>
        <pc:spChg chg="add del">
          <ac:chgData name="Paulina Skoczek (2219392)" userId="S::2219392@student.uwtsd.ac.uk::297149ff-17fc-4bf9-ac60-a7f756fa3a7e" providerId="AD" clId="Web-{1F31EAD2-BE08-2CC7-7284-F42094B85DD5}" dt="2023-06-07T11:22:17.381" v="28"/>
          <ac:spMkLst>
            <pc:docMk/>
            <pc:sldMk cId="2375938901" sldId="260"/>
            <ac:spMk id="104" creationId="{3D4A84B9-E564-4DD0-97F8-DBF1C460C28A}"/>
          </ac:spMkLst>
        </pc:spChg>
        <pc:spChg chg="add del">
          <ac:chgData name="Paulina Skoczek (2219392)" userId="S::2219392@student.uwtsd.ac.uk::297149ff-17fc-4bf9-ac60-a7f756fa3a7e" providerId="AD" clId="Web-{1F31EAD2-BE08-2CC7-7284-F42094B85DD5}" dt="2023-06-07T11:22:17.381" v="28"/>
          <ac:spMkLst>
            <pc:docMk/>
            <pc:sldMk cId="2375938901" sldId="260"/>
            <ac:spMk id="108" creationId="{102382E0-0A09-46AE-B955-B911CAFE7F00}"/>
          </ac:spMkLst>
        </pc:spChg>
        <pc:spChg chg="add del">
          <ac:chgData name="Paulina Skoczek (2219392)" userId="S::2219392@student.uwtsd.ac.uk::297149ff-17fc-4bf9-ac60-a7f756fa3a7e" providerId="AD" clId="Web-{1F31EAD2-BE08-2CC7-7284-F42094B85DD5}" dt="2023-06-07T11:22:17.381" v="28"/>
          <ac:spMkLst>
            <pc:docMk/>
            <pc:sldMk cId="2375938901" sldId="260"/>
            <ac:spMk id="110" creationId="{7DE75D4A-0965-4973-BE75-DECCAC9A9614}"/>
          </ac:spMkLst>
        </pc:spChg>
        <pc:spChg chg="add del">
          <ac:chgData name="Paulina Skoczek (2219392)" userId="S::2219392@student.uwtsd.ac.uk::297149ff-17fc-4bf9-ac60-a7f756fa3a7e" providerId="AD" clId="Web-{1F31EAD2-BE08-2CC7-7284-F42094B85DD5}" dt="2023-06-07T11:22:17.350" v="27"/>
          <ac:spMkLst>
            <pc:docMk/>
            <pc:sldMk cId="2375938901" sldId="260"/>
            <ac:spMk id="112" creationId="{9D25F302-27C5-414F-97F8-6EA0A6C028BA}"/>
          </ac:spMkLst>
        </pc:spChg>
        <pc:spChg chg="add del">
          <ac:chgData name="Paulina Skoczek (2219392)" userId="S::2219392@student.uwtsd.ac.uk::297149ff-17fc-4bf9-ac60-a7f756fa3a7e" providerId="AD" clId="Web-{1F31EAD2-BE08-2CC7-7284-F42094B85DD5}" dt="2023-06-07T11:22:17.350" v="27"/>
          <ac:spMkLst>
            <pc:docMk/>
            <pc:sldMk cId="2375938901" sldId="260"/>
            <ac:spMk id="117" creationId="{830A36F8-48C2-4842-A87B-8CE8DF4E7FD2}"/>
          </ac:spMkLst>
        </pc:spChg>
        <pc:spChg chg="add del">
          <ac:chgData name="Paulina Skoczek (2219392)" userId="S::2219392@student.uwtsd.ac.uk::297149ff-17fc-4bf9-ac60-a7f756fa3a7e" providerId="AD" clId="Web-{1F31EAD2-BE08-2CC7-7284-F42094B85DD5}" dt="2023-06-07T11:22:17.350" v="27"/>
          <ac:spMkLst>
            <pc:docMk/>
            <pc:sldMk cId="2375938901" sldId="260"/>
            <ac:spMk id="119" creationId="{086A5A31-B10A-4793-84D4-D785959AE5B8}"/>
          </ac:spMkLst>
        </pc:spChg>
        <pc:spChg chg="add del">
          <ac:chgData name="Paulina Skoczek (2219392)" userId="S::2219392@student.uwtsd.ac.uk::297149ff-17fc-4bf9-ac60-a7f756fa3a7e" providerId="AD" clId="Web-{1F31EAD2-BE08-2CC7-7284-F42094B85DD5}" dt="2023-06-07T11:27:11.201" v="36"/>
          <ac:spMkLst>
            <pc:docMk/>
            <pc:sldMk cId="2375938901" sldId="260"/>
            <ac:spMk id="122" creationId="{D75A5B51-0925-4835-8511-A0DD17EAA97C}"/>
          </ac:spMkLst>
        </pc:spChg>
        <pc:spChg chg="add del">
          <ac:chgData name="Paulina Skoczek (2219392)" userId="S::2219392@student.uwtsd.ac.uk::297149ff-17fc-4bf9-ac60-a7f756fa3a7e" providerId="AD" clId="Web-{1F31EAD2-BE08-2CC7-7284-F42094B85DD5}" dt="2023-06-07T11:27:11.201" v="36"/>
          <ac:spMkLst>
            <pc:docMk/>
            <pc:sldMk cId="2375938901" sldId="260"/>
            <ac:spMk id="123" creationId="{5CDFD20D-8E4F-4E3A-AF87-93F23E0DBFB3}"/>
          </ac:spMkLst>
        </pc:spChg>
        <pc:spChg chg="add del">
          <ac:chgData name="Paulina Skoczek (2219392)" userId="S::2219392@student.uwtsd.ac.uk::297149ff-17fc-4bf9-ac60-a7f756fa3a7e" providerId="AD" clId="Web-{1F31EAD2-BE08-2CC7-7284-F42094B85DD5}" dt="2023-06-07T11:27:11.186" v="35"/>
          <ac:spMkLst>
            <pc:docMk/>
            <pc:sldMk cId="2375938901" sldId="260"/>
            <ac:spMk id="125" creationId="{7D42D292-4C48-479B-9E59-E29CD9871C0C}"/>
          </ac:spMkLst>
        </pc:spChg>
        <pc:spChg chg="add del">
          <ac:chgData name="Paulina Skoczek (2219392)" userId="S::2219392@student.uwtsd.ac.uk::297149ff-17fc-4bf9-ac60-a7f756fa3a7e" providerId="AD" clId="Web-{1F31EAD2-BE08-2CC7-7284-F42094B85DD5}" dt="2023-06-07T11:27:11.186" v="35"/>
          <ac:spMkLst>
            <pc:docMk/>
            <pc:sldMk cId="2375938901" sldId="260"/>
            <ac:spMk id="128" creationId="{53E60C6D-4E85-4E14-BCDF-BF15C241F7CA}"/>
          </ac:spMkLst>
        </pc:spChg>
        <pc:spChg chg="add del">
          <ac:chgData name="Paulina Skoczek (2219392)" userId="S::2219392@student.uwtsd.ac.uk::297149ff-17fc-4bf9-ac60-a7f756fa3a7e" providerId="AD" clId="Web-{1F31EAD2-BE08-2CC7-7284-F42094B85DD5}" dt="2023-06-07T11:27:11.186" v="35"/>
          <ac:spMkLst>
            <pc:docMk/>
            <pc:sldMk cId="2375938901" sldId="260"/>
            <ac:spMk id="132" creationId="{533DF362-939D-4EEE-8DC4-6B54607E5611}"/>
          </ac:spMkLst>
        </pc:spChg>
        <pc:spChg chg="add del">
          <ac:chgData name="Paulina Skoczek (2219392)" userId="S::2219392@student.uwtsd.ac.uk::297149ff-17fc-4bf9-ac60-a7f756fa3a7e" providerId="AD" clId="Web-{1F31EAD2-BE08-2CC7-7284-F42094B85DD5}" dt="2023-06-07T11:28:28.250" v="54"/>
          <ac:spMkLst>
            <pc:docMk/>
            <pc:sldMk cId="2375938901" sldId="260"/>
            <ac:spMk id="134" creationId="{3873B707-463F-40B0-8227-E8CC6C67EB25}"/>
          </ac:spMkLst>
        </pc:spChg>
        <pc:spChg chg="add del">
          <ac:chgData name="Paulina Skoczek (2219392)" userId="S::2219392@student.uwtsd.ac.uk::297149ff-17fc-4bf9-ac60-a7f756fa3a7e" providerId="AD" clId="Web-{1F31EAD2-BE08-2CC7-7284-F42094B85DD5}" dt="2023-06-07T11:28:28.250" v="54"/>
          <ac:spMkLst>
            <pc:docMk/>
            <pc:sldMk cId="2375938901" sldId="260"/>
            <ac:spMk id="136" creationId="{C13237C8-E62C-4F0D-A318-BD6FB6C2D138}"/>
          </ac:spMkLst>
        </pc:spChg>
        <pc:spChg chg="add del">
          <ac:chgData name="Paulina Skoczek (2219392)" userId="S::2219392@student.uwtsd.ac.uk::297149ff-17fc-4bf9-ac60-a7f756fa3a7e" providerId="AD" clId="Web-{1F31EAD2-BE08-2CC7-7284-F42094B85DD5}" dt="2023-06-07T11:28:28.250" v="54"/>
          <ac:spMkLst>
            <pc:docMk/>
            <pc:sldMk cId="2375938901" sldId="260"/>
            <ac:spMk id="138" creationId="{19C9EAEA-39D0-4B0E-A0EB-51E7B26740B1}"/>
          </ac:spMkLst>
        </pc:spChg>
        <pc:spChg chg="add del">
          <ac:chgData name="Paulina Skoczek (2219392)" userId="S::2219392@student.uwtsd.ac.uk::297149ff-17fc-4bf9-ac60-a7f756fa3a7e" providerId="AD" clId="Web-{1F31EAD2-BE08-2CC7-7284-F42094B85DD5}" dt="2023-06-07T11:28:28.250" v="54"/>
          <ac:spMkLst>
            <pc:docMk/>
            <pc:sldMk cId="2375938901" sldId="260"/>
            <ac:spMk id="139" creationId="{AAAE94E3-A7DB-4868-B1E3-E49703488BBC}"/>
          </ac:spMkLst>
        </pc:spChg>
        <pc:spChg chg="add del">
          <ac:chgData name="Paulina Skoczek (2219392)" userId="S::2219392@student.uwtsd.ac.uk::297149ff-17fc-4bf9-ac60-a7f756fa3a7e" providerId="AD" clId="Web-{1F31EAD2-BE08-2CC7-7284-F42094B85DD5}" dt="2023-06-07T11:28:28.250" v="54"/>
          <ac:spMkLst>
            <pc:docMk/>
            <pc:sldMk cId="2375938901" sldId="260"/>
            <ac:spMk id="140" creationId="{8CB5D2D7-DF65-4E86-BFBA-FFB9B5ACEB64}"/>
          </ac:spMkLst>
        </pc:spChg>
        <pc:spChg chg="add del">
          <ac:chgData name="Paulina Skoczek (2219392)" userId="S::2219392@student.uwtsd.ac.uk::297149ff-17fc-4bf9-ac60-a7f756fa3a7e" providerId="AD" clId="Web-{1F31EAD2-BE08-2CC7-7284-F42094B85DD5}" dt="2023-06-07T11:28:21.516" v="51"/>
          <ac:spMkLst>
            <pc:docMk/>
            <pc:sldMk cId="2375938901" sldId="260"/>
            <ac:spMk id="149" creationId="{8FC9BE17-9A7B-462D-AE50-3D8777387304}"/>
          </ac:spMkLst>
        </pc:spChg>
        <pc:spChg chg="add del">
          <ac:chgData name="Paulina Skoczek (2219392)" userId="S::2219392@student.uwtsd.ac.uk::297149ff-17fc-4bf9-ac60-a7f756fa3a7e" providerId="AD" clId="Web-{1F31EAD2-BE08-2CC7-7284-F42094B85DD5}" dt="2023-06-07T11:28:21.516" v="51"/>
          <ac:spMkLst>
            <pc:docMk/>
            <pc:sldMk cId="2375938901" sldId="260"/>
            <ac:spMk id="151" creationId="{3EBE8569-6AEC-4B8C-8D53-2DE337CDBA65}"/>
          </ac:spMkLst>
        </pc:spChg>
        <pc:spChg chg="add del">
          <ac:chgData name="Paulina Skoczek (2219392)" userId="S::2219392@student.uwtsd.ac.uk::297149ff-17fc-4bf9-ac60-a7f756fa3a7e" providerId="AD" clId="Web-{1F31EAD2-BE08-2CC7-7284-F42094B85DD5}" dt="2023-06-07T11:28:21.516" v="51"/>
          <ac:spMkLst>
            <pc:docMk/>
            <pc:sldMk cId="2375938901" sldId="260"/>
            <ac:spMk id="153" creationId="{55D4142C-5077-457F-A6AD-3FECFDB39685}"/>
          </ac:spMkLst>
        </pc:spChg>
        <pc:spChg chg="add del">
          <ac:chgData name="Paulina Skoczek (2219392)" userId="S::2219392@student.uwtsd.ac.uk::297149ff-17fc-4bf9-ac60-a7f756fa3a7e" providerId="AD" clId="Web-{1F31EAD2-BE08-2CC7-7284-F42094B85DD5}" dt="2023-06-07T11:28:21.516" v="51"/>
          <ac:spMkLst>
            <pc:docMk/>
            <pc:sldMk cId="2375938901" sldId="260"/>
            <ac:spMk id="155" creationId="{7A5F0580-5EE9-419F-96EE-B6529EF6E7D0}"/>
          </ac:spMkLst>
        </pc:spChg>
        <pc:spChg chg="add del">
          <ac:chgData name="Paulina Skoczek (2219392)" userId="S::2219392@student.uwtsd.ac.uk::297149ff-17fc-4bf9-ac60-a7f756fa3a7e" providerId="AD" clId="Web-{1F31EAD2-BE08-2CC7-7284-F42094B85DD5}" dt="2023-06-07T11:28:28.235" v="53"/>
          <ac:spMkLst>
            <pc:docMk/>
            <pc:sldMk cId="2375938901" sldId="260"/>
            <ac:spMk id="157" creationId="{79BB35BC-D5C2-4C8B-A22A-A71E6191913B}"/>
          </ac:spMkLst>
        </pc:spChg>
        <pc:spChg chg="add del">
          <ac:chgData name="Paulina Skoczek (2219392)" userId="S::2219392@student.uwtsd.ac.uk::297149ff-17fc-4bf9-ac60-a7f756fa3a7e" providerId="AD" clId="Web-{1F31EAD2-BE08-2CC7-7284-F42094B85DD5}" dt="2023-06-07T11:29:14.939" v="61"/>
          <ac:spMkLst>
            <pc:docMk/>
            <pc:sldMk cId="2375938901" sldId="260"/>
            <ac:spMk id="161" creationId="{04812C46-200A-4DEB-A05E-3ED6C68C2387}"/>
          </ac:spMkLst>
        </pc:spChg>
        <pc:spChg chg="add del">
          <ac:chgData name="Paulina Skoczek (2219392)" userId="S::2219392@student.uwtsd.ac.uk::297149ff-17fc-4bf9-ac60-a7f756fa3a7e" providerId="AD" clId="Web-{1F31EAD2-BE08-2CC7-7284-F42094B85DD5}" dt="2023-06-07T11:29:14.939" v="61"/>
          <ac:spMkLst>
            <pc:docMk/>
            <pc:sldMk cId="2375938901" sldId="260"/>
            <ac:spMk id="163" creationId="{D1EA859B-E555-4109-94F3-6700E046E008}"/>
          </ac:spMkLst>
        </pc:spChg>
        <pc:spChg chg="add del">
          <ac:chgData name="Paulina Skoczek (2219392)" userId="S::2219392@student.uwtsd.ac.uk::297149ff-17fc-4bf9-ac60-a7f756fa3a7e" providerId="AD" clId="Web-{1F31EAD2-BE08-2CC7-7284-F42094B85DD5}" dt="2023-06-07T11:29:45.034" v="65"/>
          <ac:spMkLst>
            <pc:docMk/>
            <pc:sldMk cId="2375938901" sldId="260"/>
            <ac:spMk id="168" creationId="{115719BB-48A7-4AF4-BB91-DC82E0DF727D}"/>
          </ac:spMkLst>
        </pc:spChg>
        <pc:spChg chg="add del">
          <ac:chgData name="Paulina Skoczek (2219392)" userId="S::2219392@student.uwtsd.ac.uk::297149ff-17fc-4bf9-ac60-a7f756fa3a7e" providerId="AD" clId="Web-{1F31EAD2-BE08-2CC7-7284-F42094B85DD5}" dt="2023-06-07T11:29:45.034" v="65"/>
          <ac:spMkLst>
            <pc:docMk/>
            <pc:sldMk cId="2375938901" sldId="260"/>
            <ac:spMk id="170" creationId="{10973A55-5440-4A99-B526-B5812E46271E}"/>
          </ac:spMkLst>
        </pc:spChg>
        <pc:spChg chg="add del">
          <ac:chgData name="Paulina Skoczek (2219392)" userId="S::2219392@student.uwtsd.ac.uk::297149ff-17fc-4bf9-ac60-a7f756fa3a7e" providerId="AD" clId="Web-{1F31EAD2-BE08-2CC7-7284-F42094B85DD5}" dt="2023-06-07T11:29:45.034" v="65"/>
          <ac:spMkLst>
            <pc:docMk/>
            <pc:sldMk cId="2375938901" sldId="260"/>
            <ac:spMk id="172" creationId="{A9682493-588A-4D52-98F6-FBBD80C07ECB}"/>
          </ac:spMkLst>
        </pc:spChg>
        <pc:spChg chg="add del">
          <ac:chgData name="Paulina Skoczek (2219392)" userId="S::2219392@student.uwtsd.ac.uk::297149ff-17fc-4bf9-ac60-a7f756fa3a7e" providerId="AD" clId="Web-{1F31EAD2-BE08-2CC7-7284-F42094B85DD5}" dt="2023-06-07T11:29:45.034" v="65"/>
          <ac:spMkLst>
            <pc:docMk/>
            <pc:sldMk cId="2375938901" sldId="260"/>
            <ac:spMk id="174" creationId="{FBEC5A7A-ADE4-48D9-B89C-2BA1C9110632}"/>
          </ac:spMkLst>
        </pc:spChg>
        <pc:spChg chg="add del">
          <ac:chgData name="Paulina Skoczek (2219392)" userId="S::2219392@student.uwtsd.ac.uk::297149ff-17fc-4bf9-ac60-a7f756fa3a7e" providerId="AD" clId="Web-{1F31EAD2-BE08-2CC7-7284-F42094B85DD5}" dt="2023-06-07T11:29:45.034" v="65"/>
          <ac:spMkLst>
            <pc:docMk/>
            <pc:sldMk cId="2375938901" sldId="260"/>
            <ac:spMk id="176" creationId="{82095FCE-EF05-4443-B97A-85DEE3A5CA17}"/>
          </ac:spMkLst>
        </pc:spChg>
        <pc:spChg chg="add del">
          <ac:chgData name="Paulina Skoczek (2219392)" userId="S::2219392@student.uwtsd.ac.uk::297149ff-17fc-4bf9-ac60-a7f756fa3a7e" providerId="AD" clId="Web-{1F31EAD2-BE08-2CC7-7284-F42094B85DD5}" dt="2023-06-07T11:29:45.018" v="64"/>
          <ac:spMkLst>
            <pc:docMk/>
            <pc:sldMk cId="2375938901" sldId="260"/>
            <ac:spMk id="181" creationId="{0288C6B4-AFC3-407F-A595-EFFD38D4CCAF}"/>
          </ac:spMkLst>
        </pc:spChg>
        <pc:spChg chg="add del">
          <ac:chgData name="Paulina Skoczek (2219392)" userId="S::2219392@student.uwtsd.ac.uk::297149ff-17fc-4bf9-ac60-a7f756fa3a7e" providerId="AD" clId="Web-{1F31EAD2-BE08-2CC7-7284-F42094B85DD5}" dt="2023-06-07T11:29:45.018" v="64"/>
          <ac:spMkLst>
            <pc:docMk/>
            <pc:sldMk cId="2375938901" sldId="260"/>
            <ac:spMk id="183" creationId="{CF236821-17FE-429B-8D2C-08E13A64EA40}"/>
          </ac:spMkLst>
        </pc:spChg>
        <pc:spChg chg="add del">
          <ac:chgData name="Paulina Skoczek (2219392)" userId="S::2219392@student.uwtsd.ac.uk::297149ff-17fc-4bf9-ac60-a7f756fa3a7e" providerId="AD" clId="Web-{1F31EAD2-BE08-2CC7-7284-F42094B85DD5}" dt="2023-06-07T11:29:45.018" v="64"/>
          <ac:spMkLst>
            <pc:docMk/>
            <pc:sldMk cId="2375938901" sldId="260"/>
            <ac:spMk id="185" creationId="{C0BDBCD2-E081-43AB-9119-C55465E59757}"/>
          </ac:spMkLst>
        </pc:spChg>
        <pc:spChg chg="add del">
          <ac:chgData name="Paulina Skoczek (2219392)" userId="S::2219392@student.uwtsd.ac.uk::297149ff-17fc-4bf9-ac60-a7f756fa3a7e" providerId="AD" clId="Web-{1F31EAD2-BE08-2CC7-7284-F42094B85DD5}" dt="2023-06-07T11:29:45.018" v="64"/>
          <ac:spMkLst>
            <pc:docMk/>
            <pc:sldMk cId="2375938901" sldId="260"/>
            <ac:spMk id="187" creationId="{98E79BE4-34FE-485A-98A5-92CE8F7C4743}"/>
          </ac:spMkLst>
        </pc:spChg>
        <pc:spChg chg="add del">
          <ac:chgData name="Paulina Skoczek (2219392)" userId="S::2219392@student.uwtsd.ac.uk::297149ff-17fc-4bf9-ac60-a7f756fa3a7e" providerId="AD" clId="Web-{1F31EAD2-BE08-2CC7-7284-F42094B85DD5}" dt="2023-06-07T11:29:45.018" v="64"/>
          <ac:spMkLst>
            <pc:docMk/>
            <pc:sldMk cId="2375938901" sldId="260"/>
            <ac:spMk id="189" creationId="{7A5F0580-5EE9-419F-96EE-B6529EF6E7D0}"/>
          </ac:spMkLst>
        </pc:spChg>
        <pc:spChg chg="add">
          <ac:chgData name="Paulina Skoczek (2219392)" userId="S::2219392@student.uwtsd.ac.uk::297149ff-17fc-4bf9-ac60-a7f756fa3a7e" providerId="AD" clId="Web-{1F31EAD2-BE08-2CC7-7284-F42094B85DD5}" dt="2023-06-07T11:29:45.034" v="65"/>
          <ac:spMkLst>
            <pc:docMk/>
            <pc:sldMk cId="2375938901" sldId="260"/>
            <ac:spMk id="191" creationId="{2C9A9DA9-7DC8-488B-A882-123947B0F3D9}"/>
          </ac:spMkLst>
        </pc:spChg>
        <pc:spChg chg="add">
          <ac:chgData name="Paulina Skoczek (2219392)" userId="S::2219392@student.uwtsd.ac.uk::297149ff-17fc-4bf9-ac60-a7f756fa3a7e" providerId="AD" clId="Web-{1F31EAD2-BE08-2CC7-7284-F42094B85DD5}" dt="2023-06-07T11:29:45.034" v="65"/>
          <ac:spMkLst>
            <pc:docMk/>
            <pc:sldMk cId="2375938901" sldId="260"/>
            <ac:spMk id="192" creationId="{57F6BDD4-E066-4008-8011-6CC31AEB4556}"/>
          </ac:spMkLst>
        </pc:spChg>
        <pc:spChg chg="add">
          <ac:chgData name="Paulina Skoczek (2219392)" userId="S::2219392@student.uwtsd.ac.uk::297149ff-17fc-4bf9-ac60-a7f756fa3a7e" providerId="AD" clId="Web-{1F31EAD2-BE08-2CC7-7284-F42094B85DD5}" dt="2023-06-07T11:29:45.034" v="65"/>
          <ac:spMkLst>
            <pc:docMk/>
            <pc:sldMk cId="2375938901" sldId="260"/>
            <ac:spMk id="193" creationId="{2711A8FB-68FC-45FC-B01E-38F809E2D439}"/>
          </ac:spMkLst>
        </pc:spChg>
        <pc:spChg chg="add">
          <ac:chgData name="Paulina Skoczek (2219392)" userId="S::2219392@student.uwtsd.ac.uk::297149ff-17fc-4bf9-ac60-a7f756fa3a7e" providerId="AD" clId="Web-{1F31EAD2-BE08-2CC7-7284-F42094B85DD5}" dt="2023-06-07T11:29:45.034" v="65"/>
          <ac:spMkLst>
            <pc:docMk/>
            <pc:sldMk cId="2375938901" sldId="260"/>
            <ac:spMk id="194" creationId="{2A865FE3-5FC9-4049-87CF-30019C46C0F5}"/>
          </ac:spMkLst>
        </pc:spChg>
        <pc:grpChg chg="add del">
          <ac:chgData name="Paulina Skoczek (2219392)" userId="S::2219392@student.uwtsd.ac.uk::297149ff-17fc-4bf9-ac60-a7f756fa3a7e" providerId="AD" clId="Web-{1F31EAD2-BE08-2CC7-7284-F42094B85DD5}" dt="2023-06-07T11:28:28.250" v="54"/>
          <ac:grpSpMkLst>
            <pc:docMk/>
            <pc:sldMk cId="2375938901" sldId="260"/>
            <ac:grpSpMk id="141" creationId="{1DE889C7-FAD6-4397-98E2-05D503484459}"/>
          </ac:grpSpMkLst>
        </pc:grpChg>
        <pc:picChg chg="add del mod">
          <ac:chgData name="Paulina Skoczek (2219392)" userId="S::2219392@student.uwtsd.ac.uk::297149ff-17fc-4bf9-ac60-a7f756fa3a7e" providerId="AD" clId="Web-{1F31EAD2-BE08-2CC7-7284-F42094B85DD5}" dt="2023-06-07T11:21:28.942" v="24"/>
          <ac:picMkLst>
            <pc:docMk/>
            <pc:sldMk cId="2375938901" sldId="260"/>
            <ac:picMk id="4" creationId="{F03FC974-B02C-48C7-D360-322F816E09F6}"/>
          </ac:picMkLst>
        </pc:picChg>
        <pc:picChg chg="add del mod ord">
          <ac:chgData name="Paulina Skoczek (2219392)" userId="S::2219392@student.uwtsd.ac.uk::297149ff-17fc-4bf9-ac60-a7f756fa3a7e" providerId="AD" clId="Web-{1F31EAD2-BE08-2CC7-7284-F42094B85DD5}" dt="2023-06-07T11:28:04.031" v="49"/>
          <ac:picMkLst>
            <pc:docMk/>
            <pc:sldMk cId="2375938901" sldId="260"/>
            <ac:picMk id="5" creationId="{73B2930A-7319-F957-D2CF-6D15E7EE8425}"/>
          </ac:picMkLst>
        </pc:picChg>
        <pc:picChg chg="add del mod ord">
          <ac:chgData name="Paulina Skoczek (2219392)" userId="S::2219392@student.uwtsd.ac.uk::297149ff-17fc-4bf9-ac60-a7f756fa3a7e" providerId="AD" clId="Web-{1F31EAD2-BE08-2CC7-7284-F42094B85DD5}" dt="2023-06-07T11:27:40.562" v="44"/>
          <ac:picMkLst>
            <pc:docMk/>
            <pc:sldMk cId="2375938901" sldId="260"/>
            <ac:picMk id="7" creationId="{63320451-6C9A-1865-B8E0-A464CA73EC8F}"/>
          </ac:picMkLst>
        </pc:picChg>
        <pc:picChg chg="add del mod">
          <ac:chgData name="Paulina Skoczek (2219392)" userId="S::2219392@student.uwtsd.ac.uk::297149ff-17fc-4bf9-ac60-a7f756fa3a7e" providerId="AD" clId="Web-{1F31EAD2-BE08-2CC7-7284-F42094B85DD5}" dt="2023-06-07T11:24:19.634" v="30"/>
          <ac:picMkLst>
            <pc:docMk/>
            <pc:sldMk cId="2375938901" sldId="260"/>
            <ac:picMk id="8" creationId="{86883AC7-45F2-25C3-ED21-A41062D74A14}"/>
          </ac:picMkLst>
        </pc:picChg>
        <pc:picChg chg="add mod">
          <ac:chgData name="Paulina Skoczek (2219392)" userId="S::2219392@student.uwtsd.ac.uk::297149ff-17fc-4bf9-ac60-a7f756fa3a7e" providerId="AD" clId="Web-{1F31EAD2-BE08-2CC7-7284-F42094B85DD5}" dt="2023-06-07T11:29:45.034" v="65"/>
          <ac:picMkLst>
            <pc:docMk/>
            <pc:sldMk cId="2375938901" sldId="260"/>
            <ac:picMk id="9" creationId="{F976ED3A-D845-DFD3-2033-0D0EB385AC99}"/>
          </ac:picMkLst>
        </pc:picChg>
        <pc:picChg chg="del mod">
          <ac:chgData name="Paulina Skoczek (2219392)" userId="S::2219392@student.uwtsd.ac.uk::297149ff-17fc-4bf9-ac60-a7f756fa3a7e" providerId="AD" clId="Web-{1F31EAD2-BE08-2CC7-7284-F42094B85DD5}" dt="2023-06-07T11:26:27.325" v="31"/>
          <ac:picMkLst>
            <pc:docMk/>
            <pc:sldMk cId="2375938901" sldId="260"/>
            <ac:picMk id="45" creationId="{48BDE225-3524-EFFF-9E02-C8FAE1AD7A9F}"/>
          </ac:picMkLst>
        </pc:picChg>
        <pc:picChg chg="add del">
          <ac:chgData name="Paulina Skoczek (2219392)" userId="S::2219392@student.uwtsd.ac.uk::297149ff-17fc-4bf9-ac60-a7f756fa3a7e" providerId="AD" clId="Web-{1F31EAD2-BE08-2CC7-7284-F42094B85DD5}" dt="2023-06-07T11:22:17.381" v="28"/>
          <ac:picMkLst>
            <pc:docMk/>
            <pc:sldMk cId="2375938901" sldId="260"/>
            <ac:picMk id="106" creationId="{4A599609-F5C2-4A0B-A992-913F814A631A}"/>
          </ac:picMkLst>
        </pc:picChg>
        <pc:picChg chg="add del">
          <ac:chgData name="Paulina Skoczek (2219392)" userId="S::2219392@student.uwtsd.ac.uk::297149ff-17fc-4bf9-ac60-a7f756fa3a7e" providerId="AD" clId="Web-{1F31EAD2-BE08-2CC7-7284-F42094B85DD5}" dt="2023-06-07T11:28:21.516" v="51"/>
          <ac:picMkLst>
            <pc:docMk/>
            <pc:sldMk cId="2375938901" sldId="260"/>
            <ac:picMk id="145" creationId="{AF316015-07A9-0F3E-04DB-2E149A878D61}"/>
          </ac:picMkLst>
        </pc:picChg>
        <pc:picChg chg="add del">
          <ac:chgData name="Paulina Skoczek (2219392)" userId="S::2219392@student.uwtsd.ac.uk::297149ff-17fc-4bf9-ac60-a7f756fa3a7e" providerId="AD" clId="Web-{1F31EAD2-BE08-2CC7-7284-F42094B85DD5}" dt="2023-06-07T11:28:28.235" v="53"/>
          <ac:picMkLst>
            <pc:docMk/>
            <pc:sldMk cId="2375938901" sldId="260"/>
            <ac:picMk id="159" creationId="{8760285B-2985-8A31-A05F-C9AEE9B99718}"/>
          </ac:picMkLst>
        </pc:picChg>
        <pc:picChg chg="add del mod ord">
          <ac:chgData name="Paulina Skoczek (2219392)" userId="S::2219392@student.uwtsd.ac.uk::297149ff-17fc-4bf9-ac60-a7f756fa3a7e" providerId="AD" clId="Web-{1F31EAD2-BE08-2CC7-7284-F42094B85DD5}" dt="2023-06-07T11:29:31.486" v="62"/>
          <ac:picMkLst>
            <pc:docMk/>
            <pc:sldMk cId="2375938901" sldId="260"/>
            <ac:picMk id="162" creationId="{96F1FDEF-96A1-4634-1574-236F2CDE87A1}"/>
          </ac:picMkLst>
        </pc:picChg>
      </pc:sldChg>
      <pc:sldChg chg="modSp">
        <pc:chgData name="Paulina Skoczek (2219392)" userId="S::2219392@student.uwtsd.ac.uk::297149ff-17fc-4bf9-ac60-a7f756fa3a7e" providerId="AD" clId="Web-{1F31EAD2-BE08-2CC7-7284-F42094B85DD5}" dt="2023-06-07T11:17:53.889" v="21"/>
        <pc:sldMkLst>
          <pc:docMk/>
          <pc:sldMk cId="62501086" sldId="261"/>
        </pc:sldMkLst>
        <pc:spChg chg="mod">
          <ac:chgData name="Paulina Skoczek (2219392)" userId="S::2219392@student.uwtsd.ac.uk::297149ff-17fc-4bf9-ac60-a7f756fa3a7e" providerId="AD" clId="Web-{1F31EAD2-BE08-2CC7-7284-F42094B85DD5}" dt="2023-06-07T09:55:18.457" v="1" actId="20577"/>
          <ac:spMkLst>
            <pc:docMk/>
            <pc:sldMk cId="62501086" sldId="261"/>
            <ac:spMk id="2" creationId="{280395C8-7B5A-08DF-F5DE-1F2C8DB4FB9D}"/>
          </ac:spMkLst>
        </pc:spChg>
        <pc:spChg chg="mod">
          <ac:chgData name="Paulina Skoczek (2219392)" userId="S::2219392@student.uwtsd.ac.uk::297149ff-17fc-4bf9-ac60-a7f756fa3a7e" providerId="AD" clId="Web-{1F31EAD2-BE08-2CC7-7284-F42094B85DD5}" dt="2023-06-07T11:17:53.889" v="21"/>
          <ac:spMkLst>
            <pc:docMk/>
            <pc:sldMk cId="62501086" sldId="261"/>
            <ac:spMk id="43" creationId="{401031D6-634A-52BF-F6A2-02AA4799AAC2}"/>
          </ac:spMkLst>
        </pc:spChg>
      </pc:sldChg>
    </pc:docChg>
  </pc:docChgLst>
  <pc:docChgLst>
    <pc:chgData name="Paulina Skoczek (2219392)" userId="S::2219392@student.uwtsd.ac.uk::297149ff-17fc-4bf9-ac60-a7f756fa3a7e" providerId="AD" clId="Web-{06CAE809-7591-BE8B-D49B-A302AB82C1CD}"/>
    <pc:docChg chg="addSld delSld modSld">
      <pc:chgData name="Paulina Skoczek (2219392)" userId="S::2219392@student.uwtsd.ac.uk::297149ff-17fc-4bf9-ac60-a7f756fa3a7e" providerId="AD" clId="Web-{06CAE809-7591-BE8B-D49B-A302AB82C1CD}" dt="2023-06-07T15:16:28.394" v="509" actId="1076"/>
      <pc:docMkLst>
        <pc:docMk/>
      </pc:docMkLst>
      <pc:sldChg chg="addSp delSp modSp">
        <pc:chgData name="Paulina Skoczek (2219392)" userId="S::2219392@student.uwtsd.ac.uk::297149ff-17fc-4bf9-ac60-a7f756fa3a7e" providerId="AD" clId="Web-{06CAE809-7591-BE8B-D49B-A302AB82C1CD}" dt="2023-06-07T15:14:38.625" v="508" actId="1076"/>
        <pc:sldMkLst>
          <pc:docMk/>
          <pc:sldMk cId="2375938901" sldId="260"/>
        </pc:sldMkLst>
        <pc:spChg chg="add del mod">
          <ac:chgData name="Paulina Skoczek (2219392)" userId="S::2219392@student.uwtsd.ac.uk::297149ff-17fc-4bf9-ac60-a7f756fa3a7e" providerId="AD" clId="Web-{06CAE809-7591-BE8B-D49B-A302AB82C1CD}" dt="2023-06-07T14:39:16.358" v="108"/>
          <ac:spMkLst>
            <pc:docMk/>
            <pc:sldMk cId="2375938901" sldId="260"/>
            <ac:spMk id="3" creationId="{F5531DB1-6110-9FFE-D3E8-999CE80A2166}"/>
          </ac:spMkLst>
        </pc:spChg>
        <pc:spChg chg="del mod">
          <ac:chgData name="Paulina Skoczek (2219392)" userId="S::2219392@student.uwtsd.ac.uk::297149ff-17fc-4bf9-ac60-a7f756fa3a7e" providerId="AD" clId="Web-{06CAE809-7591-BE8B-D49B-A302AB82C1CD}" dt="2023-06-07T14:44:14.682" v="154"/>
          <ac:spMkLst>
            <pc:docMk/>
            <pc:sldMk cId="2375938901" sldId="260"/>
            <ac:spMk id="6" creationId="{0132D4BE-A430-F17E-6BFB-01B5B10363CA}"/>
          </ac:spMkLst>
        </pc:spChg>
        <pc:spChg chg="add del mod">
          <ac:chgData name="Paulina Skoczek (2219392)" userId="S::2219392@student.uwtsd.ac.uk::297149ff-17fc-4bf9-ac60-a7f756fa3a7e" providerId="AD" clId="Web-{06CAE809-7591-BE8B-D49B-A302AB82C1CD}" dt="2023-06-07T15:14:31.312" v="507"/>
          <ac:spMkLst>
            <pc:docMk/>
            <pc:sldMk cId="2375938901" sldId="260"/>
            <ac:spMk id="73" creationId="{0D9233FD-3476-C182-B09A-F9E2B0BB7A25}"/>
          </ac:spMkLst>
        </pc:spChg>
        <pc:spChg chg="add del">
          <ac:chgData name="Paulina Skoczek (2219392)" userId="S::2219392@student.uwtsd.ac.uk::297149ff-17fc-4bf9-ac60-a7f756fa3a7e" providerId="AD" clId="Web-{06CAE809-7591-BE8B-D49B-A302AB82C1CD}" dt="2023-06-07T14:44:44.089" v="160"/>
          <ac:spMkLst>
            <pc:docMk/>
            <pc:sldMk cId="2375938901" sldId="260"/>
            <ac:spMk id="248" creationId="{743AA782-23D1-4521-8CAD-47662984AA08}"/>
          </ac:spMkLst>
        </pc:spChg>
        <pc:spChg chg="add del">
          <ac:chgData name="Paulina Skoczek (2219392)" userId="S::2219392@student.uwtsd.ac.uk::297149ff-17fc-4bf9-ac60-a7f756fa3a7e" providerId="AD" clId="Web-{06CAE809-7591-BE8B-D49B-A302AB82C1CD}" dt="2023-06-07T14:44:44.089" v="160"/>
          <ac:spMkLst>
            <pc:docMk/>
            <pc:sldMk cId="2375938901" sldId="260"/>
            <ac:spMk id="249" creationId="{71877DBC-BB60-40F0-AC93-2ACDBAAE60CE}"/>
          </ac:spMkLst>
        </pc:spChg>
        <pc:spChg chg="add del">
          <ac:chgData name="Paulina Skoczek (2219392)" userId="S::2219392@student.uwtsd.ac.uk::297149ff-17fc-4bf9-ac60-a7f756fa3a7e" providerId="AD" clId="Web-{06CAE809-7591-BE8B-D49B-A302AB82C1CD}" dt="2023-06-07T14:44:32.026" v="157"/>
          <ac:spMkLst>
            <pc:docMk/>
            <pc:sldMk cId="2375938901" sldId="260"/>
            <ac:spMk id="254" creationId="{61293230-B0F6-45B1-96D1-13D18E242995}"/>
          </ac:spMkLst>
        </pc:spChg>
        <pc:spChg chg="add del">
          <ac:chgData name="Paulina Skoczek (2219392)" userId="S::2219392@student.uwtsd.ac.uk::297149ff-17fc-4bf9-ac60-a7f756fa3a7e" providerId="AD" clId="Web-{06CAE809-7591-BE8B-D49B-A302AB82C1CD}" dt="2023-06-07T14:44:32.026" v="157"/>
          <ac:spMkLst>
            <pc:docMk/>
            <pc:sldMk cId="2375938901" sldId="260"/>
            <ac:spMk id="256" creationId="{0A1E0707-4985-454B-ACE0-4855BB55875E}"/>
          </ac:spMkLst>
        </pc:spChg>
        <pc:spChg chg="add del">
          <ac:chgData name="Paulina Skoczek (2219392)" userId="S::2219392@student.uwtsd.ac.uk::297149ff-17fc-4bf9-ac60-a7f756fa3a7e" providerId="AD" clId="Web-{06CAE809-7591-BE8B-D49B-A302AB82C1CD}" dt="2023-06-07T14:44:44.089" v="159"/>
          <ac:spMkLst>
            <pc:docMk/>
            <pc:sldMk cId="2375938901" sldId="260"/>
            <ac:spMk id="258" creationId="{A9682493-588A-4D52-98F6-FBBD80C07ECB}"/>
          </ac:spMkLst>
        </pc:spChg>
        <pc:spChg chg="add del">
          <ac:chgData name="Paulina Skoczek (2219392)" userId="S::2219392@student.uwtsd.ac.uk::297149ff-17fc-4bf9-ac60-a7f756fa3a7e" providerId="AD" clId="Web-{06CAE809-7591-BE8B-D49B-A302AB82C1CD}" dt="2023-06-07T14:44:44.089" v="159"/>
          <ac:spMkLst>
            <pc:docMk/>
            <pc:sldMk cId="2375938901" sldId="260"/>
            <ac:spMk id="259" creationId="{115719BB-48A7-4AF4-BB91-DC82E0DF727D}"/>
          </ac:spMkLst>
        </pc:spChg>
        <pc:spChg chg="add del">
          <ac:chgData name="Paulina Skoczek (2219392)" userId="S::2219392@student.uwtsd.ac.uk::297149ff-17fc-4bf9-ac60-a7f756fa3a7e" providerId="AD" clId="Web-{06CAE809-7591-BE8B-D49B-A302AB82C1CD}" dt="2023-06-07T14:44:44.089" v="159"/>
          <ac:spMkLst>
            <pc:docMk/>
            <pc:sldMk cId="2375938901" sldId="260"/>
            <ac:spMk id="260" creationId="{FBEC5A7A-ADE4-48D9-B89C-2BA1C9110632}"/>
          </ac:spMkLst>
        </pc:spChg>
        <pc:spChg chg="add del">
          <ac:chgData name="Paulina Skoczek (2219392)" userId="S::2219392@student.uwtsd.ac.uk::297149ff-17fc-4bf9-ac60-a7f756fa3a7e" providerId="AD" clId="Web-{06CAE809-7591-BE8B-D49B-A302AB82C1CD}" dt="2023-06-07T14:44:44.089" v="159"/>
          <ac:spMkLst>
            <pc:docMk/>
            <pc:sldMk cId="2375938901" sldId="260"/>
            <ac:spMk id="261" creationId="{10973A55-5440-4A99-B526-B5812E46271E}"/>
          </ac:spMkLst>
        </pc:spChg>
        <pc:spChg chg="add del">
          <ac:chgData name="Paulina Skoczek (2219392)" userId="S::2219392@student.uwtsd.ac.uk::297149ff-17fc-4bf9-ac60-a7f756fa3a7e" providerId="AD" clId="Web-{06CAE809-7591-BE8B-D49B-A302AB82C1CD}" dt="2023-06-07T14:44:44.089" v="159"/>
          <ac:spMkLst>
            <pc:docMk/>
            <pc:sldMk cId="2375938901" sldId="260"/>
            <ac:spMk id="262" creationId="{82095FCE-EF05-4443-B97A-85DEE3A5CA17}"/>
          </ac:spMkLst>
        </pc:spChg>
        <pc:spChg chg="add del">
          <ac:chgData name="Paulina Skoczek (2219392)" userId="S::2219392@student.uwtsd.ac.uk::297149ff-17fc-4bf9-ac60-a7f756fa3a7e" providerId="AD" clId="Web-{06CAE809-7591-BE8B-D49B-A302AB82C1CD}" dt="2023-06-07T14:44:56.277" v="163"/>
          <ac:spMkLst>
            <pc:docMk/>
            <pc:sldMk cId="2375938901" sldId="260"/>
            <ac:spMk id="264" creationId="{B23FE733-F95B-4DF6-AFC5-BEEB3577C494}"/>
          </ac:spMkLst>
        </pc:spChg>
        <pc:spChg chg="add del">
          <ac:chgData name="Paulina Skoczek (2219392)" userId="S::2219392@student.uwtsd.ac.uk::297149ff-17fc-4bf9-ac60-a7f756fa3a7e" providerId="AD" clId="Web-{06CAE809-7591-BE8B-D49B-A302AB82C1CD}" dt="2023-06-07T14:44:56.277" v="163"/>
          <ac:spMkLst>
            <pc:docMk/>
            <pc:sldMk cId="2375938901" sldId="260"/>
            <ac:spMk id="265" creationId="{9080D120-BD54-46E1-BA37-82F5E8089E90}"/>
          </ac:spMkLst>
        </pc:spChg>
        <pc:spChg chg="add del">
          <ac:chgData name="Paulina Skoczek (2219392)" userId="S::2219392@student.uwtsd.ac.uk::297149ff-17fc-4bf9-ac60-a7f756fa3a7e" providerId="AD" clId="Web-{06CAE809-7591-BE8B-D49B-A302AB82C1CD}" dt="2023-06-07T14:44:56.277" v="163"/>
          <ac:spMkLst>
            <pc:docMk/>
            <pc:sldMk cId="2375938901" sldId="260"/>
            <ac:spMk id="266" creationId="{81D83946-74FA-498A-AC80-9926F041B5C5}"/>
          </ac:spMkLst>
        </pc:spChg>
        <pc:spChg chg="add del">
          <ac:chgData name="Paulina Skoczek (2219392)" userId="S::2219392@student.uwtsd.ac.uk::297149ff-17fc-4bf9-ac60-a7f756fa3a7e" providerId="AD" clId="Web-{06CAE809-7591-BE8B-D49B-A302AB82C1CD}" dt="2023-06-07T14:44:56.277" v="163"/>
          <ac:spMkLst>
            <pc:docMk/>
            <pc:sldMk cId="2375938901" sldId="260"/>
            <ac:spMk id="267" creationId="{5060D983-8B52-443A-8183-2A1DE05618B5}"/>
          </ac:spMkLst>
        </pc:spChg>
        <pc:spChg chg="add">
          <ac:chgData name="Paulina Skoczek (2219392)" userId="S::2219392@student.uwtsd.ac.uk::297149ff-17fc-4bf9-ac60-a7f756fa3a7e" providerId="AD" clId="Web-{06CAE809-7591-BE8B-D49B-A302AB82C1CD}" dt="2023-06-07T14:44:56.277" v="163"/>
          <ac:spMkLst>
            <pc:docMk/>
            <pc:sldMk cId="2375938901" sldId="260"/>
            <ac:spMk id="272" creationId="{115719BB-48A7-4AF4-BB91-DC82E0DF727D}"/>
          </ac:spMkLst>
        </pc:spChg>
        <pc:spChg chg="add">
          <ac:chgData name="Paulina Skoczek (2219392)" userId="S::2219392@student.uwtsd.ac.uk::297149ff-17fc-4bf9-ac60-a7f756fa3a7e" providerId="AD" clId="Web-{06CAE809-7591-BE8B-D49B-A302AB82C1CD}" dt="2023-06-07T14:44:56.277" v="163"/>
          <ac:spMkLst>
            <pc:docMk/>
            <pc:sldMk cId="2375938901" sldId="260"/>
            <ac:spMk id="274" creationId="{10973A55-5440-4A99-B526-B5812E46271E}"/>
          </ac:spMkLst>
        </pc:spChg>
        <pc:spChg chg="add">
          <ac:chgData name="Paulina Skoczek (2219392)" userId="S::2219392@student.uwtsd.ac.uk::297149ff-17fc-4bf9-ac60-a7f756fa3a7e" providerId="AD" clId="Web-{06CAE809-7591-BE8B-D49B-A302AB82C1CD}" dt="2023-06-07T14:44:56.277" v="163"/>
          <ac:spMkLst>
            <pc:docMk/>
            <pc:sldMk cId="2375938901" sldId="260"/>
            <ac:spMk id="276" creationId="{A9682493-588A-4D52-98F6-FBBD80C07ECB}"/>
          </ac:spMkLst>
        </pc:spChg>
        <pc:spChg chg="add">
          <ac:chgData name="Paulina Skoczek (2219392)" userId="S::2219392@student.uwtsd.ac.uk::297149ff-17fc-4bf9-ac60-a7f756fa3a7e" providerId="AD" clId="Web-{06CAE809-7591-BE8B-D49B-A302AB82C1CD}" dt="2023-06-07T14:44:56.277" v="163"/>
          <ac:spMkLst>
            <pc:docMk/>
            <pc:sldMk cId="2375938901" sldId="260"/>
            <ac:spMk id="278" creationId="{FBEC5A7A-ADE4-48D9-B89C-2BA1C9110632}"/>
          </ac:spMkLst>
        </pc:spChg>
        <pc:spChg chg="add">
          <ac:chgData name="Paulina Skoczek (2219392)" userId="S::2219392@student.uwtsd.ac.uk::297149ff-17fc-4bf9-ac60-a7f756fa3a7e" providerId="AD" clId="Web-{06CAE809-7591-BE8B-D49B-A302AB82C1CD}" dt="2023-06-07T14:44:56.277" v="163"/>
          <ac:spMkLst>
            <pc:docMk/>
            <pc:sldMk cId="2375938901" sldId="260"/>
            <ac:spMk id="280" creationId="{82095FCE-EF05-4443-B97A-85DEE3A5CA17}"/>
          </ac:spMkLst>
        </pc:spChg>
        <pc:picChg chg="add del mod">
          <ac:chgData name="Paulina Skoczek (2219392)" userId="S::2219392@student.uwtsd.ac.uk::297149ff-17fc-4bf9-ac60-a7f756fa3a7e" providerId="AD" clId="Web-{06CAE809-7591-BE8B-D49B-A302AB82C1CD}" dt="2023-06-07T14:41:05.738" v="143"/>
          <ac:picMkLst>
            <pc:docMk/>
            <pc:sldMk cId="2375938901" sldId="260"/>
            <ac:picMk id="4" creationId="{A579B616-4B88-F645-9C6E-E7501A3E33FC}"/>
          </ac:picMkLst>
        </pc:picChg>
        <pc:picChg chg="add mod">
          <ac:chgData name="Paulina Skoczek (2219392)" userId="S::2219392@student.uwtsd.ac.uk::297149ff-17fc-4bf9-ac60-a7f756fa3a7e" providerId="AD" clId="Web-{06CAE809-7591-BE8B-D49B-A302AB82C1CD}" dt="2023-06-07T14:45:50.123" v="177" actId="1076"/>
          <ac:picMkLst>
            <pc:docMk/>
            <pc:sldMk cId="2375938901" sldId="260"/>
            <ac:picMk id="5" creationId="{18A5F87E-7388-5851-136C-7CE8C3FD5029}"/>
          </ac:picMkLst>
        </pc:picChg>
        <pc:picChg chg="mod ord">
          <ac:chgData name="Paulina Skoczek (2219392)" userId="S::2219392@student.uwtsd.ac.uk::297149ff-17fc-4bf9-ac60-a7f756fa3a7e" providerId="AD" clId="Web-{06CAE809-7591-BE8B-D49B-A302AB82C1CD}" dt="2023-06-07T15:14:38.625" v="508" actId="1076"/>
          <ac:picMkLst>
            <pc:docMk/>
            <pc:sldMk cId="2375938901" sldId="260"/>
            <ac:picMk id="9" creationId="{F976ED3A-D845-DFD3-2033-0D0EB385AC99}"/>
          </ac:picMkLst>
        </pc:picChg>
      </pc:sldChg>
      <pc:sldChg chg="delSp modSp">
        <pc:chgData name="Paulina Skoczek (2219392)" userId="S::2219392@student.uwtsd.ac.uk::297149ff-17fc-4bf9-ac60-a7f756fa3a7e" providerId="AD" clId="Web-{06CAE809-7591-BE8B-D49B-A302AB82C1CD}" dt="2023-06-07T15:12:55.433" v="494" actId="1076"/>
        <pc:sldMkLst>
          <pc:docMk/>
          <pc:sldMk cId="62501086" sldId="261"/>
        </pc:sldMkLst>
        <pc:spChg chg="mod">
          <ac:chgData name="Paulina Skoczek (2219392)" userId="S::2219392@student.uwtsd.ac.uk::297149ff-17fc-4bf9-ac60-a7f756fa3a7e" providerId="AD" clId="Web-{06CAE809-7591-BE8B-D49B-A302AB82C1CD}" dt="2023-06-07T15:10:39.460" v="462"/>
          <ac:spMkLst>
            <pc:docMk/>
            <pc:sldMk cId="62501086" sldId="261"/>
            <ac:spMk id="2" creationId="{280395C8-7B5A-08DF-F5DE-1F2C8DB4FB9D}"/>
          </ac:spMkLst>
        </pc:spChg>
        <pc:spChg chg="mod">
          <ac:chgData name="Paulina Skoczek (2219392)" userId="S::2219392@student.uwtsd.ac.uk::297149ff-17fc-4bf9-ac60-a7f756fa3a7e" providerId="AD" clId="Web-{06CAE809-7591-BE8B-D49B-A302AB82C1CD}" dt="2023-06-07T15:10:43.741" v="463" actId="20577"/>
          <ac:spMkLst>
            <pc:docMk/>
            <pc:sldMk cId="62501086" sldId="261"/>
            <ac:spMk id="43" creationId="{401031D6-634A-52BF-F6A2-02AA4799AAC2}"/>
          </ac:spMkLst>
        </pc:spChg>
        <pc:spChg chg="mod">
          <ac:chgData name="Paulina Skoczek (2219392)" userId="S::2219392@student.uwtsd.ac.uk::297149ff-17fc-4bf9-ac60-a7f756fa3a7e" providerId="AD" clId="Web-{06CAE809-7591-BE8B-D49B-A302AB82C1CD}" dt="2023-06-07T15:12:50.074" v="493" actId="14100"/>
          <ac:spMkLst>
            <pc:docMk/>
            <pc:sldMk cId="62501086" sldId="261"/>
            <ac:spMk id="785" creationId="{B3DF7EA9-AFD9-DE44-CBEB-E4AA980421E9}"/>
          </ac:spMkLst>
        </pc:spChg>
        <pc:spChg chg="del mod">
          <ac:chgData name="Paulina Skoczek (2219392)" userId="S::2219392@student.uwtsd.ac.uk::297149ff-17fc-4bf9-ac60-a7f756fa3a7e" providerId="AD" clId="Web-{06CAE809-7591-BE8B-D49B-A302AB82C1CD}" dt="2023-06-07T15:12:40.308" v="489"/>
          <ac:spMkLst>
            <pc:docMk/>
            <pc:sldMk cId="62501086" sldId="261"/>
            <ac:spMk id="786" creationId="{11B5EF2C-5173-7AE3-F3E2-82C2B3E5614D}"/>
          </ac:spMkLst>
        </pc:spChg>
        <pc:spChg chg="mod">
          <ac:chgData name="Paulina Skoczek (2219392)" userId="S::2219392@student.uwtsd.ac.uk::297149ff-17fc-4bf9-ac60-a7f756fa3a7e" providerId="AD" clId="Web-{06CAE809-7591-BE8B-D49B-A302AB82C1CD}" dt="2023-06-07T15:12:55.433" v="494" actId="1076"/>
          <ac:spMkLst>
            <pc:docMk/>
            <pc:sldMk cId="62501086" sldId="261"/>
            <ac:spMk id="819" creationId="{4DC3AD06-CD7A-F068-AEAF-7A365C3DCD65}"/>
          </ac:spMkLst>
        </pc:spChg>
        <pc:spChg chg="del mod">
          <ac:chgData name="Paulina Skoczek (2219392)" userId="S::2219392@student.uwtsd.ac.uk::297149ff-17fc-4bf9-ac60-a7f756fa3a7e" providerId="AD" clId="Web-{06CAE809-7591-BE8B-D49B-A302AB82C1CD}" dt="2023-06-07T15:12:42.464" v="490"/>
          <ac:spMkLst>
            <pc:docMk/>
            <pc:sldMk cId="62501086" sldId="261"/>
            <ac:spMk id="836" creationId="{6567B751-09E4-C4AE-C82E-96AC812798B2}"/>
          </ac:spMkLst>
        </pc:spChg>
        <pc:graphicFrameChg chg="modGraphic">
          <ac:chgData name="Paulina Skoczek (2219392)" userId="S::2219392@student.uwtsd.ac.uk::297149ff-17fc-4bf9-ac60-a7f756fa3a7e" providerId="AD" clId="Web-{06CAE809-7591-BE8B-D49B-A302AB82C1CD}" dt="2023-06-07T15:11:10.945" v="474"/>
          <ac:graphicFrameMkLst>
            <pc:docMk/>
            <pc:sldMk cId="62501086" sldId="261"/>
            <ac:graphicFrameMk id="185" creationId="{6159B336-6E9F-ECD5-074B-0F0A577CF1EE}"/>
          </ac:graphicFrameMkLst>
        </pc:graphicFrameChg>
      </pc:sldChg>
      <pc:sldChg chg="modSp">
        <pc:chgData name="Paulina Skoczek (2219392)" userId="S::2219392@student.uwtsd.ac.uk::297149ff-17fc-4bf9-ac60-a7f756fa3a7e" providerId="AD" clId="Web-{06CAE809-7591-BE8B-D49B-A302AB82C1CD}" dt="2023-06-07T15:12:33.026" v="488"/>
        <pc:sldMkLst>
          <pc:docMk/>
          <pc:sldMk cId="862476053" sldId="262"/>
        </pc:sldMkLst>
        <pc:spChg chg="mod">
          <ac:chgData name="Paulina Skoczek (2219392)" userId="S::2219392@student.uwtsd.ac.uk::297149ff-17fc-4bf9-ac60-a7f756fa3a7e" providerId="AD" clId="Web-{06CAE809-7591-BE8B-D49B-A302AB82C1CD}" dt="2023-06-07T14:32:02.405" v="8" actId="20577"/>
          <ac:spMkLst>
            <pc:docMk/>
            <pc:sldMk cId="862476053" sldId="262"/>
            <ac:spMk id="68" creationId="{97220D91-D110-98D0-4D56-1799C12686C0}"/>
          </ac:spMkLst>
        </pc:spChg>
        <pc:graphicFrameChg chg="mod modGraphic">
          <ac:chgData name="Paulina Skoczek (2219392)" userId="S::2219392@student.uwtsd.ac.uk::297149ff-17fc-4bf9-ac60-a7f756fa3a7e" providerId="AD" clId="Web-{06CAE809-7591-BE8B-D49B-A302AB82C1CD}" dt="2023-06-07T15:12:33.026" v="488"/>
          <ac:graphicFrameMkLst>
            <pc:docMk/>
            <pc:sldMk cId="862476053" sldId="262"/>
            <ac:graphicFrameMk id="283" creationId="{D61196BA-2D30-5A13-03D9-0EBF2EAE77A9}"/>
          </ac:graphicFrameMkLst>
        </pc:graphicFrameChg>
      </pc:sldChg>
      <pc:sldChg chg="modSp">
        <pc:chgData name="Paulina Skoczek (2219392)" userId="S::2219392@student.uwtsd.ac.uk::297149ff-17fc-4bf9-ac60-a7f756fa3a7e" providerId="AD" clId="Web-{06CAE809-7591-BE8B-D49B-A302AB82C1CD}" dt="2023-06-07T15:07:07.577" v="425" actId="20577"/>
        <pc:sldMkLst>
          <pc:docMk/>
          <pc:sldMk cId="3045097858" sldId="263"/>
        </pc:sldMkLst>
        <pc:spChg chg="mod">
          <ac:chgData name="Paulina Skoczek (2219392)" userId="S::2219392@student.uwtsd.ac.uk::297149ff-17fc-4bf9-ac60-a7f756fa3a7e" providerId="AD" clId="Web-{06CAE809-7591-BE8B-D49B-A302AB82C1CD}" dt="2023-06-07T15:07:07.577" v="425" actId="20577"/>
          <ac:spMkLst>
            <pc:docMk/>
            <pc:sldMk cId="3045097858" sldId="263"/>
            <ac:spMk id="2" creationId="{2E4B52BB-57FD-8BA3-273F-FF80E1A88347}"/>
          </ac:spMkLst>
        </pc:spChg>
      </pc:sldChg>
      <pc:sldChg chg="addSp delSp modSp addAnim delAnim">
        <pc:chgData name="Paulina Skoczek (2219392)" userId="S::2219392@student.uwtsd.ac.uk::297149ff-17fc-4bf9-ac60-a7f756fa3a7e" providerId="AD" clId="Web-{06CAE809-7591-BE8B-D49B-A302AB82C1CD}" dt="2023-06-07T15:16:28.394" v="509" actId="1076"/>
        <pc:sldMkLst>
          <pc:docMk/>
          <pc:sldMk cId="3199129999" sldId="264"/>
        </pc:sldMkLst>
        <pc:spChg chg="mod">
          <ac:chgData name="Paulina Skoczek (2219392)" userId="S::2219392@student.uwtsd.ac.uk::297149ff-17fc-4bf9-ac60-a7f756fa3a7e" providerId="AD" clId="Web-{06CAE809-7591-BE8B-D49B-A302AB82C1CD}" dt="2023-06-07T15:03:14.381" v="396" actId="20577"/>
          <ac:spMkLst>
            <pc:docMk/>
            <pc:sldMk cId="3199129999" sldId="264"/>
            <ac:spMk id="2" creationId="{238825B6-0080-4AFC-17D8-7CABCC0DD7AC}"/>
          </ac:spMkLst>
        </pc:spChg>
        <pc:spChg chg="mod">
          <ac:chgData name="Paulina Skoczek (2219392)" userId="S::2219392@student.uwtsd.ac.uk::297149ff-17fc-4bf9-ac60-a7f756fa3a7e" providerId="AD" clId="Web-{06CAE809-7591-BE8B-D49B-A302AB82C1CD}" dt="2023-06-07T15:03:21.756" v="398" actId="1076"/>
          <ac:spMkLst>
            <pc:docMk/>
            <pc:sldMk cId="3199129999" sldId="264"/>
            <ac:spMk id="8" creationId="{445CA2B6-D951-70E7-196D-AE74EBC3B650}"/>
          </ac:spMkLst>
        </pc:spChg>
        <pc:graphicFrameChg chg="add del mod modGraphic">
          <ac:chgData name="Paulina Skoczek (2219392)" userId="S::2219392@student.uwtsd.ac.uk::297149ff-17fc-4bf9-ac60-a7f756fa3a7e" providerId="AD" clId="Web-{06CAE809-7591-BE8B-D49B-A302AB82C1CD}" dt="2023-06-07T14:33:56.503" v="29"/>
          <ac:graphicFrameMkLst>
            <pc:docMk/>
            <pc:sldMk cId="3199129999" sldId="264"/>
            <ac:graphicFrameMk id="3" creationId="{9FC00513-99F7-7CB3-441E-95D1565EBF58}"/>
          </ac:graphicFrameMkLst>
        </pc:graphicFrameChg>
        <pc:graphicFrameChg chg="add mod modGraphic">
          <ac:chgData name="Paulina Skoczek (2219392)" userId="S::2219392@student.uwtsd.ac.uk::297149ff-17fc-4bf9-ac60-a7f756fa3a7e" providerId="AD" clId="Web-{06CAE809-7591-BE8B-D49B-A302AB82C1CD}" dt="2023-06-07T15:02:36.114" v="380" actId="1076"/>
          <ac:graphicFrameMkLst>
            <pc:docMk/>
            <pc:sldMk cId="3199129999" sldId="264"/>
            <ac:graphicFrameMk id="64" creationId="{3322FEFC-2278-07B4-8CD5-20FFB6AD6E51}"/>
          </ac:graphicFrameMkLst>
        </pc:graphicFrameChg>
        <pc:picChg chg="mod">
          <ac:chgData name="Paulina Skoczek (2219392)" userId="S::2219392@student.uwtsd.ac.uk::297149ff-17fc-4bf9-ac60-a7f756fa3a7e" providerId="AD" clId="Web-{06CAE809-7591-BE8B-D49B-A302AB82C1CD}" dt="2023-06-07T15:16:28.394" v="509" actId="1076"/>
          <ac:picMkLst>
            <pc:docMk/>
            <pc:sldMk cId="3199129999" sldId="264"/>
            <ac:picMk id="4" creationId="{2D93FBA2-3A42-A457-0678-9A0B6D12C74E}"/>
          </ac:picMkLst>
        </pc:picChg>
      </pc:sldChg>
      <pc:sldChg chg="modSp">
        <pc:chgData name="Paulina Skoczek (2219392)" userId="S::2219392@student.uwtsd.ac.uk::297149ff-17fc-4bf9-ac60-a7f756fa3a7e" providerId="AD" clId="Web-{06CAE809-7591-BE8B-D49B-A302AB82C1CD}" dt="2023-06-07T15:14:01.920" v="495" actId="1076"/>
        <pc:sldMkLst>
          <pc:docMk/>
          <pc:sldMk cId="57010313" sldId="265"/>
        </pc:sldMkLst>
        <pc:spChg chg="mod">
          <ac:chgData name="Paulina Skoczek (2219392)" userId="S::2219392@student.uwtsd.ac.uk::297149ff-17fc-4bf9-ac60-a7f756fa3a7e" providerId="AD" clId="Web-{06CAE809-7591-BE8B-D49B-A302AB82C1CD}" dt="2023-06-07T14:56:16.693" v="296" actId="20577"/>
          <ac:spMkLst>
            <pc:docMk/>
            <pc:sldMk cId="57010313" sldId="265"/>
            <ac:spMk id="2" creationId="{F1C73982-9079-968B-E2C9-224F3F38DA11}"/>
          </ac:spMkLst>
        </pc:spChg>
        <pc:spChg chg="mod">
          <ac:chgData name="Paulina Skoczek (2219392)" userId="S::2219392@student.uwtsd.ac.uk::297149ff-17fc-4bf9-ac60-a7f756fa3a7e" providerId="AD" clId="Web-{06CAE809-7591-BE8B-D49B-A302AB82C1CD}" dt="2023-06-07T15:09:59.302" v="448"/>
          <ac:spMkLst>
            <pc:docMk/>
            <pc:sldMk cId="57010313" sldId="265"/>
            <ac:spMk id="3" creationId="{D9E4682C-2210-F555-77FF-C1D1F29211D4}"/>
          </ac:spMkLst>
        </pc:spChg>
        <pc:graphicFrameChg chg="mod modGraphic">
          <ac:chgData name="Paulina Skoczek (2219392)" userId="S::2219392@student.uwtsd.ac.uk::297149ff-17fc-4bf9-ac60-a7f756fa3a7e" providerId="AD" clId="Web-{06CAE809-7591-BE8B-D49B-A302AB82C1CD}" dt="2023-06-07T15:14:01.920" v="495" actId="1076"/>
          <ac:graphicFrameMkLst>
            <pc:docMk/>
            <pc:sldMk cId="57010313" sldId="265"/>
            <ac:graphicFrameMk id="20" creationId="{67BBA6AD-5DC9-F7E8-DE5A-4768E4C3649C}"/>
          </ac:graphicFrameMkLst>
        </pc:graphicFrameChg>
        <pc:picChg chg="mod">
          <ac:chgData name="Paulina Skoczek (2219392)" userId="S::2219392@student.uwtsd.ac.uk::297149ff-17fc-4bf9-ac60-a7f756fa3a7e" providerId="AD" clId="Web-{06CAE809-7591-BE8B-D49B-A302AB82C1CD}" dt="2023-06-07T14:55:52.536" v="293"/>
          <ac:picMkLst>
            <pc:docMk/>
            <pc:sldMk cId="57010313" sldId="265"/>
            <ac:picMk id="22" creationId="{1B10770A-E7B7-B842-9DA6-6DA419CBC5F8}"/>
          </ac:picMkLst>
        </pc:picChg>
      </pc:sldChg>
      <pc:sldChg chg="addSp delSp modSp del">
        <pc:chgData name="Paulina Skoczek (2219392)" userId="S::2219392@student.uwtsd.ac.uk::297149ff-17fc-4bf9-ac60-a7f756fa3a7e" providerId="AD" clId="Web-{06CAE809-7591-BE8B-D49B-A302AB82C1CD}" dt="2023-06-07T14:57:44.134" v="321"/>
        <pc:sldMkLst>
          <pc:docMk/>
          <pc:sldMk cId="2851019642" sldId="266"/>
        </pc:sldMkLst>
        <pc:spChg chg="add del mod">
          <ac:chgData name="Paulina Skoczek (2219392)" userId="S::2219392@student.uwtsd.ac.uk::297149ff-17fc-4bf9-ac60-a7f756fa3a7e" providerId="AD" clId="Web-{06CAE809-7591-BE8B-D49B-A302AB82C1CD}" dt="2023-06-07T14:50:27.243" v="217"/>
          <ac:spMkLst>
            <pc:docMk/>
            <pc:sldMk cId="2851019642" sldId="266"/>
            <ac:spMk id="113" creationId="{9BBD1600-A42D-6B21-124C-F5E164F0B672}"/>
          </ac:spMkLst>
        </pc:spChg>
        <pc:spChg chg="add del mod">
          <ac:chgData name="Paulina Skoczek (2219392)" userId="S::2219392@student.uwtsd.ac.uk::297149ff-17fc-4bf9-ac60-a7f756fa3a7e" providerId="AD" clId="Web-{06CAE809-7591-BE8B-D49B-A302AB82C1CD}" dt="2023-06-07T14:57:41.649" v="320"/>
          <ac:spMkLst>
            <pc:docMk/>
            <pc:sldMk cId="2851019642" sldId="266"/>
            <ac:spMk id="126" creationId="{9C364DD8-7AE6-FB7A-9874-37C864B89A23}"/>
          </ac:spMkLst>
        </pc:spChg>
        <pc:spChg chg="add mod">
          <ac:chgData name="Paulina Skoczek (2219392)" userId="S::2219392@student.uwtsd.ac.uk::297149ff-17fc-4bf9-ac60-a7f756fa3a7e" providerId="AD" clId="Web-{06CAE809-7591-BE8B-D49B-A302AB82C1CD}" dt="2023-06-07T14:57:38.368" v="319"/>
          <ac:spMkLst>
            <pc:docMk/>
            <pc:sldMk cId="2851019642" sldId="266"/>
            <ac:spMk id="172" creationId="{9BD1688A-75CB-1D42-AEDD-A359D479DB50}"/>
          </ac:spMkLst>
        </pc:spChg>
        <pc:graphicFrameChg chg="add del mod modGraphic">
          <ac:chgData name="Paulina Skoczek (2219392)" userId="S::2219392@student.uwtsd.ac.uk::297149ff-17fc-4bf9-ac60-a7f756fa3a7e" providerId="AD" clId="Web-{06CAE809-7591-BE8B-D49B-A302AB82C1CD}" dt="2023-06-07T14:57:38.368" v="319"/>
          <ac:graphicFrameMkLst>
            <pc:docMk/>
            <pc:sldMk cId="2851019642" sldId="266"/>
            <ac:graphicFrameMk id="6" creationId="{C8A1BEEF-030F-B363-9876-A00B3075689E}"/>
          </ac:graphicFrameMkLst>
        </pc:graphicFrameChg>
        <pc:picChg chg="del mod">
          <ac:chgData name="Paulina Skoczek (2219392)" userId="S::2219392@student.uwtsd.ac.uk::297149ff-17fc-4bf9-ac60-a7f756fa3a7e" providerId="AD" clId="Web-{06CAE809-7591-BE8B-D49B-A302AB82C1CD}" dt="2023-06-07T14:49:38.960" v="210"/>
          <ac:picMkLst>
            <pc:docMk/>
            <pc:sldMk cId="2851019642" sldId="266"/>
            <ac:picMk id="68" creationId="{E1ED97B0-C78F-26FB-CBCD-30816717793A}"/>
          </ac:picMkLst>
        </pc:picChg>
      </pc:sldChg>
      <pc:sldChg chg="addSp delSp modSp">
        <pc:chgData name="Paulina Skoczek (2219392)" userId="S::2219392@student.uwtsd.ac.uk::297149ff-17fc-4bf9-ac60-a7f756fa3a7e" providerId="AD" clId="Web-{06CAE809-7591-BE8B-D49B-A302AB82C1CD}" dt="2023-06-07T15:11:56.619" v="479" actId="1076"/>
        <pc:sldMkLst>
          <pc:docMk/>
          <pc:sldMk cId="2808456352" sldId="267"/>
        </pc:sldMkLst>
        <pc:spChg chg="mod ord">
          <ac:chgData name="Paulina Skoczek (2219392)" userId="S::2219392@student.uwtsd.ac.uk::297149ff-17fc-4bf9-ac60-a7f756fa3a7e" providerId="AD" clId="Web-{06CAE809-7591-BE8B-D49B-A302AB82C1CD}" dt="2023-06-07T15:11:56.619" v="479" actId="1076"/>
          <ac:spMkLst>
            <pc:docMk/>
            <pc:sldMk cId="2808456352" sldId="267"/>
            <ac:spMk id="3" creationId="{6BBFA414-A5E5-EDCA-CE38-E244D60C006B}"/>
          </ac:spMkLst>
        </pc:spChg>
        <pc:spChg chg="add mod">
          <ac:chgData name="Paulina Skoczek (2219392)" userId="S::2219392@student.uwtsd.ac.uk::297149ff-17fc-4bf9-ac60-a7f756fa3a7e" providerId="AD" clId="Web-{06CAE809-7591-BE8B-D49B-A302AB82C1CD}" dt="2023-06-07T15:01:36.268" v="370" actId="1076"/>
          <ac:spMkLst>
            <pc:docMk/>
            <pc:sldMk cId="2808456352" sldId="267"/>
            <ac:spMk id="4" creationId="{C421E33C-3B06-778A-173E-6794C004375E}"/>
          </ac:spMkLst>
        </pc:spChg>
        <pc:spChg chg="add del">
          <ac:chgData name="Paulina Skoczek (2219392)" userId="S::2219392@student.uwtsd.ac.uk::297149ff-17fc-4bf9-ac60-a7f756fa3a7e" providerId="AD" clId="Web-{06CAE809-7591-BE8B-D49B-A302AB82C1CD}" dt="2023-06-07T15:00:23.202" v="353"/>
          <ac:spMkLst>
            <pc:docMk/>
            <pc:sldMk cId="2808456352" sldId="267"/>
            <ac:spMk id="59" creationId="{8FC9BE17-9A7B-462D-AE50-3D8777387304}"/>
          </ac:spMkLst>
        </pc:spChg>
        <pc:spChg chg="add del">
          <ac:chgData name="Paulina Skoczek (2219392)" userId="S::2219392@student.uwtsd.ac.uk::297149ff-17fc-4bf9-ac60-a7f756fa3a7e" providerId="AD" clId="Web-{06CAE809-7591-BE8B-D49B-A302AB82C1CD}" dt="2023-06-07T15:00:23.202" v="353"/>
          <ac:spMkLst>
            <pc:docMk/>
            <pc:sldMk cId="2808456352" sldId="267"/>
            <ac:spMk id="61" creationId="{3EBE8569-6AEC-4B8C-8D53-2DE337CDBA65}"/>
          </ac:spMkLst>
        </pc:spChg>
        <pc:spChg chg="add del">
          <ac:chgData name="Paulina Skoczek (2219392)" userId="S::2219392@student.uwtsd.ac.uk::297149ff-17fc-4bf9-ac60-a7f756fa3a7e" providerId="AD" clId="Web-{06CAE809-7591-BE8B-D49B-A302AB82C1CD}" dt="2023-06-07T15:00:23.202" v="353"/>
          <ac:spMkLst>
            <pc:docMk/>
            <pc:sldMk cId="2808456352" sldId="267"/>
            <ac:spMk id="63" creationId="{55D4142C-5077-457F-A6AD-3FECFDB39685}"/>
          </ac:spMkLst>
        </pc:spChg>
        <pc:spChg chg="add del">
          <ac:chgData name="Paulina Skoczek (2219392)" userId="S::2219392@student.uwtsd.ac.uk::297149ff-17fc-4bf9-ac60-a7f756fa3a7e" providerId="AD" clId="Web-{06CAE809-7591-BE8B-D49B-A302AB82C1CD}" dt="2023-06-07T15:00:23.202" v="353"/>
          <ac:spMkLst>
            <pc:docMk/>
            <pc:sldMk cId="2808456352" sldId="267"/>
            <ac:spMk id="65" creationId="{7A5F0580-5EE9-419F-96EE-B6529EF6E7D0}"/>
          </ac:spMkLst>
        </pc:spChg>
        <pc:spChg chg="add del">
          <ac:chgData name="Paulina Skoczek (2219392)" userId="S::2219392@student.uwtsd.ac.uk::297149ff-17fc-4bf9-ac60-a7f756fa3a7e" providerId="AD" clId="Web-{06CAE809-7591-BE8B-D49B-A302AB82C1CD}" dt="2023-06-07T15:00:23.202" v="352"/>
          <ac:spMkLst>
            <pc:docMk/>
            <pc:sldMk cId="2808456352" sldId="267"/>
            <ac:spMk id="70" creationId="{8FC9BE17-9A7B-462D-AE50-3D8777387304}"/>
          </ac:spMkLst>
        </pc:spChg>
        <pc:spChg chg="add del">
          <ac:chgData name="Paulina Skoczek (2219392)" userId="S::2219392@student.uwtsd.ac.uk::297149ff-17fc-4bf9-ac60-a7f756fa3a7e" providerId="AD" clId="Web-{06CAE809-7591-BE8B-D49B-A302AB82C1CD}" dt="2023-06-07T15:00:23.202" v="352"/>
          <ac:spMkLst>
            <pc:docMk/>
            <pc:sldMk cId="2808456352" sldId="267"/>
            <ac:spMk id="72" creationId="{3EBE8569-6AEC-4B8C-8D53-2DE337CDBA65}"/>
          </ac:spMkLst>
        </pc:spChg>
        <pc:spChg chg="add del">
          <ac:chgData name="Paulina Skoczek (2219392)" userId="S::2219392@student.uwtsd.ac.uk::297149ff-17fc-4bf9-ac60-a7f756fa3a7e" providerId="AD" clId="Web-{06CAE809-7591-BE8B-D49B-A302AB82C1CD}" dt="2023-06-07T15:00:23.202" v="352"/>
          <ac:spMkLst>
            <pc:docMk/>
            <pc:sldMk cId="2808456352" sldId="267"/>
            <ac:spMk id="74" creationId="{55D4142C-5077-457F-A6AD-3FECFDB39685}"/>
          </ac:spMkLst>
        </pc:spChg>
        <pc:spChg chg="add del">
          <ac:chgData name="Paulina Skoczek (2219392)" userId="S::2219392@student.uwtsd.ac.uk::297149ff-17fc-4bf9-ac60-a7f756fa3a7e" providerId="AD" clId="Web-{06CAE809-7591-BE8B-D49B-A302AB82C1CD}" dt="2023-06-07T15:00:23.202" v="352"/>
          <ac:spMkLst>
            <pc:docMk/>
            <pc:sldMk cId="2808456352" sldId="267"/>
            <ac:spMk id="76" creationId="{7A5F0580-5EE9-419F-96EE-B6529EF6E7D0}"/>
          </ac:spMkLst>
        </pc:spChg>
        <pc:spChg chg="add del">
          <ac:chgData name="Paulina Skoczek (2219392)" userId="S::2219392@student.uwtsd.ac.uk::297149ff-17fc-4bf9-ac60-a7f756fa3a7e" providerId="AD" clId="Web-{06CAE809-7591-BE8B-D49B-A302AB82C1CD}" dt="2023-06-07T15:00:44.828" v="358"/>
          <ac:spMkLst>
            <pc:docMk/>
            <pc:sldMk cId="2808456352" sldId="267"/>
            <ac:spMk id="78" creationId="{058A14AF-9FB5-4CC7-BA35-E8E85D3EDF0E}"/>
          </ac:spMkLst>
        </pc:spChg>
        <pc:spChg chg="add del">
          <ac:chgData name="Paulina Skoczek (2219392)" userId="S::2219392@student.uwtsd.ac.uk::297149ff-17fc-4bf9-ac60-a7f756fa3a7e" providerId="AD" clId="Web-{06CAE809-7591-BE8B-D49B-A302AB82C1CD}" dt="2023-06-07T15:00:44.828" v="358"/>
          <ac:spMkLst>
            <pc:docMk/>
            <pc:sldMk cId="2808456352" sldId="267"/>
            <ac:spMk id="79" creationId="{3A9A4357-BD1D-4622-A4FE-766E6AB8DE84}"/>
          </ac:spMkLst>
        </pc:spChg>
        <pc:spChg chg="add del">
          <ac:chgData name="Paulina Skoczek (2219392)" userId="S::2219392@student.uwtsd.ac.uk::297149ff-17fc-4bf9-ac60-a7f756fa3a7e" providerId="AD" clId="Web-{06CAE809-7591-BE8B-D49B-A302AB82C1CD}" dt="2023-06-07T15:00:44.828" v="358"/>
          <ac:spMkLst>
            <pc:docMk/>
            <pc:sldMk cId="2808456352" sldId="267"/>
            <ac:spMk id="80" creationId="{E659831F-0D9A-4C63-9EBB-8435B85A440F}"/>
          </ac:spMkLst>
        </pc:spChg>
        <pc:spChg chg="add del">
          <ac:chgData name="Paulina Skoczek (2219392)" userId="S::2219392@student.uwtsd.ac.uk::297149ff-17fc-4bf9-ac60-a7f756fa3a7e" providerId="AD" clId="Web-{06CAE809-7591-BE8B-D49B-A302AB82C1CD}" dt="2023-06-07T15:00:44.828" v="358"/>
          <ac:spMkLst>
            <pc:docMk/>
            <pc:sldMk cId="2808456352" sldId="267"/>
            <ac:spMk id="81" creationId="{E6995CE5-F890-4ABA-82A2-26507CE8D2A3}"/>
          </ac:spMkLst>
        </pc:spChg>
        <pc:spChg chg="add del">
          <ac:chgData name="Paulina Skoczek (2219392)" userId="S::2219392@student.uwtsd.ac.uk::297149ff-17fc-4bf9-ac60-a7f756fa3a7e" providerId="AD" clId="Web-{06CAE809-7591-BE8B-D49B-A302AB82C1CD}" dt="2023-06-07T15:00:44.828" v="357"/>
          <ac:spMkLst>
            <pc:docMk/>
            <pc:sldMk cId="2808456352" sldId="267"/>
            <ac:spMk id="86" creationId="{F94AA2BD-2E3F-4B1D-8127-5744B8115311}"/>
          </ac:spMkLst>
        </pc:spChg>
        <pc:spChg chg="add del">
          <ac:chgData name="Paulina Skoczek (2219392)" userId="S::2219392@student.uwtsd.ac.uk::297149ff-17fc-4bf9-ac60-a7f756fa3a7e" providerId="AD" clId="Web-{06CAE809-7591-BE8B-D49B-A302AB82C1CD}" dt="2023-06-07T15:00:44.828" v="357"/>
          <ac:spMkLst>
            <pc:docMk/>
            <pc:sldMk cId="2808456352" sldId="267"/>
            <ac:spMk id="88" creationId="{4BD02261-2DC8-4AA8-9E16-7751AE892445}"/>
          </ac:spMkLst>
        </pc:spChg>
        <pc:spChg chg="add del">
          <ac:chgData name="Paulina Skoczek (2219392)" userId="S::2219392@student.uwtsd.ac.uk::297149ff-17fc-4bf9-ac60-a7f756fa3a7e" providerId="AD" clId="Web-{06CAE809-7591-BE8B-D49B-A302AB82C1CD}" dt="2023-06-07T15:00:44.828" v="357"/>
          <ac:spMkLst>
            <pc:docMk/>
            <pc:sldMk cId="2808456352" sldId="267"/>
            <ac:spMk id="90" creationId="{3D752CF2-2291-40B5-B462-C17B174C10BC}"/>
          </ac:spMkLst>
        </pc:spChg>
        <pc:spChg chg="add">
          <ac:chgData name="Paulina Skoczek (2219392)" userId="S::2219392@student.uwtsd.ac.uk::297149ff-17fc-4bf9-ac60-a7f756fa3a7e" providerId="AD" clId="Web-{06CAE809-7591-BE8B-D49B-A302AB82C1CD}" dt="2023-06-07T15:00:44.828" v="358"/>
          <ac:spMkLst>
            <pc:docMk/>
            <pc:sldMk cId="2808456352" sldId="267"/>
            <ac:spMk id="92" creationId="{04812C46-200A-4DEB-A05E-3ED6C68C2387}"/>
          </ac:spMkLst>
        </pc:spChg>
        <pc:spChg chg="add">
          <ac:chgData name="Paulina Skoczek (2219392)" userId="S::2219392@student.uwtsd.ac.uk::297149ff-17fc-4bf9-ac60-a7f756fa3a7e" providerId="AD" clId="Web-{06CAE809-7591-BE8B-D49B-A302AB82C1CD}" dt="2023-06-07T15:00:44.828" v="358"/>
          <ac:spMkLst>
            <pc:docMk/>
            <pc:sldMk cId="2808456352" sldId="267"/>
            <ac:spMk id="93" creationId="{D1EA859B-E555-4109-94F3-6700E046E008}"/>
          </ac:spMkLst>
        </pc:spChg>
        <pc:picChg chg="mod ord">
          <ac:chgData name="Paulina Skoczek (2219392)" userId="S::2219392@student.uwtsd.ac.uk::297149ff-17fc-4bf9-ac60-a7f756fa3a7e" providerId="AD" clId="Web-{06CAE809-7591-BE8B-D49B-A302AB82C1CD}" dt="2023-06-07T15:00:44.828" v="358"/>
          <ac:picMkLst>
            <pc:docMk/>
            <pc:sldMk cId="2808456352" sldId="267"/>
            <ac:picMk id="2" creationId="{D6751644-CB99-6819-F841-CC223FEFCDD3}"/>
          </ac:picMkLst>
        </pc:picChg>
      </pc:sldChg>
      <pc:sldChg chg="modSp">
        <pc:chgData name="Paulina Skoczek (2219392)" userId="S::2219392@student.uwtsd.ac.uk::297149ff-17fc-4bf9-ac60-a7f756fa3a7e" providerId="AD" clId="Web-{06CAE809-7591-BE8B-D49B-A302AB82C1CD}" dt="2023-06-07T15:14:15.343" v="498"/>
        <pc:sldMkLst>
          <pc:docMk/>
          <pc:sldMk cId="2555335499" sldId="268"/>
        </pc:sldMkLst>
        <pc:spChg chg="mod">
          <ac:chgData name="Paulina Skoczek (2219392)" userId="S::2219392@student.uwtsd.ac.uk::297149ff-17fc-4bf9-ac60-a7f756fa3a7e" providerId="AD" clId="Web-{06CAE809-7591-BE8B-D49B-A302AB82C1CD}" dt="2023-06-07T15:14:15.343" v="498"/>
          <ac:spMkLst>
            <pc:docMk/>
            <pc:sldMk cId="2555335499" sldId="268"/>
            <ac:spMk id="16" creationId="{0C5D8DFA-3475-6CEC-B918-53EBC1FD4881}"/>
          </ac:spMkLst>
        </pc:spChg>
      </pc:sldChg>
      <pc:sldChg chg="addSp delSp modSp">
        <pc:chgData name="Paulina Skoczek (2219392)" userId="S::2219392@student.uwtsd.ac.uk::297149ff-17fc-4bf9-ac60-a7f756fa3a7e" providerId="AD" clId="Web-{06CAE809-7591-BE8B-D49B-A302AB82C1CD}" dt="2023-06-07T15:12:12.947" v="484"/>
        <pc:sldMkLst>
          <pc:docMk/>
          <pc:sldMk cId="1196370485" sldId="269"/>
        </pc:sldMkLst>
        <pc:spChg chg="mod ord">
          <ac:chgData name="Paulina Skoczek (2219392)" userId="S::2219392@student.uwtsd.ac.uk::297149ff-17fc-4bf9-ac60-a7f756fa3a7e" providerId="AD" clId="Web-{06CAE809-7591-BE8B-D49B-A302AB82C1CD}" dt="2023-06-07T15:12:12.947" v="484"/>
          <ac:spMkLst>
            <pc:docMk/>
            <pc:sldMk cId="1196370485" sldId="269"/>
            <ac:spMk id="3" creationId="{119B22B5-A279-60EC-548F-71C9BAC8E583}"/>
          </ac:spMkLst>
        </pc:spChg>
        <pc:spChg chg="del">
          <ac:chgData name="Paulina Skoczek (2219392)" userId="S::2219392@student.uwtsd.ac.uk::297149ff-17fc-4bf9-ac60-a7f756fa3a7e" providerId="AD" clId="Web-{06CAE809-7591-BE8B-D49B-A302AB82C1CD}" dt="2023-06-07T14:46:56.469" v="179"/>
          <ac:spMkLst>
            <pc:docMk/>
            <pc:sldMk cId="1196370485" sldId="269"/>
            <ac:spMk id="55" creationId="{F13C74B1-5B17-4795-BED0-7140497B445A}"/>
          </ac:spMkLst>
        </pc:spChg>
        <pc:spChg chg="del">
          <ac:chgData name="Paulina Skoczek (2219392)" userId="S::2219392@student.uwtsd.ac.uk::297149ff-17fc-4bf9-ac60-a7f756fa3a7e" providerId="AD" clId="Web-{06CAE809-7591-BE8B-D49B-A302AB82C1CD}" dt="2023-06-07T14:46:56.469" v="179"/>
          <ac:spMkLst>
            <pc:docMk/>
            <pc:sldMk cId="1196370485" sldId="269"/>
            <ac:spMk id="57" creationId="{D4974D33-8DC5-464E-8C6D-BE58F0669C17}"/>
          </ac:spMkLst>
        </pc:spChg>
        <pc:spChg chg="add">
          <ac:chgData name="Paulina Skoczek (2219392)" userId="S::2219392@student.uwtsd.ac.uk::297149ff-17fc-4bf9-ac60-a7f756fa3a7e" providerId="AD" clId="Web-{06CAE809-7591-BE8B-D49B-A302AB82C1CD}" dt="2023-06-07T14:46:56.469" v="179"/>
          <ac:spMkLst>
            <pc:docMk/>
            <pc:sldMk cId="1196370485" sldId="269"/>
            <ac:spMk id="62" creationId="{3756B343-807D-456E-AA26-80E96B75D13B}"/>
          </ac:spMkLst>
        </pc:spChg>
        <pc:spChg chg="add">
          <ac:chgData name="Paulina Skoczek (2219392)" userId="S::2219392@student.uwtsd.ac.uk::297149ff-17fc-4bf9-ac60-a7f756fa3a7e" providerId="AD" clId="Web-{06CAE809-7591-BE8B-D49B-A302AB82C1CD}" dt="2023-06-07T14:46:56.469" v="179"/>
          <ac:spMkLst>
            <pc:docMk/>
            <pc:sldMk cId="1196370485" sldId="269"/>
            <ac:spMk id="64" creationId="{08980754-6F4B-43C9-B9BE-127B6BED6586}"/>
          </ac:spMkLst>
        </pc:spChg>
        <pc:spChg chg="add">
          <ac:chgData name="Paulina Skoczek (2219392)" userId="S::2219392@student.uwtsd.ac.uk::297149ff-17fc-4bf9-ac60-a7f756fa3a7e" providerId="AD" clId="Web-{06CAE809-7591-BE8B-D49B-A302AB82C1CD}" dt="2023-06-07T14:46:56.469" v="179"/>
          <ac:spMkLst>
            <pc:docMk/>
            <pc:sldMk cId="1196370485" sldId="269"/>
            <ac:spMk id="66" creationId="{2C1BBA94-3F40-40AA-8BB9-E69E25E537C1}"/>
          </ac:spMkLst>
        </pc:spChg>
        <pc:spChg chg="add">
          <ac:chgData name="Paulina Skoczek (2219392)" userId="S::2219392@student.uwtsd.ac.uk::297149ff-17fc-4bf9-ac60-a7f756fa3a7e" providerId="AD" clId="Web-{06CAE809-7591-BE8B-D49B-A302AB82C1CD}" dt="2023-06-07T14:46:56.469" v="179"/>
          <ac:spMkLst>
            <pc:docMk/>
            <pc:sldMk cId="1196370485" sldId="269"/>
            <ac:spMk id="68" creationId="{169CC832-2974-4E8D-90ED-3E2941BA7336}"/>
          </ac:spMkLst>
        </pc:spChg>
        <pc:spChg chg="add">
          <ac:chgData name="Paulina Skoczek (2219392)" userId="S::2219392@student.uwtsd.ac.uk::297149ff-17fc-4bf9-ac60-a7f756fa3a7e" providerId="AD" clId="Web-{06CAE809-7591-BE8B-D49B-A302AB82C1CD}" dt="2023-06-07T14:46:56.469" v="179"/>
          <ac:spMkLst>
            <pc:docMk/>
            <pc:sldMk cId="1196370485" sldId="269"/>
            <ac:spMk id="70" creationId="{55222F96-971A-4F90-B841-6BAB416C7AC1}"/>
          </ac:spMkLst>
        </pc:spChg>
        <pc:picChg chg="mod">
          <ac:chgData name="Paulina Skoczek (2219392)" userId="S::2219392@student.uwtsd.ac.uk::297149ff-17fc-4bf9-ac60-a7f756fa3a7e" providerId="AD" clId="Web-{06CAE809-7591-BE8B-D49B-A302AB82C1CD}" dt="2023-06-07T14:46:56.469" v="179"/>
          <ac:picMkLst>
            <pc:docMk/>
            <pc:sldMk cId="1196370485" sldId="269"/>
            <ac:picMk id="2" creationId="{129C2C45-F04F-A85D-AE24-3794056140FB}"/>
          </ac:picMkLst>
        </pc:picChg>
      </pc:sldChg>
      <pc:sldChg chg="addSp delSp modSp mod addAnim setClrOvrMap">
        <pc:chgData name="Paulina Skoczek (2219392)" userId="S::2219392@student.uwtsd.ac.uk::297149ff-17fc-4bf9-ac60-a7f756fa3a7e" providerId="AD" clId="Web-{06CAE809-7591-BE8B-D49B-A302AB82C1CD}" dt="2023-06-07T15:06:34.591" v="423" actId="1076"/>
        <pc:sldMkLst>
          <pc:docMk/>
          <pc:sldMk cId="3208288760" sldId="270"/>
        </pc:sldMkLst>
        <pc:spChg chg="mod">
          <ac:chgData name="Paulina Skoczek (2219392)" userId="S::2219392@student.uwtsd.ac.uk::297149ff-17fc-4bf9-ac60-a7f756fa3a7e" providerId="AD" clId="Web-{06CAE809-7591-BE8B-D49B-A302AB82C1CD}" dt="2023-06-07T15:06:34.591" v="423" actId="1076"/>
          <ac:spMkLst>
            <pc:docMk/>
            <pc:sldMk cId="3208288760" sldId="270"/>
            <ac:spMk id="2" creationId="{B89D3CE0-7424-28FB-C4FA-BEE3DD24BA2C}"/>
          </ac:spMkLst>
        </pc:spChg>
        <pc:spChg chg="del">
          <ac:chgData name="Paulina Skoczek (2219392)" userId="S::2219392@student.uwtsd.ac.uk::297149ff-17fc-4bf9-ac60-a7f756fa3a7e" providerId="AD" clId="Web-{06CAE809-7591-BE8B-D49B-A302AB82C1CD}" dt="2023-06-07T15:05:36.105" v="407"/>
          <ac:spMkLst>
            <pc:docMk/>
            <pc:sldMk cId="3208288760" sldId="270"/>
            <ac:spMk id="18" creationId="{8A95209C-5275-4E15-8EA7-7F42980ABF2D}"/>
          </ac:spMkLst>
        </pc:spChg>
        <pc:spChg chg="del">
          <ac:chgData name="Paulina Skoczek (2219392)" userId="S::2219392@student.uwtsd.ac.uk::297149ff-17fc-4bf9-ac60-a7f756fa3a7e" providerId="AD" clId="Web-{06CAE809-7591-BE8B-D49B-A302AB82C1CD}" dt="2023-06-07T15:05:36.105" v="407"/>
          <ac:spMkLst>
            <pc:docMk/>
            <pc:sldMk cId="3208288760" sldId="270"/>
            <ac:spMk id="20" creationId="{4F2ED431-E304-4FF0-9F4E-032783C9D612}"/>
          </ac:spMkLst>
        </pc:spChg>
        <pc:spChg chg="del">
          <ac:chgData name="Paulina Skoczek (2219392)" userId="S::2219392@student.uwtsd.ac.uk::297149ff-17fc-4bf9-ac60-a7f756fa3a7e" providerId="AD" clId="Web-{06CAE809-7591-BE8B-D49B-A302AB82C1CD}" dt="2023-06-07T15:05:36.105" v="407"/>
          <ac:spMkLst>
            <pc:docMk/>
            <pc:sldMk cId="3208288760" sldId="270"/>
            <ac:spMk id="22" creationId="{4E87FCFB-2CCE-460D-B3DD-557C8BD1B94A}"/>
          </ac:spMkLst>
        </pc:spChg>
        <pc:spChg chg="add del">
          <ac:chgData name="Paulina Skoczek (2219392)" userId="S::2219392@student.uwtsd.ac.uk::297149ff-17fc-4bf9-ac60-a7f756fa3a7e" providerId="AD" clId="Web-{06CAE809-7591-BE8B-D49B-A302AB82C1CD}" dt="2023-06-07T15:06:06.590" v="415"/>
          <ac:spMkLst>
            <pc:docMk/>
            <pc:sldMk cId="3208288760" sldId="270"/>
            <ac:spMk id="27" creationId="{DCF72F19-1473-448C-AA14-0CB8AA374CF0}"/>
          </ac:spMkLst>
        </pc:spChg>
        <pc:spChg chg="add del">
          <ac:chgData name="Paulina Skoczek (2219392)" userId="S::2219392@student.uwtsd.ac.uk::297149ff-17fc-4bf9-ac60-a7f756fa3a7e" providerId="AD" clId="Web-{06CAE809-7591-BE8B-D49B-A302AB82C1CD}" dt="2023-06-07T15:06:06.590" v="415"/>
          <ac:spMkLst>
            <pc:docMk/>
            <pc:sldMk cId="3208288760" sldId="270"/>
            <ac:spMk id="33" creationId="{04357C93-F0CB-4A1C-8F77-4E9063789819}"/>
          </ac:spMkLst>
        </pc:spChg>
        <pc:spChg chg="add">
          <ac:chgData name="Paulina Skoczek (2219392)" userId="S::2219392@student.uwtsd.ac.uk::297149ff-17fc-4bf9-ac60-a7f756fa3a7e" providerId="AD" clId="Web-{06CAE809-7591-BE8B-D49B-A302AB82C1CD}" dt="2023-06-07T15:06:06.590" v="415"/>
          <ac:spMkLst>
            <pc:docMk/>
            <pc:sldMk cId="3208288760" sldId="270"/>
            <ac:spMk id="38" creationId="{20D5D19D-0789-4518-B5DC-D47ADF69D25A}"/>
          </ac:spMkLst>
        </pc:spChg>
        <pc:spChg chg="add">
          <ac:chgData name="Paulina Skoczek (2219392)" userId="S::2219392@student.uwtsd.ac.uk::297149ff-17fc-4bf9-ac60-a7f756fa3a7e" providerId="AD" clId="Web-{06CAE809-7591-BE8B-D49B-A302AB82C1CD}" dt="2023-06-07T15:06:06.590" v="415"/>
          <ac:spMkLst>
            <pc:docMk/>
            <pc:sldMk cId="3208288760" sldId="270"/>
            <ac:spMk id="45" creationId="{B81933D1-5615-42C7-9C0B-4EB7105CCE2D}"/>
          </ac:spMkLst>
        </pc:spChg>
        <pc:spChg chg="add">
          <ac:chgData name="Paulina Skoczek (2219392)" userId="S::2219392@student.uwtsd.ac.uk::297149ff-17fc-4bf9-ac60-a7f756fa3a7e" providerId="AD" clId="Web-{06CAE809-7591-BE8B-D49B-A302AB82C1CD}" dt="2023-06-07T15:06:06.590" v="415"/>
          <ac:spMkLst>
            <pc:docMk/>
            <pc:sldMk cId="3208288760" sldId="270"/>
            <ac:spMk id="47" creationId="{19C9EAEA-39D0-4B0E-A0EB-51E7B26740B1}"/>
          </ac:spMkLst>
        </pc:spChg>
        <pc:grpChg chg="add del">
          <ac:chgData name="Paulina Skoczek (2219392)" userId="S::2219392@student.uwtsd.ac.uk::297149ff-17fc-4bf9-ac60-a7f756fa3a7e" providerId="AD" clId="Web-{06CAE809-7591-BE8B-D49B-A302AB82C1CD}" dt="2023-06-07T15:06:06.590" v="415"/>
          <ac:grpSpMkLst>
            <pc:docMk/>
            <pc:sldMk cId="3208288760" sldId="270"/>
            <ac:grpSpMk id="29" creationId="{3AF6A671-C637-4547-85F4-51B6D1881399}"/>
          </ac:grpSpMkLst>
        </pc:grpChg>
        <pc:grpChg chg="add">
          <ac:chgData name="Paulina Skoczek (2219392)" userId="S::2219392@student.uwtsd.ac.uk::297149ff-17fc-4bf9-ac60-a7f756fa3a7e" providerId="AD" clId="Web-{06CAE809-7591-BE8B-D49B-A302AB82C1CD}" dt="2023-06-07T15:06:06.590" v="415"/>
          <ac:grpSpMkLst>
            <pc:docMk/>
            <pc:sldMk cId="3208288760" sldId="270"/>
            <ac:grpSpMk id="40" creationId="{032D8612-31EB-44CF-A1D0-14FD4C705424}"/>
          </ac:grpSpMkLst>
        </pc:grpChg>
        <pc:picChg chg="mod ord">
          <ac:chgData name="Paulina Skoczek (2219392)" userId="S::2219392@student.uwtsd.ac.uk::297149ff-17fc-4bf9-ac60-a7f756fa3a7e" providerId="AD" clId="Web-{06CAE809-7591-BE8B-D49B-A302AB82C1CD}" dt="2023-06-07T15:06:06.590" v="415"/>
          <ac:picMkLst>
            <pc:docMk/>
            <pc:sldMk cId="3208288760" sldId="270"/>
            <ac:picMk id="5" creationId="{68CCB0D0-76A4-14B4-8C43-4C3008BEBA7B}"/>
          </ac:picMkLst>
        </pc:picChg>
      </pc:sldChg>
      <pc:sldChg chg="addSp delSp modSp new mod setBg">
        <pc:chgData name="Paulina Skoczek (2219392)" userId="S::2219392@student.uwtsd.ac.uk::297149ff-17fc-4bf9-ac60-a7f756fa3a7e" providerId="AD" clId="Web-{06CAE809-7591-BE8B-D49B-A302AB82C1CD}" dt="2023-06-07T15:11:51.337" v="478" actId="14100"/>
        <pc:sldMkLst>
          <pc:docMk/>
          <pc:sldMk cId="3624480335" sldId="273"/>
        </pc:sldMkLst>
        <pc:spChg chg="mod">
          <ac:chgData name="Paulina Skoczek (2219392)" userId="S::2219392@student.uwtsd.ac.uk::297149ff-17fc-4bf9-ac60-a7f756fa3a7e" providerId="AD" clId="Web-{06CAE809-7591-BE8B-D49B-A302AB82C1CD}" dt="2023-06-07T15:06:59.545" v="424" actId="20577"/>
          <ac:spMkLst>
            <pc:docMk/>
            <pc:sldMk cId="3624480335" sldId="273"/>
            <ac:spMk id="2" creationId="{479B1E37-D382-9781-84B6-9466DDAD46F8}"/>
          </ac:spMkLst>
        </pc:spChg>
        <pc:spChg chg="mod">
          <ac:chgData name="Paulina Skoczek (2219392)" userId="S::2219392@student.uwtsd.ac.uk::297149ff-17fc-4bf9-ac60-a7f756fa3a7e" providerId="AD" clId="Web-{06CAE809-7591-BE8B-D49B-A302AB82C1CD}" dt="2023-06-07T15:11:51.337" v="478" actId="14100"/>
          <ac:spMkLst>
            <pc:docMk/>
            <pc:sldMk cId="3624480335" sldId="273"/>
            <ac:spMk id="3" creationId="{9F490DDF-9A0C-3D12-D4A8-6C04F0DCDE36}"/>
          </ac:spMkLst>
        </pc:spChg>
        <pc:spChg chg="add del">
          <ac:chgData name="Paulina Skoczek (2219392)" userId="S::2219392@student.uwtsd.ac.uk::297149ff-17fc-4bf9-ac60-a7f756fa3a7e" providerId="AD" clId="Web-{06CAE809-7591-BE8B-D49B-A302AB82C1CD}" dt="2023-06-07T14:58:31.089" v="333"/>
          <ac:spMkLst>
            <pc:docMk/>
            <pc:sldMk cId="3624480335" sldId="273"/>
            <ac:spMk id="8" creationId="{DBF61EA3-B236-439E-9C0B-340980D56BEE}"/>
          </ac:spMkLst>
        </pc:spChg>
        <pc:spChg chg="add del">
          <ac:chgData name="Paulina Skoczek (2219392)" userId="S::2219392@student.uwtsd.ac.uk::297149ff-17fc-4bf9-ac60-a7f756fa3a7e" providerId="AD" clId="Web-{06CAE809-7591-BE8B-D49B-A302AB82C1CD}" dt="2023-06-07T14:58:31.089" v="333"/>
          <ac:spMkLst>
            <pc:docMk/>
            <pc:sldMk cId="3624480335" sldId="273"/>
            <ac:spMk id="14" creationId="{E659831F-0D9A-4C63-9EBB-8435B85A440F}"/>
          </ac:spMkLst>
        </pc:spChg>
        <pc:spChg chg="add del">
          <ac:chgData name="Paulina Skoczek (2219392)" userId="S::2219392@student.uwtsd.ac.uk::297149ff-17fc-4bf9-ac60-a7f756fa3a7e" providerId="AD" clId="Web-{06CAE809-7591-BE8B-D49B-A302AB82C1CD}" dt="2023-06-07T14:58:36.542" v="337"/>
          <ac:spMkLst>
            <pc:docMk/>
            <pc:sldMk cId="3624480335" sldId="273"/>
            <ac:spMk id="15" creationId="{D5B0017B-2ECA-49AF-B397-DC140825DF8D}"/>
          </ac:spMkLst>
        </pc:spChg>
        <pc:spChg chg="add del">
          <ac:chgData name="Paulina Skoczek (2219392)" userId="S::2219392@student.uwtsd.ac.uk::297149ff-17fc-4bf9-ac60-a7f756fa3a7e" providerId="AD" clId="Web-{06CAE809-7591-BE8B-D49B-A302AB82C1CD}" dt="2023-06-07T14:58:34.136" v="335"/>
          <ac:spMkLst>
            <pc:docMk/>
            <pc:sldMk cId="3624480335" sldId="273"/>
            <ac:spMk id="16" creationId="{6AB33354-5302-409E-90BF-4E7A98AFB5C6}"/>
          </ac:spMkLst>
        </pc:spChg>
        <pc:spChg chg="add del">
          <ac:chgData name="Paulina Skoczek (2219392)" userId="S::2219392@student.uwtsd.ac.uk::297149ff-17fc-4bf9-ac60-a7f756fa3a7e" providerId="AD" clId="Web-{06CAE809-7591-BE8B-D49B-A302AB82C1CD}" dt="2023-06-07T14:58:34.136" v="335"/>
          <ac:spMkLst>
            <pc:docMk/>
            <pc:sldMk cId="3624480335" sldId="273"/>
            <ac:spMk id="18" creationId="{2C1BBA94-3F40-40AA-8BB9-E69E25E537C1}"/>
          </ac:spMkLst>
        </pc:spChg>
        <pc:spChg chg="add del">
          <ac:chgData name="Paulina Skoczek (2219392)" userId="S::2219392@student.uwtsd.ac.uk::297149ff-17fc-4bf9-ac60-a7f756fa3a7e" providerId="AD" clId="Web-{06CAE809-7591-BE8B-D49B-A302AB82C1CD}" dt="2023-06-07T14:58:36.542" v="337"/>
          <ac:spMkLst>
            <pc:docMk/>
            <pc:sldMk cId="3624480335" sldId="273"/>
            <ac:spMk id="20" creationId="{B6CDA21F-E7AF-4C75-8395-33F58D5B0E45}"/>
          </ac:spMkLst>
        </pc:spChg>
        <pc:spChg chg="add del">
          <ac:chgData name="Paulina Skoczek (2219392)" userId="S::2219392@student.uwtsd.ac.uk::297149ff-17fc-4bf9-ac60-a7f756fa3a7e" providerId="AD" clId="Web-{06CAE809-7591-BE8B-D49B-A302AB82C1CD}" dt="2023-06-07T14:58:52.402" v="339"/>
          <ac:spMkLst>
            <pc:docMk/>
            <pc:sldMk cId="3624480335" sldId="273"/>
            <ac:spMk id="24" creationId="{DBF61EA3-B236-439E-9C0B-340980D56BEE}"/>
          </ac:spMkLst>
        </pc:spChg>
        <pc:spChg chg="add del">
          <ac:chgData name="Paulina Skoczek (2219392)" userId="S::2219392@student.uwtsd.ac.uk::297149ff-17fc-4bf9-ac60-a7f756fa3a7e" providerId="AD" clId="Web-{06CAE809-7591-BE8B-D49B-A302AB82C1CD}" dt="2023-06-07T14:58:52.402" v="339"/>
          <ac:spMkLst>
            <pc:docMk/>
            <pc:sldMk cId="3624480335" sldId="273"/>
            <ac:spMk id="26" creationId="{E659831F-0D9A-4C63-9EBB-8435B85A440F}"/>
          </ac:spMkLst>
        </pc:spChg>
        <pc:spChg chg="add">
          <ac:chgData name="Paulina Skoczek (2219392)" userId="S::2219392@student.uwtsd.ac.uk::297149ff-17fc-4bf9-ac60-a7f756fa3a7e" providerId="AD" clId="Web-{06CAE809-7591-BE8B-D49B-A302AB82C1CD}" dt="2023-06-07T14:58:52.402" v="339"/>
          <ac:spMkLst>
            <pc:docMk/>
            <pc:sldMk cId="3624480335" sldId="273"/>
            <ac:spMk id="33" creationId="{058A14AF-9FB5-4CC7-BA35-E8E85D3EDF0E}"/>
          </ac:spMkLst>
        </pc:spChg>
        <pc:spChg chg="add">
          <ac:chgData name="Paulina Skoczek (2219392)" userId="S::2219392@student.uwtsd.ac.uk::297149ff-17fc-4bf9-ac60-a7f756fa3a7e" providerId="AD" clId="Web-{06CAE809-7591-BE8B-D49B-A302AB82C1CD}" dt="2023-06-07T14:58:52.402" v="339"/>
          <ac:spMkLst>
            <pc:docMk/>
            <pc:sldMk cId="3624480335" sldId="273"/>
            <ac:spMk id="35" creationId="{3A9A4357-BD1D-4622-A4FE-766E6AB8DE84}"/>
          </ac:spMkLst>
        </pc:spChg>
        <pc:spChg chg="add">
          <ac:chgData name="Paulina Skoczek (2219392)" userId="S::2219392@student.uwtsd.ac.uk::297149ff-17fc-4bf9-ac60-a7f756fa3a7e" providerId="AD" clId="Web-{06CAE809-7591-BE8B-D49B-A302AB82C1CD}" dt="2023-06-07T14:58:52.402" v="339"/>
          <ac:spMkLst>
            <pc:docMk/>
            <pc:sldMk cId="3624480335" sldId="273"/>
            <ac:spMk id="37" creationId="{E659831F-0D9A-4C63-9EBB-8435B85A440F}"/>
          </ac:spMkLst>
        </pc:spChg>
        <pc:spChg chg="add">
          <ac:chgData name="Paulina Skoczek (2219392)" userId="S::2219392@student.uwtsd.ac.uk::297149ff-17fc-4bf9-ac60-a7f756fa3a7e" providerId="AD" clId="Web-{06CAE809-7591-BE8B-D49B-A302AB82C1CD}" dt="2023-06-07T14:58:52.402" v="339"/>
          <ac:spMkLst>
            <pc:docMk/>
            <pc:sldMk cId="3624480335" sldId="273"/>
            <ac:spMk id="39" creationId="{E6995CE5-F890-4ABA-82A2-26507CE8D2A3}"/>
          </ac:spMkLst>
        </pc:spChg>
        <pc:grpChg chg="add del">
          <ac:chgData name="Paulina Skoczek (2219392)" userId="S::2219392@student.uwtsd.ac.uk::297149ff-17fc-4bf9-ac60-a7f756fa3a7e" providerId="AD" clId="Web-{06CAE809-7591-BE8B-D49B-A302AB82C1CD}" dt="2023-06-07T14:58:31.089" v="333"/>
          <ac:grpSpMkLst>
            <pc:docMk/>
            <pc:sldMk cId="3624480335" sldId="273"/>
            <ac:grpSpMk id="10" creationId="{28FAF094-D087-493F-8DF9-A486C2D6BBAA}"/>
          </ac:grpSpMkLst>
        </pc:grpChg>
        <pc:grpChg chg="add del">
          <ac:chgData name="Paulina Skoczek (2219392)" userId="S::2219392@student.uwtsd.ac.uk::297149ff-17fc-4bf9-ac60-a7f756fa3a7e" providerId="AD" clId="Web-{06CAE809-7591-BE8B-D49B-A302AB82C1CD}" dt="2023-06-07T14:58:34.136" v="335"/>
          <ac:grpSpMkLst>
            <pc:docMk/>
            <pc:sldMk cId="3624480335" sldId="273"/>
            <ac:grpSpMk id="17" creationId="{0C66A8B6-1F6E-4FCC-93B9-B9986B6FD111}"/>
          </ac:grpSpMkLst>
        </pc:grpChg>
        <pc:grpChg chg="add del">
          <ac:chgData name="Paulina Skoczek (2219392)" userId="S::2219392@student.uwtsd.ac.uk::297149ff-17fc-4bf9-ac60-a7f756fa3a7e" providerId="AD" clId="Web-{06CAE809-7591-BE8B-D49B-A302AB82C1CD}" dt="2023-06-07T14:58:36.542" v="337"/>
          <ac:grpSpMkLst>
            <pc:docMk/>
            <pc:sldMk cId="3624480335" sldId="273"/>
            <ac:grpSpMk id="21" creationId="{AE1C45F0-260A-458C-96ED-C1F6D2151219}"/>
          </ac:grpSpMkLst>
        </pc:grpChg>
        <pc:grpChg chg="add del">
          <ac:chgData name="Paulina Skoczek (2219392)" userId="S::2219392@student.uwtsd.ac.uk::297149ff-17fc-4bf9-ac60-a7f756fa3a7e" providerId="AD" clId="Web-{06CAE809-7591-BE8B-D49B-A302AB82C1CD}" dt="2023-06-07T14:58:52.402" v="339"/>
          <ac:grpSpMkLst>
            <pc:docMk/>
            <pc:sldMk cId="3624480335" sldId="273"/>
            <ac:grpSpMk id="25" creationId="{28FAF094-D087-493F-8DF9-A486C2D6BBAA}"/>
          </ac:grpSpMkLst>
        </pc:grpChg>
        <pc:picChg chg="add">
          <ac:chgData name="Paulina Skoczek (2219392)" userId="S::2219392@student.uwtsd.ac.uk::297149ff-17fc-4bf9-ac60-a7f756fa3a7e" providerId="AD" clId="Web-{06CAE809-7591-BE8B-D49B-A302AB82C1CD}" dt="2023-06-07T14:58:52.402" v="339"/>
          <ac:picMkLst>
            <pc:docMk/>
            <pc:sldMk cId="3624480335" sldId="273"/>
            <ac:picMk id="30" creationId="{83491125-BAA6-E87F-38A9-B01AB2076E19}"/>
          </ac:picMkLst>
        </pc:picChg>
        <pc:cxnChg chg="add del">
          <ac:chgData name="Paulina Skoczek (2219392)" userId="S::2219392@student.uwtsd.ac.uk::297149ff-17fc-4bf9-ac60-a7f756fa3a7e" providerId="AD" clId="Web-{06CAE809-7591-BE8B-D49B-A302AB82C1CD}" dt="2023-06-07T14:58:36.542" v="337"/>
          <ac:cxnSpMkLst>
            <pc:docMk/>
            <pc:sldMk cId="3624480335" sldId="273"/>
            <ac:cxnSpMk id="22" creationId="{6CF1BAF6-AD41-4082-B212-8A1F9A2E8779}"/>
          </ac:cxnSpMkLst>
        </pc:cxn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763C59-2736-4414-8E57-F3910B640F33}"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8617FC6F-FB50-4994-A844-625EC02693C9}">
      <dgm:prSet phldrT="[Text]" phldr="0"/>
      <dgm:spPr/>
      <dgm:t>
        <a:bodyPr/>
        <a:lstStyle/>
        <a:p>
          <a:pPr rtl="0"/>
          <a:r>
            <a:rPr lang="en-US">
              <a:latin typeface="Times New Roman"/>
              <a:cs typeface="Times New Roman"/>
            </a:rPr>
            <a:t>To identify an operational issue in a current placement provider.</a:t>
          </a:r>
        </a:p>
      </dgm:t>
    </dgm:pt>
    <dgm:pt modelId="{1367EC21-887B-4989-AAC6-3F5DC33457D4}" type="parTrans" cxnId="{6BABDB10-C139-44FF-BD03-B84CCC0E4F32}">
      <dgm:prSet/>
      <dgm:spPr/>
      <dgm:t>
        <a:bodyPr/>
        <a:lstStyle/>
        <a:p>
          <a:endParaRPr lang="en-US"/>
        </a:p>
      </dgm:t>
    </dgm:pt>
    <dgm:pt modelId="{E00662F8-770C-4892-B77C-6C5281804FDE}" type="sibTrans" cxnId="{6BABDB10-C139-44FF-BD03-B84CCC0E4F32}">
      <dgm:prSet/>
      <dgm:spPr/>
      <dgm:t>
        <a:bodyPr/>
        <a:lstStyle/>
        <a:p>
          <a:endParaRPr lang="en-US"/>
        </a:p>
      </dgm:t>
    </dgm:pt>
    <dgm:pt modelId="{87C93CE2-ADBB-499F-9F8D-3886B9D911AB}">
      <dgm:prSet phldrT="[Text]" phldr="0"/>
      <dgm:spPr/>
      <dgm:t>
        <a:bodyPr/>
        <a:lstStyle/>
        <a:p>
          <a:pPr rtl="0"/>
          <a:r>
            <a:rPr lang="en-US">
              <a:latin typeface="Times New Roman"/>
              <a:cs typeface="Times New Roman"/>
            </a:rPr>
            <a:t>Analyse the issue and its root cause.</a:t>
          </a:r>
        </a:p>
      </dgm:t>
    </dgm:pt>
    <dgm:pt modelId="{C0A1AB3C-3BF3-431E-A314-61E0B8C00927}" type="parTrans" cxnId="{19E7361F-3BB7-45A6-BAB5-FD4B4FDF1D2A}">
      <dgm:prSet/>
      <dgm:spPr/>
      <dgm:t>
        <a:bodyPr/>
        <a:lstStyle/>
        <a:p>
          <a:endParaRPr lang="en-US"/>
        </a:p>
      </dgm:t>
    </dgm:pt>
    <dgm:pt modelId="{D4E276D5-2209-4748-8372-65F256544881}" type="sibTrans" cxnId="{19E7361F-3BB7-45A6-BAB5-FD4B4FDF1D2A}">
      <dgm:prSet/>
      <dgm:spPr/>
      <dgm:t>
        <a:bodyPr/>
        <a:lstStyle/>
        <a:p>
          <a:endParaRPr lang="en-US"/>
        </a:p>
      </dgm:t>
    </dgm:pt>
    <dgm:pt modelId="{390379C3-2EBC-4E4F-A3C1-13024A9A32EA}">
      <dgm:prSet phldrT="[Text]" phldr="0"/>
      <dgm:spPr/>
      <dgm:t>
        <a:bodyPr/>
        <a:lstStyle/>
        <a:p>
          <a:r>
            <a:rPr lang="en-US">
              <a:latin typeface="Times New Roman"/>
              <a:cs typeface="Times New Roman"/>
            </a:rPr>
            <a:t>Impact on the business and customers.</a:t>
          </a:r>
        </a:p>
      </dgm:t>
    </dgm:pt>
    <dgm:pt modelId="{23DB0908-5E5D-476A-A6E2-7433FAF389E1}" type="parTrans" cxnId="{C3C9D7CC-8C5A-40DC-8563-4E2029356E8A}">
      <dgm:prSet/>
      <dgm:spPr/>
      <dgm:t>
        <a:bodyPr/>
        <a:lstStyle/>
        <a:p>
          <a:endParaRPr lang="en-US"/>
        </a:p>
      </dgm:t>
    </dgm:pt>
    <dgm:pt modelId="{EB0AC323-7A81-4014-A1E7-116EF1098F30}" type="sibTrans" cxnId="{C3C9D7CC-8C5A-40DC-8563-4E2029356E8A}">
      <dgm:prSet/>
      <dgm:spPr/>
      <dgm:t>
        <a:bodyPr/>
        <a:lstStyle/>
        <a:p>
          <a:endParaRPr lang="en-US"/>
        </a:p>
      </dgm:t>
    </dgm:pt>
    <dgm:pt modelId="{593C3D20-B2F7-4017-9B2E-B1B48E58F8AC}">
      <dgm:prSet phldrT="[Text]" phldr="0"/>
      <dgm:spPr/>
      <dgm:t>
        <a:bodyPr/>
        <a:lstStyle/>
        <a:p>
          <a:r>
            <a:rPr lang="en-US">
              <a:latin typeface="Times New Roman"/>
              <a:cs typeface="Times New Roman"/>
            </a:rPr>
            <a:t>Questions?</a:t>
          </a:r>
        </a:p>
      </dgm:t>
    </dgm:pt>
    <dgm:pt modelId="{1DF09089-ACE3-46D3-8C24-6417F4B39931}" type="parTrans" cxnId="{DB9D8877-99E3-46A0-858A-20CE43CAD52F}">
      <dgm:prSet/>
      <dgm:spPr/>
      <dgm:t>
        <a:bodyPr/>
        <a:lstStyle/>
        <a:p>
          <a:endParaRPr lang="en-US"/>
        </a:p>
      </dgm:t>
    </dgm:pt>
    <dgm:pt modelId="{9E3A2315-D334-42A2-9C6F-A097D1911DDF}" type="sibTrans" cxnId="{DB9D8877-99E3-46A0-858A-20CE43CAD52F}">
      <dgm:prSet/>
      <dgm:spPr/>
      <dgm:t>
        <a:bodyPr/>
        <a:lstStyle/>
        <a:p>
          <a:endParaRPr lang="en-US"/>
        </a:p>
      </dgm:t>
    </dgm:pt>
    <dgm:pt modelId="{FB4A3854-6ED5-45A8-9EB3-51AC6666BFCE}">
      <dgm:prSet phldrT="[Text]" phldr="0"/>
      <dgm:spPr/>
      <dgm:t>
        <a:bodyPr/>
        <a:lstStyle/>
        <a:p>
          <a:r>
            <a:rPr lang="en-US">
              <a:latin typeface="Times New Roman"/>
              <a:cs typeface="Times New Roman"/>
            </a:rPr>
            <a:t>References.</a:t>
          </a:r>
        </a:p>
      </dgm:t>
    </dgm:pt>
    <dgm:pt modelId="{80C4F4FF-77E3-45A3-9709-8FD30BF50353}" type="parTrans" cxnId="{3FE0A67F-A9FD-42EF-A229-8969C6B0598E}">
      <dgm:prSet/>
      <dgm:spPr/>
      <dgm:t>
        <a:bodyPr/>
        <a:lstStyle/>
        <a:p>
          <a:endParaRPr lang="en-US"/>
        </a:p>
      </dgm:t>
    </dgm:pt>
    <dgm:pt modelId="{EE0B8EF4-C4EB-4DBF-BFD3-FF49C67F1375}" type="sibTrans" cxnId="{3FE0A67F-A9FD-42EF-A229-8969C6B0598E}">
      <dgm:prSet/>
      <dgm:spPr/>
      <dgm:t>
        <a:bodyPr/>
        <a:lstStyle/>
        <a:p>
          <a:endParaRPr lang="en-US"/>
        </a:p>
      </dgm:t>
    </dgm:pt>
    <dgm:pt modelId="{4DA4C1E9-2A3F-4622-817A-A070926C51E7}">
      <dgm:prSet phldr="0"/>
      <dgm:spPr/>
      <dgm:t>
        <a:bodyPr/>
        <a:lstStyle/>
        <a:p>
          <a:r>
            <a:rPr lang="en-US">
              <a:latin typeface="Times New Roman"/>
              <a:cs typeface="Times New Roman"/>
            </a:rPr>
            <a:t>Solutions. </a:t>
          </a:r>
        </a:p>
      </dgm:t>
    </dgm:pt>
    <dgm:pt modelId="{B8097D0F-5AB1-419A-8F2D-ADDB0D08414A}" type="parTrans" cxnId="{4463290E-9479-4B48-9885-6186C9E47923}">
      <dgm:prSet/>
      <dgm:spPr/>
    </dgm:pt>
    <dgm:pt modelId="{EA34D696-C476-48FE-9562-974FCBE9C693}" type="sibTrans" cxnId="{4463290E-9479-4B48-9885-6186C9E47923}">
      <dgm:prSet/>
      <dgm:spPr/>
      <dgm:t>
        <a:bodyPr/>
        <a:lstStyle/>
        <a:p>
          <a:endParaRPr lang="en-US"/>
        </a:p>
      </dgm:t>
    </dgm:pt>
    <dgm:pt modelId="{D5B37BBA-3100-4408-A570-FE21A7C0C027}">
      <dgm:prSet phldr="0"/>
      <dgm:spPr/>
      <dgm:t>
        <a:bodyPr/>
        <a:lstStyle/>
        <a:p>
          <a:r>
            <a:rPr lang="en-US">
              <a:latin typeface="Times New Roman"/>
              <a:cs typeface="Times New Roman"/>
            </a:rPr>
            <a:t>Benefits.</a:t>
          </a:r>
        </a:p>
      </dgm:t>
    </dgm:pt>
    <dgm:pt modelId="{D44ABFB3-2784-4FEA-8979-0293430D79D7}" type="parTrans" cxnId="{FE591A5F-058E-437A-9F32-9543160F3CED}">
      <dgm:prSet/>
      <dgm:spPr/>
    </dgm:pt>
    <dgm:pt modelId="{088CD855-A47C-4BDF-8E4C-6E973581A635}" type="sibTrans" cxnId="{FE591A5F-058E-437A-9F32-9543160F3CED}">
      <dgm:prSet/>
      <dgm:spPr/>
      <dgm:t>
        <a:bodyPr/>
        <a:lstStyle/>
        <a:p>
          <a:endParaRPr lang="en-US"/>
        </a:p>
      </dgm:t>
    </dgm:pt>
    <dgm:pt modelId="{73A909B1-44B7-46FE-9385-B33AA1C5F9AD}" type="pres">
      <dgm:prSet presAssocID="{0E763C59-2736-4414-8E57-F3910B640F33}" presName="Name0" presStyleCnt="0">
        <dgm:presLayoutVars>
          <dgm:dir/>
          <dgm:resizeHandles val="exact"/>
        </dgm:presLayoutVars>
      </dgm:prSet>
      <dgm:spPr/>
    </dgm:pt>
    <dgm:pt modelId="{612FA215-2D2F-42AF-8410-F6946481958E}" type="pres">
      <dgm:prSet presAssocID="{8617FC6F-FB50-4994-A844-625EC02693C9}" presName="node" presStyleLbl="node1" presStyleIdx="0" presStyleCnt="7">
        <dgm:presLayoutVars>
          <dgm:bulletEnabled val="1"/>
        </dgm:presLayoutVars>
      </dgm:prSet>
      <dgm:spPr/>
    </dgm:pt>
    <dgm:pt modelId="{A43C3A3F-F17A-4E6C-B00C-E8CBA9C9BD9B}" type="pres">
      <dgm:prSet presAssocID="{E00662F8-770C-4892-B77C-6C5281804FDE}" presName="sibTrans" presStyleLbl="sibTrans1D1" presStyleIdx="0" presStyleCnt="6"/>
      <dgm:spPr/>
    </dgm:pt>
    <dgm:pt modelId="{757F3E2B-F863-4A62-895F-8EDFCE1B25DA}" type="pres">
      <dgm:prSet presAssocID="{E00662F8-770C-4892-B77C-6C5281804FDE}" presName="connectorText" presStyleLbl="sibTrans1D1" presStyleIdx="0" presStyleCnt="6"/>
      <dgm:spPr/>
    </dgm:pt>
    <dgm:pt modelId="{93157B16-DC59-440A-93FC-C854DFD6A0A3}" type="pres">
      <dgm:prSet presAssocID="{87C93CE2-ADBB-499F-9F8D-3886B9D911AB}" presName="node" presStyleLbl="node1" presStyleIdx="1" presStyleCnt="7">
        <dgm:presLayoutVars>
          <dgm:bulletEnabled val="1"/>
        </dgm:presLayoutVars>
      </dgm:prSet>
      <dgm:spPr/>
    </dgm:pt>
    <dgm:pt modelId="{528DF626-D862-4D98-9F2B-77B9D0DFC0FC}" type="pres">
      <dgm:prSet presAssocID="{D4E276D5-2209-4748-8372-65F256544881}" presName="sibTrans" presStyleLbl="sibTrans1D1" presStyleIdx="1" presStyleCnt="6"/>
      <dgm:spPr/>
    </dgm:pt>
    <dgm:pt modelId="{82F01117-E23A-434B-BA0A-9D03C3579358}" type="pres">
      <dgm:prSet presAssocID="{D4E276D5-2209-4748-8372-65F256544881}" presName="connectorText" presStyleLbl="sibTrans1D1" presStyleIdx="1" presStyleCnt="6"/>
      <dgm:spPr/>
    </dgm:pt>
    <dgm:pt modelId="{48F41F41-E26F-4CFC-810D-5D5292388926}" type="pres">
      <dgm:prSet presAssocID="{390379C3-2EBC-4E4F-A3C1-13024A9A32EA}" presName="node" presStyleLbl="node1" presStyleIdx="2" presStyleCnt="7">
        <dgm:presLayoutVars>
          <dgm:bulletEnabled val="1"/>
        </dgm:presLayoutVars>
      </dgm:prSet>
      <dgm:spPr/>
    </dgm:pt>
    <dgm:pt modelId="{99314F28-F581-47FB-961C-3D63AF83C213}" type="pres">
      <dgm:prSet presAssocID="{EB0AC323-7A81-4014-A1E7-116EF1098F30}" presName="sibTrans" presStyleLbl="sibTrans1D1" presStyleIdx="2" presStyleCnt="6"/>
      <dgm:spPr/>
    </dgm:pt>
    <dgm:pt modelId="{0FEFCF99-1E23-4609-8636-8252CBC8141D}" type="pres">
      <dgm:prSet presAssocID="{EB0AC323-7A81-4014-A1E7-116EF1098F30}" presName="connectorText" presStyleLbl="sibTrans1D1" presStyleIdx="2" presStyleCnt="6"/>
      <dgm:spPr/>
    </dgm:pt>
    <dgm:pt modelId="{D737A996-1153-454C-B608-6BCB7781B271}" type="pres">
      <dgm:prSet presAssocID="{4DA4C1E9-2A3F-4622-817A-A070926C51E7}" presName="node" presStyleLbl="node1" presStyleIdx="3" presStyleCnt="7">
        <dgm:presLayoutVars>
          <dgm:bulletEnabled val="1"/>
        </dgm:presLayoutVars>
      </dgm:prSet>
      <dgm:spPr/>
    </dgm:pt>
    <dgm:pt modelId="{7718CAAD-4500-4DF6-B9F6-98AD669BBB5A}" type="pres">
      <dgm:prSet presAssocID="{EA34D696-C476-48FE-9562-974FCBE9C693}" presName="sibTrans" presStyleLbl="sibTrans1D1" presStyleIdx="3" presStyleCnt="6"/>
      <dgm:spPr/>
    </dgm:pt>
    <dgm:pt modelId="{D406EBFD-5403-4752-9229-A62F4AC98DB4}" type="pres">
      <dgm:prSet presAssocID="{EA34D696-C476-48FE-9562-974FCBE9C693}" presName="connectorText" presStyleLbl="sibTrans1D1" presStyleIdx="3" presStyleCnt="6"/>
      <dgm:spPr/>
    </dgm:pt>
    <dgm:pt modelId="{998F24FA-368F-41B2-8DBE-DB74DCD15985}" type="pres">
      <dgm:prSet presAssocID="{D5B37BBA-3100-4408-A570-FE21A7C0C027}" presName="node" presStyleLbl="node1" presStyleIdx="4" presStyleCnt="7">
        <dgm:presLayoutVars>
          <dgm:bulletEnabled val="1"/>
        </dgm:presLayoutVars>
      </dgm:prSet>
      <dgm:spPr/>
    </dgm:pt>
    <dgm:pt modelId="{A04C4D15-764B-4579-B857-1A18154A056C}" type="pres">
      <dgm:prSet presAssocID="{088CD855-A47C-4BDF-8E4C-6E973581A635}" presName="sibTrans" presStyleLbl="sibTrans1D1" presStyleIdx="4" presStyleCnt="6"/>
      <dgm:spPr/>
    </dgm:pt>
    <dgm:pt modelId="{04B122C1-2C53-4233-BB4D-1BA334E5B91D}" type="pres">
      <dgm:prSet presAssocID="{088CD855-A47C-4BDF-8E4C-6E973581A635}" presName="connectorText" presStyleLbl="sibTrans1D1" presStyleIdx="4" presStyleCnt="6"/>
      <dgm:spPr/>
    </dgm:pt>
    <dgm:pt modelId="{16A96C1A-5A27-41D0-87F0-825C4A955ED6}" type="pres">
      <dgm:prSet presAssocID="{593C3D20-B2F7-4017-9B2E-B1B48E58F8AC}" presName="node" presStyleLbl="node1" presStyleIdx="5" presStyleCnt="7">
        <dgm:presLayoutVars>
          <dgm:bulletEnabled val="1"/>
        </dgm:presLayoutVars>
      </dgm:prSet>
      <dgm:spPr/>
    </dgm:pt>
    <dgm:pt modelId="{096C037C-D9E1-420A-9E58-9F7082AD5054}" type="pres">
      <dgm:prSet presAssocID="{9E3A2315-D334-42A2-9C6F-A097D1911DDF}" presName="sibTrans" presStyleLbl="sibTrans1D1" presStyleIdx="5" presStyleCnt="6"/>
      <dgm:spPr/>
    </dgm:pt>
    <dgm:pt modelId="{B181E05E-83E4-4FE0-91D1-D766A3578758}" type="pres">
      <dgm:prSet presAssocID="{9E3A2315-D334-42A2-9C6F-A097D1911DDF}" presName="connectorText" presStyleLbl="sibTrans1D1" presStyleIdx="5" presStyleCnt="6"/>
      <dgm:spPr/>
    </dgm:pt>
    <dgm:pt modelId="{D83DF1C0-0A4D-4BAD-A915-59F934D20433}" type="pres">
      <dgm:prSet presAssocID="{FB4A3854-6ED5-45A8-9EB3-51AC6666BFCE}" presName="node" presStyleLbl="node1" presStyleIdx="6" presStyleCnt="7">
        <dgm:presLayoutVars>
          <dgm:bulletEnabled val="1"/>
        </dgm:presLayoutVars>
      </dgm:prSet>
      <dgm:spPr/>
    </dgm:pt>
  </dgm:ptLst>
  <dgm:cxnLst>
    <dgm:cxn modelId="{9ECC7E06-C235-4433-82E6-C2D47FBAC052}" type="presOf" srcId="{9E3A2315-D334-42A2-9C6F-A097D1911DDF}" destId="{096C037C-D9E1-420A-9E58-9F7082AD5054}" srcOrd="0" destOrd="0" presId="urn:microsoft.com/office/officeart/2016/7/layout/RepeatingBendingProcessNew"/>
    <dgm:cxn modelId="{4463290E-9479-4B48-9885-6186C9E47923}" srcId="{0E763C59-2736-4414-8E57-F3910B640F33}" destId="{4DA4C1E9-2A3F-4622-817A-A070926C51E7}" srcOrd="3" destOrd="0" parTransId="{B8097D0F-5AB1-419A-8F2D-ADDB0D08414A}" sibTransId="{EA34D696-C476-48FE-9562-974FCBE9C693}"/>
    <dgm:cxn modelId="{6BABDB10-C139-44FF-BD03-B84CCC0E4F32}" srcId="{0E763C59-2736-4414-8E57-F3910B640F33}" destId="{8617FC6F-FB50-4994-A844-625EC02693C9}" srcOrd="0" destOrd="0" parTransId="{1367EC21-887B-4989-AAC6-3F5DC33457D4}" sibTransId="{E00662F8-770C-4892-B77C-6C5281804FDE}"/>
    <dgm:cxn modelId="{51339715-6430-4A4B-8974-ADF9DA23F732}" type="presOf" srcId="{E00662F8-770C-4892-B77C-6C5281804FDE}" destId="{A43C3A3F-F17A-4E6C-B00C-E8CBA9C9BD9B}" srcOrd="0" destOrd="0" presId="urn:microsoft.com/office/officeart/2016/7/layout/RepeatingBendingProcessNew"/>
    <dgm:cxn modelId="{BCE04918-33E0-478B-BEB3-073A7B466635}" type="presOf" srcId="{088CD855-A47C-4BDF-8E4C-6E973581A635}" destId="{04B122C1-2C53-4233-BB4D-1BA334E5B91D}" srcOrd="1" destOrd="0" presId="urn:microsoft.com/office/officeart/2016/7/layout/RepeatingBendingProcessNew"/>
    <dgm:cxn modelId="{14B0AD1B-F2ED-4E86-AB6A-93F7A3119F1B}" type="presOf" srcId="{390379C3-2EBC-4E4F-A3C1-13024A9A32EA}" destId="{48F41F41-E26F-4CFC-810D-5D5292388926}" srcOrd="0" destOrd="0" presId="urn:microsoft.com/office/officeart/2016/7/layout/RepeatingBendingProcessNew"/>
    <dgm:cxn modelId="{19E7361F-3BB7-45A6-BAB5-FD4B4FDF1D2A}" srcId="{0E763C59-2736-4414-8E57-F3910B640F33}" destId="{87C93CE2-ADBB-499F-9F8D-3886B9D911AB}" srcOrd="1" destOrd="0" parTransId="{C0A1AB3C-3BF3-431E-A314-61E0B8C00927}" sibTransId="{D4E276D5-2209-4748-8372-65F256544881}"/>
    <dgm:cxn modelId="{1E6B1F20-2BB2-4DDE-AF02-EEBFBAB71415}" type="presOf" srcId="{0E763C59-2736-4414-8E57-F3910B640F33}" destId="{73A909B1-44B7-46FE-9385-B33AA1C5F9AD}" srcOrd="0" destOrd="0" presId="urn:microsoft.com/office/officeart/2016/7/layout/RepeatingBendingProcessNew"/>
    <dgm:cxn modelId="{FE591A5F-058E-437A-9F32-9543160F3CED}" srcId="{0E763C59-2736-4414-8E57-F3910B640F33}" destId="{D5B37BBA-3100-4408-A570-FE21A7C0C027}" srcOrd="4" destOrd="0" parTransId="{D44ABFB3-2784-4FEA-8979-0293430D79D7}" sibTransId="{088CD855-A47C-4BDF-8E4C-6E973581A635}"/>
    <dgm:cxn modelId="{46CE7855-926C-435E-B78B-89AF1C9CC2E7}" type="presOf" srcId="{EB0AC323-7A81-4014-A1E7-116EF1098F30}" destId="{0FEFCF99-1E23-4609-8636-8252CBC8141D}" srcOrd="1" destOrd="0" presId="urn:microsoft.com/office/officeart/2016/7/layout/RepeatingBendingProcessNew"/>
    <dgm:cxn modelId="{DB9D8877-99E3-46A0-858A-20CE43CAD52F}" srcId="{0E763C59-2736-4414-8E57-F3910B640F33}" destId="{593C3D20-B2F7-4017-9B2E-B1B48E58F8AC}" srcOrd="5" destOrd="0" parTransId="{1DF09089-ACE3-46D3-8C24-6417F4B39931}" sibTransId="{9E3A2315-D334-42A2-9C6F-A097D1911DDF}"/>
    <dgm:cxn modelId="{A9DE885A-B2E8-4D5B-B804-3B1059FD8286}" type="presOf" srcId="{E00662F8-770C-4892-B77C-6C5281804FDE}" destId="{757F3E2B-F863-4A62-895F-8EDFCE1B25DA}" srcOrd="1" destOrd="0" presId="urn:microsoft.com/office/officeart/2016/7/layout/RepeatingBendingProcessNew"/>
    <dgm:cxn modelId="{0983FF7C-2796-4548-BAB7-767A17D628B9}" type="presOf" srcId="{EA34D696-C476-48FE-9562-974FCBE9C693}" destId="{7718CAAD-4500-4DF6-B9F6-98AD669BBB5A}" srcOrd="0" destOrd="0" presId="urn:microsoft.com/office/officeart/2016/7/layout/RepeatingBendingProcessNew"/>
    <dgm:cxn modelId="{3FE0A67F-A9FD-42EF-A229-8969C6B0598E}" srcId="{0E763C59-2736-4414-8E57-F3910B640F33}" destId="{FB4A3854-6ED5-45A8-9EB3-51AC6666BFCE}" srcOrd="6" destOrd="0" parTransId="{80C4F4FF-77E3-45A3-9709-8FD30BF50353}" sibTransId="{EE0B8EF4-C4EB-4DBF-BFD3-FF49C67F1375}"/>
    <dgm:cxn modelId="{369B2584-D63B-4D00-A277-4EA3FFB6AB52}" type="presOf" srcId="{088CD855-A47C-4BDF-8E4C-6E973581A635}" destId="{A04C4D15-764B-4579-B857-1A18154A056C}" srcOrd="0" destOrd="0" presId="urn:microsoft.com/office/officeart/2016/7/layout/RepeatingBendingProcessNew"/>
    <dgm:cxn modelId="{7866EC8B-D621-4E0E-A3F8-9F2AD0C36D16}" type="presOf" srcId="{8617FC6F-FB50-4994-A844-625EC02693C9}" destId="{612FA215-2D2F-42AF-8410-F6946481958E}" srcOrd="0" destOrd="0" presId="urn:microsoft.com/office/officeart/2016/7/layout/RepeatingBendingProcessNew"/>
    <dgm:cxn modelId="{1423119E-1442-4A8B-B271-822A43BABCE1}" type="presOf" srcId="{FB4A3854-6ED5-45A8-9EB3-51AC6666BFCE}" destId="{D83DF1C0-0A4D-4BAD-A915-59F934D20433}" srcOrd="0" destOrd="0" presId="urn:microsoft.com/office/officeart/2016/7/layout/RepeatingBendingProcessNew"/>
    <dgm:cxn modelId="{60CFBBA8-77CF-4228-AC5E-B4099ACD1509}" type="presOf" srcId="{D5B37BBA-3100-4408-A570-FE21A7C0C027}" destId="{998F24FA-368F-41B2-8DBE-DB74DCD15985}" srcOrd="0" destOrd="0" presId="urn:microsoft.com/office/officeart/2016/7/layout/RepeatingBendingProcessNew"/>
    <dgm:cxn modelId="{1AD1C9AE-70B7-48EA-A9DB-C5957DFF3DEE}" type="presOf" srcId="{EB0AC323-7A81-4014-A1E7-116EF1098F30}" destId="{99314F28-F581-47FB-961C-3D63AF83C213}" srcOrd="0" destOrd="0" presId="urn:microsoft.com/office/officeart/2016/7/layout/RepeatingBendingProcessNew"/>
    <dgm:cxn modelId="{112D93B6-ED1B-4FDD-8FF6-AF4314C34210}" type="presOf" srcId="{4DA4C1E9-2A3F-4622-817A-A070926C51E7}" destId="{D737A996-1153-454C-B608-6BCB7781B271}" srcOrd="0" destOrd="0" presId="urn:microsoft.com/office/officeart/2016/7/layout/RepeatingBendingProcessNew"/>
    <dgm:cxn modelId="{E77345BA-F227-4915-9EB4-B83EEFECE42D}" type="presOf" srcId="{EA34D696-C476-48FE-9562-974FCBE9C693}" destId="{D406EBFD-5403-4752-9229-A62F4AC98DB4}" srcOrd="1" destOrd="0" presId="urn:microsoft.com/office/officeart/2016/7/layout/RepeatingBendingProcessNew"/>
    <dgm:cxn modelId="{16B763BC-2D76-464B-AE88-9DB1477774A7}" type="presOf" srcId="{9E3A2315-D334-42A2-9C6F-A097D1911DDF}" destId="{B181E05E-83E4-4FE0-91D1-D766A3578758}" srcOrd="1" destOrd="0" presId="urn:microsoft.com/office/officeart/2016/7/layout/RepeatingBendingProcessNew"/>
    <dgm:cxn modelId="{14BF22C9-13F2-4FC8-8FA4-8B4D056C5740}" type="presOf" srcId="{D4E276D5-2209-4748-8372-65F256544881}" destId="{528DF626-D862-4D98-9F2B-77B9D0DFC0FC}" srcOrd="0" destOrd="0" presId="urn:microsoft.com/office/officeart/2016/7/layout/RepeatingBendingProcessNew"/>
    <dgm:cxn modelId="{C27755CA-3B79-462B-B5CE-A60936BEDD8E}" type="presOf" srcId="{D4E276D5-2209-4748-8372-65F256544881}" destId="{82F01117-E23A-434B-BA0A-9D03C3579358}" srcOrd="1" destOrd="0" presId="urn:microsoft.com/office/officeart/2016/7/layout/RepeatingBendingProcessNew"/>
    <dgm:cxn modelId="{0602E6CA-5274-4781-862B-EE35D3FF3DF1}" type="presOf" srcId="{593C3D20-B2F7-4017-9B2E-B1B48E58F8AC}" destId="{16A96C1A-5A27-41D0-87F0-825C4A955ED6}" srcOrd="0" destOrd="0" presId="urn:microsoft.com/office/officeart/2016/7/layout/RepeatingBendingProcessNew"/>
    <dgm:cxn modelId="{C3C9D7CC-8C5A-40DC-8563-4E2029356E8A}" srcId="{0E763C59-2736-4414-8E57-F3910B640F33}" destId="{390379C3-2EBC-4E4F-A3C1-13024A9A32EA}" srcOrd="2" destOrd="0" parTransId="{23DB0908-5E5D-476A-A6E2-7433FAF389E1}" sibTransId="{EB0AC323-7A81-4014-A1E7-116EF1098F30}"/>
    <dgm:cxn modelId="{BF471CF1-E16E-4E4E-9AA3-B5A306C7970D}" type="presOf" srcId="{87C93CE2-ADBB-499F-9F8D-3886B9D911AB}" destId="{93157B16-DC59-440A-93FC-C854DFD6A0A3}" srcOrd="0" destOrd="0" presId="urn:microsoft.com/office/officeart/2016/7/layout/RepeatingBendingProcessNew"/>
    <dgm:cxn modelId="{A8F95D3E-54DC-4BEE-A4A4-52B6306F68BF}" type="presParOf" srcId="{73A909B1-44B7-46FE-9385-B33AA1C5F9AD}" destId="{612FA215-2D2F-42AF-8410-F6946481958E}" srcOrd="0" destOrd="0" presId="urn:microsoft.com/office/officeart/2016/7/layout/RepeatingBendingProcessNew"/>
    <dgm:cxn modelId="{072F76B6-138D-4C44-92B2-A1AF8C8B740A}" type="presParOf" srcId="{73A909B1-44B7-46FE-9385-B33AA1C5F9AD}" destId="{A43C3A3F-F17A-4E6C-B00C-E8CBA9C9BD9B}" srcOrd="1" destOrd="0" presId="urn:microsoft.com/office/officeart/2016/7/layout/RepeatingBendingProcessNew"/>
    <dgm:cxn modelId="{162D0ED4-6BD4-456C-8380-040F8A972E1E}" type="presParOf" srcId="{A43C3A3F-F17A-4E6C-B00C-E8CBA9C9BD9B}" destId="{757F3E2B-F863-4A62-895F-8EDFCE1B25DA}" srcOrd="0" destOrd="0" presId="urn:microsoft.com/office/officeart/2016/7/layout/RepeatingBendingProcessNew"/>
    <dgm:cxn modelId="{EC02E751-4118-48BA-8227-EE300B1E676F}" type="presParOf" srcId="{73A909B1-44B7-46FE-9385-B33AA1C5F9AD}" destId="{93157B16-DC59-440A-93FC-C854DFD6A0A3}" srcOrd="2" destOrd="0" presId="urn:microsoft.com/office/officeart/2016/7/layout/RepeatingBendingProcessNew"/>
    <dgm:cxn modelId="{F297DD2C-CBBE-47C9-B062-6C1749ACE946}" type="presParOf" srcId="{73A909B1-44B7-46FE-9385-B33AA1C5F9AD}" destId="{528DF626-D862-4D98-9F2B-77B9D0DFC0FC}" srcOrd="3" destOrd="0" presId="urn:microsoft.com/office/officeart/2016/7/layout/RepeatingBendingProcessNew"/>
    <dgm:cxn modelId="{3981FE04-C333-48C6-94CA-F59B86419A29}" type="presParOf" srcId="{528DF626-D862-4D98-9F2B-77B9D0DFC0FC}" destId="{82F01117-E23A-434B-BA0A-9D03C3579358}" srcOrd="0" destOrd="0" presId="urn:microsoft.com/office/officeart/2016/7/layout/RepeatingBendingProcessNew"/>
    <dgm:cxn modelId="{4FA978D6-327C-4B0C-9806-602491993438}" type="presParOf" srcId="{73A909B1-44B7-46FE-9385-B33AA1C5F9AD}" destId="{48F41F41-E26F-4CFC-810D-5D5292388926}" srcOrd="4" destOrd="0" presId="urn:microsoft.com/office/officeart/2016/7/layout/RepeatingBendingProcessNew"/>
    <dgm:cxn modelId="{4F892D92-75C5-4318-9797-8F8E661F38A0}" type="presParOf" srcId="{73A909B1-44B7-46FE-9385-B33AA1C5F9AD}" destId="{99314F28-F581-47FB-961C-3D63AF83C213}" srcOrd="5" destOrd="0" presId="urn:microsoft.com/office/officeart/2016/7/layout/RepeatingBendingProcessNew"/>
    <dgm:cxn modelId="{FB260E54-0799-4492-80A1-58A0F45E4B39}" type="presParOf" srcId="{99314F28-F581-47FB-961C-3D63AF83C213}" destId="{0FEFCF99-1E23-4609-8636-8252CBC8141D}" srcOrd="0" destOrd="0" presId="urn:microsoft.com/office/officeart/2016/7/layout/RepeatingBendingProcessNew"/>
    <dgm:cxn modelId="{265355B0-3CEE-4BAE-8F8D-E79C6BEAF6E9}" type="presParOf" srcId="{73A909B1-44B7-46FE-9385-B33AA1C5F9AD}" destId="{D737A996-1153-454C-B608-6BCB7781B271}" srcOrd="6" destOrd="0" presId="urn:microsoft.com/office/officeart/2016/7/layout/RepeatingBendingProcessNew"/>
    <dgm:cxn modelId="{5199073C-6393-4EFC-B262-842C14226B65}" type="presParOf" srcId="{73A909B1-44B7-46FE-9385-B33AA1C5F9AD}" destId="{7718CAAD-4500-4DF6-B9F6-98AD669BBB5A}" srcOrd="7" destOrd="0" presId="urn:microsoft.com/office/officeart/2016/7/layout/RepeatingBendingProcessNew"/>
    <dgm:cxn modelId="{C81548E1-2D07-42C1-A6A0-F917A853581A}" type="presParOf" srcId="{7718CAAD-4500-4DF6-B9F6-98AD669BBB5A}" destId="{D406EBFD-5403-4752-9229-A62F4AC98DB4}" srcOrd="0" destOrd="0" presId="urn:microsoft.com/office/officeart/2016/7/layout/RepeatingBendingProcessNew"/>
    <dgm:cxn modelId="{970D62B9-8787-4ACE-B0D7-E9832BBBD8E4}" type="presParOf" srcId="{73A909B1-44B7-46FE-9385-B33AA1C5F9AD}" destId="{998F24FA-368F-41B2-8DBE-DB74DCD15985}" srcOrd="8" destOrd="0" presId="urn:microsoft.com/office/officeart/2016/7/layout/RepeatingBendingProcessNew"/>
    <dgm:cxn modelId="{509BD660-47B0-4142-9B7E-A1EE68E96328}" type="presParOf" srcId="{73A909B1-44B7-46FE-9385-B33AA1C5F9AD}" destId="{A04C4D15-764B-4579-B857-1A18154A056C}" srcOrd="9" destOrd="0" presId="urn:microsoft.com/office/officeart/2016/7/layout/RepeatingBendingProcessNew"/>
    <dgm:cxn modelId="{00FB7DFE-0F72-4EE2-A808-0E000B4B610B}" type="presParOf" srcId="{A04C4D15-764B-4579-B857-1A18154A056C}" destId="{04B122C1-2C53-4233-BB4D-1BA334E5B91D}" srcOrd="0" destOrd="0" presId="urn:microsoft.com/office/officeart/2016/7/layout/RepeatingBendingProcessNew"/>
    <dgm:cxn modelId="{EEDC1CA1-FB3A-43BD-A2FC-1F05492C6D0B}" type="presParOf" srcId="{73A909B1-44B7-46FE-9385-B33AA1C5F9AD}" destId="{16A96C1A-5A27-41D0-87F0-825C4A955ED6}" srcOrd="10" destOrd="0" presId="urn:microsoft.com/office/officeart/2016/7/layout/RepeatingBendingProcessNew"/>
    <dgm:cxn modelId="{3CCD5851-6844-41FD-9F67-D9F22A69BA7F}" type="presParOf" srcId="{73A909B1-44B7-46FE-9385-B33AA1C5F9AD}" destId="{096C037C-D9E1-420A-9E58-9F7082AD5054}" srcOrd="11" destOrd="0" presId="urn:microsoft.com/office/officeart/2016/7/layout/RepeatingBendingProcessNew"/>
    <dgm:cxn modelId="{997475B9-8EA6-4D39-804E-E85E02AF84B9}" type="presParOf" srcId="{096C037C-D9E1-420A-9E58-9F7082AD5054}" destId="{B181E05E-83E4-4FE0-91D1-D766A3578758}" srcOrd="0" destOrd="0" presId="urn:microsoft.com/office/officeart/2016/7/layout/RepeatingBendingProcessNew"/>
    <dgm:cxn modelId="{9D22E19B-2C53-4DCB-84F6-DEDF3F54ED2C}" type="presParOf" srcId="{73A909B1-44B7-46FE-9385-B33AA1C5F9AD}" destId="{D83DF1C0-0A4D-4BAD-A915-59F934D20433}"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43833B-4C2D-44F1-8412-489A9B195A4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D06F9A03-E941-4FC6-84BA-5220ACD20BAE}">
      <dgm:prSet phldrT="[Text]" phldr="0"/>
      <dgm:spPr/>
      <dgm:t>
        <a:bodyPr/>
        <a:lstStyle/>
        <a:p>
          <a:pPr rtl="0"/>
          <a:r>
            <a:rPr lang="en-US" dirty="0">
              <a:latin typeface="Times New Roman"/>
              <a:cs typeface="Times New Roman"/>
            </a:rPr>
            <a:t>Owner</a:t>
          </a:r>
        </a:p>
      </dgm:t>
    </dgm:pt>
    <dgm:pt modelId="{AB0BED9B-9466-4546-BE59-9F1DC4DE1810}" type="parTrans" cxnId="{A7A167E2-1A69-47EC-9E96-3EDBA5025FB2}">
      <dgm:prSet/>
      <dgm:spPr/>
      <dgm:t>
        <a:bodyPr/>
        <a:lstStyle/>
        <a:p>
          <a:endParaRPr lang="en-US"/>
        </a:p>
      </dgm:t>
    </dgm:pt>
    <dgm:pt modelId="{C7C380D9-3AD8-4AA5-9C0A-BA8FC5AD2C02}" type="sibTrans" cxnId="{A7A167E2-1A69-47EC-9E96-3EDBA5025FB2}">
      <dgm:prSet/>
      <dgm:spPr/>
      <dgm:t>
        <a:bodyPr/>
        <a:lstStyle/>
        <a:p>
          <a:endParaRPr lang="en-US"/>
        </a:p>
      </dgm:t>
    </dgm:pt>
    <dgm:pt modelId="{9768E5CB-C7C1-4AAE-8341-9BA1AA337025}">
      <dgm:prSet phldrT="[Text]" phldr="0"/>
      <dgm:spPr/>
      <dgm:t>
        <a:bodyPr/>
        <a:lstStyle/>
        <a:p>
          <a:pPr rtl="0"/>
          <a:r>
            <a:rPr lang="en-US" dirty="0">
              <a:latin typeface="Times New Roman"/>
              <a:cs typeface="Times New Roman"/>
            </a:rPr>
            <a:t>Assistant manager </a:t>
          </a:r>
        </a:p>
      </dgm:t>
    </dgm:pt>
    <dgm:pt modelId="{CAC66467-16E1-4A98-93BE-22E3C1338D60}" type="parTrans" cxnId="{C9CE99BB-DD60-498D-9A12-96A4DFCD8EAC}">
      <dgm:prSet/>
      <dgm:spPr/>
      <dgm:t>
        <a:bodyPr/>
        <a:lstStyle/>
        <a:p>
          <a:endParaRPr lang="en-US"/>
        </a:p>
      </dgm:t>
    </dgm:pt>
    <dgm:pt modelId="{7F873427-5F52-4365-BA0D-FE73DBD2D6F8}" type="sibTrans" cxnId="{C9CE99BB-DD60-498D-9A12-96A4DFCD8EAC}">
      <dgm:prSet/>
      <dgm:spPr/>
      <dgm:t>
        <a:bodyPr/>
        <a:lstStyle/>
        <a:p>
          <a:endParaRPr lang="en-US"/>
        </a:p>
      </dgm:t>
    </dgm:pt>
    <dgm:pt modelId="{A157746B-5E07-4D5E-A21F-01312D7F8D6E}">
      <dgm:prSet phldrT="[Text]" phldr="0"/>
      <dgm:spPr/>
      <dgm:t>
        <a:bodyPr/>
        <a:lstStyle/>
        <a:p>
          <a:r>
            <a:rPr lang="en-US" dirty="0">
              <a:latin typeface="Times New Roman"/>
              <a:cs typeface="Times New Roman"/>
            </a:rPr>
            <a:t>Barista</a:t>
          </a:r>
        </a:p>
      </dgm:t>
    </dgm:pt>
    <dgm:pt modelId="{E1B36450-5913-49E9-8C99-8D6727D844F3}" type="parTrans" cxnId="{52841BB2-F11C-49A8-8E08-0BC0E78B6A44}">
      <dgm:prSet/>
      <dgm:spPr/>
      <dgm:t>
        <a:bodyPr/>
        <a:lstStyle/>
        <a:p>
          <a:endParaRPr lang="en-US"/>
        </a:p>
      </dgm:t>
    </dgm:pt>
    <dgm:pt modelId="{18B41704-0D3B-4DBB-9DC9-4A80EF254702}" type="sibTrans" cxnId="{52841BB2-F11C-49A8-8E08-0BC0E78B6A44}">
      <dgm:prSet/>
      <dgm:spPr/>
      <dgm:t>
        <a:bodyPr/>
        <a:lstStyle/>
        <a:p>
          <a:endParaRPr lang="en-US"/>
        </a:p>
      </dgm:t>
    </dgm:pt>
    <dgm:pt modelId="{0C2C7C53-E802-4154-992B-B9B9AB31F140}">
      <dgm:prSet phldrT="[Text]" phldr="0"/>
      <dgm:spPr/>
      <dgm:t>
        <a:bodyPr/>
        <a:lstStyle/>
        <a:p>
          <a:pPr rtl="0"/>
          <a:r>
            <a:rPr lang="en-US" dirty="0">
              <a:latin typeface="Times New Roman"/>
              <a:cs typeface="Times New Roman"/>
            </a:rPr>
            <a:t>Kitchen Assistant</a:t>
          </a:r>
        </a:p>
      </dgm:t>
    </dgm:pt>
    <dgm:pt modelId="{961C87A6-D3DB-4A2F-8F48-FAC0E93CAE6E}" type="parTrans" cxnId="{29DD045C-1D9C-43B5-A77F-A3D12237F2FB}">
      <dgm:prSet/>
      <dgm:spPr/>
      <dgm:t>
        <a:bodyPr/>
        <a:lstStyle/>
        <a:p>
          <a:endParaRPr lang="en-US"/>
        </a:p>
      </dgm:t>
    </dgm:pt>
    <dgm:pt modelId="{76684301-6C0C-4A26-8F8C-ACEA7D590D44}" type="sibTrans" cxnId="{29DD045C-1D9C-43B5-A77F-A3D12237F2FB}">
      <dgm:prSet/>
      <dgm:spPr/>
      <dgm:t>
        <a:bodyPr/>
        <a:lstStyle/>
        <a:p>
          <a:endParaRPr lang="en-US"/>
        </a:p>
      </dgm:t>
    </dgm:pt>
    <dgm:pt modelId="{19CAE55E-8058-4394-B442-DA17957E6110}" type="pres">
      <dgm:prSet presAssocID="{4E43833B-4C2D-44F1-8412-489A9B195A46}" presName="hierChild1" presStyleCnt="0">
        <dgm:presLayoutVars>
          <dgm:orgChart val="1"/>
          <dgm:chPref val="1"/>
          <dgm:dir/>
          <dgm:animOne val="branch"/>
          <dgm:animLvl val="lvl"/>
          <dgm:resizeHandles/>
        </dgm:presLayoutVars>
      </dgm:prSet>
      <dgm:spPr/>
    </dgm:pt>
    <dgm:pt modelId="{F698A137-6925-4028-93E9-9EBB7A58A3BA}" type="pres">
      <dgm:prSet presAssocID="{D06F9A03-E941-4FC6-84BA-5220ACD20BAE}" presName="hierRoot1" presStyleCnt="0">
        <dgm:presLayoutVars>
          <dgm:hierBranch val="init"/>
        </dgm:presLayoutVars>
      </dgm:prSet>
      <dgm:spPr/>
    </dgm:pt>
    <dgm:pt modelId="{A731A2B5-7024-4FF5-8804-B6276B301FDE}" type="pres">
      <dgm:prSet presAssocID="{D06F9A03-E941-4FC6-84BA-5220ACD20BAE}" presName="rootComposite1" presStyleCnt="0"/>
      <dgm:spPr/>
    </dgm:pt>
    <dgm:pt modelId="{15E03818-DAA6-4FEA-86A9-8B8A941C9AAF}" type="pres">
      <dgm:prSet presAssocID="{D06F9A03-E941-4FC6-84BA-5220ACD20BAE}" presName="rootText1" presStyleLbl="node0" presStyleIdx="0" presStyleCnt="1">
        <dgm:presLayoutVars>
          <dgm:chPref val="3"/>
        </dgm:presLayoutVars>
      </dgm:prSet>
      <dgm:spPr>
        <a:solidFill>
          <a:srgbClr val="FFC000"/>
        </a:solidFill>
      </dgm:spPr>
    </dgm:pt>
    <dgm:pt modelId="{C7292ED1-8BA5-4957-9976-B369FD449E64}" type="pres">
      <dgm:prSet presAssocID="{D06F9A03-E941-4FC6-84BA-5220ACD20BAE}" presName="rootConnector1" presStyleLbl="node1" presStyleIdx="0" presStyleCnt="0"/>
      <dgm:spPr/>
    </dgm:pt>
    <dgm:pt modelId="{1A675E0A-A847-4800-B962-5A6C815E0624}" type="pres">
      <dgm:prSet presAssocID="{D06F9A03-E941-4FC6-84BA-5220ACD20BAE}" presName="hierChild2" presStyleCnt="0"/>
      <dgm:spPr/>
    </dgm:pt>
    <dgm:pt modelId="{1934A206-274A-4513-A404-4CE171EA808E}" type="pres">
      <dgm:prSet presAssocID="{CAC66467-16E1-4A98-93BE-22E3C1338D60}" presName="Name37" presStyleLbl="parChTrans1D2" presStyleIdx="0" presStyleCnt="3"/>
      <dgm:spPr/>
    </dgm:pt>
    <dgm:pt modelId="{4B98AE9A-3C5D-49BA-8976-0871AC77301D}" type="pres">
      <dgm:prSet presAssocID="{9768E5CB-C7C1-4AAE-8341-9BA1AA337025}" presName="hierRoot2" presStyleCnt="0">
        <dgm:presLayoutVars>
          <dgm:hierBranch val="init"/>
        </dgm:presLayoutVars>
      </dgm:prSet>
      <dgm:spPr/>
    </dgm:pt>
    <dgm:pt modelId="{7A50F66F-EA60-4F25-9257-ED6B3FD6A7F0}" type="pres">
      <dgm:prSet presAssocID="{9768E5CB-C7C1-4AAE-8341-9BA1AA337025}" presName="rootComposite" presStyleCnt="0"/>
      <dgm:spPr/>
    </dgm:pt>
    <dgm:pt modelId="{92530A58-3295-40C8-9C88-90170EC33007}" type="pres">
      <dgm:prSet presAssocID="{9768E5CB-C7C1-4AAE-8341-9BA1AA337025}" presName="rootText" presStyleLbl="node2" presStyleIdx="0" presStyleCnt="3">
        <dgm:presLayoutVars>
          <dgm:chPref val="3"/>
        </dgm:presLayoutVars>
      </dgm:prSet>
      <dgm:spPr>
        <a:solidFill>
          <a:srgbClr val="FFC000"/>
        </a:solidFill>
      </dgm:spPr>
    </dgm:pt>
    <dgm:pt modelId="{3B76A4B4-CAA3-4DF1-BE83-DD1B0BE2A452}" type="pres">
      <dgm:prSet presAssocID="{9768E5CB-C7C1-4AAE-8341-9BA1AA337025}" presName="rootConnector" presStyleLbl="node2" presStyleIdx="0" presStyleCnt="3"/>
      <dgm:spPr/>
    </dgm:pt>
    <dgm:pt modelId="{218A0F7A-11CE-4FB9-B6C6-D29C55B679C2}" type="pres">
      <dgm:prSet presAssocID="{9768E5CB-C7C1-4AAE-8341-9BA1AA337025}" presName="hierChild4" presStyleCnt="0"/>
      <dgm:spPr/>
    </dgm:pt>
    <dgm:pt modelId="{40533EDC-AD21-4D44-97DF-C6A939EB4D35}" type="pres">
      <dgm:prSet presAssocID="{9768E5CB-C7C1-4AAE-8341-9BA1AA337025}" presName="hierChild5" presStyleCnt="0"/>
      <dgm:spPr/>
    </dgm:pt>
    <dgm:pt modelId="{17075683-57EE-4D82-8AF9-BEE5EF2CCA53}" type="pres">
      <dgm:prSet presAssocID="{E1B36450-5913-49E9-8C99-8D6727D844F3}" presName="Name37" presStyleLbl="parChTrans1D2" presStyleIdx="1" presStyleCnt="3"/>
      <dgm:spPr/>
    </dgm:pt>
    <dgm:pt modelId="{B79EFD01-2839-40F6-A4EB-D1963EF0A092}" type="pres">
      <dgm:prSet presAssocID="{A157746B-5E07-4D5E-A21F-01312D7F8D6E}" presName="hierRoot2" presStyleCnt="0">
        <dgm:presLayoutVars>
          <dgm:hierBranch val="init"/>
        </dgm:presLayoutVars>
      </dgm:prSet>
      <dgm:spPr/>
    </dgm:pt>
    <dgm:pt modelId="{08FF4D55-443F-4290-9218-9A9068276D13}" type="pres">
      <dgm:prSet presAssocID="{A157746B-5E07-4D5E-A21F-01312D7F8D6E}" presName="rootComposite" presStyleCnt="0"/>
      <dgm:spPr/>
    </dgm:pt>
    <dgm:pt modelId="{4540872E-050B-4EE9-BA04-E064862A40A1}" type="pres">
      <dgm:prSet presAssocID="{A157746B-5E07-4D5E-A21F-01312D7F8D6E}" presName="rootText" presStyleLbl="node2" presStyleIdx="1" presStyleCnt="3">
        <dgm:presLayoutVars>
          <dgm:chPref val="3"/>
        </dgm:presLayoutVars>
      </dgm:prSet>
      <dgm:spPr>
        <a:solidFill>
          <a:srgbClr val="FFC000"/>
        </a:solidFill>
      </dgm:spPr>
    </dgm:pt>
    <dgm:pt modelId="{8BC3593E-8B00-4B78-AAA2-860683FE67AF}" type="pres">
      <dgm:prSet presAssocID="{A157746B-5E07-4D5E-A21F-01312D7F8D6E}" presName="rootConnector" presStyleLbl="node2" presStyleIdx="1" presStyleCnt="3"/>
      <dgm:spPr/>
    </dgm:pt>
    <dgm:pt modelId="{3BC4247B-5050-4017-B124-16FDBA000BF9}" type="pres">
      <dgm:prSet presAssocID="{A157746B-5E07-4D5E-A21F-01312D7F8D6E}" presName="hierChild4" presStyleCnt="0"/>
      <dgm:spPr/>
    </dgm:pt>
    <dgm:pt modelId="{2D825560-4A11-4993-B656-0B05DD91D08F}" type="pres">
      <dgm:prSet presAssocID="{A157746B-5E07-4D5E-A21F-01312D7F8D6E}" presName="hierChild5" presStyleCnt="0"/>
      <dgm:spPr/>
    </dgm:pt>
    <dgm:pt modelId="{D3321043-818C-43E1-A459-98C4BEDBE19F}" type="pres">
      <dgm:prSet presAssocID="{961C87A6-D3DB-4A2F-8F48-FAC0E93CAE6E}" presName="Name37" presStyleLbl="parChTrans1D2" presStyleIdx="2" presStyleCnt="3"/>
      <dgm:spPr/>
    </dgm:pt>
    <dgm:pt modelId="{42E2CB9F-AA2E-42AA-9C6C-0E9ACF3482C3}" type="pres">
      <dgm:prSet presAssocID="{0C2C7C53-E802-4154-992B-B9B9AB31F140}" presName="hierRoot2" presStyleCnt="0">
        <dgm:presLayoutVars>
          <dgm:hierBranch val="init"/>
        </dgm:presLayoutVars>
      </dgm:prSet>
      <dgm:spPr/>
    </dgm:pt>
    <dgm:pt modelId="{C940435C-32E4-484B-83C9-C477C4AC569C}" type="pres">
      <dgm:prSet presAssocID="{0C2C7C53-E802-4154-992B-B9B9AB31F140}" presName="rootComposite" presStyleCnt="0"/>
      <dgm:spPr/>
    </dgm:pt>
    <dgm:pt modelId="{FFE97E58-CB5C-430A-91E1-63D094CA739B}" type="pres">
      <dgm:prSet presAssocID="{0C2C7C53-E802-4154-992B-B9B9AB31F140}" presName="rootText" presStyleLbl="node2" presStyleIdx="2" presStyleCnt="3">
        <dgm:presLayoutVars>
          <dgm:chPref val="3"/>
        </dgm:presLayoutVars>
      </dgm:prSet>
      <dgm:spPr>
        <a:solidFill>
          <a:srgbClr val="FFC000"/>
        </a:solidFill>
      </dgm:spPr>
    </dgm:pt>
    <dgm:pt modelId="{29FA8974-A09B-480D-80D4-59A83FF99D07}" type="pres">
      <dgm:prSet presAssocID="{0C2C7C53-E802-4154-992B-B9B9AB31F140}" presName="rootConnector" presStyleLbl="node2" presStyleIdx="2" presStyleCnt="3"/>
      <dgm:spPr/>
    </dgm:pt>
    <dgm:pt modelId="{D7D9399A-D69F-4231-B5CC-53B5B45EA77B}" type="pres">
      <dgm:prSet presAssocID="{0C2C7C53-E802-4154-992B-B9B9AB31F140}" presName="hierChild4" presStyleCnt="0"/>
      <dgm:spPr/>
    </dgm:pt>
    <dgm:pt modelId="{F3DA321F-AC65-49CF-B93A-3A893E8F960A}" type="pres">
      <dgm:prSet presAssocID="{0C2C7C53-E802-4154-992B-B9B9AB31F140}" presName="hierChild5" presStyleCnt="0"/>
      <dgm:spPr/>
    </dgm:pt>
    <dgm:pt modelId="{82ED9211-18B0-4208-92B4-9D81420A39F2}" type="pres">
      <dgm:prSet presAssocID="{D06F9A03-E941-4FC6-84BA-5220ACD20BAE}" presName="hierChild3" presStyleCnt="0"/>
      <dgm:spPr/>
    </dgm:pt>
  </dgm:ptLst>
  <dgm:cxnLst>
    <dgm:cxn modelId="{F7B45A0B-1E7A-4E22-B4AC-DC8EDB26C930}" type="presOf" srcId="{4E43833B-4C2D-44F1-8412-489A9B195A46}" destId="{19CAE55E-8058-4394-B442-DA17957E6110}" srcOrd="0" destOrd="0" presId="urn:microsoft.com/office/officeart/2005/8/layout/orgChart1"/>
    <dgm:cxn modelId="{6ACAEE1E-5EAF-4F37-9C93-4DA1326CDBF2}" type="presOf" srcId="{0C2C7C53-E802-4154-992B-B9B9AB31F140}" destId="{FFE97E58-CB5C-430A-91E1-63D094CA739B}" srcOrd="0" destOrd="0" presId="urn:microsoft.com/office/officeart/2005/8/layout/orgChart1"/>
    <dgm:cxn modelId="{D862E829-A5DE-46A2-93FD-2FA813809609}" type="presOf" srcId="{9768E5CB-C7C1-4AAE-8341-9BA1AA337025}" destId="{3B76A4B4-CAA3-4DF1-BE83-DD1B0BE2A452}" srcOrd="1" destOrd="0" presId="urn:microsoft.com/office/officeart/2005/8/layout/orgChart1"/>
    <dgm:cxn modelId="{4EFAF239-6EF3-4DF0-85B4-CD1824AAA9AC}" type="presOf" srcId="{961C87A6-D3DB-4A2F-8F48-FAC0E93CAE6E}" destId="{D3321043-818C-43E1-A459-98C4BEDBE19F}" srcOrd="0" destOrd="0" presId="urn:microsoft.com/office/officeart/2005/8/layout/orgChart1"/>
    <dgm:cxn modelId="{29DD045C-1D9C-43B5-A77F-A3D12237F2FB}" srcId="{D06F9A03-E941-4FC6-84BA-5220ACD20BAE}" destId="{0C2C7C53-E802-4154-992B-B9B9AB31F140}" srcOrd="2" destOrd="0" parTransId="{961C87A6-D3DB-4A2F-8F48-FAC0E93CAE6E}" sibTransId="{76684301-6C0C-4A26-8F8C-ACEA7D590D44}"/>
    <dgm:cxn modelId="{361B5B46-B38C-48F3-9B53-E3C708EE554C}" type="presOf" srcId="{A157746B-5E07-4D5E-A21F-01312D7F8D6E}" destId="{8BC3593E-8B00-4B78-AAA2-860683FE67AF}" srcOrd="1" destOrd="0" presId="urn:microsoft.com/office/officeart/2005/8/layout/orgChart1"/>
    <dgm:cxn modelId="{A48D956C-39FF-45C5-9499-BBFEDF4FDF15}" type="presOf" srcId="{D06F9A03-E941-4FC6-84BA-5220ACD20BAE}" destId="{15E03818-DAA6-4FEA-86A9-8B8A941C9AAF}" srcOrd="0" destOrd="0" presId="urn:microsoft.com/office/officeart/2005/8/layout/orgChart1"/>
    <dgm:cxn modelId="{0E3EA381-8122-4E99-B9F4-502F71525A55}" type="presOf" srcId="{D06F9A03-E941-4FC6-84BA-5220ACD20BAE}" destId="{C7292ED1-8BA5-4957-9976-B369FD449E64}" srcOrd="1" destOrd="0" presId="urn:microsoft.com/office/officeart/2005/8/layout/orgChart1"/>
    <dgm:cxn modelId="{4D05D090-7D7B-4BD0-8AB5-F630C603FB2A}" type="presOf" srcId="{9768E5CB-C7C1-4AAE-8341-9BA1AA337025}" destId="{92530A58-3295-40C8-9C88-90170EC33007}" srcOrd="0" destOrd="0" presId="urn:microsoft.com/office/officeart/2005/8/layout/orgChart1"/>
    <dgm:cxn modelId="{138CBAA2-7781-43FE-A4EF-2D800C635361}" type="presOf" srcId="{A157746B-5E07-4D5E-A21F-01312D7F8D6E}" destId="{4540872E-050B-4EE9-BA04-E064862A40A1}" srcOrd="0" destOrd="0" presId="urn:microsoft.com/office/officeart/2005/8/layout/orgChart1"/>
    <dgm:cxn modelId="{52841BB2-F11C-49A8-8E08-0BC0E78B6A44}" srcId="{D06F9A03-E941-4FC6-84BA-5220ACD20BAE}" destId="{A157746B-5E07-4D5E-A21F-01312D7F8D6E}" srcOrd="1" destOrd="0" parTransId="{E1B36450-5913-49E9-8C99-8D6727D844F3}" sibTransId="{18B41704-0D3B-4DBB-9DC9-4A80EF254702}"/>
    <dgm:cxn modelId="{C9CE99BB-DD60-498D-9A12-96A4DFCD8EAC}" srcId="{D06F9A03-E941-4FC6-84BA-5220ACD20BAE}" destId="{9768E5CB-C7C1-4AAE-8341-9BA1AA337025}" srcOrd="0" destOrd="0" parTransId="{CAC66467-16E1-4A98-93BE-22E3C1338D60}" sibTransId="{7F873427-5F52-4365-BA0D-FE73DBD2D6F8}"/>
    <dgm:cxn modelId="{726DB9DC-6191-4590-B573-C1DD017769C2}" type="presOf" srcId="{CAC66467-16E1-4A98-93BE-22E3C1338D60}" destId="{1934A206-274A-4513-A404-4CE171EA808E}" srcOrd="0" destOrd="0" presId="urn:microsoft.com/office/officeart/2005/8/layout/orgChart1"/>
    <dgm:cxn modelId="{A7A167E2-1A69-47EC-9E96-3EDBA5025FB2}" srcId="{4E43833B-4C2D-44F1-8412-489A9B195A46}" destId="{D06F9A03-E941-4FC6-84BA-5220ACD20BAE}" srcOrd="0" destOrd="0" parTransId="{AB0BED9B-9466-4546-BE59-9F1DC4DE1810}" sibTransId="{C7C380D9-3AD8-4AA5-9C0A-BA8FC5AD2C02}"/>
    <dgm:cxn modelId="{249BB0EF-A075-4DAF-A1BC-D4AF2C351550}" type="presOf" srcId="{0C2C7C53-E802-4154-992B-B9B9AB31F140}" destId="{29FA8974-A09B-480D-80D4-59A83FF99D07}" srcOrd="1" destOrd="0" presId="urn:microsoft.com/office/officeart/2005/8/layout/orgChart1"/>
    <dgm:cxn modelId="{631E12FB-652A-47CA-A745-FC5435045761}" type="presOf" srcId="{E1B36450-5913-49E9-8C99-8D6727D844F3}" destId="{17075683-57EE-4D82-8AF9-BEE5EF2CCA53}" srcOrd="0" destOrd="0" presId="urn:microsoft.com/office/officeart/2005/8/layout/orgChart1"/>
    <dgm:cxn modelId="{B0F460FC-F0C1-4731-8298-912040F2F5F3}" type="presParOf" srcId="{19CAE55E-8058-4394-B442-DA17957E6110}" destId="{F698A137-6925-4028-93E9-9EBB7A58A3BA}" srcOrd="0" destOrd="0" presId="urn:microsoft.com/office/officeart/2005/8/layout/orgChart1"/>
    <dgm:cxn modelId="{D43BE7FE-A3F4-487F-B86A-01CD46BF67C1}" type="presParOf" srcId="{F698A137-6925-4028-93E9-9EBB7A58A3BA}" destId="{A731A2B5-7024-4FF5-8804-B6276B301FDE}" srcOrd="0" destOrd="0" presId="urn:microsoft.com/office/officeart/2005/8/layout/orgChart1"/>
    <dgm:cxn modelId="{1CEAD6D6-8997-4E7C-BC63-5F1B4126F4CD}" type="presParOf" srcId="{A731A2B5-7024-4FF5-8804-B6276B301FDE}" destId="{15E03818-DAA6-4FEA-86A9-8B8A941C9AAF}" srcOrd="0" destOrd="0" presId="urn:microsoft.com/office/officeart/2005/8/layout/orgChart1"/>
    <dgm:cxn modelId="{8C05B066-CEB1-4F83-B507-5121E29B9FCA}" type="presParOf" srcId="{A731A2B5-7024-4FF5-8804-B6276B301FDE}" destId="{C7292ED1-8BA5-4957-9976-B369FD449E64}" srcOrd="1" destOrd="0" presId="urn:microsoft.com/office/officeart/2005/8/layout/orgChart1"/>
    <dgm:cxn modelId="{7FADB43F-9817-4559-B59B-1D060EE2D71C}" type="presParOf" srcId="{F698A137-6925-4028-93E9-9EBB7A58A3BA}" destId="{1A675E0A-A847-4800-B962-5A6C815E0624}" srcOrd="1" destOrd="0" presId="urn:microsoft.com/office/officeart/2005/8/layout/orgChart1"/>
    <dgm:cxn modelId="{5F2E480F-3A50-4C01-B015-26730EAB8ECC}" type="presParOf" srcId="{1A675E0A-A847-4800-B962-5A6C815E0624}" destId="{1934A206-274A-4513-A404-4CE171EA808E}" srcOrd="0" destOrd="0" presId="urn:microsoft.com/office/officeart/2005/8/layout/orgChart1"/>
    <dgm:cxn modelId="{D8F6D8E6-31F4-447B-8B86-55B36218BD71}" type="presParOf" srcId="{1A675E0A-A847-4800-B962-5A6C815E0624}" destId="{4B98AE9A-3C5D-49BA-8976-0871AC77301D}" srcOrd="1" destOrd="0" presId="urn:microsoft.com/office/officeart/2005/8/layout/orgChart1"/>
    <dgm:cxn modelId="{9D38CFB8-2908-46FA-AC5D-E79CCFB03DA5}" type="presParOf" srcId="{4B98AE9A-3C5D-49BA-8976-0871AC77301D}" destId="{7A50F66F-EA60-4F25-9257-ED6B3FD6A7F0}" srcOrd="0" destOrd="0" presId="urn:microsoft.com/office/officeart/2005/8/layout/orgChart1"/>
    <dgm:cxn modelId="{5733F453-6AEC-4F86-A6A7-0F0DDBDE2F86}" type="presParOf" srcId="{7A50F66F-EA60-4F25-9257-ED6B3FD6A7F0}" destId="{92530A58-3295-40C8-9C88-90170EC33007}" srcOrd="0" destOrd="0" presId="urn:microsoft.com/office/officeart/2005/8/layout/orgChart1"/>
    <dgm:cxn modelId="{7C956632-EF1C-4165-9CAB-831A68023DA2}" type="presParOf" srcId="{7A50F66F-EA60-4F25-9257-ED6B3FD6A7F0}" destId="{3B76A4B4-CAA3-4DF1-BE83-DD1B0BE2A452}" srcOrd="1" destOrd="0" presId="urn:microsoft.com/office/officeart/2005/8/layout/orgChart1"/>
    <dgm:cxn modelId="{294B9C05-56A2-44E6-88B3-FB2588851F20}" type="presParOf" srcId="{4B98AE9A-3C5D-49BA-8976-0871AC77301D}" destId="{218A0F7A-11CE-4FB9-B6C6-D29C55B679C2}" srcOrd="1" destOrd="0" presId="urn:microsoft.com/office/officeart/2005/8/layout/orgChart1"/>
    <dgm:cxn modelId="{A5E59C6D-5467-4B47-AB5B-5EF524E198E2}" type="presParOf" srcId="{4B98AE9A-3C5D-49BA-8976-0871AC77301D}" destId="{40533EDC-AD21-4D44-97DF-C6A939EB4D35}" srcOrd="2" destOrd="0" presId="urn:microsoft.com/office/officeart/2005/8/layout/orgChart1"/>
    <dgm:cxn modelId="{9F827EB8-B844-4B0A-8AE8-1452C39C1B70}" type="presParOf" srcId="{1A675E0A-A847-4800-B962-5A6C815E0624}" destId="{17075683-57EE-4D82-8AF9-BEE5EF2CCA53}" srcOrd="2" destOrd="0" presId="urn:microsoft.com/office/officeart/2005/8/layout/orgChart1"/>
    <dgm:cxn modelId="{755F7243-EC9A-47E9-9C1C-049B1D9B84DE}" type="presParOf" srcId="{1A675E0A-A847-4800-B962-5A6C815E0624}" destId="{B79EFD01-2839-40F6-A4EB-D1963EF0A092}" srcOrd="3" destOrd="0" presId="urn:microsoft.com/office/officeart/2005/8/layout/orgChart1"/>
    <dgm:cxn modelId="{A945BE59-43C8-4A29-971A-DDE292C175B3}" type="presParOf" srcId="{B79EFD01-2839-40F6-A4EB-D1963EF0A092}" destId="{08FF4D55-443F-4290-9218-9A9068276D13}" srcOrd="0" destOrd="0" presId="urn:microsoft.com/office/officeart/2005/8/layout/orgChart1"/>
    <dgm:cxn modelId="{968C3C88-1BF5-4DEB-9CDE-E8FF39BEEF42}" type="presParOf" srcId="{08FF4D55-443F-4290-9218-9A9068276D13}" destId="{4540872E-050B-4EE9-BA04-E064862A40A1}" srcOrd="0" destOrd="0" presId="urn:microsoft.com/office/officeart/2005/8/layout/orgChart1"/>
    <dgm:cxn modelId="{CCC3BA5F-11D5-423A-8542-F3B74E3B2A32}" type="presParOf" srcId="{08FF4D55-443F-4290-9218-9A9068276D13}" destId="{8BC3593E-8B00-4B78-AAA2-860683FE67AF}" srcOrd="1" destOrd="0" presId="urn:microsoft.com/office/officeart/2005/8/layout/orgChart1"/>
    <dgm:cxn modelId="{198B4264-B3E9-4795-892C-C71CC73E82FE}" type="presParOf" srcId="{B79EFD01-2839-40F6-A4EB-D1963EF0A092}" destId="{3BC4247B-5050-4017-B124-16FDBA000BF9}" srcOrd="1" destOrd="0" presId="urn:microsoft.com/office/officeart/2005/8/layout/orgChart1"/>
    <dgm:cxn modelId="{050E786C-F065-4F5F-9FAC-2D4902D3C3A6}" type="presParOf" srcId="{B79EFD01-2839-40F6-A4EB-D1963EF0A092}" destId="{2D825560-4A11-4993-B656-0B05DD91D08F}" srcOrd="2" destOrd="0" presId="urn:microsoft.com/office/officeart/2005/8/layout/orgChart1"/>
    <dgm:cxn modelId="{9262FF15-4C40-4C3B-BA75-841689434A77}" type="presParOf" srcId="{1A675E0A-A847-4800-B962-5A6C815E0624}" destId="{D3321043-818C-43E1-A459-98C4BEDBE19F}" srcOrd="4" destOrd="0" presId="urn:microsoft.com/office/officeart/2005/8/layout/orgChart1"/>
    <dgm:cxn modelId="{880C25E1-B921-4116-9B2A-505F26BA5DD2}" type="presParOf" srcId="{1A675E0A-A847-4800-B962-5A6C815E0624}" destId="{42E2CB9F-AA2E-42AA-9C6C-0E9ACF3482C3}" srcOrd="5" destOrd="0" presId="urn:microsoft.com/office/officeart/2005/8/layout/orgChart1"/>
    <dgm:cxn modelId="{9551F67E-DD19-4A5D-B776-00648F6CF199}" type="presParOf" srcId="{42E2CB9F-AA2E-42AA-9C6C-0E9ACF3482C3}" destId="{C940435C-32E4-484B-83C9-C477C4AC569C}" srcOrd="0" destOrd="0" presId="urn:microsoft.com/office/officeart/2005/8/layout/orgChart1"/>
    <dgm:cxn modelId="{EAD41532-7C8E-4EF0-BAEB-79B4FA92A51D}" type="presParOf" srcId="{C940435C-32E4-484B-83C9-C477C4AC569C}" destId="{FFE97E58-CB5C-430A-91E1-63D094CA739B}" srcOrd="0" destOrd="0" presId="urn:microsoft.com/office/officeart/2005/8/layout/orgChart1"/>
    <dgm:cxn modelId="{255C330B-FDE7-4875-9AA1-70287C522CF7}" type="presParOf" srcId="{C940435C-32E4-484B-83C9-C477C4AC569C}" destId="{29FA8974-A09B-480D-80D4-59A83FF99D07}" srcOrd="1" destOrd="0" presId="urn:microsoft.com/office/officeart/2005/8/layout/orgChart1"/>
    <dgm:cxn modelId="{939D06D4-4147-4149-BF15-A5E03949262C}" type="presParOf" srcId="{42E2CB9F-AA2E-42AA-9C6C-0E9ACF3482C3}" destId="{D7D9399A-D69F-4231-B5CC-53B5B45EA77B}" srcOrd="1" destOrd="0" presId="urn:microsoft.com/office/officeart/2005/8/layout/orgChart1"/>
    <dgm:cxn modelId="{5B6A3DFC-5530-4080-B0F3-A3D2B148FB7F}" type="presParOf" srcId="{42E2CB9F-AA2E-42AA-9C6C-0E9ACF3482C3}" destId="{F3DA321F-AC65-49CF-B93A-3A893E8F960A}" srcOrd="2" destOrd="0" presId="urn:microsoft.com/office/officeart/2005/8/layout/orgChart1"/>
    <dgm:cxn modelId="{04F14A67-543D-471F-8BD6-A90F7BBFF338}" type="presParOf" srcId="{F698A137-6925-4028-93E9-9EBB7A58A3BA}" destId="{82ED9211-18B0-4208-92B4-9D81420A39F2}"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C132CB-ABBC-46B6-BCFB-FC3320FA281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pt>
    <dgm:pt modelId="{08C618B2-9CA7-4C0A-9F39-2F97A6DD0F73}">
      <dgm:prSet phldrT="[Text]" phldr="0"/>
      <dgm:spPr/>
      <dgm:t>
        <a:bodyPr/>
        <a:lstStyle/>
        <a:p>
          <a:pPr>
            <a:lnSpc>
              <a:spcPct val="100000"/>
            </a:lnSpc>
          </a:pPr>
          <a:r>
            <a:rPr lang="en-US" dirty="0">
              <a:latin typeface="Times New Roman"/>
              <a:cs typeface="Times New Roman"/>
            </a:rPr>
            <a:t>Internships </a:t>
          </a:r>
        </a:p>
      </dgm:t>
    </dgm:pt>
    <dgm:pt modelId="{583B7A6F-588D-4D58-80F8-209106EBA3B7}" type="parTrans" cxnId="{1467F718-AD4B-467A-8228-7A8F70CAC350}">
      <dgm:prSet/>
      <dgm:spPr/>
    </dgm:pt>
    <dgm:pt modelId="{2D29F3F9-7159-4D48-BFC1-FC2FAC725684}" type="sibTrans" cxnId="{1467F718-AD4B-467A-8228-7A8F70CAC350}">
      <dgm:prSet/>
      <dgm:spPr/>
      <dgm:t>
        <a:bodyPr/>
        <a:lstStyle/>
        <a:p>
          <a:endParaRPr lang="en-US"/>
        </a:p>
      </dgm:t>
    </dgm:pt>
    <dgm:pt modelId="{4EFC69A2-9D3E-4117-8797-69D40F465424}">
      <dgm:prSet phldrT="[Text]" phldr="0"/>
      <dgm:spPr/>
      <dgm:t>
        <a:bodyPr/>
        <a:lstStyle/>
        <a:p>
          <a:pPr>
            <a:lnSpc>
              <a:spcPct val="100000"/>
            </a:lnSpc>
          </a:pPr>
          <a:r>
            <a:rPr lang="en-US" dirty="0">
              <a:latin typeface="Times New Roman"/>
              <a:cs typeface="Times New Roman"/>
            </a:rPr>
            <a:t>Staffing Agency</a:t>
          </a:r>
        </a:p>
      </dgm:t>
    </dgm:pt>
    <dgm:pt modelId="{34B23896-43EC-4A9A-952A-2D2A6DA2EF6C}" type="parTrans" cxnId="{6575DB40-8703-41B3-8EBF-F2C9532EF9DE}">
      <dgm:prSet/>
      <dgm:spPr/>
    </dgm:pt>
    <dgm:pt modelId="{7F976878-A885-4285-9F84-59A22F99E2E1}" type="sibTrans" cxnId="{6575DB40-8703-41B3-8EBF-F2C9532EF9DE}">
      <dgm:prSet/>
      <dgm:spPr/>
      <dgm:t>
        <a:bodyPr/>
        <a:lstStyle/>
        <a:p>
          <a:endParaRPr lang="en-US"/>
        </a:p>
      </dgm:t>
    </dgm:pt>
    <dgm:pt modelId="{88B872F8-3ABD-42B7-9C68-650A6A86C4EB}" type="pres">
      <dgm:prSet presAssocID="{F4C132CB-ABBC-46B6-BCFB-FC3320FA281A}" presName="root" presStyleCnt="0">
        <dgm:presLayoutVars>
          <dgm:dir/>
          <dgm:resizeHandles val="exact"/>
        </dgm:presLayoutVars>
      </dgm:prSet>
      <dgm:spPr/>
    </dgm:pt>
    <dgm:pt modelId="{263D55CE-7764-47E5-B26C-B2FB874E04EB}" type="pres">
      <dgm:prSet presAssocID="{08C618B2-9CA7-4C0A-9F39-2F97A6DD0F73}" presName="compNode" presStyleCnt="0"/>
      <dgm:spPr/>
    </dgm:pt>
    <dgm:pt modelId="{4CCB4D23-50E8-4686-BF21-263C55C51E0D}" type="pres">
      <dgm:prSet presAssocID="{08C618B2-9CA7-4C0A-9F39-2F97A6DD0F7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ścisk dłoni"/>
        </a:ext>
      </dgm:extLst>
    </dgm:pt>
    <dgm:pt modelId="{9BA85223-21AD-46B3-97A5-D80663993106}" type="pres">
      <dgm:prSet presAssocID="{08C618B2-9CA7-4C0A-9F39-2F97A6DD0F73}" presName="spaceRect" presStyleCnt="0"/>
      <dgm:spPr/>
    </dgm:pt>
    <dgm:pt modelId="{0A29720B-7E95-4F4F-9AC5-6BA57C9858EF}" type="pres">
      <dgm:prSet presAssocID="{08C618B2-9CA7-4C0A-9F39-2F97A6DD0F73}" presName="textRect" presStyleLbl="revTx" presStyleIdx="0" presStyleCnt="2">
        <dgm:presLayoutVars>
          <dgm:chMax val="1"/>
          <dgm:chPref val="1"/>
        </dgm:presLayoutVars>
      </dgm:prSet>
      <dgm:spPr/>
    </dgm:pt>
    <dgm:pt modelId="{33D374CA-4F4F-42F3-B019-B29F11C027DB}" type="pres">
      <dgm:prSet presAssocID="{2D29F3F9-7159-4D48-BFC1-FC2FAC725684}" presName="sibTrans" presStyleCnt="0"/>
      <dgm:spPr/>
    </dgm:pt>
    <dgm:pt modelId="{BA5F1057-0937-49E8-A16E-D7D6CED0532F}" type="pres">
      <dgm:prSet presAssocID="{4EFC69A2-9D3E-4117-8797-69D40F465424}" presName="compNode" presStyleCnt="0"/>
      <dgm:spPr/>
    </dgm:pt>
    <dgm:pt modelId="{2A52F9F2-A8F6-475E-833A-F6E28B398036}" type="pres">
      <dgm:prSet presAssocID="{4EFC69A2-9D3E-4117-8797-69D40F4654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żytkownicy"/>
        </a:ext>
      </dgm:extLst>
    </dgm:pt>
    <dgm:pt modelId="{37ACAC8D-EBF3-4580-9F62-4624157EF9F8}" type="pres">
      <dgm:prSet presAssocID="{4EFC69A2-9D3E-4117-8797-69D40F465424}" presName="spaceRect" presStyleCnt="0"/>
      <dgm:spPr/>
    </dgm:pt>
    <dgm:pt modelId="{07B5B880-1D7F-4966-976F-FCDF6AF5D28B}" type="pres">
      <dgm:prSet presAssocID="{4EFC69A2-9D3E-4117-8797-69D40F465424}" presName="textRect" presStyleLbl="revTx" presStyleIdx="1" presStyleCnt="2">
        <dgm:presLayoutVars>
          <dgm:chMax val="1"/>
          <dgm:chPref val="1"/>
        </dgm:presLayoutVars>
      </dgm:prSet>
      <dgm:spPr/>
    </dgm:pt>
  </dgm:ptLst>
  <dgm:cxnLst>
    <dgm:cxn modelId="{2EC2FF15-C886-4E51-B74A-C4753A7B27B4}" type="presOf" srcId="{F4C132CB-ABBC-46B6-BCFB-FC3320FA281A}" destId="{88B872F8-3ABD-42B7-9C68-650A6A86C4EB}" srcOrd="0" destOrd="0" presId="urn:microsoft.com/office/officeart/2018/2/layout/IconLabelList"/>
    <dgm:cxn modelId="{1467F718-AD4B-467A-8228-7A8F70CAC350}" srcId="{F4C132CB-ABBC-46B6-BCFB-FC3320FA281A}" destId="{08C618B2-9CA7-4C0A-9F39-2F97A6DD0F73}" srcOrd="0" destOrd="0" parTransId="{583B7A6F-588D-4D58-80F8-209106EBA3B7}" sibTransId="{2D29F3F9-7159-4D48-BFC1-FC2FAC725684}"/>
    <dgm:cxn modelId="{6575DB40-8703-41B3-8EBF-F2C9532EF9DE}" srcId="{F4C132CB-ABBC-46B6-BCFB-FC3320FA281A}" destId="{4EFC69A2-9D3E-4117-8797-69D40F465424}" srcOrd="1" destOrd="0" parTransId="{34B23896-43EC-4A9A-952A-2D2A6DA2EF6C}" sibTransId="{7F976878-A885-4285-9F84-59A22F99E2E1}"/>
    <dgm:cxn modelId="{C2E8B368-01A6-4CFC-9F78-E921B65CBD69}" type="presOf" srcId="{08C618B2-9CA7-4C0A-9F39-2F97A6DD0F73}" destId="{0A29720B-7E95-4F4F-9AC5-6BA57C9858EF}" srcOrd="0" destOrd="0" presId="urn:microsoft.com/office/officeart/2018/2/layout/IconLabelList"/>
    <dgm:cxn modelId="{9784735A-F851-47E2-ABF1-CBAEF59D9C8A}" type="presOf" srcId="{4EFC69A2-9D3E-4117-8797-69D40F465424}" destId="{07B5B880-1D7F-4966-976F-FCDF6AF5D28B}" srcOrd="0" destOrd="0" presId="urn:microsoft.com/office/officeart/2018/2/layout/IconLabelList"/>
    <dgm:cxn modelId="{735B656E-5E40-4124-9553-360524A01D9D}" type="presParOf" srcId="{88B872F8-3ABD-42B7-9C68-650A6A86C4EB}" destId="{263D55CE-7764-47E5-B26C-B2FB874E04EB}" srcOrd="0" destOrd="0" presId="urn:microsoft.com/office/officeart/2018/2/layout/IconLabelList"/>
    <dgm:cxn modelId="{0AE2D7A7-79B7-40AB-8870-820A4DD3E5AE}" type="presParOf" srcId="{263D55CE-7764-47E5-B26C-B2FB874E04EB}" destId="{4CCB4D23-50E8-4686-BF21-263C55C51E0D}" srcOrd="0" destOrd="0" presId="urn:microsoft.com/office/officeart/2018/2/layout/IconLabelList"/>
    <dgm:cxn modelId="{D61CABE8-AB01-41C3-B39E-445A976023D9}" type="presParOf" srcId="{263D55CE-7764-47E5-B26C-B2FB874E04EB}" destId="{9BA85223-21AD-46B3-97A5-D80663993106}" srcOrd="1" destOrd="0" presId="urn:microsoft.com/office/officeart/2018/2/layout/IconLabelList"/>
    <dgm:cxn modelId="{A560CCA5-A8B0-4494-9021-502FC88B0BF5}" type="presParOf" srcId="{263D55CE-7764-47E5-B26C-B2FB874E04EB}" destId="{0A29720B-7E95-4F4F-9AC5-6BA57C9858EF}" srcOrd="2" destOrd="0" presId="urn:microsoft.com/office/officeart/2018/2/layout/IconLabelList"/>
    <dgm:cxn modelId="{2A6B91E9-6DFC-40E3-BE42-5FDF16B413F8}" type="presParOf" srcId="{88B872F8-3ABD-42B7-9C68-650A6A86C4EB}" destId="{33D374CA-4F4F-42F3-B019-B29F11C027DB}" srcOrd="1" destOrd="0" presId="urn:microsoft.com/office/officeart/2018/2/layout/IconLabelList"/>
    <dgm:cxn modelId="{4EC21765-E158-445F-AF50-4D04C669D936}" type="presParOf" srcId="{88B872F8-3ABD-42B7-9C68-650A6A86C4EB}" destId="{BA5F1057-0937-49E8-A16E-D7D6CED0532F}" srcOrd="2" destOrd="0" presId="urn:microsoft.com/office/officeart/2018/2/layout/IconLabelList"/>
    <dgm:cxn modelId="{C3637447-8434-443B-92CC-4EFF87013D4C}" type="presParOf" srcId="{BA5F1057-0937-49E8-A16E-D7D6CED0532F}" destId="{2A52F9F2-A8F6-475E-833A-F6E28B398036}" srcOrd="0" destOrd="0" presId="urn:microsoft.com/office/officeart/2018/2/layout/IconLabelList"/>
    <dgm:cxn modelId="{5DAF44B1-3D23-4DAA-9C09-B6CAD67382FD}" type="presParOf" srcId="{BA5F1057-0937-49E8-A16E-D7D6CED0532F}" destId="{37ACAC8D-EBF3-4580-9F62-4624157EF9F8}" srcOrd="1" destOrd="0" presId="urn:microsoft.com/office/officeart/2018/2/layout/IconLabelList"/>
    <dgm:cxn modelId="{3A355411-83C9-48AC-8CE4-370EB21CED1F}" type="presParOf" srcId="{BA5F1057-0937-49E8-A16E-D7D6CED0532F}" destId="{07B5B880-1D7F-4966-976F-FCDF6AF5D28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7FE39-CB8E-4B70-ABC6-2A2ACB668063}"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5D018F27-0DDB-4F70-B3FC-1DBAD0CDFB77}">
      <dgm:prSet phldrT="[Text]" phldr="0"/>
      <dgm:spPr/>
      <dgm:t>
        <a:bodyPr/>
        <a:lstStyle/>
        <a:p>
          <a:pPr rtl="0"/>
          <a:r>
            <a:rPr lang="en-US" b="1" dirty="0">
              <a:solidFill>
                <a:schemeClr val="bg1"/>
              </a:solidFill>
              <a:latin typeface="Times New Roman"/>
              <a:cs typeface="Times New Roman"/>
            </a:rPr>
            <a:t>Teamwork and trust.</a:t>
          </a:r>
        </a:p>
      </dgm:t>
    </dgm:pt>
    <dgm:pt modelId="{AA3A0FFC-F287-44D8-A72F-6944FD7CA214}" type="parTrans" cxnId="{3DD2AAC6-F5AA-48E5-85C0-DA3E855F70EB}">
      <dgm:prSet/>
      <dgm:spPr/>
      <dgm:t>
        <a:bodyPr/>
        <a:lstStyle/>
        <a:p>
          <a:endParaRPr lang="en-US"/>
        </a:p>
      </dgm:t>
    </dgm:pt>
    <dgm:pt modelId="{17DEC759-E846-4535-8458-6AD0022DD735}" type="sibTrans" cxnId="{3DD2AAC6-F5AA-48E5-85C0-DA3E855F70EB}">
      <dgm:prSet/>
      <dgm:spPr/>
      <dgm:t>
        <a:bodyPr/>
        <a:lstStyle/>
        <a:p>
          <a:endParaRPr lang="en-US"/>
        </a:p>
      </dgm:t>
    </dgm:pt>
    <dgm:pt modelId="{C1404171-65F7-411E-9353-3CD221B4E13D}">
      <dgm:prSet phldrT="[Text]" phldr="0"/>
      <dgm:spPr/>
      <dgm:t>
        <a:bodyPr/>
        <a:lstStyle/>
        <a:p>
          <a:pPr rtl="0"/>
          <a:r>
            <a:rPr lang="en-US" b="1" dirty="0">
              <a:solidFill>
                <a:schemeClr val="bg1"/>
              </a:solidFill>
              <a:latin typeface="Times New Roman"/>
              <a:cs typeface="Times New Roman"/>
            </a:rPr>
            <a:t>Innovations and new ideas. </a:t>
          </a:r>
        </a:p>
      </dgm:t>
    </dgm:pt>
    <dgm:pt modelId="{DB3A7B7E-C013-4B53-9C27-94EC1AB167D6}" type="parTrans" cxnId="{DE03004F-36A6-47F8-91DA-67CB3CCD55EF}">
      <dgm:prSet/>
      <dgm:spPr/>
      <dgm:t>
        <a:bodyPr/>
        <a:lstStyle/>
        <a:p>
          <a:endParaRPr lang="en-US"/>
        </a:p>
      </dgm:t>
    </dgm:pt>
    <dgm:pt modelId="{9D44E93B-6433-4504-A6AA-0D9EE7CF5E7F}" type="sibTrans" cxnId="{DE03004F-36A6-47F8-91DA-67CB3CCD55EF}">
      <dgm:prSet/>
      <dgm:spPr/>
      <dgm:t>
        <a:bodyPr/>
        <a:lstStyle/>
        <a:p>
          <a:endParaRPr lang="en-US"/>
        </a:p>
      </dgm:t>
    </dgm:pt>
    <dgm:pt modelId="{36F5241C-97EE-49DD-99B3-ADB91AF7B129}">
      <dgm:prSet phldrT="[Text]" phldr="0"/>
      <dgm:spPr/>
      <dgm:t>
        <a:bodyPr/>
        <a:lstStyle/>
        <a:p>
          <a:pPr rtl="0"/>
          <a:r>
            <a:rPr lang="en-US" b="1" dirty="0">
              <a:solidFill>
                <a:schemeClr val="bg1"/>
              </a:solidFill>
              <a:latin typeface="Times New Roman"/>
              <a:cs typeface="Times New Roman"/>
            </a:rPr>
            <a:t>Positive work community. </a:t>
          </a:r>
        </a:p>
      </dgm:t>
    </dgm:pt>
    <dgm:pt modelId="{151FA27C-697E-42B5-9E3E-10ACB0F9980D}" type="parTrans" cxnId="{3A2711E5-564F-4383-80B4-4F5CB87597AD}">
      <dgm:prSet/>
      <dgm:spPr/>
      <dgm:t>
        <a:bodyPr/>
        <a:lstStyle/>
        <a:p>
          <a:endParaRPr lang="en-US"/>
        </a:p>
      </dgm:t>
    </dgm:pt>
    <dgm:pt modelId="{DAA53D2A-2485-4420-83D8-7834B6405B89}" type="sibTrans" cxnId="{3A2711E5-564F-4383-80B4-4F5CB87597AD}">
      <dgm:prSet/>
      <dgm:spPr/>
      <dgm:t>
        <a:bodyPr/>
        <a:lstStyle/>
        <a:p>
          <a:endParaRPr lang="en-US"/>
        </a:p>
      </dgm:t>
    </dgm:pt>
    <dgm:pt modelId="{84B4DA61-9116-490F-91F1-0CDF4802A7A7}">
      <dgm:prSet phldrT="[Text]" phldr="0"/>
      <dgm:spPr/>
      <dgm:t>
        <a:bodyPr/>
        <a:lstStyle/>
        <a:p>
          <a:pPr rtl="0"/>
          <a:r>
            <a:rPr lang="en-US" b="1" dirty="0">
              <a:solidFill>
                <a:schemeClr val="bg1"/>
              </a:solidFill>
              <a:latin typeface="Times New Roman"/>
              <a:cs typeface="Times New Roman"/>
            </a:rPr>
            <a:t>Better Communication.</a:t>
          </a:r>
          <a:br>
            <a:rPr lang="en-US" b="1" dirty="0">
              <a:solidFill>
                <a:schemeClr val="bg1"/>
              </a:solidFill>
              <a:latin typeface="Calibri Light" panose="020F0302020204030204"/>
            </a:rPr>
          </a:br>
          <a:endParaRPr lang="en-US" b="1" dirty="0">
            <a:solidFill>
              <a:schemeClr val="bg1"/>
            </a:solidFill>
          </a:endParaRPr>
        </a:p>
      </dgm:t>
    </dgm:pt>
    <dgm:pt modelId="{1084BB3C-0DD3-496B-A48A-36CDEB3D737B}" type="parTrans" cxnId="{DEFED946-D647-4B97-B91E-CA61DFC48BB6}">
      <dgm:prSet/>
      <dgm:spPr/>
      <dgm:t>
        <a:bodyPr/>
        <a:lstStyle/>
        <a:p>
          <a:endParaRPr lang="en-US"/>
        </a:p>
      </dgm:t>
    </dgm:pt>
    <dgm:pt modelId="{3649532A-81F3-426D-9E43-E3B243EE530D}" type="sibTrans" cxnId="{DEFED946-D647-4B97-B91E-CA61DFC48BB6}">
      <dgm:prSet/>
      <dgm:spPr/>
      <dgm:t>
        <a:bodyPr/>
        <a:lstStyle/>
        <a:p>
          <a:endParaRPr lang="en-US"/>
        </a:p>
      </dgm:t>
    </dgm:pt>
    <dgm:pt modelId="{574551C1-308C-415C-9A53-0E38CD761EF6}" type="pres">
      <dgm:prSet presAssocID="{1DB7FE39-CB8E-4B70-ABC6-2A2ACB668063}" presName="Name0" presStyleCnt="0">
        <dgm:presLayoutVars>
          <dgm:dir/>
          <dgm:resizeHandles val="exact"/>
        </dgm:presLayoutVars>
      </dgm:prSet>
      <dgm:spPr/>
    </dgm:pt>
    <dgm:pt modelId="{EF46B6F5-C7EF-4E13-B719-A798FFE3423F}" type="pres">
      <dgm:prSet presAssocID="{5D018F27-0DDB-4F70-B3FC-1DBAD0CDFB77}" presName="Name5" presStyleLbl="vennNode1" presStyleIdx="0" presStyleCnt="4">
        <dgm:presLayoutVars>
          <dgm:bulletEnabled val="1"/>
        </dgm:presLayoutVars>
      </dgm:prSet>
      <dgm:spPr>
        <a:solidFill>
          <a:srgbClr val="FFC000"/>
        </a:solidFill>
      </dgm:spPr>
    </dgm:pt>
    <dgm:pt modelId="{ADE0477A-AFD0-4423-BC5B-2D3A831A2657}" type="pres">
      <dgm:prSet presAssocID="{17DEC759-E846-4535-8458-6AD0022DD735}" presName="space" presStyleCnt="0"/>
      <dgm:spPr/>
    </dgm:pt>
    <dgm:pt modelId="{FED4F6E4-D6AB-428F-B378-0AB1299B5FD5}" type="pres">
      <dgm:prSet presAssocID="{C1404171-65F7-411E-9353-3CD221B4E13D}" presName="Name5" presStyleLbl="vennNode1" presStyleIdx="1" presStyleCnt="4">
        <dgm:presLayoutVars>
          <dgm:bulletEnabled val="1"/>
        </dgm:presLayoutVars>
      </dgm:prSet>
      <dgm:spPr>
        <a:solidFill>
          <a:srgbClr val="FFC000"/>
        </a:solidFill>
      </dgm:spPr>
    </dgm:pt>
    <dgm:pt modelId="{B84C3AD8-953C-4768-A62A-D900F851655A}" type="pres">
      <dgm:prSet presAssocID="{9D44E93B-6433-4504-A6AA-0D9EE7CF5E7F}" presName="space" presStyleCnt="0"/>
      <dgm:spPr/>
    </dgm:pt>
    <dgm:pt modelId="{183EA3F5-646A-4A17-8C59-FA043B7DE5C6}" type="pres">
      <dgm:prSet presAssocID="{36F5241C-97EE-49DD-99B3-ADB91AF7B129}" presName="Name5" presStyleLbl="vennNode1" presStyleIdx="2" presStyleCnt="4">
        <dgm:presLayoutVars>
          <dgm:bulletEnabled val="1"/>
        </dgm:presLayoutVars>
      </dgm:prSet>
      <dgm:spPr>
        <a:solidFill>
          <a:srgbClr val="FFC000"/>
        </a:solidFill>
      </dgm:spPr>
    </dgm:pt>
    <dgm:pt modelId="{499AC5C8-1B69-4F4E-876D-55C967995B03}" type="pres">
      <dgm:prSet presAssocID="{DAA53D2A-2485-4420-83D8-7834B6405B89}" presName="space" presStyleCnt="0"/>
      <dgm:spPr/>
    </dgm:pt>
    <dgm:pt modelId="{22BE4C2F-2F2A-4A2A-9703-396D03DF63E8}" type="pres">
      <dgm:prSet presAssocID="{84B4DA61-9116-490F-91F1-0CDF4802A7A7}" presName="Name5" presStyleLbl="vennNode1" presStyleIdx="3" presStyleCnt="4">
        <dgm:presLayoutVars>
          <dgm:bulletEnabled val="1"/>
        </dgm:presLayoutVars>
      </dgm:prSet>
      <dgm:spPr>
        <a:solidFill>
          <a:srgbClr val="FFC000"/>
        </a:solidFill>
      </dgm:spPr>
    </dgm:pt>
  </dgm:ptLst>
  <dgm:cxnLst>
    <dgm:cxn modelId="{D4627804-2826-4593-9F1C-BF5575EFED1C}" type="presOf" srcId="{5D018F27-0DDB-4F70-B3FC-1DBAD0CDFB77}" destId="{EF46B6F5-C7EF-4E13-B719-A798FFE3423F}" srcOrd="0" destOrd="0" presId="urn:microsoft.com/office/officeart/2005/8/layout/venn3"/>
    <dgm:cxn modelId="{4EB4F122-49A6-4656-8A55-328170281E10}" type="presOf" srcId="{C1404171-65F7-411E-9353-3CD221B4E13D}" destId="{FED4F6E4-D6AB-428F-B378-0AB1299B5FD5}" srcOrd="0" destOrd="0" presId="urn:microsoft.com/office/officeart/2005/8/layout/venn3"/>
    <dgm:cxn modelId="{81120E5C-4F77-4A3C-BBA6-F1B36C99BD8C}" type="presOf" srcId="{36F5241C-97EE-49DD-99B3-ADB91AF7B129}" destId="{183EA3F5-646A-4A17-8C59-FA043B7DE5C6}" srcOrd="0" destOrd="0" presId="urn:microsoft.com/office/officeart/2005/8/layout/venn3"/>
    <dgm:cxn modelId="{DEFED946-D647-4B97-B91E-CA61DFC48BB6}" srcId="{1DB7FE39-CB8E-4B70-ABC6-2A2ACB668063}" destId="{84B4DA61-9116-490F-91F1-0CDF4802A7A7}" srcOrd="3" destOrd="0" parTransId="{1084BB3C-0DD3-496B-A48A-36CDEB3D737B}" sibTransId="{3649532A-81F3-426D-9E43-E3B243EE530D}"/>
    <dgm:cxn modelId="{DE03004F-36A6-47F8-91DA-67CB3CCD55EF}" srcId="{1DB7FE39-CB8E-4B70-ABC6-2A2ACB668063}" destId="{C1404171-65F7-411E-9353-3CD221B4E13D}" srcOrd="1" destOrd="0" parTransId="{DB3A7B7E-C013-4B53-9C27-94EC1AB167D6}" sibTransId="{9D44E93B-6433-4504-A6AA-0D9EE7CF5E7F}"/>
    <dgm:cxn modelId="{0DDF9873-0D8D-4A68-9F94-028ECBB6A936}" type="presOf" srcId="{1DB7FE39-CB8E-4B70-ABC6-2A2ACB668063}" destId="{574551C1-308C-415C-9A53-0E38CD761EF6}" srcOrd="0" destOrd="0" presId="urn:microsoft.com/office/officeart/2005/8/layout/venn3"/>
    <dgm:cxn modelId="{0CE4E9C2-491C-4A95-AF46-8B8199E88724}" type="presOf" srcId="{84B4DA61-9116-490F-91F1-0CDF4802A7A7}" destId="{22BE4C2F-2F2A-4A2A-9703-396D03DF63E8}" srcOrd="0" destOrd="0" presId="urn:microsoft.com/office/officeart/2005/8/layout/venn3"/>
    <dgm:cxn modelId="{3DD2AAC6-F5AA-48E5-85C0-DA3E855F70EB}" srcId="{1DB7FE39-CB8E-4B70-ABC6-2A2ACB668063}" destId="{5D018F27-0DDB-4F70-B3FC-1DBAD0CDFB77}" srcOrd="0" destOrd="0" parTransId="{AA3A0FFC-F287-44D8-A72F-6944FD7CA214}" sibTransId="{17DEC759-E846-4535-8458-6AD0022DD735}"/>
    <dgm:cxn modelId="{3A2711E5-564F-4383-80B4-4F5CB87597AD}" srcId="{1DB7FE39-CB8E-4B70-ABC6-2A2ACB668063}" destId="{36F5241C-97EE-49DD-99B3-ADB91AF7B129}" srcOrd="2" destOrd="0" parTransId="{151FA27C-697E-42B5-9E3E-10ACB0F9980D}" sibTransId="{DAA53D2A-2485-4420-83D8-7834B6405B89}"/>
    <dgm:cxn modelId="{6C47693B-DCB7-4E2A-9F06-94C388E7094E}" type="presParOf" srcId="{574551C1-308C-415C-9A53-0E38CD761EF6}" destId="{EF46B6F5-C7EF-4E13-B719-A798FFE3423F}" srcOrd="0" destOrd="0" presId="urn:microsoft.com/office/officeart/2005/8/layout/venn3"/>
    <dgm:cxn modelId="{2933F1E4-BA7E-4F58-9985-3E18B8D04A32}" type="presParOf" srcId="{574551C1-308C-415C-9A53-0E38CD761EF6}" destId="{ADE0477A-AFD0-4423-BC5B-2D3A831A2657}" srcOrd="1" destOrd="0" presId="urn:microsoft.com/office/officeart/2005/8/layout/venn3"/>
    <dgm:cxn modelId="{7725A852-1327-4719-9EF0-FC6A9BBD5122}" type="presParOf" srcId="{574551C1-308C-415C-9A53-0E38CD761EF6}" destId="{FED4F6E4-D6AB-428F-B378-0AB1299B5FD5}" srcOrd="2" destOrd="0" presId="urn:microsoft.com/office/officeart/2005/8/layout/venn3"/>
    <dgm:cxn modelId="{B0388FE9-B4D4-4AE2-A15E-8743B67263C7}" type="presParOf" srcId="{574551C1-308C-415C-9A53-0E38CD761EF6}" destId="{B84C3AD8-953C-4768-A62A-D900F851655A}" srcOrd="3" destOrd="0" presId="urn:microsoft.com/office/officeart/2005/8/layout/venn3"/>
    <dgm:cxn modelId="{EB5CC5C0-165B-4997-BB16-18D830432658}" type="presParOf" srcId="{574551C1-308C-415C-9A53-0E38CD761EF6}" destId="{183EA3F5-646A-4A17-8C59-FA043B7DE5C6}" srcOrd="4" destOrd="0" presId="urn:microsoft.com/office/officeart/2005/8/layout/venn3"/>
    <dgm:cxn modelId="{7C763EFC-698C-4021-8D4C-95116467D533}" type="presParOf" srcId="{574551C1-308C-415C-9A53-0E38CD761EF6}" destId="{499AC5C8-1B69-4F4E-876D-55C967995B03}" srcOrd="5" destOrd="0" presId="urn:microsoft.com/office/officeart/2005/8/layout/venn3"/>
    <dgm:cxn modelId="{A8154871-6DFB-471D-836C-4DD57CE244CC}" type="presParOf" srcId="{574551C1-308C-415C-9A53-0E38CD761EF6}" destId="{22BE4C2F-2F2A-4A2A-9703-396D03DF63E8}" srcOrd="6"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3C3A3F-F17A-4E6C-B00C-E8CBA9C9BD9B}">
      <dsp:nvSpPr>
        <dsp:cNvPr id="0" name=""/>
        <dsp:cNvSpPr/>
      </dsp:nvSpPr>
      <dsp:spPr>
        <a:xfrm>
          <a:off x="2364807" y="1051886"/>
          <a:ext cx="513211" cy="91440"/>
        </a:xfrm>
        <a:custGeom>
          <a:avLst/>
          <a:gdLst/>
          <a:ahLst/>
          <a:cxnLst/>
          <a:rect l="0" t="0" r="0" b="0"/>
          <a:pathLst>
            <a:path>
              <a:moveTo>
                <a:pt x="0" y="45720"/>
              </a:moveTo>
              <a:lnTo>
                <a:pt x="51321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7817" y="1094886"/>
        <a:ext cx="27190" cy="5438"/>
      </dsp:txXfrm>
    </dsp:sp>
    <dsp:sp modelId="{612FA215-2D2F-42AF-8410-F6946481958E}">
      <dsp:nvSpPr>
        <dsp:cNvPr id="0" name=""/>
        <dsp:cNvSpPr/>
      </dsp:nvSpPr>
      <dsp:spPr>
        <a:xfrm>
          <a:off x="2207" y="388286"/>
          <a:ext cx="2364399" cy="141863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rtl="0">
            <a:lnSpc>
              <a:spcPct val="90000"/>
            </a:lnSpc>
            <a:spcBef>
              <a:spcPct val="0"/>
            </a:spcBef>
            <a:spcAft>
              <a:spcPct val="35000"/>
            </a:spcAft>
            <a:buNone/>
          </a:pPr>
          <a:r>
            <a:rPr lang="en-US" sz="2100" kern="1200">
              <a:latin typeface="Times New Roman"/>
              <a:cs typeface="Times New Roman"/>
            </a:rPr>
            <a:t>To identify an operational issue in a current placement provider.</a:t>
          </a:r>
        </a:p>
      </dsp:txBody>
      <dsp:txXfrm>
        <a:off x="2207" y="388286"/>
        <a:ext cx="2364399" cy="1418639"/>
      </dsp:txXfrm>
    </dsp:sp>
    <dsp:sp modelId="{528DF626-D862-4D98-9F2B-77B9D0DFC0FC}">
      <dsp:nvSpPr>
        <dsp:cNvPr id="0" name=""/>
        <dsp:cNvSpPr/>
      </dsp:nvSpPr>
      <dsp:spPr>
        <a:xfrm>
          <a:off x="5273019" y="1051886"/>
          <a:ext cx="513211" cy="91440"/>
        </a:xfrm>
        <a:custGeom>
          <a:avLst/>
          <a:gdLst/>
          <a:ahLst/>
          <a:cxnLst/>
          <a:rect l="0" t="0" r="0" b="0"/>
          <a:pathLst>
            <a:path>
              <a:moveTo>
                <a:pt x="0" y="45720"/>
              </a:moveTo>
              <a:lnTo>
                <a:pt x="513211" y="45720"/>
              </a:lnTo>
            </a:path>
          </a:pathLst>
        </a:custGeom>
        <a:noFill/>
        <a:ln w="6350" cap="flat" cmpd="sng" algn="ctr">
          <a:solidFill>
            <a:schemeClr val="accent2">
              <a:hueOff val="-291073"/>
              <a:satOff val="-16786"/>
              <a:lumOff val="172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6029" y="1094886"/>
        <a:ext cx="27190" cy="5438"/>
      </dsp:txXfrm>
    </dsp:sp>
    <dsp:sp modelId="{93157B16-DC59-440A-93FC-C854DFD6A0A3}">
      <dsp:nvSpPr>
        <dsp:cNvPr id="0" name=""/>
        <dsp:cNvSpPr/>
      </dsp:nvSpPr>
      <dsp:spPr>
        <a:xfrm>
          <a:off x="2910419" y="388286"/>
          <a:ext cx="2364399" cy="1418639"/>
        </a:xfrm>
        <a:prstGeom prst="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rtl="0">
            <a:lnSpc>
              <a:spcPct val="90000"/>
            </a:lnSpc>
            <a:spcBef>
              <a:spcPct val="0"/>
            </a:spcBef>
            <a:spcAft>
              <a:spcPct val="35000"/>
            </a:spcAft>
            <a:buNone/>
          </a:pPr>
          <a:r>
            <a:rPr lang="en-US" sz="2100" kern="1200">
              <a:latin typeface="Times New Roman"/>
              <a:cs typeface="Times New Roman"/>
            </a:rPr>
            <a:t>Analyse the issue and its root cause.</a:t>
          </a:r>
        </a:p>
      </dsp:txBody>
      <dsp:txXfrm>
        <a:off x="2910419" y="388286"/>
        <a:ext cx="2364399" cy="1418639"/>
      </dsp:txXfrm>
    </dsp:sp>
    <dsp:sp modelId="{99314F28-F581-47FB-961C-3D63AF83C213}">
      <dsp:nvSpPr>
        <dsp:cNvPr id="0" name=""/>
        <dsp:cNvSpPr/>
      </dsp:nvSpPr>
      <dsp:spPr>
        <a:xfrm>
          <a:off x="8181230" y="1051886"/>
          <a:ext cx="513211" cy="91440"/>
        </a:xfrm>
        <a:custGeom>
          <a:avLst/>
          <a:gdLst/>
          <a:ahLst/>
          <a:cxnLst/>
          <a:rect l="0" t="0" r="0" b="0"/>
          <a:pathLst>
            <a:path>
              <a:moveTo>
                <a:pt x="0" y="45720"/>
              </a:moveTo>
              <a:lnTo>
                <a:pt x="513211" y="45720"/>
              </a:lnTo>
            </a:path>
          </a:pathLst>
        </a:custGeom>
        <a:noFill/>
        <a:ln w="6350" cap="flat" cmpd="sng" algn="ctr">
          <a:solidFill>
            <a:schemeClr val="accent2">
              <a:hueOff val="-582145"/>
              <a:satOff val="-33571"/>
              <a:lumOff val="34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24241" y="1094886"/>
        <a:ext cx="27190" cy="5438"/>
      </dsp:txXfrm>
    </dsp:sp>
    <dsp:sp modelId="{48F41F41-E26F-4CFC-810D-5D5292388926}">
      <dsp:nvSpPr>
        <dsp:cNvPr id="0" name=""/>
        <dsp:cNvSpPr/>
      </dsp:nvSpPr>
      <dsp:spPr>
        <a:xfrm>
          <a:off x="5818630" y="388286"/>
          <a:ext cx="2364399" cy="1418639"/>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a:cs typeface="Times New Roman"/>
            </a:rPr>
            <a:t>Impact on the business and customers.</a:t>
          </a:r>
        </a:p>
      </dsp:txBody>
      <dsp:txXfrm>
        <a:off x="5818630" y="388286"/>
        <a:ext cx="2364399" cy="1418639"/>
      </dsp:txXfrm>
    </dsp:sp>
    <dsp:sp modelId="{7718CAAD-4500-4DF6-B9F6-98AD669BBB5A}">
      <dsp:nvSpPr>
        <dsp:cNvPr id="0" name=""/>
        <dsp:cNvSpPr/>
      </dsp:nvSpPr>
      <dsp:spPr>
        <a:xfrm>
          <a:off x="1184407" y="1805126"/>
          <a:ext cx="8724635" cy="513211"/>
        </a:xfrm>
        <a:custGeom>
          <a:avLst/>
          <a:gdLst/>
          <a:ahLst/>
          <a:cxnLst/>
          <a:rect l="0" t="0" r="0" b="0"/>
          <a:pathLst>
            <a:path>
              <a:moveTo>
                <a:pt x="8724635" y="0"/>
              </a:moveTo>
              <a:lnTo>
                <a:pt x="8724635" y="273705"/>
              </a:lnTo>
              <a:lnTo>
                <a:pt x="0" y="273705"/>
              </a:lnTo>
              <a:lnTo>
                <a:pt x="0" y="513211"/>
              </a:lnTo>
            </a:path>
          </a:pathLst>
        </a:custGeom>
        <a:noFill/>
        <a:ln w="6350" cap="flat" cmpd="sng" algn="ctr">
          <a:solidFill>
            <a:schemeClr val="accent2">
              <a:hueOff val="-873218"/>
              <a:satOff val="-50357"/>
              <a:lumOff val="5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28185" y="2059012"/>
        <a:ext cx="437078" cy="5438"/>
      </dsp:txXfrm>
    </dsp:sp>
    <dsp:sp modelId="{D737A996-1153-454C-B608-6BCB7781B271}">
      <dsp:nvSpPr>
        <dsp:cNvPr id="0" name=""/>
        <dsp:cNvSpPr/>
      </dsp:nvSpPr>
      <dsp:spPr>
        <a:xfrm>
          <a:off x="8726842" y="388286"/>
          <a:ext cx="2364399" cy="141863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a:cs typeface="Times New Roman"/>
            </a:rPr>
            <a:t>Solutions. </a:t>
          </a:r>
        </a:p>
      </dsp:txBody>
      <dsp:txXfrm>
        <a:off x="8726842" y="388286"/>
        <a:ext cx="2364399" cy="1418639"/>
      </dsp:txXfrm>
    </dsp:sp>
    <dsp:sp modelId="{A04C4D15-764B-4579-B857-1A18154A056C}">
      <dsp:nvSpPr>
        <dsp:cNvPr id="0" name=""/>
        <dsp:cNvSpPr/>
      </dsp:nvSpPr>
      <dsp:spPr>
        <a:xfrm>
          <a:off x="2364807" y="3014337"/>
          <a:ext cx="513211" cy="91440"/>
        </a:xfrm>
        <a:custGeom>
          <a:avLst/>
          <a:gdLst/>
          <a:ahLst/>
          <a:cxnLst/>
          <a:rect l="0" t="0" r="0" b="0"/>
          <a:pathLst>
            <a:path>
              <a:moveTo>
                <a:pt x="0" y="45720"/>
              </a:moveTo>
              <a:lnTo>
                <a:pt x="513211" y="45720"/>
              </a:lnTo>
            </a:path>
          </a:pathLst>
        </a:custGeom>
        <a:noFill/>
        <a:ln w="6350" cap="flat" cmpd="sng" algn="ctr">
          <a:solidFill>
            <a:schemeClr val="accent2">
              <a:hueOff val="-1164290"/>
              <a:satOff val="-67142"/>
              <a:lumOff val="69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7817" y="3057338"/>
        <a:ext cx="27190" cy="5438"/>
      </dsp:txXfrm>
    </dsp:sp>
    <dsp:sp modelId="{998F24FA-368F-41B2-8DBE-DB74DCD15985}">
      <dsp:nvSpPr>
        <dsp:cNvPr id="0" name=""/>
        <dsp:cNvSpPr/>
      </dsp:nvSpPr>
      <dsp:spPr>
        <a:xfrm>
          <a:off x="2207" y="2350737"/>
          <a:ext cx="2364399" cy="1418639"/>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a:cs typeface="Times New Roman"/>
            </a:rPr>
            <a:t>Benefits.</a:t>
          </a:r>
        </a:p>
      </dsp:txBody>
      <dsp:txXfrm>
        <a:off x="2207" y="2350737"/>
        <a:ext cx="2364399" cy="1418639"/>
      </dsp:txXfrm>
    </dsp:sp>
    <dsp:sp modelId="{096C037C-D9E1-420A-9E58-9F7082AD5054}">
      <dsp:nvSpPr>
        <dsp:cNvPr id="0" name=""/>
        <dsp:cNvSpPr/>
      </dsp:nvSpPr>
      <dsp:spPr>
        <a:xfrm>
          <a:off x="5273019" y="3014337"/>
          <a:ext cx="513211" cy="91440"/>
        </a:xfrm>
        <a:custGeom>
          <a:avLst/>
          <a:gdLst/>
          <a:ahLst/>
          <a:cxnLst/>
          <a:rect l="0" t="0" r="0" b="0"/>
          <a:pathLst>
            <a:path>
              <a:moveTo>
                <a:pt x="0" y="45720"/>
              </a:moveTo>
              <a:lnTo>
                <a:pt x="513211"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6029" y="3057338"/>
        <a:ext cx="27190" cy="5438"/>
      </dsp:txXfrm>
    </dsp:sp>
    <dsp:sp modelId="{16A96C1A-5A27-41D0-87F0-825C4A955ED6}">
      <dsp:nvSpPr>
        <dsp:cNvPr id="0" name=""/>
        <dsp:cNvSpPr/>
      </dsp:nvSpPr>
      <dsp:spPr>
        <a:xfrm>
          <a:off x="2910419" y="2350737"/>
          <a:ext cx="2364399" cy="1418639"/>
        </a:xfrm>
        <a:prstGeom prst="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a:cs typeface="Times New Roman"/>
            </a:rPr>
            <a:t>Questions?</a:t>
          </a:r>
        </a:p>
      </dsp:txBody>
      <dsp:txXfrm>
        <a:off x="2910419" y="2350737"/>
        <a:ext cx="2364399" cy="1418639"/>
      </dsp:txXfrm>
    </dsp:sp>
    <dsp:sp modelId="{D83DF1C0-0A4D-4BAD-A915-59F934D20433}">
      <dsp:nvSpPr>
        <dsp:cNvPr id="0" name=""/>
        <dsp:cNvSpPr/>
      </dsp:nvSpPr>
      <dsp:spPr>
        <a:xfrm>
          <a:off x="5818630" y="2350737"/>
          <a:ext cx="2364399" cy="141863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858" tIns="121613" rIns="115858" bIns="121613"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a:cs typeface="Times New Roman"/>
            </a:rPr>
            <a:t>References.</a:t>
          </a:r>
        </a:p>
      </dsp:txBody>
      <dsp:txXfrm>
        <a:off x="5818630" y="2350737"/>
        <a:ext cx="2364399" cy="1418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321043-818C-43E1-A459-98C4BEDBE19F}">
      <dsp:nvSpPr>
        <dsp:cNvPr id="0" name=""/>
        <dsp:cNvSpPr/>
      </dsp:nvSpPr>
      <dsp:spPr>
        <a:xfrm>
          <a:off x="2248144" y="1328824"/>
          <a:ext cx="1590578" cy="276050"/>
        </a:xfrm>
        <a:custGeom>
          <a:avLst/>
          <a:gdLst/>
          <a:ahLst/>
          <a:cxnLst/>
          <a:rect l="0" t="0" r="0" b="0"/>
          <a:pathLst>
            <a:path>
              <a:moveTo>
                <a:pt x="0" y="0"/>
              </a:moveTo>
              <a:lnTo>
                <a:pt x="0" y="138025"/>
              </a:lnTo>
              <a:lnTo>
                <a:pt x="1590578" y="138025"/>
              </a:lnTo>
              <a:lnTo>
                <a:pt x="1590578" y="2760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075683-57EE-4D82-8AF9-BEE5EF2CCA53}">
      <dsp:nvSpPr>
        <dsp:cNvPr id="0" name=""/>
        <dsp:cNvSpPr/>
      </dsp:nvSpPr>
      <dsp:spPr>
        <a:xfrm>
          <a:off x="2202424" y="1328824"/>
          <a:ext cx="91440" cy="276050"/>
        </a:xfrm>
        <a:custGeom>
          <a:avLst/>
          <a:gdLst/>
          <a:ahLst/>
          <a:cxnLst/>
          <a:rect l="0" t="0" r="0" b="0"/>
          <a:pathLst>
            <a:path>
              <a:moveTo>
                <a:pt x="45720" y="0"/>
              </a:moveTo>
              <a:lnTo>
                <a:pt x="45720" y="2760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934A206-274A-4513-A404-4CE171EA808E}">
      <dsp:nvSpPr>
        <dsp:cNvPr id="0" name=""/>
        <dsp:cNvSpPr/>
      </dsp:nvSpPr>
      <dsp:spPr>
        <a:xfrm>
          <a:off x="657565" y="1328824"/>
          <a:ext cx="1590578" cy="276050"/>
        </a:xfrm>
        <a:custGeom>
          <a:avLst/>
          <a:gdLst/>
          <a:ahLst/>
          <a:cxnLst/>
          <a:rect l="0" t="0" r="0" b="0"/>
          <a:pathLst>
            <a:path>
              <a:moveTo>
                <a:pt x="1590578" y="0"/>
              </a:moveTo>
              <a:lnTo>
                <a:pt x="1590578" y="138025"/>
              </a:lnTo>
              <a:lnTo>
                <a:pt x="0" y="138025"/>
              </a:lnTo>
              <a:lnTo>
                <a:pt x="0" y="2760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E03818-DAA6-4FEA-86A9-8B8A941C9AAF}">
      <dsp:nvSpPr>
        <dsp:cNvPr id="0" name=""/>
        <dsp:cNvSpPr/>
      </dsp:nvSpPr>
      <dsp:spPr>
        <a:xfrm>
          <a:off x="1590880" y="671560"/>
          <a:ext cx="1314527" cy="65726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Times New Roman"/>
              <a:cs typeface="Times New Roman"/>
            </a:rPr>
            <a:t>Owner</a:t>
          </a:r>
        </a:p>
      </dsp:txBody>
      <dsp:txXfrm>
        <a:off x="1590880" y="671560"/>
        <a:ext cx="1314527" cy="657263"/>
      </dsp:txXfrm>
    </dsp:sp>
    <dsp:sp modelId="{92530A58-3295-40C8-9C88-90170EC33007}">
      <dsp:nvSpPr>
        <dsp:cNvPr id="0" name=""/>
        <dsp:cNvSpPr/>
      </dsp:nvSpPr>
      <dsp:spPr>
        <a:xfrm>
          <a:off x="301" y="1604875"/>
          <a:ext cx="1314527" cy="65726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Times New Roman"/>
              <a:cs typeface="Times New Roman"/>
            </a:rPr>
            <a:t>Assistant manager </a:t>
          </a:r>
        </a:p>
      </dsp:txBody>
      <dsp:txXfrm>
        <a:off x="301" y="1604875"/>
        <a:ext cx="1314527" cy="657263"/>
      </dsp:txXfrm>
    </dsp:sp>
    <dsp:sp modelId="{4540872E-050B-4EE9-BA04-E064862A40A1}">
      <dsp:nvSpPr>
        <dsp:cNvPr id="0" name=""/>
        <dsp:cNvSpPr/>
      </dsp:nvSpPr>
      <dsp:spPr>
        <a:xfrm>
          <a:off x="1590880" y="1604875"/>
          <a:ext cx="1314527" cy="65726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a:cs typeface="Times New Roman"/>
            </a:rPr>
            <a:t>Barista</a:t>
          </a:r>
        </a:p>
      </dsp:txBody>
      <dsp:txXfrm>
        <a:off x="1590880" y="1604875"/>
        <a:ext cx="1314527" cy="657263"/>
      </dsp:txXfrm>
    </dsp:sp>
    <dsp:sp modelId="{FFE97E58-CB5C-430A-91E1-63D094CA739B}">
      <dsp:nvSpPr>
        <dsp:cNvPr id="0" name=""/>
        <dsp:cNvSpPr/>
      </dsp:nvSpPr>
      <dsp:spPr>
        <a:xfrm>
          <a:off x="3181458" y="1604875"/>
          <a:ext cx="1314527" cy="65726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US" sz="2400" kern="1200" dirty="0">
              <a:latin typeface="Times New Roman"/>
              <a:cs typeface="Times New Roman"/>
            </a:rPr>
            <a:t>Kitchen Assistant</a:t>
          </a:r>
        </a:p>
      </dsp:txBody>
      <dsp:txXfrm>
        <a:off x="3181458" y="1604875"/>
        <a:ext cx="1314527" cy="6572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CB4D23-50E8-4686-BF21-263C55C51E0D}">
      <dsp:nvSpPr>
        <dsp:cNvPr id="0" name=""/>
        <dsp:cNvSpPr/>
      </dsp:nvSpPr>
      <dsp:spPr>
        <a:xfrm>
          <a:off x="842951" y="221907"/>
          <a:ext cx="1377000" cy="1377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29720B-7E95-4F4F-9AC5-6BA57C9858EF}">
      <dsp:nvSpPr>
        <dsp:cNvPr id="0" name=""/>
        <dsp:cNvSpPr/>
      </dsp:nvSpPr>
      <dsp:spPr>
        <a:xfrm>
          <a:off x="1451" y="1969028"/>
          <a:ext cx="306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44650">
            <a:lnSpc>
              <a:spcPct val="100000"/>
            </a:lnSpc>
            <a:spcBef>
              <a:spcPct val="0"/>
            </a:spcBef>
            <a:spcAft>
              <a:spcPct val="35000"/>
            </a:spcAft>
            <a:buNone/>
          </a:pPr>
          <a:r>
            <a:rPr lang="en-US" sz="3700" kern="1200" dirty="0">
              <a:latin typeface="Times New Roman"/>
              <a:cs typeface="Times New Roman"/>
            </a:rPr>
            <a:t>Internships </a:t>
          </a:r>
        </a:p>
      </dsp:txBody>
      <dsp:txXfrm>
        <a:off x="1451" y="1969028"/>
        <a:ext cx="3060000" cy="720000"/>
      </dsp:txXfrm>
    </dsp:sp>
    <dsp:sp modelId="{2A52F9F2-A8F6-475E-833A-F6E28B398036}">
      <dsp:nvSpPr>
        <dsp:cNvPr id="0" name=""/>
        <dsp:cNvSpPr/>
      </dsp:nvSpPr>
      <dsp:spPr>
        <a:xfrm>
          <a:off x="4438451" y="221907"/>
          <a:ext cx="1377000" cy="1377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B5B880-1D7F-4966-976F-FCDF6AF5D28B}">
      <dsp:nvSpPr>
        <dsp:cNvPr id="0" name=""/>
        <dsp:cNvSpPr/>
      </dsp:nvSpPr>
      <dsp:spPr>
        <a:xfrm>
          <a:off x="3596951" y="1969028"/>
          <a:ext cx="306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44650">
            <a:lnSpc>
              <a:spcPct val="100000"/>
            </a:lnSpc>
            <a:spcBef>
              <a:spcPct val="0"/>
            </a:spcBef>
            <a:spcAft>
              <a:spcPct val="35000"/>
            </a:spcAft>
            <a:buNone/>
          </a:pPr>
          <a:r>
            <a:rPr lang="en-US" sz="3700" kern="1200" dirty="0">
              <a:latin typeface="Times New Roman"/>
              <a:cs typeface="Times New Roman"/>
            </a:rPr>
            <a:t>Staffing Agency</a:t>
          </a:r>
        </a:p>
      </dsp:txBody>
      <dsp:txXfrm>
        <a:off x="3596951" y="1969028"/>
        <a:ext cx="306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6B6F5-C7EF-4E13-B719-A798FFE3423F}">
      <dsp:nvSpPr>
        <dsp:cNvPr id="0" name=""/>
        <dsp:cNvSpPr/>
      </dsp:nvSpPr>
      <dsp:spPr>
        <a:xfrm>
          <a:off x="1948" y="1835050"/>
          <a:ext cx="1955486" cy="1955486"/>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7617" tIns="15240" rIns="107617" bIns="15240" numCol="1" spcCol="1270" anchor="ctr" anchorCtr="0">
          <a:noAutofit/>
        </a:bodyPr>
        <a:lstStyle/>
        <a:p>
          <a:pPr marL="0" lvl="0" indent="0" algn="ctr" defTabSz="533400" rtl="0">
            <a:lnSpc>
              <a:spcPct val="90000"/>
            </a:lnSpc>
            <a:spcBef>
              <a:spcPct val="0"/>
            </a:spcBef>
            <a:spcAft>
              <a:spcPct val="35000"/>
            </a:spcAft>
            <a:buNone/>
          </a:pPr>
          <a:r>
            <a:rPr lang="en-US" sz="1200" b="1" kern="1200" dirty="0">
              <a:solidFill>
                <a:schemeClr val="bg1"/>
              </a:solidFill>
              <a:latin typeface="Times New Roman"/>
              <a:cs typeface="Times New Roman"/>
            </a:rPr>
            <a:t>Teamwork and trust.</a:t>
          </a:r>
        </a:p>
      </dsp:txBody>
      <dsp:txXfrm>
        <a:off x="288322" y="2121424"/>
        <a:ext cx="1382738" cy="1382738"/>
      </dsp:txXfrm>
    </dsp:sp>
    <dsp:sp modelId="{FED4F6E4-D6AB-428F-B378-0AB1299B5FD5}">
      <dsp:nvSpPr>
        <dsp:cNvPr id="0" name=""/>
        <dsp:cNvSpPr/>
      </dsp:nvSpPr>
      <dsp:spPr>
        <a:xfrm>
          <a:off x="1566338" y="1835050"/>
          <a:ext cx="1955486" cy="1955486"/>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7617" tIns="15240" rIns="107617" bIns="15240" numCol="1" spcCol="1270" anchor="ctr" anchorCtr="0">
          <a:noAutofit/>
        </a:bodyPr>
        <a:lstStyle/>
        <a:p>
          <a:pPr marL="0" lvl="0" indent="0" algn="ctr" defTabSz="533400" rtl="0">
            <a:lnSpc>
              <a:spcPct val="90000"/>
            </a:lnSpc>
            <a:spcBef>
              <a:spcPct val="0"/>
            </a:spcBef>
            <a:spcAft>
              <a:spcPct val="35000"/>
            </a:spcAft>
            <a:buNone/>
          </a:pPr>
          <a:r>
            <a:rPr lang="en-US" sz="1200" b="1" kern="1200" dirty="0">
              <a:solidFill>
                <a:schemeClr val="bg1"/>
              </a:solidFill>
              <a:latin typeface="Times New Roman"/>
              <a:cs typeface="Times New Roman"/>
            </a:rPr>
            <a:t>Innovations and new ideas. </a:t>
          </a:r>
        </a:p>
      </dsp:txBody>
      <dsp:txXfrm>
        <a:off x="1852712" y="2121424"/>
        <a:ext cx="1382738" cy="1382738"/>
      </dsp:txXfrm>
    </dsp:sp>
    <dsp:sp modelId="{183EA3F5-646A-4A17-8C59-FA043B7DE5C6}">
      <dsp:nvSpPr>
        <dsp:cNvPr id="0" name=""/>
        <dsp:cNvSpPr/>
      </dsp:nvSpPr>
      <dsp:spPr>
        <a:xfrm>
          <a:off x="3130727" y="1835050"/>
          <a:ext cx="1955486" cy="1955486"/>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7617" tIns="15240" rIns="107617" bIns="15240" numCol="1" spcCol="1270" anchor="ctr" anchorCtr="0">
          <a:noAutofit/>
        </a:bodyPr>
        <a:lstStyle/>
        <a:p>
          <a:pPr marL="0" lvl="0" indent="0" algn="ctr" defTabSz="533400" rtl="0">
            <a:lnSpc>
              <a:spcPct val="90000"/>
            </a:lnSpc>
            <a:spcBef>
              <a:spcPct val="0"/>
            </a:spcBef>
            <a:spcAft>
              <a:spcPct val="35000"/>
            </a:spcAft>
            <a:buNone/>
          </a:pPr>
          <a:r>
            <a:rPr lang="en-US" sz="1200" b="1" kern="1200" dirty="0">
              <a:solidFill>
                <a:schemeClr val="bg1"/>
              </a:solidFill>
              <a:latin typeface="Times New Roman"/>
              <a:cs typeface="Times New Roman"/>
            </a:rPr>
            <a:t>Positive work community. </a:t>
          </a:r>
        </a:p>
      </dsp:txBody>
      <dsp:txXfrm>
        <a:off x="3417101" y="2121424"/>
        <a:ext cx="1382738" cy="1382738"/>
      </dsp:txXfrm>
    </dsp:sp>
    <dsp:sp modelId="{22BE4C2F-2F2A-4A2A-9703-396D03DF63E8}">
      <dsp:nvSpPr>
        <dsp:cNvPr id="0" name=""/>
        <dsp:cNvSpPr/>
      </dsp:nvSpPr>
      <dsp:spPr>
        <a:xfrm>
          <a:off x="4695117" y="1835050"/>
          <a:ext cx="1955486" cy="1955486"/>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07617" tIns="15240" rIns="107617" bIns="15240" numCol="1" spcCol="1270" anchor="ctr" anchorCtr="0">
          <a:noAutofit/>
        </a:bodyPr>
        <a:lstStyle/>
        <a:p>
          <a:pPr marL="0" lvl="0" indent="0" algn="ctr" defTabSz="533400" rtl="0">
            <a:lnSpc>
              <a:spcPct val="90000"/>
            </a:lnSpc>
            <a:spcBef>
              <a:spcPct val="0"/>
            </a:spcBef>
            <a:spcAft>
              <a:spcPct val="35000"/>
            </a:spcAft>
            <a:buNone/>
          </a:pPr>
          <a:r>
            <a:rPr lang="en-US" sz="1200" b="1" kern="1200" dirty="0">
              <a:solidFill>
                <a:schemeClr val="bg1"/>
              </a:solidFill>
              <a:latin typeface="Times New Roman"/>
              <a:cs typeface="Times New Roman"/>
            </a:rPr>
            <a:t>Better Communication.</a:t>
          </a:r>
          <a:br>
            <a:rPr lang="en-US" sz="1200" b="1" kern="1200" dirty="0">
              <a:solidFill>
                <a:schemeClr val="bg1"/>
              </a:solidFill>
              <a:latin typeface="Calibri Light" panose="020F0302020204030204"/>
            </a:rPr>
          </a:br>
          <a:endParaRPr lang="en-US" sz="1200" b="1" kern="1200" dirty="0">
            <a:solidFill>
              <a:schemeClr val="bg1"/>
            </a:solidFill>
          </a:endParaRPr>
        </a:p>
      </dsp:txBody>
      <dsp:txXfrm>
        <a:off x="4981491" y="2121424"/>
        <a:ext cx="1382738" cy="138273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524000" y="1122363"/>
            <a:ext cx="9144000" cy="2387600"/>
          </a:xfrm>
        </p:spPr>
        <p:txBody>
          <a:bodyPr anchor="b"/>
          <a:lstStyle>
            <a:lvl1pPr algn="ctr">
              <a:defRPr sz="4500"/>
            </a:lvl1pPr>
          </a:lstStyle>
          <a:p>
            <a:r>
              <a:rPr lang="pl-PL"/>
              <a:t>Kliknij, aby edytować styl</a:t>
            </a:r>
          </a:p>
        </p:txBody>
      </p:sp>
      <p:sp>
        <p:nvSpPr>
          <p:cNvPr id="3" name="Podtytuł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pl-PL"/>
              <a:t>Kliknij, aby edytować styl wzorca podtytułu</a:t>
            </a:r>
          </a:p>
        </p:txBody>
      </p:sp>
      <p:sp>
        <p:nvSpPr>
          <p:cNvPr id="4" name="Symbol zastępczy daty 3"/>
          <p:cNvSpPr>
            <a:spLocks noGrp="1"/>
          </p:cNvSpPr>
          <p:nvPr>
            <p:ph type="dt" sz="half" idx="10"/>
          </p:nvPr>
        </p:nvSpPr>
        <p:spPr/>
        <p:txBody>
          <a:bodyPr/>
          <a:lstStyle/>
          <a:p>
            <a:fld id="{F98AA868-8872-43E4-8C98-D34DABD1FD38}" type="datetimeFigureOut">
              <a:rPr lang="pl-PL" smtClean="0"/>
              <a:t>07.06.2023</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391757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07.06.2023</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7380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831851" y="1709740"/>
            <a:ext cx="10515600" cy="2852737"/>
          </a:xfrm>
        </p:spPr>
        <p:txBody>
          <a:bodyPr anchor="b"/>
          <a:lstStyle>
            <a:lvl1pPr>
              <a:defRPr sz="4500"/>
            </a:lvl1pPr>
          </a:lstStyle>
          <a:p>
            <a:r>
              <a:rPr lang="pl-PL"/>
              <a:t>Kliknij, aby edytować styl</a:t>
            </a:r>
          </a:p>
        </p:txBody>
      </p:sp>
      <p:sp>
        <p:nvSpPr>
          <p:cNvPr id="3" name="Symbol zastępczy tekstu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pl-PL"/>
              <a:t>Kliknij, aby edytować style wzorca tekstu</a:t>
            </a:r>
          </a:p>
        </p:txBody>
      </p:sp>
      <p:sp>
        <p:nvSpPr>
          <p:cNvPr id="4" name="Symbol zastępczy daty 3"/>
          <p:cNvSpPr>
            <a:spLocks noGrp="1"/>
          </p:cNvSpPr>
          <p:nvPr>
            <p:ph type="dt" sz="half" idx="10"/>
          </p:nvPr>
        </p:nvSpPr>
        <p:spPr/>
        <p:txBody>
          <a:bodyPr/>
          <a:lstStyle/>
          <a:p>
            <a:fld id="{F98AA868-8872-43E4-8C98-D34DABD1FD38}" type="datetimeFigureOut">
              <a:rPr lang="pl-PL" smtClean="0"/>
              <a:t>07.06.2023</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234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838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6172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p:cNvSpPr>
            <a:spLocks noGrp="1"/>
          </p:cNvSpPr>
          <p:nvPr>
            <p:ph type="dt" sz="half" idx="10"/>
          </p:nvPr>
        </p:nvSpPr>
        <p:spPr/>
        <p:txBody>
          <a:bodyPr/>
          <a:lstStyle/>
          <a:p>
            <a:fld id="{F98AA868-8872-43E4-8C98-D34DABD1FD38}" type="datetimeFigureOut">
              <a:rPr lang="pl-PL" smtClean="0"/>
              <a:t>07.06.2023</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88303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839788" y="365127"/>
            <a:ext cx="10515600" cy="1325563"/>
          </a:xfrm>
        </p:spPr>
        <p:txBody>
          <a:bodyPr/>
          <a:lstStyle/>
          <a:p>
            <a:r>
              <a:rPr lang="pl-PL"/>
              <a:t>Kliknij, aby edytować styl</a:t>
            </a:r>
          </a:p>
        </p:txBody>
      </p:sp>
      <p:sp>
        <p:nvSpPr>
          <p:cNvPr id="3" name="Symbol zastępczy tekstu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pl-PL"/>
              <a:t>Kliknij, aby edytować style wzorca tekstu</a:t>
            </a:r>
          </a:p>
        </p:txBody>
      </p:sp>
      <p:sp>
        <p:nvSpPr>
          <p:cNvPr id="4" name="Symbol zastępczy zawartości 3"/>
          <p:cNvSpPr>
            <a:spLocks noGrp="1"/>
          </p:cNvSpPr>
          <p:nvPr>
            <p:ph sz="half" idx="2"/>
          </p:nvPr>
        </p:nvSpPr>
        <p:spPr>
          <a:xfrm>
            <a:off x="839789" y="2505075"/>
            <a:ext cx="515778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pl-PL"/>
              <a:t>Kliknij, aby edytować style wzorca tekstu</a:t>
            </a:r>
          </a:p>
        </p:txBody>
      </p:sp>
      <p:sp>
        <p:nvSpPr>
          <p:cNvPr id="6" name="Symbol zastępczy zawartości 5"/>
          <p:cNvSpPr>
            <a:spLocks noGrp="1"/>
          </p:cNvSpPr>
          <p:nvPr>
            <p:ph sz="quarter" idx="4"/>
          </p:nvPr>
        </p:nvSpPr>
        <p:spPr>
          <a:xfrm>
            <a:off x="6172201" y="2505075"/>
            <a:ext cx="51831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p:cNvSpPr>
            <a:spLocks noGrp="1"/>
          </p:cNvSpPr>
          <p:nvPr>
            <p:ph type="dt" sz="half" idx="10"/>
          </p:nvPr>
        </p:nvSpPr>
        <p:spPr/>
        <p:txBody>
          <a:bodyPr/>
          <a:lstStyle/>
          <a:p>
            <a:fld id="{F98AA868-8872-43E4-8C98-D34DABD1FD38}" type="datetimeFigureOut">
              <a:rPr lang="pl-PL" smtClean="0"/>
              <a:t>07.06.2023</a:t>
            </a:fld>
            <a:endParaRPr lang="pl-PL"/>
          </a:p>
        </p:txBody>
      </p:sp>
      <p:sp>
        <p:nvSpPr>
          <p:cNvPr id="8" name="Symbol zastępczy stopki 7"/>
          <p:cNvSpPr>
            <a:spLocks noGrp="1"/>
          </p:cNvSpPr>
          <p:nvPr>
            <p:ph type="ftr" sz="quarter" idx="11"/>
          </p:nvPr>
        </p:nvSpPr>
        <p:spPr/>
        <p:txBody>
          <a:bodyPr/>
          <a:lstStyle/>
          <a:p>
            <a:endParaRPr lang="pl-PL"/>
          </a:p>
        </p:txBody>
      </p:sp>
      <p:sp>
        <p:nvSpPr>
          <p:cNvPr id="9" name="Symbol zastępczy numeru slajdu 8"/>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1808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daty 2"/>
          <p:cNvSpPr>
            <a:spLocks noGrp="1"/>
          </p:cNvSpPr>
          <p:nvPr>
            <p:ph type="dt" sz="half" idx="10"/>
          </p:nvPr>
        </p:nvSpPr>
        <p:spPr/>
        <p:txBody>
          <a:bodyPr/>
          <a:lstStyle/>
          <a:p>
            <a:fld id="{F98AA868-8872-43E4-8C98-D34DABD1FD38}" type="datetimeFigureOut">
              <a:rPr lang="pl-PL" smtClean="0"/>
              <a:t>07.06.2023</a:t>
            </a:fld>
            <a:endParaRPr lang="pl-PL"/>
          </a:p>
        </p:txBody>
      </p:sp>
      <p:sp>
        <p:nvSpPr>
          <p:cNvPr id="4" name="Symbol zastępczy stopki 3"/>
          <p:cNvSpPr>
            <a:spLocks noGrp="1"/>
          </p:cNvSpPr>
          <p:nvPr>
            <p:ph type="ftr" sz="quarter" idx="11"/>
          </p:nvPr>
        </p:nvSpPr>
        <p:spPr/>
        <p:txBody>
          <a:bodyPr/>
          <a:lstStyle/>
          <a:p>
            <a:endParaRPr lang="pl-PL"/>
          </a:p>
        </p:txBody>
      </p:sp>
      <p:sp>
        <p:nvSpPr>
          <p:cNvPr id="5" name="Symbol zastępczy numeru slajdu 4"/>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54479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p:cNvSpPr>
            <a:spLocks noGrp="1"/>
          </p:cNvSpPr>
          <p:nvPr>
            <p:ph type="dt" sz="half" idx="10"/>
          </p:nvPr>
        </p:nvSpPr>
        <p:spPr/>
        <p:txBody>
          <a:bodyPr/>
          <a:lstStyle/>
          <a:p>
            <a:fld id="{F98AA868-8872-43E4-8C98-D34DABD1FD38}" type="datetimeFigureOut">
              <a:rPr lang="pl-PL" smtClean="0"/>
              <a:t>07.06.2023</a:t>
            </a:fld>
            <a:endParaRPr lang="pl-PL"/>
          </a:p>
        </p:txBody>
      </p:sp>
      <p:sp>
        <p:nvSpPr>
          <p:cNvPr id="3" name="Symbol zastępczy stopki 2"/>
          <p:cNvSpPr>
            <a:spLocks noGrp="1"/>
          </p:cNvSpPr>
          <p:nvPr>
            <p:ph type="ftr" sz="quarter" idx="11"/>
          </p:nvPr>
        </p:nvSpPr>
        <p:spPr/>
        <p:txBody>
          <a:bodyPr/>
          <a:lstStyle/>
          <a:p>
            <a:endParaRPr lang="pl-PL"/>
          </a:p>
        </p:txBody>
      </p:sp>
      <p:sp>
        <p:nvSpPr>
          <p:cNvPr id="4" name="Symbol zastępczy numeru slajdu 3"/>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850839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2400"/>
            </a:lvl1pPr>
          </a:lstStyle>
          <a:p>
            <a:r>
              <a:rPr lang="pl-PL"/>
              <a:t>Kliknij, aby edytować styl</a:t>
            </a:r>
          </a:p>
        </p:txBody>
      </p:sp>
      <p:sp>
        <p:nvSpPr>
          <p:cNvPr id="3" name="Symbol zastępczy zawartości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07.06.2023</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715530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2400"/>
            </a:lvl1pPr>
          </a:lstStyle>
          <a:p>
            <a:r>
              <a:rPr lang="pl-PL"/>
              <a:t>Kliknij, aby edytować styl</a:t>
            </a:r>
          </a:p>
        </p:txBody>
      </p:sp>
      <p:sp>
        <p:nvSpPr>
          <p:cNvPr id="3" name="Symbol zastępczy obrazu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pl-PL"/>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07.06.2023</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02490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07.06.2023</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45450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8724901" y="365125"/>
            <a:ext cx="2628900" cy="5811838"/>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838201" y="365125"/>
            <a:ext cx="7734300" cy="5811838"/>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07.06.2023</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40386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tytułu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pl-PL"/>
              <a:t>Kliknij, aby edytować styl</a:t>
            </a:r>
          </a:p>
        </p:txBody>
      </p:sp>
      <p:sp>
        <p:nvSpPr>
          <p:cNvPr id="3" name="Symbol zastępczy tekst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98AA868-8872-43E4-8C98-D34DABD1FD38}" type="datetimeFigureOut">
              <a:rPr lang="pl-PL" smtClean="0"/>
              <a:t>07.06.2023</a:t>
            </a:fld>
            <a:endParaRPr lang="pl-PL"/>
          </a:p>
        </p:txBody>
      </p:sp>
      <p:sp>
        <p:nvSpPr>
          <p:cNvPr id="5" name="Symbol zastępczy stopki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pl-PL"/>
          </a:p>
        </p:txBody>
      </p:sp>
      <p:sp>
        <p:nvSpPr>
          <p:cNvPr id="6" name="Symbol zastępczy numeru slajdu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7C6C3F-668B-4AF5-BFA9-0F657EB068D6}" type="slidenum">
              <a:rPr lang="pl-PL" smtClean="0"/>
              <a:t>‹#›</a:t>
            </a:fld>
            <a:endParaRPr lang="pl-PL"/>
          </a:p>
        </p:txBody>
      </p:sp>
    </p:spTree>
    <p:extLst>
      <p:ext uri="{BB962C8B-B14F-4D97-AF65-F5344CB8AC3E}">
        <p14:creationId xmlns:p14="http://schemas.microsoft.com/office/powerpoint/2010/main" val="392663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mp4"/><Relationship Id="rId7" Type="http://schemas.openxmlformats.org/officeDocument/2006/relationships/image" Target="../media/image2.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jpeg"/><Relationship Id="rId5" Type="http://schemas.openxmlformats.org/officeDocument/2006/relationships/slideLayout" Target="../slideLayouts/slideLayout2.xml"/><Relationship Id="rId4" Type="http://schemas.openxmlformats.org/officeDocument/2006/relationships/video" Target="../media/media2.mp4"/><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7.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video" Target="https://www.youtube.com/embed/f60dheI4ARg?feature=oembed" TargetMode="Externa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e-days.com/news/understaffing-and-how-can-it-damage-your-business" TargetMode="External"/><Relationship Id="rId2" Type="http://schemas.openxmlformats.org/officeDocument/2006/relationships/hyperlink" Target="https://www.apifonica.com/pl/blog/braki-kadrowe-co-to-znaczy-jak-je-uzupelnic/" TargetMode="External"/><Relationship Id="rId1" Type="http://schemas.openxmlformats.org/officeDocument/2006/relationships/slideLayout" Target="../slideLayouts/slideLayout2.xml"/><Relationship Id="rId6" Type="http://schemas.openxmlformats.org/officeDocument/2006/relationships/hyperlink" Target="https://www.millefoglie.co.uk/" TargetMode="External"/><Relationship Id="rId5" Type="http://schemas.openxmlformats.org/officeDocument/2006/relationships/hyperlink" Target="https://www.runn.io/blog/human-resource-planning-hrp" TargetMode="External"/><Relationship Id="rId4" Type="http://schemas.openxmlformats.org/officeDocument/2006/relationships/hyperlink" Target="https://www.indeed.com/career-advice/career-development/team-based-structur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ACucrVBq8Yg" TargetMode="External"/><Relationship Id="rId2" Type="http://schemas.openxmlformats.org/officeDocument/2006/relationships/hyperlink" Target="https://ascelibrary.org/doi/full/10.1061/%28ASCE%29LM.1943-5630.0000160#:~:text=A%20carefully%20designed%20organizational%20structure%20is%20essential%20for,companywide%20information%20dissemination%2C%20structure%20loses%20its%20full%20effectiveness." TargetMode="External"/><Relationship Id="rId1" Type="http://schemas.openxmlformats.org/officeDocument/2006/relationships/slideLayout" Target="../slideLayouts/slideLayout2.xml"/><Relationship Id="rId6" Type="http://schemas.openxmlformats.org/officeDocument/2006/relationships/hyperlink" Target="https://www.instagram.com/millefoglieswansea" TargetMode="External"/><Relationship Id="rId5" Type="http://schemas.openxmlformats.org/officeDocument/2006/relationships/hyperlink" Target="https://www.who.int/news/item/17-05-2021-long-working-hours-increasing-deaths-from-heart-disease-and-stroke-who-ilo" TargetMode="External"/><Relationship Id="rId4" Type="http://schemas.openxmlformats.org/officeDocument/2006/relationships/hyperlink" Target="https://pro4work.pl/jak-brak-pracownikow-wplywa-na-hamowanie-rozwoju-fir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2">
            <a:extLst>
              <a:ext uri="{FF2B5EF4-FFF2-40B4-BE49-F238E27FC236}">
                <a16:creationId xmlns:a16="http://schemas.microsoft.com/office/drawing/2014/main" id="{5463EB0A-3D7C-4AA5-BFA5-8EE5B4BA56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ytuł 1"/>
          <p:cNvSpPr>
            <a:spLocks noGrp="1"/>
          </p:cNvSpPr>
          <p:nvPr>
            <p:ph type="ctrTitle"/>
          </p:nvPr>
        </p:nvSpPr>
        <p:spPr>
          <a:xfrm>
            <a:off x="135099" y="371737"/>
            <a:ext cx="11478247" cy="3925316"/>
          </a:xfrm>
        </p:spPr>
        <p:txBody>
          <a:bodyPr>
            <a:normAutofit/>
          </a:bodyPr>
          <a:lstStyle/>
          <a:p>
            <a:pPr algn="l"/>
            <a:endParaRPr lang="pl-PL" sz="2000">
              <a:latin typeface="Times New Roman"/>
              <a:cs typeface="Calibri"/>
            </a:endParaRPr>
          </a:p>
          <a:p>
            <a:pPr algn="l"/>
            <a:r>
              <a:rPr lang="en-GB" sz="2000">
                <a:latin typeface="Times New Roman"/>
                <a:cs typeface="Calibri"/>
              </a:rPr>
              <a:t>BA Dip Cert HE International Gastronomy Management.</a:t>
            </a:r>
            <a:br>
              <a:rPr lang="en-GB" sz="2000">
                <a:latin typeface="Times New Roman"/>
                <a:cs typeface="Calibri"/>
              </a:rPr>
            </a:br>
            <a:endParaRPr lang="pl-PL" sz="2000">
              <a:latin typeface="Times New Roman"/>
              <a:cs typeface="Calibri"/>
            </a:endParaRPr>
          </a:p>
          <a:p>
            <a:pPr algn="l"/>
            <a:r>
              <a:rPr lang="en-GB" sz="2000">
                <a:latin typeface="Times New Roman"/>
                <a:cs typeface="Calibri"/>
              </a:rPr>
              <a:t>Assignment 1: 10 Minute Presentation </a:t>
            </a:r>
            <a:br>
              <a:rPr lang="en-GB" sz="2000">
                <a:latin typeface="Times New Roman"/>
                <a:cs typeface="Calibri"/>
              </a:rPr>
            </a:br>
            <a:br>
              <a:rPr lang="en-GB" sz="2000">
                <a:latin typeface="Times New Roman"/>
                <a:cs typeface="Calibri"/>
              </a:rPr>
            </a:br>
            <a:r>
              <a:rPr lang="en-GB" sz="2000">
                <a:latin typeface="Times New Roman"/>
                <a:cs typeface="Calibri"/>
              </a:rPr>
              <a:t>Module: Placement: Restaurant Management –BMGM4004.</a:t>
            </a:r>
            <a:br>
              <a:rPr lang="en-GB" sz="2000">
                <a:latin typeface="Times New Roman"/>
                <a:cs typeface="Calibri"/>
              </a:rPr>
            </a:br>
            <a:br>
              <a:rPr lang="en-GB" sz="2000">
                <a:latin typeface="Times New Roman"/>
                <a:cs typeface="Calibri"/>
              </a:rPr>
            </a:br>
            <a:r>
              <a:rPr lang="en-GB" sz="2000">
                <a:latin typeface="Times New Roman"/>
                <a:cs typeface="Calibri"/>
              </a:rPr>
              <a:t>Student:  Paulina Anna Skoczek.</a:t>
            </a:r>
            <a:br>
              <a:rPr lang="en-GB" sz="2000">
                <a:latin typeface="Times New Roman"/>
                <a:cs typeface="Calibri"/>
              </a:rPr>
            </a:br>
            <a:br>
              <a:rPr lang="en-GB" sz="2000">
                <a:latin typeface="Times New Roman"/>
                <a:cs typeface="Calibri"/>
              </a:rPr>
            </a:br>
            <a:r>
              <a:rPr lang="en-GB" sz="2000">
                <a:latin typeface="Times New Roman"/>
                <a:cs typeface="Calibri"/>
              </a:rPr>
              <a:t>ID :  2219392</a:t>
            </a:r>
            <a:br>
              <a:rPr lang="en-GB" sz="2000">
                <a:latin typeface="Times New Roman"/>
                <a:cs typeface="Calibri"/>
              </a:rPr>
            </a:br>
            <a:endParaRPr lang="pl-PL" sz="2000">
              <a:latin typeface="Times New Roman"/>
              <a:cs typeface="Calibri"/>
            </a:endParaRPr>
          </a:p>
          <a:p>
            <a:pPr algn="l"/>
            <a:r>
              <a:rPr lang="en-GB" sz="2000">
                <a:latin typeface="Times New Roman"/>
                <a:cs typeface="Calibri"/>
              </a:rPr>
              <a:t>Lecturer: Ffion Cubmerpatch.</a:t>
            </a:r>
            <a:endParaRPr lang="pl-PL" sz="2000">
              <a:latin typeface="Times New Roman"/>
              <a:cs typeface="Calibri"/>
            </a:endParaRPr>
          </a:p>
          <a:p>
            <a:pPr algn="l"/>
            <a:endParaRPr lang="pl-PL" sz="2000">
              <a:cs typeface="Calibri Light"/>
            </a:endParaRPr>
          </a:p>
        </p:txBody>
      </p:sp>
      <p:sp>
        <p:nvSpPr>
          <p:cNvPr id="33" name="Rectangle 24">
            <a:extLst>
              <a:ext uri="{FF2B5EF4-FFF2-40B4-BE49-F238E27FC236}">
                <a16:creationId xmlns:a16="http://schemas.microsoft.com/office/drawing/2014/main" id="{7945AD00-F967-454D-A4B2-39ABA5C88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E9BC5B79-B912-427C-8219-E3E50943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650317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A11688B-0A27-4E86-8D55-76F71ADF2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C84A868B-654E-447C-8D9C-0F9328308C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3" name="Rectangle 32">
              <a:extLst>
                <a:ext uri="{FF2B5EF4-FFF2-40B4-BE49-F238E27FC236}">
                  <a16:creationId xmlns:a16="http://schemas.microsoft.com/office/drawing/2014/main" id="{4E43F5E5-7E34-4029-B18F-CAED02086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59931FA-11DF-4781-8AAD-FEE88674F7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40F88E6C-5782-452A-8C4F-9D2C2EAC8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3" cy="31416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16" name="TextBox 15">
            <a:extLst>
              <a:ext uri="{FF2B5EF4-FFF2-40B4-BE49-F238E27FC236}">
                <a16:creationId xmlns:a16="http://schemas.microsoft.com/office/drawing/2014/main" id="{0C5D8DFA-3475-6CEC-B918-53EBC1FD4881}"/>
              </a:ext>
            </a:extLst>
          </p:cNvPr>
          <p:cNvSpPr txBox="1"/>
          <p:nvPr/>
        </p:nvSpPr>
        <p:spPr>
          <a:xfrm>
            <a:off x="550864" y="365125"/>
            <a:ext cx="11090274" cy="1325563"/>
          </a:xfrm>
          <a:prstGeom prst="rect">
            <a:avLst/>
          </a:prstGeom>
          <a:solidFill>
            <a:srgbClr val="FFC000"/>
          </a:solid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450"/>
              </a:spcAft>
            </a:pPr>
            <a:r>
              <a:rPr lang="en-US" sz="4000" kern="1200" dirty="0">
                <a:solidFill>
                  <a:srgbClr val="FFFFFF"/>
                </a:solidFill>
                <a:latin typeface="Times New Roman"/>
                <a:ea typeface="+mj-ea"/>
                <a:cs typeface="Times New Roman"/>
              </a:rPr>
              <a:t>The purpose of the presentation</a:t>
            </a:r>
            <a:r>
              <a:rPr lang="en-US" sz="4000" kern="1200" dirty="0">
                <a:solidFill>
                  <a:srgbClr val="FFFFFF"/>
                </a:solidFill>
                <a:latin typeface="+mj-lt"/>
                <a:ea typeface="+mj-ea"/>
                <a:cs typeface="+mj-cs"/>
              </a:rPr>
              <a:t> </a:t>
            </a:r>
          </a:p>
        </p:txBody>
      </p:sp>
      <p:graphicFrame>
        <p:nvGraphicFramePr>
          <p:cNvPr id="4" name="Diagram 4">
            <a:extLst>
              <a:ext uri="{FF2B5EF4-FFF2-40B4-BE49-F238E27FC236}">
                <a16:creationId xmlns:a16="http://schemas.microsoft.com/office/drawing/2014/main" id="{9B2A8C33-BBA4-5249-52E3-A3D468A6D8FC}"/>
              </a:ext>
            </a:extLst>
          </p:cNvPr>
          <p:cNvGraphicFramePr/>
          <p:nvPr>
            <p:extLst>
              <p:ext uri="{D42A27DB-BD31-4B8C-83A1-F6EECF244321}">
                <p14:modId xmlns:p14="http://schemas.microsoft.com/office/powerpoint/2010/main" val="3254532007"/>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335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D8463EDB-DF1D-0D9B-7C3D-0266EAEE8032}"/>
              </a:ext>
            </a:extLst>
          </p:cNvPr>
          <p:cNvPicPr>
            <a:picLocks noChangeAspect="1"/>
          </p:cNvPicPr>
          <p:nvPr/>
        </p:nvPicPr>
        <p:blipFill>
          <a:blip r:embed="rId6"/>
          <a:stretch>
            <a:fillRect/>
          </a:stretch>
        </p:blipFill>
        <p:spPr>
          <a:xfrm>
            <a:off x="1735575" y="1029862"/>
            <a:ext cx="3128460" cy="2306083"/>
          </a:xfrm>
          <a:prstGeom prst="rect">
            <a:avLst/>
          </a:prstGeom>
        </p:spPr>
      </p:pic>
      <p:cxnSp>
        <p:nvCxnSpPr>
          <p:cNvPr id="29" name="Straight Connector 28">
            <a:extLst>
              <a:ext uri="{FF2B5EF4-FFF2-40B4-BE49-F238E27FC236}">
                <a16:creationId xmlns:a16="http://schemas.microsoft.com/office/drawing/2014/main" id="{D4BDCD00-BA97-40D8-93CD-0A9CA931BE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75560" y="3429000"/>
            <a:ext cx="1977390" cy="0"/>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BB17C4AC-82E9-7F87-034A-58C65E9FE739}"/>
              </a:ext>
            </a:extLst>
          </p:cNvPr>
          <p:cNvPicPr>
            <a:picLocks noChangeAspect="1"/>
          </p:cNvPicPr>
          <p:nvPr/>
        </p:nvPicPr>
        <p:blipFill>
          <a:blip r:embed="rId7"/>
          <a:stretch>
            <a:fillRect/>
          </a:stretch>
        </p:blipFill>
        <p:spPr>
          <a:xfrm>
            <a:off x="1813646" y="3522056"/>
            <a:ext cx="2982442" cy="2321180"/>
          </a:xfrm>
          <a:prstGeom prst="rect">
            <a:avLst/>
          </a:prstGeom>
        </p:spPr>
      </p:pic>
      <p:cxnSp>
        <p:nvCxnSpPr>
          <p:cNvPr id="31" name="Straight Connector 30">
            <a:extLst>
              <a:ext uri="{FF2B5EF4-FFF2-40B4-BE49-F238E27FC236}">
                <a16:creationId xmlns:a16="http://schemas.microsoft.com/office/drawing/2014/main" id="{2D631E40-F51C-4828-B23B-DF9035132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14722" y="2037666"/>
            <a:ext cx="0" cy="2782670"/>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4" name="349158936_6284450798279945_7626873560533097647_n">
            <a:hlinkClick r:id="" action="ppaction://media"/>
            <a:extLst>
              <a:ext uri="{FF2B5EF4-FFF2-40B4-BE49-F238E27FC236}">
                <a16:creationId xmlns:a16="http://schemas.microsoft.com/office/drawing/2014/main" id="{43B5BD3F-9D6F-EABC-8F2D-CF2216074CDE}"/>
              </a:ext>
            </a:extLst>
          </p:cNvPr>
          <p:cNvPicPr>
            <a:picLocks noChangeAspect="1"/>
          </p:cNvPicPr>
          <p:nvPr>
            <a:videoFile r:link="rId2"/>
            <p:extLst>
              <p:ext uri="{DAA4B4D4-6D71-4841-9C94-3DE7FCFB9230}">
                <p14:media xmlns:p14="http://schemas.microsoft.com/office/powerpoint/2010/main" r:embed="rId1"/>
              </p:ext>
            </p:extLst>
          </p:nvPr>
        </p:nvPicPr>
        <p:blipFill>
          <a:blip r:embed="rId8"/>
          <a:stretch>
            <a:fillRect/>
          </a:stretch>
        </p:blipFill>
        <p:spPr>
          <a:xfrm>
            <a:off x="5172442" y="1108690"/>
            <a:ext cx="2562926" cy="4823228"/>
          </a:xfrm>
          <a:prstGeom prst="rect">
            <a:avLst/>
          </a:prstGeom>
        </p:spPr>
      </p:pic>
      <p:pic>
        <p:nvPicPr>
          <p:cNvPr id="26" name="349151450_5634406963326284_8550334595714028324_n">
            <a:hlinkClick r:id="" action="ppaction://media"/>
            <a:extLst>
              <a:ext uri="{FF2B5EF4-FFF2-40B4-BE49-F238E27FC236}">
                <a16:creationId xmlns:a16="http://schemas.microsoft.com/office/drawing/2014/main" id="{B2F01C0B-45D4-C5DE-AA86-5C53BDACB48F}"/>
              </a:ext>
            </a:extLst>
          </p:cNvPr>
          <p:cNvPicPr>
            <a:picLocks noChangeAspect="1"/>
          </p:cNvPicPr>
          <p:nvPr>
            <a:videoFile r:link="rId4"/>
            <p:extLst>
              <p:ext uri="{DAA4B4D4-6D71-4841-9C94-3DE7FCFB9230}">
                <p14:media xmlns:p14="http://schemas.microsoft.com/office/powerpoint/2010/main" r:embed="rId3"/>
              </p:ext>
            </p:extLst>
          </p:nvPr>
        </p:nvPicPr>
        <p:blipFill>
          <a:blip r:embed="rId9"/>
          <a:stretch>
            <a:fillRect/>
          </a:stretch>
        </p:blipFill>
        <p:spPr>
          <a:xfrm>
            <a:off x="7867898" y="1078952"/>
            <a:ext cx="2624465" cy="4887311"/>
          </a:xfrm>
          <a:prstGeom prst="rect">
            <a:avLst/>
          </a:prstGeom>
        </p:spPr>
      </p:pic>
    </p:spTree>
    <p:extLst>
      <p:ext uri="{BB962C8B-B14F-4D97-AF65-F5344CB8AC3E}">
        <p14:creationId xmlns:p14="http://schemas.microsoft.com/office/powerpoint/2010/main" val="8637770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p:cTn id="17" fill="hold" display="0">
                  <p:stCondLst>
                    <p:cond delay="indefinite"/>
                  </p:stCondLst>
                </p:cTn>
                <p:tgtEl>
                  <p:spTgt spid="26"/>
                </p:tgtEl>
              </p:cMediaNode>
            </p:video>
            <p:seq concurrent="1" nextAc="seek">
              <p:cTn id="18" restart="whenNotActive" fill="hold" evtFilter="cancelBubble" nodeType="interactiveSeq">
                <p:stCondLst>
                  <p:cond evt="onClick" delay="0">
                    <p:tgtEl>
                      <p:spTgt spid="2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2" name="Rectangle 271">
            <a:extLst>
              <a:ext uri="{FF2B5EF4-FFF2-40B4-BE49-F238E27FC236}">
                <a16:creationId xmlns:a16="http://schemas.microsoft.com/office/drawing/2014/main" id="{115719BB-48A7-4AF4-BB91-DC82E0DF7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4" name="Freeform: Shape 273">
            <a:extLst>
              <a:ext uri="{FF2B5EF4-FFF2-40B4-BE49-F238E27FC236}">
                <a16:creationId xmlns:a16="http://schemas.microsoft.com/office/drawing/2014/main" id="{10973A55-5440-4A99-B526-B5812E462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6" name="Freeform: Shape 275">
            <a:extLst>
              <a:ext uri="{FF2B5EF4-FFF2-40B4-BE49-F238E27FC236}">
                <a16:creationId xmlns:a16="http://schemas.microsoft.com/office/drawing/2014/main" id="{A9682493-588A-4D52-98F6-FBBD80C07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8" name="Rectangle 277">
            <a:extLst>
              <a:ext uri="{FF2B5EF4-FFF2-40B4-BE49-F238E27FC236}">
                <a16:creationId xmlns:a16="http://schemas.microsoft.com/office/drawing/2014/main" id="{FBEC5A7A-ADE4-48D9-B89C-2BA1C9110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3236"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0" name="Rectangle 27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92" y="2185062"/>
            <a:ext cx="49377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Content Placeholder 58">
            <a:extLst>
              <a:ext uri="{FF2B5EF4-FFF2-40B4-BE49-F238E27FC236}">
                <a16:creationId xmlns:a16="http://schemas.microsoft.com/office/drawing/2014/main" id="{0D9233FD-3476-C182-B09A-F9E2B0BB7A25}"/>
              </a:ext>
            </a:extLst>
          </p:cNvPr>
          <p:cNvSpPr>
            <a:spLocks noGrp="1"/>
          </p:cNvSpPr>
          <p:nvPr>
            <p:ph idx="1"/>
          </p:nvPr>
        </p:nvSpPr>
        <p:spPr>
          <a:xfrm>
            <a:off x="438912" y="2512611"/>
            <a:ext cx="4832803" cy="3664351"/>
          </a:xfrm>
          <a:solidFill>
            <a:srgbClr val="FFC000"/>
          </a:solidFill>
        </p:spPr>
        <p:txBody>
          <a:bodyPr vert="horz" lIns="68580" tIns="34290" rIns="68580" bIns="34290" rtlCol="0" anchor="t">
            <a:normAutofit/>
          </a:bodyPr>
          <a:lstStyle/>
          <a:p>
            <a:pPr marL="0" indent="0">
              <a:buNone/>
            </a:pPr>
            <a:r>
              <a:rPr lang="en-US" sz="2000" b="1" err="1">
                <a:solidFill>
                  <a:srgbClr val="FFFFFF"/>
                </a:solidFill>
                <a:latin typeface="Times New Roman"/>
                <a:cs typeface="Calibri"/>
              </a:rPr>
              <a:t>MillieFogile</a:t>
            </a:r>
            <a:r>
              <a:rPr lang="en-US" sz="2000" b="1">
                <a:solidFill>
                  <a:srgbClr val="FFFFFF"/>
                </a:solidFill>
                <a:latin typeface="Times New Roman"/>
                <a:cs typeface="Calibri"/>
              </a:rPr>
              <a:t> and the operational issue...  </a:t>
            </a:r>
          </a:p>
          <a:p>
            <a:pPr marL="0" indent="0">
              <a:buNone/>
            </a:pPr>
            <a:endParaRPr lang="en-US" sz="2000" b="1" dirty="0">
              <a:solidFill>
                <a:srgbClr val="FFFFFF"/>
              </a:solidFill>
              <a:latin typeface="Times New Roman"/>
              <a:cs typeface="Times New Roman"/>
            </a:endParaRPr>
          </a:p>
        </p:txBody>
      </p:sp>
      <p:pic>
        <p:nvPicPr>
          <p:cNvPr id="5" name="Picture 6">
            <a:extLst>
              <a:ext uri="{FF2B5EF4-FFF2-40B4-BE49-F238E27FC236}">
                <a16:creationId xmlns:a16="http://schemas.microsoft.com/office/drawing/2014/main" id="{18A5F87E-7388-5851-136C-7CE8C3FD5029}"/>
              </a:ext>
            </a:extLst>
          </p:cNvPr>
          <p:cNvPicPr>
            <a:picLocks noChangeAspect="1"/>
          </p:cNvPicPr>
          <p:nvPr/>
        </p:nvPicPr>
        <p:blipFill>
          <a:blip r:embed="rId4"/>
          <a:stretch>
            <a:fillRect/>
          </a:stretch>
        </p:blipFill>
        <p:spPr>
          <a:xfrm>
            <a:off x="7755528" y="142285"/>
            <a:ext cx="4210413" cy="6314363"/>
          </a:xfrm>
          <a:prstGeom prst="rect">
            <a:avLst/>
          </a:prstGeom>
        </p:spPr>
      </p:pic>
      <p:pic>
        <p:nvPicPr>
          <p:cNvPr id="9" name="Parująca gorąca kawa" descr="Parująca gorąca kawa">
            <a:hlinkClick r:id="" action="ppaction://media"/>
            <a:extLst>
              <a:ext uri="{FF2B5EF4-FFF2-40B4-BE49-F238E27FC236}">
                <a16:creationId xmlns:a16="http://schemas.microsoft.com/office/drawing/2014/main" id="{F976ED3A-D845-DFD3-2033-0D0EB385AC9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508306" y="2962701"/>
            <a:ext cx="4876800" cy="2743200"/>
          </a:xfrm>
          <a:prstGeom prst="rect">
            <a:avLst/>
          </a:prstGeom>
        </p:spPr>
      </p:pic>
    </p:spTree>
    <p:extLst>
      <p:ext uri="{BB962C8B-B14F-4D97-AF65-F5344CB8AC3E}">
        <p14:creationId xmlns:p14="http://schemas.microsoft.com/office/powerpoint/2010/main" val="23759389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94" name="Rectangle 93">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39814" y="1131094"/>
            <a:ext cx="8375585" cy="156698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0395C8-7B5A-08DF-F5DE-1F2C8DB4FB9D}"/>
              </a:ext>
            </a:extLst>
          </p:cNvPr>
          <p:cNvSpPr>
            <a:spLocks noGrp="1"/>
          </p:cNvSpPr>
          <p:nvPr>
            <p:ph type="title"/>
          </p:nvPr>
        </p:nvSpPr>
        <p:spPr>
          <a:xfrm>
            <a:off x="2309061" y="1297367"/>
            <a:ext cx="2670189" cy="1234440"/>
          </a:xfrm>
          <a:solidFill>
            <a:srgbClr val="FFC000"/>
          </a:solidFill>
        </p:spPr>
        <p:txBody>
          <a:bodyPr>
            <a:normAutofit/>
          </a:bodyPr>
          <a:lstStyle/>
          <a:p>
            <a:r>
              <a:rPr lang="en-US" sz="2400" b="1" dirty="0">
                <a:solidFill>
                  <a:srgbClr val="FFFFFF"/>
                </a:solidFill>
                <a:latin typeface="Times New Roman"/>
                <a:cs typeface="Calibri Light"/>
              </a:rPr>
              <a:t>Absence Of Team Structure. </a:t>
            </a:r>
            <a:endParaRPr lang="en-US" sz="2400" b="1" dirty="0">
              <a:solidFill>
                <a:srgbClr val="FFFFFF"/>
              </a:solidFill>
              <a:cs typeface="Calibri Light" panose="020F0302020204030204"/>
            </a:endParaRPr>
          </a:p>
        </p:txBody>
      </p:sp>
      <p:sp>
        <p:nvSpPr>
          <p:cNvPr id="96" name="Rectangle 95">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1806" y="1650554"/>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prstClr val="white"/>
              </a:solidFill>
              <a:latin typeface="Calibri" panose="020F0502020204030204"/>
            </a:endParaRPr>
          </a:p>
        </p:txBody>
      </p:sp>
      <p:sp>
        <p:nvSpPr>
          <p:cNvPr id="98" name="Rectangle 97">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706656" y="1907729"/>
            <a:ext cx="109728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latin typeface="Calibri" panose="020F0502020204030204"/>
            </a:endParaRPr>
          </a:p>
        </p:txBody>
      </p:sp>
      <p:sp>
        <p:nvSpPr>
          <p:cNvPr id="43" name="Content Placeholder 42">
            <a:extLst>
              <a:ext uri="{FF2B5EF4-FFF2-40B4-BE49-F238E27FC236}">
                <a16:creationId xmlns:a16="http://schemas.microsoft.com/office/drawing/2014/main" id="{401031D6-634A-52BF-F6A2-02AA4799AAC2}"/>
              </a:ext>
            </a:extLst>
          </p:cNvPr>
          <p:cNvSpPr>
            <a:spLocks noGrp="1"/>
          </p:cNvSpPr>
          <p:nvPr>
            <p:ph idx="1"/>
          </p:nvPr>
        </p:nvSpPr>
        <p:spPr>
          <a:xfrm>
            <a:off x="5537374" y="1297367"/>
            <a:ext cx="4501977" cy="1234440"/>
          </a:xfrm>
          <a:solidFill>
            <a:srgbClr val="FFC000"/>
          </a:solidFill>
        </p:spPr>
        <p:txBody>
          <a:bodyPr vert="horz" lIns="68580" tIns="34290" rIns="68580" bIns="34290" rtlCol="0" anchor="ctr">
            <a:normAutofit/>
          </a:bodyPr>
          <a:lstStyle/>
          <a:p>
            <a:pPr marL="0" indent="0">
              <a:buNone/>
            </a:pPr>
            <a:r>
              <a:rPr lang="en-US" sz="1200" b="1" dirty="0">
                <a:solidFill>
                  <a:srgbClr val="FFFFFF"/>
                </a:solidFill>
                <a:latin typeface="Times New Roman"/>
              </a:rPr>
              <a:t>The starting point of any organization is a realistic team structure that is based on well-thought strategy and needs of the business (Tiller. S.R, 2012)</a:t>
            </a:r>
            <a:r>
              <a:rPr lang="en-US" sz="1200" b="1" dirty="0">
                <a:solidFill>
                  <a:srgbClr val="FFFFFF"/>
                </a:solidFill>
                <a:latin typeface="Times New Roman"/>
                <a:ea typeface="Times New Roman"/>
                <a:cs typeface="Times New Roman"/>
              </a:rPr>
              <a:t>​</a:t>
            </a:r>
            <a:endParaRPr lang="en-US" sz="1200" b="1" dirty="0">
              <a:solidFill>
                <a:srgbClr val="FFFFFF"/>
              </a:solidFill>
              <a:latin typeface="Times New Roman"/>
              <a:cs typeface="Calibri"/>
            </a:endParaRPr>
          </a:p>
        </p:txBody>
      </p:sp>
      <p:graphicFrame>
        <p:nvGraphicFramePr>
          <p:cNvPr id="185" name="Diagram 185">
            <a:extLst>
              <a:ext uri="{FF2B5EF4-FFF2-40B4-BE49-F238E27FC236}">
                <a16:creationId xmlns:a16="http://schemas.microsoft.com/office/drawing/2014/main" id="{6159B336-6E9F-ECD5-074B-0F0A577CF1EE}"/>
              </a:ext>
            </a:extLst>
          </p:cNvPr>
          <p:cNvGraphicFramePr/>
          <p:nvPr>
            <p:extLst>
              <p:ext uri="{D42A27DB-BD31-4B8C-83A1-F6EECF244321}">
                <p14:modId xmlns:p14="http://schemas.microsoft.com/office/powerpoint/2010/main" val="1129053431"/>
              </p:ext>
            </p:extLst>
          </p:nvPr>
        </p:nvGraphicFramePr>
        <p:xfrm>
          <a:off x="739584" y="2976218"/>
          <a:ext cx="4496288" cy="2933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55" name="TextBox 754">
            <a:extLst>
              <a:ext uri="{FF2B5EF4-FFF2-40B4-BE49-F238E27FC236}">
                <a16:creationId xmlns:a16="http://schemas.microsoft.com/office/drawing/2014/main" id="{222CE8B5-8A11-3762-E557-B56CDEDC5D2B}"/>
              </a:ext>
            </a:extLst>
          </p:cNvPr>
          <p:cNvSpPr txBox="1"/>
          <p:nvPr/>
        </p:nvSpPr>
        <p:spPr>
          <a:xfrm>
            <a:off x="241589" y="2837324"/>
            <a:ext cx="4747371"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050" b="1" dirty="0">
                <a:solidFill>
                  <a:srgbClr val="000000"/>
                </a:solidFill>
                <a:latin typeface="Times New Roman"/>
                <a:cs typeface="Calibri"/>
              </a:rPr>
              <a:t>Figure1</a:t>
            </a:r>
            <a:r>
              <a:rPr lang="en-US" sz="1050" dirty="0">
                <a:solidFill>
                  <a:srgbClr val="000000"/>
                </a:solidFill>
                <a:latin typeface="Times New Roman"/>
                <a:cs typeface="Calibri"/>
              </a:rPr>
              <a:t>. - Theoretical Team structure</a:t>
            </a:r>
            <a:r>
              <a:rPr lang="en-US" sz="1350" dirty="0">
                <a:solidFill>
                  <a:srgbClr val="000000"/>
                </a:solidFill>
                <a:cs typeface="Calibri"/>
              </a:rPr>
              <a:t> </a:t>
            </a:r>
            <a:endParaRPr lang="en-US" sz="1350" dirty="0">
              <a:solidFill>
                <a:srgbClr val="000000"/>
              </a:solidFill>
            </a:endParaRPr>
          </a:p>
        </p:txBody>
      </p:sp>
      <p:sp>
        <p:nvSpPr>
          <p:cNvPr id="773" name="TextBox 772">
            <a:extLst>
              <a:ext uri="{FF2B5EF4-FFF2-40B4-BE49-F238E27FC236}">
                <a16:creationId xmlns:a16="http://schemas.microsoft.com/office/drawing/2014/main" id="{31C95A74-FDA3-4E67-AF16-412D470AA899}"/>
              </a:ext>
            </a:extLst>
          </p:cNvPr>
          <p:cNvSpPr txBox="1"/>
          <p:nvPr/>
        </p:nvSpPr>
        <p:spPr>
          <a:xfrm>
            <a:off x="5458393" y="2840442"/>
            <a:ext cx="4989962"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US" sz="1350" dirty="0">
              <a:latin typeface="Times New Roman"/>
              <a:cs typeface="Calibri"/>
            </a:endParaRPr>
          </a:p>
        </p:txBody>
      </p:sp>
      <p:sp>
        <p:nvSpPr>
          <p:cNvPr id="785" name="TextBox 784">
            <a:extLst>
              <a:ext uri="{FF2B5EF4-FFF2-40B4-BE49-F238E27FC236}">
                <a16:creationId xmlns:a16="http://schemas.microsoft.com/office/drawing/2014/main" id="{B3DF7EA9-AFD9-DE44-CBEB-E4AA980421E9}"/>
              </a:ext>
            </a:extLst>
          </p:cNvPr>
          <p:cNvSpPr txBox="1"/>
          <p:nvPr/>
        </p:nvSpPr>
        <p:spPr>
          <a:xfrm>
            <a:off x="5541138" y="4870907"/>
            <a:ext cx="6579466" cy="1592744"/>
          </a:xfrm>
          <a:prstGeom prst="rect">
            <a:avLst/>
          </a:prstGeom>
          <a:solidFill>
            <a:srgbClr val="FFC000"/>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3995" indent="-213995">
              <a:buFont typeface="Calibri"/>
              <a:buChar char="-"/>
            </a:pPr>
            <a:r>
              <a:rPr lang="en-GB" sz="1200" b="1" dirty="0">
                <a:solidFill>
                  <a:srgbClr val="FFFFFF"/>
                </a:solidFill>
                <a:latin typeface="Times New Roman"/>
                <a:cs typeface="Calibri"/>
              </a:rPr>
              <a:t>Independent, small and newly opened business on the market.</a:t>
            </a:r>
          </a:p>
          <a:p>
            <a:pPr marL="213995" indent="-213995">
              <a:buFont typeface="Calibri"/>
              <a:buChar char="-"/>
            </a:pPr>
            <a:r>
              <a:rPr lang="en-GB" sz="1200" b="1" dirty="0">
                <a:solidFill>
                  <a:srgbClr val="FFFFFF"/>
                </a:solidFill>
                <a:latin typeface="Times New Roman"/>
                <a:cs typeface="Calibri"/>
              </a:rPr>
              <a:t>Uncertainty of the business success, grow and demand.</a:t>
            </a:r>
          </a:p>
          <a:p>
            <a:pPr marL="213995" indent="-213995">
              <a:buFont typeface="Calibri"/>
              <a:buChar char="-"/>
            </a:pPr>
            <a:r>
              <a:rPr lang="en-GB" sz="1200" b="1" dirty="0">
                <a:solidFill>
                  <a:srgbClr val="FFFFFF"/>
                </a:solidFill>
                <a:latin typeface="Times New Roman"/>
                <a:cs typeface="Calibri"/>
              </a:rPr>
              <a:t>Operating on thin margins, limited business budget. </a:t>
            </a:r>
            <a:r>
              <a:rPr lang="en-GB" sz="1200" b="1" err="1">
                <a:solidFill>
                  <a:srgbClr val="FFFFFF"/>
                </a:solidFill>
                <a:latin typeface="Times New Roman"/>
                <a:cs typeface="Calibri"/>
              </a:rPr>
              <a:t>MillieFogile</a:t>
            </a:r>
            <a:r>
              <a:rPr lang="en-GB" sz="1200" b="1" dirty="0">
                <a:solidFill>
                  <a:srgbClr val="FFFFFF"/>
                </a:solidFill>
                <a:latin typeface="Times New Roman"/>
                <a:cs typeface="Calibri"/>
              </a:rPr>
              <a:t> has less ability to absorb unexpected financial blows, therefore, making the business more cautious when it comes to hiring. </a:t>
            </a:r>
            <a:endParaRPr lang="en-GB" sz="1200" b="1">
              <a:solidFill>
                <a:srgbClr val="FFFFFF"/>
              </a:solidFill>
              <a:latin typeface="Calibri" panose="020F0502020204030204"/>
              <a:ea typeface="Calibri"/>
              <a:cs typeface="Calibri"/>
            </a:endParaRPr>
          </a:p>
          <a:p>
            <a:pPr marL="213995" indent="-213995">
              <a:buFont typeface="Calibri"/>
              <a:buChar char="-"/>
            </a:pPr>
            <a:r>
              <a:rPr lang="en-GB" sz="1200" b="1" dirty="0">
                <a:solidFill>
                  <a:srgbClr val="FFFFFF"/>
                </a:solidFill>
                <a:latin typeface="Times New Roman"/>
                <a:cs typeface="Times New Roman"/>
              </a:rPr>
              <a:t>Lack of experience in management sector.</a:t>
            </a:r>
          </a:p>
          <a:p>
            <a:pPr marL="213995" indent="-213995">
              <a:buFont typeface="Calibri"/>
              <a:buChar char="-"/>
            </a:pPr>
            <a:endParaRPr lang="en-GB" sz="1350" dirty="0">
              <a:solidFill>
                <a:srgbClr val="FFFFFF"/>
              </a:solidFill>
              <a:ea typeface="Calibri" panose="020F0502020204030204"/>
              <a:cs typeface="Calibri"/>
            </a:endParaRPr>
          </a:p>
          <a:p>
            <a:pPr marL="213995" indent="-213995">
              <a:buFont typeface="Calibri"/>
              <a:buChar char="-"/>
            </a:pPr>
            <a:endParaRPr lang="en-GB" sz="1350" dirty="0">
              <a:solidFill>
                <a:srgbClr val="FFFFFF"/>
              </a:solidFill>
              <a:ea typeface="Calibri" panose="020F0502020204030204"/>
              <a:cs typeface="Calibri"/>
            </a:endParaRPr>
          </a:p>
        </p:txBody>
      </p:sp>
      <p:sp>
        <p:nvSpPr>
          <p:cNvPr id="819" name="TextBox 818">
            <a:extLst>
              <a:ext uri="{FF2B5EF4-FFF2-40B4-BE49-F238E27FC236}">
                <a16:creationId xmlns:a16="http://schemas.microsoft.com/office/drawing/2014/main" id="{4DC3AD06-CD7A-F068-AEAF-7A365C3DCD65}"/>
              </a:ext>
            </a:extLst>
          </p:cNvPr>
          <p:cNvSpPr txBox="1"/>
          <p:nvPr/>
        </p:nvSpPr>
        <p:spPr>
          <a:xfrm>
            <a:off x="5311409" y="2921527"/>
            <a:ext cx="6811595" cy="1731243"/>
          </a:xfrm>
          <a:prstGeom prst="rect">
            <a:avLst/>
          </a:prstGeom>
          <a:solidFill>
            <a:srgbClr val="FFC000"/>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b="1" dirty="0">
                <a:solidFill>
                  <a:srgbClr val="FFFFFF"/>
                </a:solidFill>
                <a:latin typeface="Times New Roman"/>
                <a:cs typeface="Calibri"/>
              </a:rPr>
              <a:t>Milliefogile is a café </a:t>
            </a:r>
            <a:r>
              <a:rPr lang="en-US" sz="1200" b="1" dirty="0">
                <a:solidFill>
                  <a:srgbClr val="FFFFFF"/>
                </a:solidFill>
                <a:latin typeface="Times New Roman"/>
                <a:ea typeface="+mn-lt"/>
                <a:cs typeface="+mn-lt"/>
              </a:rPr>
              <a:t>which, is successively taking steps forward on  market. The increased demand and popularity among customers is increasing. Absence of the team structure makes the café operations and management procedures unachievable and difficult. It also contributes towards unfavorable mental and physical well-being of the two owners.  Tiredness, pressure, and burnouts have a colossal potential to turn the success of the café into bankruptcy. World and Health Organization (2021), also mentioned has that people working 55h a week face an estimated  42% risk of heart disease and a 19% risk of stroke. Consequently, solving the understaffing issue is vital not only to improve the business operations but additionally, to and create a healthy work-life balance working environment. </a:t>
            </a:r>
          </a:p>
          <a:p>
            <a:endParaRPr lang="en-US" sz="1200" dirty="0">
              <a:solidFill>
                <a:srgbClr val="FFFFFF"/>
              </a:solidFill>
              <a:latin typeface="Times New Roman"/>
              <a:ea typeface="Calibri"/>
              <a:cs typeface="Calibri"/>
            </a:endParaRPr>
          </a:p>
        </p:txBody>
      </p:sp>
    </p:spTree>
    <p:extLst>
      <p:ext uri="{BB962C8B-B14F-4D97-AF65-F5344CB8AC3E}">
        <p14:creationId xmlns:p14="http://schemas.microsoft.com/office/powerpoint/2010/main" val="625010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8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4F895-4C83-3732-ED9C-8B1F4E8B84C1}"/>
              </a:ext>
            </a:extLst>
          </p:cNvPr>
          <p:cNvSpPr>
            <a:spLocks noGrp="1"/>
          </p:cNvSpPr>
          <p:nvPr>
            <p:ph type="title"/>
          </p:nvPr>
        </p:nvSpPr>
        <p:spPr>
          <a:xfrm>
            <a:off x="-1414184" y="-111301"/>
            <a:ext cx="10066122" cy="1298448"/>
          </a:xfrm>
          <a:prstGeom prst="ellipse">
            <a:avLst/>
          </a:prstGeom>
        </p:spPr>
        <p:txBody>
          <a:bodyPr vert="horz" lIns="91440" tIns="45720" rIns="91440" bIns="45720" rtlCol="0" anchor="b">
            <a:normAutofit/>
          </a:bodyPr>
          <a:lstStyle/>
          <a:p>
            <a:r>
              <a:rPr lang="en-US" sz="3000" kern="1200">
                <a:solidFill>
                  <a:schemeClr val="tx1"/>
                </a:solidFill>
                <a:latin typeface="+mj-lt"/>
                <a:ea typeface="+mj-ea"/>
                <a:cs typeface="+mj-cs"/>
              </a:rPr>
              <a:t>The Consequences and Negative Impacts of being understaffed. </a:t>
            </a:r>
          </a:p>
        </p:txBody>
      </p:sp>
      <p:sp>
        <p:nvSpPr>
          <p:cNvPr id="194" name="Rectangle 19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TextBox 67">
            <a:extLst>
              <a:ext uri="{FF2B5EF4-FFF2-40B4-BE49-F238E27FC236}">
                <a16:creationId xmlns:a16="http://schemas.microsoft.com/office/drawing/2014/main" id="{97220D91-D110-98D0-4D56-1799C12686C0}"/>
              </a:ext>
            </a:extLst>
          </p:cNvPr>
          <p:cNvSpPr txBox="1"/>
          <p:nvPr/>
        </p:nvSpPr>
        <p:spPr>
          <a:xfrm>
            <a:off x="7241353" y="893"/>
            <a:ext cx="4530898" cy="19786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450"/>
              </a:spcAft>
            </a:pPr>
            <a:r>
              <a:rPr lang="en-US" sz="1600" dirty="0">
                <a:latin typeface="Times New Roman"/>
                <a:cs typeface="Times New Roman"/>
              </a:rPr>
              <a:t>According to research conducted by Work Service (2017), over 50% of business owners reported that lack of staff, translates into problems with their business functioning.</a:t>
            </a:r>
            <a:endParaRPr lang="en-US" dirty="0"/>
          </a:p>
        </p:txBody>
      </p:sp>
      <p:sp>
        <p:nvSpPr>
          <p:cNvPr id="198" name="Rectangle 19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3" name="Table 283">
            <a:extLst>
              <a:ext uri="{FF2B5EF4-FFF2-40B4-BE49-F238E27FC236}">
                <a16:creationId xmlns:a16="http://schemas.microsoft.com/office/drawing/2014/main" id="{D61196BA-2D30-5A13-03D9-0EBF2EAE77A9}"/>
              </a:ext>
            </a:extLst>
          </p:cNvPr>
          <p:cNvGraphicFramePr>
            <a:graphicFrameLocks noGrp="1"/>
          </p:cNvGraphicFramePr>
          <p:nvPr>
            <p:extLst>
              <p:ext uri="{D42A27DB-BD31-4B8C-83A1-F6EECF244321}">
                <p14:modId xmlns:p14="http://schemas.microsoft.com/office/powerpoint/2010/main" val="3470804211"/>
              </p:ext>
            </p:extLst>
          </p:nvPr>
        </p:nvGraphicFramePr>
        <p:xfrm>
          <a:off x="1572846" y="2383692"/>
          <a:ext cx="8095661" cy="3931946"/>
        </p:xfrm>
        <a:graphic>
          <a:graphicData uri="http://schemas.openxmlformats.org/drawingml/2006/table">
            <a:tbl>
              <a:tblPr firstRow="1" bandRow="1">
                <a:tableStyleId>{5C22544A-7EE6-4342-B048-85BDC9FD1C3A}</a:tableStyleId>
              </a:tblPr>
              <a:tblGrid>
                <a:gridCol w="2649903">
                  <a:extLst>
                    <a:ext uri="{9D8B030D-6E8A-4147-A177-3AD203B41FA5}">
                      <a16:colId xmlns:a16="http://schemas.microsoft.com/office/drawing/2014/main" val="4060200940"/>
                    </a:ext>
                  </a:extLst>
                </a:gridCol>
                <a:gridCol w="3040673">
                  <a:extLst>
                    <a:ext uri="{9D8B030D-6E8A-4147-A177-3AD203B41FA5}">
                      <a16:colId xmlns:a16="http://schemas.microsoft.com/office/drawing/2014/main" val="1735567848"/>
                    </a:ext>
                  </a:extLst>
                </a:gridCol>
                <a:gridCol w="2405085">
                  <a:extLst>
                    <a:ext uri="{9D8B030D-6E8A-4147-A177-3AD203B41FA5}">
                      <a16:colId xmlns:a16="http://schemas.microsoft.com/office/drawing/2014/main" val="1856158169"/>
                    </a:ext>
                  </a:extLst>
                </a:gridCol>
              </a:tblGrid>
              <a:tr h="603130">
                <a:tc>
                  <a:txBody>
                    <a:bodyPr/>
                    <a:lstStyle/>
                    <a:p>
                      <a:r>
                        <a:rPr lang="en-US" b="1" dirty="0">
                          <a:latin typeface="Times New Roman"/>
                        </a:rPr>
                        <a:t>Business </a:t>
                      </a:r>
                    </a:p>
                  </a:txBody>
                  <a:tcPr>
                    <a:solidFill>
                      <a:srgbClr val="FFC000"/>
                    </a:solidFill>
                  </a:tcPr>
                </a:tc>
                <a:tc>
                  <a:txBody>
                    <a:bodyPr/>
                    <a:lstStyle/>
                    <a:p>
                      <a:r>
                        <a:rPr lang="en-US" dirty="0">
                          <a:latin typeface="Times New Roman"/>
                        </a:rPr>
                        <a:t>Customers</a:t>
                      </a:r>
                    </a:p>
                  </a:txBody>
                  <a:tcPr>
                    <a:solidFill>
                      <a:srgbClr val="FFC000"/>
                    </a:solidFill>
                  </a:tcPr>
                </a:tc>
                <a:tc>
                  <a:txBody>
                    <a:bodyPr/>
                    <a:lstStyle/>
                    <a:p>
                      <a:r>
                        <a:rPr lang="en-US" dirty="0">
                          <a:latin typeface="Times New Roman"/>
                        </a:rPr>
                        <a:t>Employees</a:t>
                      </a:r>
                    </a:p>
                  </a:txBody>
                  <a:tcPr>
                    <a:solidFill>
                      <a:srgbClr val="FFC000"/>
                    </a:solidFill>
                  </a:tcPr>
                </a:tc>
                <a:extLst>
                  <a:ext uri="{0D108BD9-81ED-4DB2-BD59-A6C34878D82A}">
                    <a16:rowId xmlns:a16="http://schemas.microsoft.com/office/drawing/2014/main" val="3494757016"/>
                  </a:ext>
                </a:extLst>
              </a:tr>
              <a:tr h="3328816">
                <a:tc>
                  <a:txBody>
                    <a:bodyPr/>
                    <a:lstStyle/>
                    <a:p>
                      <a:pPr marL="0" lvl="0" indent="0">
                        <a:buClr>
                          <a:srgbClr val="000000"/>
                        </a:buClr>
                        <a:buNone/>
                      </a:pPr>
                      <a:r>
                        <a:rPr lang="en-US" sz="1200" b="1" i="0" u="none" strike="noStrike" noProof="0" dirty="0">
                          <a:solidFill>
                            <a:schemeClr val="bg1"/>
                          </a:solidFill>
                          <a:latin typeface="Times New Roman"/>
                        </a:rPr>
                        <a:t>-Loss of Sales. </a:t>
                      </a:r>
                    </a:p>
                    <a:p>
                      <a:pPr marL="0" lvl="0" indent="0">
                        <a:buClr>
                          <a:srgbClr val="000000"/>
                        </a:buClr>
                        <a:buNone/>
                      </a:pPr>
                      <a:r>
                        <a:rPr lang="en-US" sz="1200" b="1" i="0" u="none" strike="noStrike" noProof="0" dirty="0">
                          <a:solidFill>
                            <a:schemeClr val="bg1"/>
                          </a:solidFill>
                          <a:latin typeface="Times New Roman"/>
                        </a:rPr>
                        <a:t>-Brand damage and poor reputation. </a:t>
                      </a:r>
                    </a:p>
                    <a:p>
                      <a:pPr marL="0" lvl="0" indent="0">
                        <a:buClr>
                          <a:srgbClr val="000000"/>
                        </a:buClr>
                        <a:buNone/>
                      </a:pPr>
                      <a:r>
                        <a:rPr lang="en-US" sz="1200" b="1" i="0" u="none" strike="noStrike" noProof="0" dirty="0">
                          <a:solidFill>
                            <a:schemeClr val="bg1"/>
                          </a:solidFill>
                          <a:latin typeface="Times New Roman"/>
                        </a:rPr>
                        <a:t>-Missed chance for marketing. </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-Complaints .</a:t>
                      </a:r>
                    </a:p>
                    <a:p>
                      <a:pPr marL="0" lvl="0" indent="0">
                        <a:buClr>
                          <a:srgbClr val="000000"/>
                        </a:buClr>
                        <a:buNone/>
                      </a:pPr>
                      <a:r>
                        <a:rPr lang="en-US" sz="1200" b="1" i="0" u="none" strike="noStrike" noProof="0" dirty="0">
                          <a:solidFill>
                            <a:schemeClr val="bg1"/>
                          </a:solidFill>
                          <a:latin typeface="Times New Roman"/>
                        </a:rPr>
                        <a:t>-Limits for the company to expand</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-Increased risk of accidents</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-Safety and operating procedures are exchanged for service expectations. </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-Less repeat business</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-Lack of word-of-mouth effect. </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-High staff turnover rates.</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-Staff absences.</a:t>
                      </a:r>
                    </a:p>
                    <a:p>
                      <a:pPr lvl="0">
                        <a:buNone/>
                      </a:pPr>
                      <a:endParaRPr lang="en-US" dirty="0"/>
                    </a:p>
                  </a:txBody>
                  <a:tcPr>
                    <a:solidFill>
                      <a:srgbClr val="FFC000"/>
                    </a:solidFill>
                  </a:tcPr>
                </a:tc>
                <a:tc>
                  <a:txBody>
                    <a:bodyPr/>
                    <a:lstStyle/>
                    <a:p>
                      <a:pPr marL="0" lvl="0" indent="0">
                        <a:buClr>
                          <a:srgbClr val="000000"/>
                        </a:buClr>
                        <a:buNone/>
                      </a:pPr>
                      <a:r>
                        <a:rPr lang="en-US" sz="1200" b="1" i="0" u="none" strike="noStrike" noProof="0" dirty="0">
                          <a:solidFill>
                            <a:schemeClr val="bg1"/>
                          </a:solidFill>
                          <a:latin typeface="Times New Roman"/>
                        </a:rPr>
                        <a:t>-Unfulfilled marketing promises therefore, customer disappointment.</a:t>
                      </a:r>
                      <a:br>
                        <a:rPr lang="en-US" sz="1200" b="1" i="0" u="none" strike="noStrike" noProof="0" dirty="0">
                          <a:solidFill>
                            <a:srgbClr val="FFFFFF"/>
                          </a:solidFill>
                          <a:latin typeface="Times New Roman"/>
                        </a:rPr>
                      </a:br>
                      <a:r>
                        <a:rPr lang="en-US" sz="1200" b="1" i="0" u="none" strike="noStrike" noProof="0" dirty="0">
                          <a:solidFill>
                            <a:schemeClr val="bg1"/>
                          </a:solidFill>
                          <a:latin typeface="Times New Roman"/>
                        </a:rPr>
                        <a:t>-Frustration due to long waiting times.</a:t>
                      </a:r>
                    </a:p>
                    <a:p>
                      <a:pPr marL="0" lvl="0" indent="0">
                        <a:buClr>
                          <a:srgbClr val="000000"/>
                        </a:buClr>
                        <a:buNone/>
                      </a:pPr>
                      <a:r>
                        <a:rPr lang="en-US" sz="1200" b="1" i="0" u="none" strike="noStrike" noProof="0" dirty="0">
                          <a:solidFill>
                            <a:schemeClr val="bg1"/>
                          </a:solidFill>
                          <a:latin typeface="Times New Roman"/>
                        </a:rPr>
                        <a:t>-Poor service experience and lack of creating positive memories. </a:t>
                      </a:r>
                      <a:endParaRPr lang="en-US" sz="1200" b="1" i="0" u="none" strike="noStrike" noProof="0">
                        <a:solidFill>
                          <a:schemeClr val="bg1"/>
                        </a:solidFill>
                        <a:latin typeface="Times New Roman"/>
                      </a:endParaRPr>
                    </a:p>
                    <a:p>
                      <a:pPr lvl="0">
                        <a:buNone/>
                      </a:pPr>
                      <a:endParaRPr lang="en-US" dirty="0">
                        <a:solidFill>
                          <a:schemeClr val="bg1"/>
                        </a:solidFill>
                      </a:endParaRPr>
                    </a:p>
                    <a:p>
                      <a:pPr lvl="0">
                        <a:buNone/>
                      </a:pPr>
                      <a:endParaRPr lang="en-US" dirty="0">
                        <a:solidFill>
                          <a:schemeClr val="bg1"/>
                        </a:solidFill>
                      </a:endParaRPr>
                    </a:p>
                    <a:p>
                      <a:pPr lvl="0">
                        <a:buNone/>
                      </a:pPr>
                      <a:endParaRPr lang="en-US" dirty="0">
                        <a:solidFill>
                          <a:schemeClr val="bg1"/>
                        </a:solidFill>
                      </a:endParaRPr>
                    </a:p>
                    <a:p>
                      <a:pPr lvl="0">
                        <a:buNone/>
                      </a:pPr>
                      <a:endParaRPr lang="en-US" dirty="0">
                        <a:solidFill>
                          <a:schemeClr val="bg1"/>
                        </a:solidFill>
                      </a:endParaRPr>
                    </a:p>
                    <a:p>
                      <a:pPr lvl="0">
                        <a:buNone/>
                      </a:pPr>
                      <a:endParaRPr lang="en-US" dirty="0">
                        <a:solidFill>
                          <a:schemeClr val="bg1"/>
                        </a:solidFill>
                      </a:endParaRPr>
                    </a:p>
                    <a:p>
                      <a:pPr lvl="0">
                        <a:buNone/>
                      </a:pPr>
                      <a:r>
                        <a:rPr lang="en-US" sz="1300" b="1" i="0" u="none" strike="noStrike" noProof="0" dirty="0">
                          <a:solidFill>
                            <a:schemeClr val="bg1"/>
                          </a:solidFill>
                          <a:latin typeface="Calibri"/>
                        </a:rPr>
                        <a:t>(Edays,2020)</a:t>
                      </a:r>
                      <a:endParaRPr lang="en-US" b="1" dirty="0">
                        <a:solidFill>
                          <a:schemeClr val="bg1"/>
                        </a:solidFill>
                      </a:endParaRPr>
                    </a:p>
                  </a:txBody>
                  <a:tcPr>
                    <a:solidFill>
                      <a:srgbClr val="FFC000"/>
                    </a:solidFill>
                  </a:tcPr>
                </a:tc>
                <a:tc>
                  <a:txBody>
                    <a:bodyPr/>
                    <a:lstStyle/>
                    <a:p>
                      <a:r>
                        <a:rPr lang="en-US" sz="1200" b="1" dirty="0">
                          <a:solidFill>
                            <a:schemeClr val="bg1"/>
                          </a:solidFill>
                          <a:latin typeface="Times New Roman"/>
                        </a:rPr>
                        <a:t>-Feeling overwhelmed, fatigued and frustrated.</a:t>
                      </a:r>
                      <a:br>
                        <a:rPr lang="en-US" sz="1200" b="1" dirty="0">
                          <a:solidFill>
                            <a:srgbClr val="FFFFFF"/>
                          </a:solidFill>
                          <a:latin typeface="Times New Roman"/>
                        </a:rPr>
                      </a:br>
                      <a:r>
                        <a:rPr lang="en-US" sz="1200" b="1" dirty="0">
                          <a:solidFill>
                            <a:schemeClr val="bg1"/>
                          </a:solidFill>
                          <a:latin typeface="Times New Roman"/>
                        </a:rPr>
                        <a:t>-A decrease in work quality.</a:t>
                      </a:r>
                      <a:br>
                        <a:rPr lang="en-US" sz="1200" b="1" dirty="0">
                          <a:solidFill>
                            <a:srgbClr val="FFFFFF"/>
                          </a:solidFill>
                          <a:latin typeface="Times New Roman"/>
                        </a:rPr>
                      </a:br>
                      <a:r>
                        <a:rPr lang="en-US" sz="1200" b="1" dirty="0">
                          <a:solidFill>
                            <a:schemeClr val="bg1"/>
                          </a:solidFill>
                          <a:latin typeface="Times New Roman"/>
                        </a:rPr>
                        <a:t>-A decrease in service skills quality. </a:t>
                      </a:r>
                      <a:br>
                        <a:rPr lang="en-US" sz="1200" b="1" dirty="0">
                          <a:solidFill>
                            <a:srgbClr val="FFFFFF"/>
                          </a:solidFill>
                          <a:latin typeface="Times New Roman"/>
                        </a:rPr>
                      </a:br>
                      <a:r>
                        <a:rPr lang="en-US" sz="1200" b="1" dirty="0">
                          <a:solidFill>
                            <a:schemeClr val="bg1"/>
                          </a:solidFill>
                          <a:latin typeface="Times New Roman"/>
                        </a:rPr>
                        <a:t>-Poor ability to focus and deliver.</a:t>
                      </a:r>
                      <a:br>
                        <a:rPr lang="en-US" sz="1200" b="1" dirty="0">
                          <a:solidFill>
                            <a:srgbClr val="FFFFFF"/>
                          </a:solidFill>
                          <a:latin typeface="Times New Roman"/>
                        </a:rPr>
                      </a:br>
                      <a:r>
                        <a:rPr lang="en-US" sz="1200" b="1" dirty="0">
                          <a:solidFill>
                            <a:schemeClr val="bg1"/>
                          </a:solidFill>
                          <a:latin typeface="Times New Roman"/>
                        </a:rPr>
                        <a:t>-Lack of work engagement</a:t>
                      </a:r>
                      <a:br>
                        <a:rPr lang="en-US" sz="1200" b="1" dirty="0">
                          <a:solidFill>
                            <a:srgbClr val="FFFFFF"/>
                          </a:solidFill>
                          <a:latin typeface="Times New Roman"/>
                        </a:rPr>
                      </a:br>
                      <a:r>
                        <a:rPr lang="en-US" sz="1200" b="1" dirty="0">
                          <a:solidFill>
                            <a:schemeClr val="bg1"/>
                          </a:solidFill>
                          <a:latin typeface="Times New Roman"/>
                        </a:rPr>
                        <a:t>-Loss of productivity. </a:t>
                      </a:r>
                      <a:br>
                        <a:rPr lang="en-US" sz="1200" b="1" dirty="0">
                          <a:solidFill>
                            <a:srgbClr val="FFFFFF"/>
                          </a:solidFill>
                          <a:latin typeface="Times New Roman"/>
                        </a:rPr>
                      </a:br>
                      <a:r>
                        <a:rPr lang="en-US" sz="1200" b="1" dirty="0">
                          <a:solidFill>
                            <a:schemeClr val="bg1"/>
                          </a:solidFill>
                          <a:latin typeface="Times New Roman"/>
                        </a:rPr>
                        <a:t>-Negative attitude </a:t>
                      </a:r>
                      <a:br>
                        <a:rPr lang="en-US" sz="1200" dirty="0">
                          <a:latin typeface="Times New Roman"/>
                        </a:rPr>
                      </a:br>
                      <a:br>
                        <a:rPr lang="en-US" sz="1200" dirty="0">
                          <a:latin typeface="Times New Roman"/>
                        </a:rPr>
                      </a:br>
                      <a:endParaRPr lang="en-US" sz="1200" dirty="0">
                        <a:latin typeface="Times New Roman"/>
                      </a:endParaRPr>
                    </a:p>
                  </a:txBody>
                  <a:tcPr>
                    <a:solidFill>
                      <a:srgbClr val="FFC000"/>
                    </a:solidFill>
                  </a:tcPr>
                </a:tc>
                <a:extLst>
                  <a:ext uri="{0D108BD9-81ED-4DB2-BD59-A6C34878D82A}">
                    <a16:rowId xmlns:a16="http://schemas.microsoft.com/office/drawing/2014/main" val="2110792509"/>
                  </a:ext>
                </a:extLst>
              </a:tr>
            </a:tbl>
          </a:graphicData>
        </a:graphic>
      </p:graphicFrame>
    </p:spTree>
    <p:extLst>
      <p:ext uri="{BB962C8B-B14F-4D97-AF65-F5344CB8AC3E}">
        <p14:creationId xmlns:p14="http://schemas.microsoft.com/office/powerpoint/2010/main" val="862476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58">
            <a:extLst>
              <a:ext uri="{FF2B5EF4-FFF2-40B4-BE49-F238E27FC236}">
                <a16:creationId xmlns:a16="http://schemas.microsoft.com/office/drawing/2014/main" id="{FB33DC6A-1F1C-4A06-834E-CFF88F1C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6" name="Freeform: Shape 60">
            <a:extLst>
              <a:ext uri="{FF2B5EF4-FFF2-40B4-BE49-F238E27FC236}">
                <a16:creationId xmlns:a16="http://schemas.microsoft.com/office/drawing/2014/main" id="{0FE1D5CF-87B8-4A8A-AD3C-01D06A607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Freeform: Shape 62">
            <a:extLst>
              <a:ext uri="{FF2B5EF4-FFF2-40B4-BE49-F238E27FC236}">
                <a16:creationId xmlns:a16="http://schemas.microsoft.com/office/drawing/2014/main" id="{60926200-45C2-41E9-839F-31CD5FE4C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4B52BB-57FD-8BA3-273F-FF80E1A88347}"/>
              </a:ext>
            </a:extLst>
          </p:cNvPr>
          <p:cNvSpPr>
            <a:spLocks noGrp="1"/>
          </p:cNvSpPr>
          <p:nvPr>
            <p:ph type="title"/>
          </p:nvPr>
        </p:nvSpPr>
        <p:spPr>
          <a:xfrm>
            <a:off x="489098" y="1106034"/>
            <a:ext cx="5019074" cy="3204134"/>
          </a:xfrm>
          <a:prstGeom prst="ellipse">
            <a:avLst/>
          </a:prstGeom>
          <a:solidFill>
            <a:srgbClr val="FFC000"/>
          </a:solidFill>
        </p:spPr>
        <p:txBody>
          <a:bodyPr vert="horz" lIns="91440" tIns="45720" rIns="91440" bIns="45720" rtlCol="0" anchor="b">
            <a:normAutofit/>
          </a:bodyPr>
          <a:lstStyle/>
          <a:p>
            <a:r>
              <a:rPr lang="en-US" sz="5400" b="1" dirty="0">
                <a:solidFill>
                  <a:srgbClr val="FFFFFF"/>
                </a:solidFill>
                <a:latin typeface="Times New Roman"/>
                <a:cs typeface="Times New Roman"/>
              </a:rPr>
              <a:t>Solutions</a:t>
            </a:r>
            <a:r>
              <a:rPr lang="en-US" sz="5400" dirty="0">
                <a:solidFill>
                  <a:srgbClr val="FFFFFF"/>
                </a:solidFill>
                <a:latin typeface="Times New Roman"/>
                <a:cs typeface="Times New Roman"/>
              </a:rPr>
              <a:t> </a:t>
            </a:r>
          </a:p>
        </p:txBody>
      </p:sp>
      <p:sp>
        <p:nvSpPr>
          <p:cNvPr id="65" name="Rectangle 6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5">
            <a:extLst>
              <a:ext uri="{FF2B5EF4-FFF2-40B4-BE49-F238E27FC236}">
                <a16:creationId xmlns:a16="http://schemas.microsoft.com/office/drawing/2014/main" id="{1D31A275-526B-D453-965C-E34B2D2AA78B}"/>
              </a:ext>
            </a:extLst>
          </p:cNvPr>
          <p:cNvPicPr>
            <a:picLocks noChangeAspect="1"/>
          </p:cNvPicPr>
          <p:nvPr/>
        </p:nvPicPr>
        <p:blipFill rotWithShape="1">
          <a:blip r:embed="rId4"/>
          <a:srcRect t="24241" r="-1" b="-1"/>
          <a:stretch/>
        </p:blipFill>
        <p:spPr>
          <a:xfrm>
            <a:off x="6994071" y="672895"/>
            <a:ext cx="4708831" cy="2648776"/>
          </a:xfrm>
          <a:prstGeom prst="rect">
            <a:avLst/>
          </a:prstGeom>
        </p:spPr>
      </p:pic>
      <p:sp>
        <p:nvSpPr>
          <p:cNvPr id="67" name="Rectangle 6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gs turning inside head outline" descr="Cogs turning inside head outline">
            <a:hlinkClick r:id="" action="ppaction://media"/>
            <a:extLst>
              <a:ext uri="{FF2B5EF4-FFF2-40B4-BE49-F238E27FC236}">
                <a16:creationId xmlns:a16="http://schemas.microsoft.com/office/drawing/2014/main" id="{237E9BC8-65F9-5117-FFB6-8C975FC7B78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994071" y="3597550"/>
            <a:ext cx="4708833" cy="2648718"/>
          </a:xfrm>
          <a:prstGeom prst="rect">
            <a:avLst/>
          </a:prstGeom>
        </p:spPr>
      </p:pic>
    </p:spTree>
    <p:extLst>
      <p:ext uri="{BB962C8B-B14F-4D97-AF65-F5344CB8AC3E}">
        <p14:creationId xmlns:p14="http://schemas.microsoft.com/office/powerpoint/2010/main" val="3045097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6000" b="-16000"/>
          </a:stretch>
        </a:blip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2" name="Picture 21">
            <a:extLst>
              <a:ext uri="{FF2B5EF4-FFF2-40B4-BE49-F238E27FC236}">
                <a16:creationId xmlns:a16="http://schemas.microsoft.com/office/drawing/2014/main" id="{1B10770A-E7B7-B842-9DA6-6DA419CBC5F8}"/>
              </a:ext>
            </a:extLst>
          </p:cNvPr>
          <p:cNvPicPr>
            <a:picLocks noChangeAspect="1"/>
          </p:cNvPicPr>
          <p:nvPr/>
        </p:nvPicPr>
        <p:blipFill rotWithShape="1">
          <a:blip r:embed="rId3">
            <a:alphaModFix amt="35000"/>
          </a:blip>
          <a:srcRect t="14286" r="-2" b="-2"/>
          <a:stretch/>
        </p:blipFill>
        <p:spPr>
          <a:xfrm>
            <a:off x="1524016" y="857258"/>
            <a:ext cx="9143985" cy="5143493"/>
          </a:xfrm>
          <a:prstGeom prst="rect">
            <a:avLst/>
          </a:prstGeom>
          <a:ln>
            <a:solidFill>
              <a:srgbClr val="FFC000"/>
            </a:solidFill>
          </a:ln>
        </p:spPr>
      </p:pic>
      <p:sp>
        <p:nvSpPr>
          <p:cNvPr id="2" name="Title 1">
            <a:extLst>
              <a:ext uri="{FF2B5EF4-FFF2-40B4-BE49-F238E27FC236}">
                <a16:creationId xmlns:a16="http://schemas.microsoft.com/office/drawing/2014/main" id="{F1C73982-9079-968B-E2C9-224F3F38DA11}"/>
              </a:ext>
            </a:extLst>
          </p:cNvPr>
          <p:cNvSpPr>
            <a:spLocks noGrp="1"/>
          </p:cNvSpPr>
          <p:nvPr>
            <p:ph type="title"/>
          </p:nvPr>
        </p:nvSpPr>
        <p:spPr>
          <a:xfrm>
            <a:off x="2200987" y="977557"/>
            <a:ext cx="7886700" cy="994172"/>
          </a:xfrm>
          <a:solidFill>
            <a:srgbClr val="FFC000"/>
          </a:solidFill>
        </p:spPr>
        <p:txBody>
          <a:bodyPr>
            <a:normAutofit/>
          </a:bodyPr>
          <a:lstStyle/>
          <a:p>
            <a:r>
              <a:rPr lang="en-US" dirty="0">
                <a:solidFill>
                  <a:srgbClr val="FFFFFF"/>
                </a:solidFill>
                <a:latin typeface="Times New Roman"/>
                <a:cs typeface="Calibri Light"/>
              </a:rPr>
              <a:t>Suggestions </a:t>
            </a:r>
          </a:p>
        </p:txBody>
      </p:sp>
      <p:sp>
        <p:nvSpPr>
          <p:cNvPr id="3" name="Content Placeholder 2">
            <a:extLst>
              <a:ext uri="{FF2B5EF4-FFF2-40B4-BE49-F238E27FC236}">
                <a16:creationId xmlns:a16="http://schemas.microsoft.com/office/drawing/2014/main" id="{D9E4682C-2210-F555-77FF-C1D1F29211D4}"/>
              </a:ext>
            </a:extLst>
          </p:cNvPr>
          <p:cNvSpPr>
            <a:spLocks noGrp="1"/>
          </p:cNvSpPr>
          <p:nvPr>
            <p:ph idx="1"/>
          </p:nvPr>
        </p:nvSpPr>
        <p:spPr>
          <a:xfrm>
            <a:off x="1848856" y="2090537"/>
            <a:ext cx="8466511" cy="1348225"/>
          </a:xfrm>
          <a:solidFill>
            <a:srgbClr val="FFC000"/>
          </a:solidFill>
        </p:spPr>
        <p:txBody>
          <a:bodyPr vert="horz" lIns="68580" tIns="34290" rIns="68580" bIns="34290" rtlCol="0" anchor="t">
            <a:normAutofit lnSpcReduction="10000"/>
          </a:bodyPr>
          <a:lstStyle/>
          <a:p>
            <a:pPr marL="0" indent="0">
              <a:buNone/>
            </a:pPr>
            <a:r>
              <a:rPr lang="en-US" sz="1800" dirty="0">
                <a:latin typeface="Times New Roman"/>
                <a:cs typeface="Calibri"/>
              </a:rPr>
              <a:t>The research has proven that 72% of managers practicing a careful conduction of staffing needs and creating a human resource plan  improve the business profitability. (Viter. I ,2022). This finding demonstrates that to solve this  operational issue the business needs to carefully assess its staffing needs to then with its  high potential  proceed and progress from point A to point B. </a:t>
            </a:r>
            <a:br>
              <a:rPr lang="en-US" sz="1250" dirty="0">
                <a:latin typeface="Times New Roman"/>
                <a:cs typeface="Calibri"/>
              </a:rPr>
            </a:br>
            <a:endParaRPr lang="en-US" sz="1275" dirty="0">
              <a:latin typeface="Times New Roman"/>
              <a:cs typeface="Calibri"/>
            </a:endParaRPr>
          </a:p>
        </p:txBody>
      </p:sp>
      <p:graphicFrame>
        <p:nvGraphicFramePr>
          <p:cNvPr id="20" name="Diagram 20">
            <a:extLst>
              <a:ext uri="{FF2B5EF4-FFF2-40B4-BE49-F238E27FC236}">
                <a16:creationId xmlns:a16="http://schemas.microsoft.com/office/drawing/2014/main" id="{67BBA6AD-5DC9-F7E8-DE5A-4768E4C3649C}"/>
              </a:ext>
            </a:extLst>
          </p:cNvPr>
          <p:cNvGraphicFramePr/>
          <p:nvPr>
            <p:extLst>
              <p:ext uri="{D42A27DB-BD31-4B8C-83A1-F6EECF244321}">
                <p14:modId xmlns:p14="http://schemas.microsoft.com/office/powerpoint/2010/main" val="4056757821"/>
              </p:ext>
            </p:extLst>
          </p:nvPr>
        </p:nvGraphicFramePr>
        <p:xfrm>
          <a:off x="2744053" y="3349566"/>
          <a:ext cx="6658402" cy="2910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010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8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D6751644-CB99-6819-F841-CC223FEFCDD3}"/>
              </a:ext>
            </a:extLst>
          </p:cNvPr>
          <p:cNvPicPr>
            <a:picLocks noChangeAspect="1"/>
          </p:cNvPicPr>
          <p:nvPr/>
        </p:nvPicPr>
        <p:blipFill rotWithShape="1">
          <a:blip r:embed="rId2"/>
          <a:srcRect t="19377" r="-1" b="47821"/>
          <a:stretch/>
        </p:blipFill>
        <p:spPr>
          <a:xfrm>
            <a:off x="2522356" y="10"/>
            <a:ext cx="9669642" cy="6857990"/>
          </a:xfrm>
          <a:prstGeom prst="rect">
            <a:avLst/>
          </a:prstGeom>
        </p:spPr>
      </p:pic>
      <p:sp>
        <p:nvSpPr>
          <p:cNvPr id="93" name="Rectangle 8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C421E33C-3B06-778A-173E-6794C004375E}"/>
              </a:ext>
            </a:extLst>
          </p:cNvPr>
          <p:cNvSpPr txBox="1"/>
          <p:nvPr/>
        </p:nvSpPr>
        <p:spPr>
          <a:xfrm>
            <a:off x="292290" y="547095"/>
            <a:ext cx="5698756" cy="1570092"/>
          </a:xfrm>
          <a:prstGeom prst="rect">
            <a:avLst/>
          </a:prstGeom>
          <a:solidFill>
            <a:srgbClr val="FFC000"/>
          </a:solidFill>
          <a:ln>
            <a:solidFill>
              <a:srgbClr val="FFC000"/>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4800" b="1" dirty="0">
                <a:solidFill>
                  <a:srgbClr val="FFFFFF"/>
                </a:solidFill>
                <a:latin typeface="Times New Roman"/>
                <a:ea typeface="+mj-ea"/>
                <a:cs typeface="Times New Roman"/>
              </a:rPr>
              <a:t>University and College Internships. </a:t>
            </a:r>
            <a:endParaRPr lang="en-US" sz="4800" dirty="0">
              <a:solidFill>
                <a:srgbClr val="FFFFFF"/>
              </a:solidFill>
              <a:latin typeface="Times New Roman"/>
              <a:ea typeface="+mj-ea"/>
              <a:cs typeface="Times New Roman"/>
            </a:endParaRPr>
          </a:p>
        </p:txBody>
      </p:sp>
      <p:sp>
        <p:nvSpPr>
          <p:cNvPr id="3" name="Content Placeholder 2">
            <a:extLst>
              <a:ext uri="{FF2B5EF4-FFF2-40B4-BE49-F238E27FC236}">
                <a16:creationId xmlns:a16="http://schemas.microsoft.com/office/drawing/2014/main" id="{6BBFA414-A5E5-EDCA-CE38-E244D60C006B}"/>
              </a:ext>
            </a:extLst>
          </p:cNvPr>
          <p:cNvSpPr>
            <a:spLocks noGrp="1"/>
          </p:cNvSpPr>
          <p:nvPr>
            <p:ph idx="1"/>
          </p:nvPr>
        </p:nvSpPr>
        <p:spPr>
          <a:xfrm>
            <a:off x="235424" y="2445574"/>
            <a:ext cx="3822189" cy="3742762"/>
          </a:xfrm>
          <a:solidFill>
            <a:srgbClr val="FFC000"/>
          </a:solidFill>
        </p:spPr>
        <p:txBody>
          <a:bodyPr vert="horz" lIns="91440" tIns="45720" rIns="91440" bIns="45720" rtlCol="0" anchor="t">
            <a:normAutofit/>
          </a:bodyPr>
          <a:lstStyle/>
          <a:p>
            <a:r>
              <a:rPr lang="en-US" sz="1800" b="1" dirty="0">
                <a:solidFill>
                  <a:srgbClr val="FFFFFF"/>
                </a:solidFill>
                <a:latin typeface="Times New Roman"/>
                <a:cs typeface="Times New Roman"/>
              </a:rPr>
              <a:t>Positive publicity and additional marketing to potential jobseekers. </a:t>
            </a:r>
          </a:p>
          <a:p>
            <a:r>
              <a:rPr lang="en-US" sz="1800" b="1" dirty="0">
                <a:solidFill>
                  <a:srgbClr val="FFFFFF"/>
                </a:solidFill>
                <a:latin typeface="Times New Roman"/>
                <a:cs typeface="Times New Roman"/>
              </a:rPr>
              <a:t>By offering internships the business can grow connections, therefore, increase its visibility on the market, promote work community and have a positive impact in developing students or future employees. </a:t>
            </a:r>
          </a:p>
          <a:p>
            <a:r>
              <a:rPr lang="en-US" sz="1800" b="1" dirty="0">
                <a:solidFill>
                  <a:srgbClr val="FFFFFF"/>
                </a:solidFill>
                <a:latin typeface="Times New Roman"/>
                <a:cs typeface="Times New Roman"/>
              </a:rPr>
              <a:t> Increased staff retention.</a:t>
            </a:r>
          </a:p>
          <a:p>
            <a:r>
              <a:rPr lang="en-US" sz="1800" b="1" dirty="0">
                <a:solidFill>
                  <a:srgbClr val="FFFFFF"/>
                </a:solidFill>
                <a:latin typeface="Times New Roman"/>
                <a:cs typeface="Times New Roman"/>
              </a:rPr>
              <a:t>Valuable and budget safe support.</a:t>
            </a:r>
            <a:r>
              <a:rPr lang="en-US" sz="1900" b="1" dirty="0">
                <a:solidFill>
                  <a:srgbClr val="FFFFFF"/>
                </a:solidFill>
              </a:rPr>
              <a:t> </a:t>
            </a:r>
            <a:endParaRPr lang="en-US" sz="1900" b="1" dirty="0">
              <a:solidFill>
                <a:srgbClr val="FFFFFF"/>
              </a:solidFill>
              <a:ea typeface="Calibri"/>
              <a:cs typeface="Calibri"/>
            </a:endParaRPr>
          </a:p>
        </p:txBody>
      </p:sp>
    </p:spTree>
    <p:extLst>
      <p:ext uri="{BB962C8B-B14F-4D97-AF65-F5344CB8AC3E}">
        <p14:creationId xmlns:p14="http://schemas.microsoft.com/office/powerpoint/2010/main" val="2808456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B1E37-D382-9781-84B6-9466DDAD46F8}"/>
              </a:ext>
            </a:extLst>
          </p:cNvPr>
          <p:cNvSpPr>
            <a:spLocks noGrp="1"/>
          </p:cNvSpPr>
          <p:nvPr>
            <p:ph type="title"/>
          </p:nvPr>
        </p:nvSpPr>
        <p:spPr>
          <a:xfrm>
            <a:off x="793662" y="386930"/>
            <a:ext cx="10066122" cy="1298448"/>
          </a:xfrm>
          <a:solidFill>
            <a:srgbClr val="FFC000"/>
          </a:solidFill>
        </p:spPr>
        <p:txBody>
          <a:bodyPr anchor="b">
            <a:normAutofit/>
          </a:bodyPr>
          <a:lstStyle/>
          <a:p>
            <a:r>
              <a:rPr lang="en-US" sz="4800" b="1" dirty="0">
                <a:solidFill>
                  <a:srgbClr val="FFFFFF"/>
                </a:solidFill>
                <a:latin typeface="Times New Roman"/>
                <a:ea typeface="Calibri Light"/>
                <a:cs typeface="Calibri Light"/>
              </a:rPr>
              <a:t>Working with Staffing Agency</a:t>
            </a:r>
            <a:r>
              <a:rPr lang="en-US" sz="4800" dirty="0">
                <a:solidFill>
                  <a:srgbClr val="FFFFFF"/>
                </a:solidFill>
                <a:ea typeface="Calibri Light"/>
                <a:cs typeface="Calibri Light"/>
              </a:rPr>
              <a:t> </a:t>
            </a:r>
            <a:endParaRPr lang="en-US" sz="4800" dirty="0">
              <a:solidFill>
                <a:srgbClr val="FFFFFF"/>
              </a:solidFill>
            </a:endParaRPr>
          </a:p>
        </p:txBody>
      </p:sp>
      <p:sp>
        <p:nvSpPr>
          <p:cNvPr id="35" name="Rectangle 3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490DDF-9A0C-3D12-D4A8-6C04F0DCDE36}"/>
              </a:ext>
            </a:extLst>
          </p:cNvPr>
          <p:cNvSpPr>
            <a:spLocks noGrp="1"/>
          </p:cNvSpPr>
          <p:nvPr>
            <p:ph idx="1"/>
          </p:nvPr>
        </p:nvSpPr>
        <p:spPr>
          <a:xfrm>
            <a:off x="793661" y="2383420"/>
            <a:ext cx="4587763" cy="3821420"/>
          </a:xfrm>
          <a:solidFill>
            <a:srgbClr val="FFC000"/>
          </a:solidFill>
        </p:spPr>
        <p:txBody>
          <a:bodyPr vert="horz" lIns="91440" tIns="45720" rIns="91440" bIns="45720" rtlCol="0" anchor="ctr">
            <a:normAutofit/>
          </a:bodyPr>
          <a:lstStyle/>
          <a:p>
            <a:r>
              <a:rPr lang="en-US" sz="1700" b="1" dirty="0">
                <a:solidFill>
                  <a:srgbClr val="FFFFFF"/>
                </a:solidFill>
                <a:latin typeface="Times New Roman"/>
                <a:ea typeface="Calibri"/>
                <a:cs typeface="Calibri"/>
              </a:rPr>
              <a:t>Gives the business flexibility and successfully sources individuals with diverse talents that match or exceed business requirements and expectations in a time efficient manner. </a:t>
            </a:r>
            <a:br>
              <a:rPr lang="en-US" sz="1700" b="1" dirty="0">
                <a:latin typeface="Times New Roman"/>
                <a:ea typeface="Calibri"/>
                <a:cs typeface="Calibri"/>
              </a:rPr>
            </a:br>
            <a:br>
              <a:rPr lang="en-US" sz="1700" b="1" dirty="0">
                <a:latin typeface="Times New Roman"/>
                <a:ea typeface="Calibri"/>
                <a:cs typeface="Calibri"/>
              </a:rPr>
            </a:br>
            <a:r>
              <a:rPr lang="en-US" sz="1700" b="1" dirty="0">
                <a:solidFill>
                  <a:srgbClr val="FFFFFF"/>
                </a:solidFill>
                <a:latin typeface="Times New Roman"/>
                <a:ea typeface="Calibri"/>
                <a:cs typeface="Calibri"/>
              </a:rPr>
              <a:t>It is a time-saving process as there is no need for the business to go through the recruitment process and prohibitional periods. </a:t>
            </a:r>
            <a:br>
              <a:rPr lang="en-US" sz="1700" b="1" dirty="0">
                <a:latin typeface="Times New Roman"/>
                <a:ea typeface="Calibri"/>
                <a:cs typeface="Calibri"/>
              </a:rPr>
            </a:br>
            <a:br>
              <a:rPr lang="en-US" sz="1700" b="1" dirty="0">
                <a:latin typeface="Times New Roman"/>
                <a:ea typeface="Calibri"/>
                <a:cs typeface="Calibri"/>
              </a:rPr>
            </a:br>
            <a:r>
              <a:rPr lang="en-US" sz="1700" b="1" dirty="0">
                <a:solidFill>
                  <a:srgbClr val="FFFFFF"/>
                </a:solidFill>
                <a:latin typeface="Times New Roman"/>
                <a:ea typeface="Calibri"/>
                <a:cs typeface="Calibri"/>
              </a:rPr>
              <a:t>It creates savings in labor cost and training. With the help of staffing agency, the business will be able to benefit from a lower labor budget as in comparison to hiring employees with a traditional payroll approach. </a:t>
            </a:r>
            <a:r>
              <a:rPr lang="en-GB" sz="1700" b="1" dirty="0">
                <a:solidFill>
                  <a:srgbClr val="FFFFFF"/>
                </a:solidFill>
                <a:latin typeface="Times New Roman"/>
                <a:cs typeface="Times New Roman"/>
              </a:rPr>
              <a:t> </a:t>
            </a:r>
            <a:endParaRPr lang="en-US" sz="1700" b="1">
              <a:solidFill>
                <a:srgbClr val="FFFFFF"/>
              </a:solidFill>
              <a:latin typeface="Times New Roman"/>
              <a:cs typeface="Times New Roman"/>
            </a:endParaRPr>
          </a:p>
        </p:txBody>
      </p:sp>
      <p:pic>
        <p:nvPicPr>
          <p:cNvPr id="30" name="Graphic 29" descr="Rozpoczynanie pracy">
            <a:extLst>
              <a:ext uri="{FF2B5EF4-FFF2-40B4-BE49-F238E27FC236}">
                <a16:creationId xmlns:a16="http://schemas.microsoft.com/office/drawing/2014/main" id="{83491125-BAA6-E87F-38A9-B01AB2076E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39" name="Rectangle 3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4480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238825B6-0080-4AFC-17D8-7CABCC0DD7AC}"/>
              </a:ext>
            </a:extLst>
          </p:cNvPr>
          <p:cNvSpPr>
            <a:spLocks noGrp="1"/>
          </p:cNvSpPr>
          <p:nvPr>
            <p:ph type="title"/>
          </p:nvPr>
        </p:nvSpPr>
        <p:spPr>
          <a:xfrm>
            <a:off x="225764" y="859218"/>
            <a:ext cx="6117398" cy="1296304"/>
          </a:xfrm>
          <a:solidFill>
            <a:srgbClr val="FFC000"/>
          </a:solidFill>
        </p:spPr>
        <p:txBody>
          <a:bodyPr anchor="b">
            <a:noAutofit/>
          </a:bodyPr>
          <a:lstStyle/>
          <a:p>
            <a:r>
              <a:rPr lang="en-US" sz="4800" b="1" dirty="0">
                <a:solidFill>
                  <a:srgbClr val="FFFFFF"/>
                </a:solidFill>
                <a:latin typeface="Times New Roman"/>
                <a:cs typeface="Calibri Light"/>
              </a:rPr>
              <a:t>The benefits of the applied solutions. </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6460" y="2787567"/>
            <a:ext cx="2441321" cy="13716"/>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3716"/>
                      <a:gd name="connsiteX1" fmla="*/ 585917 w 2441321"/>
                      <a:gd name="connsiteY1" fmla="*/ 0 h 13716"/>
                      <a:gd name="connsiteX2" fmla="*/ 1196247 w 2441321"/>
                      <a:gd name="connsiteY2" fmla="*/ 0 h 13716"/>
                      <a:gd name="connsiteX3" fmla="*/ 1806578 w 2441321"/>
                      <a:gd name="connsiteY3" fmla="*/ 0 h 13716"/>
                      <a:gd name="connsiteX4" fmla="*/ 2441321 w 2441321"/>
                      <a:gd name="connsiteY4" fmla="*/ 0 h 13716"/>
                      <a:gd name="connsiteX5" fmla="*/ 2441321 w 2441321"/>
                      <a:gd name="connsiteY5" fmla="*/ 13716 h 13716"/>
                      <a:gd name="connsiteX6" fmla="*/ 1830991 w 2441321"/>
                      <a:gd name="connsiteY6" fmla="*/ 13716 h 13716"/>
                      <a:gd name="connsiteX7" fmla="*/ 1269487 w 2441321"/>
                      <a:gd name="connsiteY7" fmla="*/ 13716 h 13716"/>
                      <a:gd name="connsiteX8" fmla="*/ 707983 w 2441321"/>
                      <a:gd name="connsiteY8" fmla="*/ 13716 h 13716"/>
                      <a:gd name="connsiteX9" fmla="*/ 0 w 2441321"/>
                      <a:gd name="connsiteY9" fmla="*/ 13716 h 13716"/>
                      <a:gd name="connsiteX10" fmla="*/ 0 w 2441321"/>
                      <a:gd name="connsiteY10"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3716"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0939" y="4363"/>
                          <a:pt x="2441580" y="8857"/>
                          <a:pt x="2441321" y="13716"/>
                        </a:cubicBezTo>
                        <a:cubicBezTo>
                          <a:pt x="2169723" y="25934"/>
                          <a:pt x="2045712" y="34568"/>
                          <a:pt x="1830991" y="13716"/>
                        </a:cubicBezTo>
                        <a:cubicBezTo>
                          <a:pt x="1616270" y="-7136"/>
                          <a:pt x="1505876" y="-623"/>
                          <a:pt x="1269487" y="13716"/>
                        </a:cubicBezTo>
                        <a:cubicBezTo>
                          <a:pt x="1033098" y="28055"/>
                          <a:pt x="908661" y="36619"/>
                          <a:pt x="707983" y="13716"/>
                        </a:cubicBezTo>
                        <a:cubicBezTo>
                          <a:pt x="507305" y="-9187"/>
                          <a:pt x="333592" y="16187"/>
                          <a:pt x="0" y="13716"/>
                        </a:cubicBezTo>
                        <a:cubicBezTo>
                          <a:pt x="-459" y="8317"/>
                          <a:pt x="190" y="2744"/>
                          <a:pt x="0" y="0"/>
                        </a:cubicBezTo>
                        <a:close/>
                      </a:path>
                      <a:path w="2441321" h="13716"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507" y="3335"/>
                          <a:pt x="2441322" y="9457"/>
                          <a:pt x="2441321" y="13716"/>
                        </a:cubicBezTo>
                        <a:cubicBezTo>
                          <a:pt x="2166745" y="24201"/>
                          <a:pt x="2078726" y="10904"/>
                          <a:pt x="1879817" y="13716"/>
                        </a:cubicBezTo>
                        <a:cubicBezTo>
                          <a:pt x="1680908" y="16528"/>
                          <a:pt x="1548770" y="-8699"/>
                          <a:pt x="1318313" y="13716"/>
                        </a:cubicBezTo>
                        <a:cubicBezTo>
                          <a:pt x="1087856" y="36131"/>
                          <a:pt x="894613" y="-645"/>
                          <a:pt x="659157" y="13716"/>
                        </a:cubicBezTo>
                        <a:cubicBezTo>
                          <a:pt x="423701" y="28077"/>
                          <a:pt x="246611" y="29403"/>
                          <a:pt x="0" y="13716"/>
                        </a:cubicBezTo>
                        <a:cubicBezTo>
                          <a:pt x="-120" y="7867"/>
                          <a:pt x="674" y="39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Content Placeholder 7">
            <a:extLst>
              <a:ext uri="{FF2B5EF4-FFF2-40B4-BE49-F238E27FC236}">
                <a16:creationId xmlns:a16="http://schemas.microsoft.com/office/drawing/2014/main" id="{445CA2B6-D951-70E7-196D-AE74EBC3B650}"/>
              </a:ext>
            </a:extLst>
          </p:cNvPr>
          <p:cNvSpPr>
            <a:spLocks noGrp="1"/>
          </p:cNvSpPr>
          <p:nvPr>
            <p:ph idx="1"/>
          </p:nvPr>
        </p:nvSpPr>
        <p:spPr>
          <a:xfrm>
            <a:off x="5133126" y="6066501"/>
            <a:ext cx="4076212" cy="1327111"/>
          </a:xfrm>
        </p:spPr>
        <p:txBody>
          <a:bodyPr anchor="t">
            <a:normAutofit/>
          </a:bodyPr>
          <a:lstStyle/>
          <a:p>
            <a:pPr marL="0" indent="0">
              <a:buNone/>
            </a:pPr>
            <a:br>
              <a:rPr lang="en-US" sz="1200" dirty="0">
                <a:latin typeface="Times New Roman"/>
                <a:cs typeface="Calibri"/>
              </a:rPr>
            </a:br>
            <a:endParaRPr lang="en-US" sz="1200" dirty="0">
              <a:latin typeface="Times New Roman"/>
              <a:cs typeface="Calibri"/>
            </a:endParaRPr>
          </a:p>
          <a:p>
            <a:pPr marL="0" indent="0">
              <a:buNone/>
            </a:pPr>
            <a:r>
              <a:rPr lang="en-US" sz="1200" dirty="0">
                <a:latin typeface="Times New Roman"/>
                <a:cs typeface="Calibri"/>
              </a:rPr>
              <a:t>(Indeed. E.T, 2023) </a:t>
            </a:r>
            <a:br>
              <a:rPr lang="en-US" sz="1650" dirty="0">
                <a:cs typeface="Calibri"/>
              </a:rPr>
            </a:br>
            <a:endParaRPr lang="en-US" sz="1650">
              <a:cs typeface="Calibri"/>
            </a:endParaRPr>
          </a:p>
        </p:txBody>
      </p:sp>
      <p:pic>
        <p:nvPicPr>
          <p:cNvPr id="4" name="Online Media 3" title="Steve Jobs talks about managing people">
            <a:hlinkClick r:id="" action="ppaction://media"/>
            <a:extLst>
              <a:ext uri="{FF2B5EF4-FFF2-40B4-BE49-F238E27FC236}">
                <a16:creationId xmlns:a16="http://schemas.microsoft.com/office/drawing/2014/main" id="{2D93FBA2-3A42-A457-0678-9A0B6D12C74E}"/>
              </a:ext>
            </a:extLst>
          </p:cNvPr>
          <p:cNvPicPr>
            <a:picLocks noRot="1" noChangeAspect="1"/>
          </p:cNvPicPr>
          <p:nvPr>
            <a:videoFile r:link="rId1"/>
          </p:nvPr>
        </p:nvPicPr>
        <p:blipFill>
          <a:blip r:embed="rId3"/>
          <a:stretch>
            <a:fillRect/>
          </a:stretch>
        </p:blipFill>
        <p:spPr>
          <a:xfrm>
            <a:off x="6504311" y="166735"/>
            <a:ext cx="5405252" cy="4167671"/>
          </a:xfrm>
          <a:prstGeom prst="rect">
            <a:avLst/>
          </a:prstGeom>
        </p:spPr>
        <p:style>
          <a:lnRef idx="2">
            <a:schemeClr val="accent2"/>
          </a:lnRef>
          <a:fillRef idx="1">
            <a:schemeClr val="lt1"/>
          </a:fillRef>
          <a:effectRef idx="0">
            <a:schemeClr val="accent2"/>
          </a:effectRef>
          <a:fontRef idx="minor">
            <a:schemeClr val="dk1"/>
          </a:fontRef>
        </p:style>
      </p:pic>
      <p:graphicFrame>
        <p:nvGraphicFramePr>
          <p:cNvPr id="64" name="Diagram 64">
            <a:extLst>
              <a:ext uri="{FF2B5EF4-FFF2-40B4-BE49-F238E27FC236}">
                <a16:creationId xmlns:a16="http://schemas.microsoft.com/office/drawing/2014/main" id="{3322FEFC-2278-07B4-8CD5-20FFB6AD6E51}"/>
              </a:ext>
            </a:extLst>
          </p:cNvPr>
          <p:cNvGraphicFramePr/>
          <p:nvPr>
            <p:extLst>
              <p:ext uri="{D42A27DB-BD31-4B8C-83A1-F6EECF244321}">
                <p14:modId xmlns:p14="http://schemas.microsoft.com/office/powerpoint/2010/main" val="310361235"/>
              </p:ext>
            </p:extLst>
          </p:nvPr>
        </p:nvGraphicFramePr>
        <p:xfrm>
          <a:off x="414828" y="2735325"/>
          <a:ext cx="6652553" cy="56255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9129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1000"/>
                                        <p:tgtEl>
                                          <p:spTgt spid="8">
                                            <p:txEl>
                                              <p:pRg st="0" end="0"/>
                                            </p:txEl>
                                          </p:spTgt>
                                        </p:tgtEl>
                                      </p:cBhvr>
                                    </p:animEffect>
                                    <p:anim calcmode="lin" valueType="num">
                                      <p:cBhvr>
                                        <p:cTn id="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8">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animEffect transition="in" filter="fade">
                                      <p:cBhvr>
                                        <p:cTn id="15" dur="1000"/>
                                        <p:tgtEl>
                                          <p:spTgt spid="8">
                                            <p:txEl>
                                              <p:pRg st="1" end="1"/>
                                            </p:txEl>
                                          </p:spTgt>
                                        </p:tgtEl>
                                      </p:cBhvr>
                                    </p:animEffect>
                                    <p:anim calcmode="lin" valueType="num">
                                      <p:cBhvr>
                                        <p:cTn id="16"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8">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8">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a:extLst>
              <a:ext uri="{FF2B5EF4-FFF2-40B4-BE49-F238E27FC236}">
                <a16:creationId xmlns:a16="http://schemas.microsoft.com/office/drawing/2014/main" id="{129C2C45-F04F-A85D-AE24-3794056140FB}"/>
              </a:ext>
            </a:extLst>
          </p:cNvPr>
          <p:cNvPicPr>
            <a:picLocks noChangeAspect="1"/>
          </p:cNvPicPr>
          <p:nvPr/>
        </p:nvPicPr>
        <p:blipFill rotWithShape="1">
          <a:blip r:embed="rId2"/>
          <a:srcRect t="22811" r="1" b="33437"/>
          <a:stretch/>
        </p:blipFill>
        <p:spPr>
          <a:xfrm>
            <a:off x="576244" y="650494"/>
            <a:ext cx="5628018" cy="5324142"/>
          </a:xfrm>
          <a:prstGeom prst="rect">
            <a:avLst/>
          </a:prstGeom>
        </p:spPr>
      </p:pic>
      <p:sp>
        <p:nvSpPr>
          <p:cNvPr id="68" name="Rectangle 6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9B22B5-A279-60EC-548F-71C9BAC8E583}"/>
              </a:ext>
            </a:extLst>
          </p:cNvPr>
          <p:cNvSpPr>
            <a:spLocks noGrp="1"/>
          </p:cNvSpPr>
          <p:nvPr>
            <p:ph idx="1"/>
          </p:nvPr>
        </p:nvSpPr>
        <p:spPr>
          <a:xfrm>
            <a:off x="7239012" y="2031101"/>
            <a:ext cx="3498238" cy="554929"/>
          </a:xfrm>
          <a:solidFill>
            <a:srgbClr val="FFC000"/>
          </a:solidFill>
        </p:spPr>
        <p:txBody>
          <a:bodyPr vert="horz" lIns="68580" tIns="34290" rIns="68580" bIns="34290" rtlCol="0" anchor="ctr">
            <a:normAutofit/>
          </a:bodyPr>
          <a:lstStyle/>
          <a:p>
            <a:r>
              <a:rPr lang="en-US" sz="1800" b="1" dirty="0">
                <a:solidFill>
                  <a:srgbClr val="FFFFFF"/>
                </a:solidFill>
                <a:latin typeface="Times New Roman"/>
                <a:cs typeface="Calibri"/>
              </a:rPr>
              <a:t>Any Questions? </a:t>
            </a:r>
            <a:endParaRPr lang="en-US" sz="1800" b="1" dirty="0">
              <a:solidFill>
                <a:srgbClr val="FFFFFF"/>
              </a:solidFill>
              <a:latin typeface="Times New Roman"/>
              <a:cs typeface="Times New Roman"/>
            </a:endParaRPr>
          </a:p>
        </p:txBody>
      </p:sp>
      <p:sp>
        <p:nvSpPr>
          <p:cNvPr id="70" name="Rectangle 6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63704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0D5D19D-0789-4518-B5DC-D47ADF69D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D3CE0-7424-28FB-C4FA-BEE3DD24BA2C}"/>
              </a:ext>
            </a:extLst>
          </p:cNvPr>
          <p:cNvSpPr>
            <a:spLocks noGrp="1"/>
          </p:cNvSpPr>
          <p:nvPr>
            <p:ph type="title"/>
          </p:nvPr>
        </p:nvSpPr>
        <p:spPr>
          <a:xfrm>
            <a:off x="1022825" y="3152787"/>
            <a:ext cx="4263796" cy="772616"/>
          </a:xfrm>
          <a:solidFill>
            <a:srgbClr val="FFC000"/>
          </a:solidFill>
        </p:spPr>
        <p:txBody>
          <a:bodyPr vert="horz" lIns="91440" tIns="45720" rIns="91440" bIns="45720" rtlCol="0" anchor="t">
            <a:normAutofit fontScale="90000"/>
          </a:bodyPr>
          <a:lstStyle/>
          <a:p>
            <a:r>
              <a:rPr lang="en-US" sz="4800" b="1" dirty="0">
                <a:solidFill>
                  <a:srgbClr val="FFFFFF"/>
                </a:solidFill>
                <a:latin typeface="Times New Roman"/>
                <a:cs typeface="Times New Roman"/>
              </a:rPr>
              <a:t>References:</a:t>
            </a:r>
            <a:r>
              <a:rPr lang="en-US" sz="5400" b="1" dirty="0">
                <a:solidFill>
                  <a:srgbClr val="FFFFFF"/>
                </a:solidFill>
                <a:latin typeface="Times New Roman"/>
                <a:cs typeface="Times New Roman"/>
              </a:rPr>
              <a:t> </a:t>
            </a:r>
          </a:p>
        </p:txBody>
      </p:sp>
      <p:grpSp>
        <p:nvGrpSpPr>
          <p:cNvPr id="40" name="Group 3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41" name="Rectangle 4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Rectangle 4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68CCB0D0-76A4-14B4-8C43-4C3008BEBA7B}"/>
              </a:ext>
            </a:extLst>
          </p:cNvPr>
          <p:cNvPicPr>
            <a:picLocks noChangeAspect="1"/>
          </p:cNvPicPr>
          <p:nvPr/>
        </p:nvPicPr>
        <p:blipFill rotWithShape="1">
          <a:blip r:embed="rId2"/>
          <a:srcRect l="4129" r="28771" b="2"/>
          <a:stretch/>
        </p:blipFill>
        <p:spPr>
          <a:xfrm>
            <a:off x="5922492" y="666728"/>
            <a:ext cx="5536001" cy="5465791"/>
          </a:xfrm>
          <a:prstGeom prst="rect">
            <a:avLst/>
          </a:prstGeom>
        </p:spPr>
      </p:pic>
    </p:spTree>
    <p:extLst>
      <p:ext uri="{BB962C8B-B14F-4D97-AF65-F5344CB8AC3E}">
        <p14:creationId xmlns:p14="http://schemas.microsoft.com/office/powerpoint/2010/main" val="3208288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6B6318-16B4-8018-0C6B-940C279A96C1}"/>
              </a:ext>
            </a:extLst>
          </p:cNvPr>
          <p:cNvSpPr txBox="1"/>
          <p:nvPr/>
        </p:nvSpPr>
        <p:spPr>
          <a:xfrm>
            <a:off x="1519435" y="858153"/>
            <a:ext cx="9114362" cy="309315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pl-PL" sz="900" dirty="0">
                <a:latin typeface="Times New Roman"/>
                <a:cs typeface="Calibri"/>
              </a:rPr>
              <a:t>1.Apifonica (2023) Braki Kadrowe- Przyczyny, Skutki, Przeciwdziałanie  </a:t>
            </a:r>
            <a:br>
              <a:rPr lang="pl-PL" sz="900" dirty="0">
                <a:latin typeface="Times New Roman"/>
                <a:cs typeface="Calibri"/>
              </a:rPr>
            </a:br>
            <a:r>
              <a:rPr lang="pl-PL" sz="900" dirty="0" err="1">
                <a:latin typeface="Times New Roman"/>
                <a:cs typeface="Calibri"/>
              </a:rPr>
              <a:t>Available</a:t>
            </a:r>
            <a:r>
              <a:rPr lang="pl-PL" sz="900" dirty="0">
                <a:latin typeface="Times New Roman"/>
                <a:cs typeface="Calibri"/>
              </a:rPr>
              <a:t> </a:t>
            </a:r>
            <a:r>
              <a:rPr lang="pl-PL" sz="900" dirty="0" err="1">
                <a:latin typeface="Times New Roman"/>
                <a:cs typeface="Calibri"/>
              </a:rPr>
              <a:t>at</a:t>
            </a:r>
            <a:r>
              <a:rPr lang="pl-PL" sz="900" dirty="0">
                <a:latin typeface="Times New Roman"/>
                <a:cs typeface="Calibri"/>
              </a:rPr>
              <a:t>: </a:t>
            </a:r>
            <a:r>
              <a:rPr lang="pl-PL" sz="900" u="sng" dirty="0">
                <a:solidFill>
                  <a:srgbClr val="0563C1"/>
                </a:solidFill>
                <a:latin typeface="Times New Roman"/>
                <a:cs typeface="Calibri"/>
                <a:hlinkClick r:id="rId2"/>
              </a:rPr>
              <a:t>Prowadź komunikację dowolnym kanałem i na całym świecie | Apifonica</a:t>
            </a:r>
            <a:br>
              <a:rPr lang="pl-PL" sz="900" u="sng" dirty="0">
                <a:latin typeface="Times New Roman"/>
                <a:cs typeface="Calibri"/>
              </a:rPr>
            </a:br>
            <a:r>
              <a:rPr lang="pl-PL" sz="900" dirty="0">
                <a:latin typeface="Times New Roman"/>
                <a:cs typeface="Calibri"/>
              </a:rPr>
              <a:t>(</a:t>
            </a:r>
            <a:r>
              <a:rPr lang="en-GB" sz="900" dirty="0">
                <a:latin typeface="Times New Roman"/>
                <a:cs typeface="Calibri"/>
              </a:rPr>
              <a:t>Accessed</a:t>
            </a:r>
            <a:r>
              <a:rPr lang="pl-PL" sz="900" dirty="0">
                <a:latin typeface="Times New Roman"/>
                <a:cs typeface="Calibri"/>
              </a:rPr>
              <a:t>: 01.06.2023)</a:t>
            </a:r>
            <a:br>
              <a:rPr lang="pl-PL" sz="900" dirty="0">
                <a:latin typeface="Times New Roman"/>
                <a:cs typeface="Calibri"/>
              </a:rPr>
            </a:br>
            <a:endParaRPr lang="pl-PL" sz="900" dirty="0">
              <a:latin typeface="Times New Roman"/>
              <a:cs typeface="Calibri"/>
            </a:endParaRPr>
          </a:p>
          <a:p>
            <a:r>
              <a:rPr lang="pl-PL" sz="900" dirty="0">
                <a:latin typeface="Times New Roman"/>
                <a:cs typeface="Calibri"/>
              </a:rPr>
              <a:t>2.Edays (2020) - </a:t>
            </a:r>
            <a:r>
              <a:rPr lang="pl-PL" sz="900" dirty="0" err="1">
                <a:latin typeface="Times New Roman"/>
                <a:cs typeface="Calibri"/>
              </a:rPr>
              <a:t>What</a:t>
            </a:r>
            <a:r>
              <a:rPr lang="pl-PL" sz="900" dirty="0">
                <a:latin typeface="Times New Roman"/>
                <a:cs typeface="Calibri"/>
              </a:rPr>
              <a:t> </a:t>
            </a:r>
            <a:r>
              <a:rPr lang="pl-PL" sz="900" dirty="0" err="1">
                <a:latin typeface="Times New Roman"/>
                <a:cs typeface="Calibri"/>
              </a:rPr>
              <a:t>is</a:t>
            </a:r>
            <a:r>
              <a:rPr lang="pl-PL" sz="900" dirty="0">
                <a:latin typeface="Times New Roman"/>
                <a:cs typeface="Calibri"/>
              </a:rPr>
              <a:t> </a:t>
            </a:r>
            <a:r>
              <a:rPr lang="pl-PL" sz="900" dirty="0" err="1">
                <a:latin typeface="Times New Roman"/>
                <a:cs typeface="Calibri"/>
              </a:rPr>
              <a:t>understaffing</a:t>
            </a:r>
            <a:r>
              <a:rPr lang="pl-PL" sz="900" dirty="0">
                <a:latin typeface="Times New Roman"/>
                <a:cs typeface="Calibri"/>
              </a:rPr>
              <a:t> and </a:t>
            </a:r>
            <a:r>
              <a:rPr lang="pl-PL" sz="900" dirty="0" err="1">
                <a:latin typeface="Times New Roman"/>
                <a:cs typeface="Calibri"/>
              </a:rPr>
              <a:t>how</a:t>
            </a:r>
            <a:r>
              <a:rPr lang="pl-PL" sz="900" dirty="0">
                <a:latin typeface="Times New Roman"/>
                <a:cs typeface="Calibri"/>
              </a:rPr>
              <a:t> </a:t>
            </a:r>
            <a:r>
              <a:rPr lang="pl-PL" sz="900" dirty="0" err="1">
                <a:latin typeface="Times New Roman"/>
                <a:cs typeface="Calibri"/>
              </a:rPr>
              <a:t>it</a:t>
            </a:r>
            <a:r>
              <a:rPr lang="pl-PL" sz="900" dirty="0">
                <a:latin typeface="Times New Roman"/>
                <a:cs typeface="Calibri"/>
              </a:rPr>
              <a:t> </a:t>
            </a:r>
            <a:r>
              <a:rPr lang="pl-PL" sz="900" dirty="0" err="1">
                <a:latin typeface="Times New Roman"/>
                <a:cs typeface="Calibri"/>
              </a:rPr>
              <a:t>can</a:t>
            </a:r>
            <a:r>
              <a:rPr lang="pl-PL" sz="900" dirty="0">
                <a:latin typeface="Times New Roman"/>
                <a:cs typeface="Calibri"/>
              </a:rPr>
              <a:t> </a:t>
            </a:r>
            <a:r>
              <a:rPr lang="pl-PL" sz="900" dirty="0" err="1">
                <a:latin typeface="Times New Roman"/>
                <a:cs typeface="Calibri"/>
              </a:rPr>
              <a:t>damage</a:t>
            </a:r>
            <a:r>
              <a:rPr lang="pl-PL" sz="900" dirty="0">
                <a:latin typeface="Times New Roman"/>
                <a:cs typeface="Calibri"/>
              </a:rPr>
              <a:t> the </a:t>
            </a:r>
            <a:r>
              <a:rPr lang="pl-PL" sz="900" dirty="0" err="1">
                <a:latin typeface="Times New Roman"/>
                <a:cs typeface="Calibri"/>
              </a:rPr>
              <a:t>organisation</a:t>
            </a:r>
            <a:r>
              <a:rPr lang="pl-PL" sz="900" dirty="0">
                <a:latin typeface="Times New Roman"/>
                <a:cs typeface="Calibri"/>
              </a:rPr>
              <a:t>?</a:t>
            </a:r>
            <a:br>
              <a:rPr lang="pl-PL" sz="900" dirty="0">
                <a:latin typeface="Times New Roman"/>
                <a:cs typeface="Calibri"/>
              </a:rPr>
            </a:br>
            <a:r>
              <a:rPr lang="pl-PL" sz="900" dirty="0" err="1">
                <a:latin typeface="Times New Roman"/>
                <a:cs typeface="Calibri"/>
              </a:rPr>
              <a:t>Available</a:t>
            </a:r>
            <a:r>
              <a:rPr lang="pl-PL" sz="900" dirty="0">
                <a:latin typeface="Times New Roman"/>
                <a:cs typeface="Calibri"/>
              </a:rPr>
              <a:t> </a:t>
            </a:r>
            <a:r>
              <a:rPr lang="pl-PL" sz="900" dirty="0" err="1">
                <a:latin typeface="Times New Roman"/>
                <a:cs typeface="Calibri"/>
              </a:rPr>
              <a:t>at</a:t>
            </a:r>
            <a:r>
              <a:rPr lang="pl-PL" sz="900" dirty="0">
                <a:latin typeface="Times New Roman"/>
                <a:cs typeface="Calibri"/>
              </a:rPr>
              <a:t>: </a:t>
            </a:r>
            <a:r>
              <a:rPr lang="pl-PL" sz="900" u="sng" dirty="0">
                <a:solidFill>
                  <a:srgbClr val="0563C1"/>
                </a:solidFill>
                <a:latin typeface="Times New Roman"/>
                <a:cs typeface="Calibri"/>
                <a:hlinkClick r:id="rId3"/>
              </a:rPr>
              <a:t>What is Understaffing | edays (e-days.com)</a:t>
            </a:r>
            <a:br>
              <a:rPr lang="pl-PL" sz="900" u="sng" dirty="0">
                <a:latin typeface="Times New Roman"/>
                <a:cs typeface="Calibri"/>
              </a:rPr>
            </a:br>
            <a:r>
              <a:rPr lang="pl-PL" sz="900" dirty="0">
                <a:latin typeface="Times New Roman"/>
                <a:cs typeface="Calibri"/>
              </a:rPr>
              <a:t>(Accessed:31.05.2023)</a:t>
            </a:r>
            <a:br>
              <a:rPr lang="pl-PL" sz="900" dirty="0">
                <a:latin typeface="Times New Roman"/>
                <a:cs typeface="Calibri"/>
              </a:rPr>
            </a:br>
            <a:endParaRPr lang="pl-PL" sz="900" dirty="0">
              <a:solidFill>
                <a:srgbClr val="000000"/>
              </a:solidFill>
              <a:latin typeface="Times New Roman"/>
              <a:cs typeface="Calibri"/>
            </a:endParaRPr>
          </a:p>
          <a:p>
            <a:r>
              <a:rPr lang="pl-PL" sz="900" dirty="0">
                <a:solidFill>
                  <a:srgbClr val="2D2D2D"/>
                </a:solidFill>
                <a:latin typeface="Times New Roman"/>
                <a:cs typeface="Times New Roman"/>
              </a:rPr>
              <a:t>3.Indeed </a:t>
            </a:r>
            <a:r>
              <a:rPr lang="pl-PL" sz="900" err="1">
                <a:solidFill>
                  <a:srgbClr val="2D2D2D"/>
                </a:solidFill>
                <a:latin typeface="Times New Roman"/>
                <a:cs typeface="Times New Roman"/>
              </a:rPr>
              <a:t>Editiorial</a:t>
            </a:r>
            <a:r>
              <a:rPr lang="pl-PL" sz="900" dirty="0">
                <a:solidFill>
                  <a:srgbClr val="2D2D2D"/>
                </a:solidFill>
                <a:latin typeface="Times New Roman"/>
                <a:cs typeface="Times New Roman"/>
              </a:rPr>
              <a:t> Team (2023) - 8 </a:t>
            </a:r>
            <a:r>
              <a:rPr lang="pl-PL" sz="900" err="1">
                <a:solidFill>
                  <a:srgbClr val="2D2D2D"/>
                </a:solidFill>
                <a:latin typeface="Times New Roman"/>
                <a:cs typeface="Times New Roman"/>
              </a:rPr>
              <a:t>Advantages</a:t>
            </a:r>
            <a:r>
              <a:rPr lang="pl-PL" sz="900" dirty="0">
                <a:solidFill>
                  <a:srgbClr val="2D2D2D"/>
                </a:solidFill>
                <a:latin typeface="Times New Roman"/>
                <a:cs typeface="Times New Roman"/>
              </a:rPr>
              <a:t> of Using a Team-</a:t>
            </a:r>
            <a:r>
              <a:rPr lang="pl-PL" sz="900" err="1">
                <a:solidFill>
                  <a:srgbClr val="2D2D2D"/>
                </a:solidFill>
                <a:latin typeface="Times New Roman"/>
                <a:cs typeface="Times New Roman"/>
              </a:rPr>
              <a:t>Based</a:t>
            </a:r>
            <a:r>
              <a:rPr lang="pl-PL" sz="900" dirty="0">
                <a:solidFill>
                  <a:srgbClr val="2D2D2D"/>
                </a:solidFill>
                <a:latin typeface="Times New Roman"/>
                <a:cs typeface="Times New Roman"/>
              </a:rPr>
              <a:t> </a:t>
            </a:r>
            <a:r>
              <a:rPr lang="pl-PL" sz="900" err="1">
                <a:solidFill>
                  <a:srgbClr val="2D2D2D"/>
                </a:solidFill>
                <a:latin typeface="Times New Roman"/>
                <a:cs typeface="Times New Roman"/>
              </a:rPr>
              <a:t>Structure</a:t>
            </a:r>
            <a:r>
              <a:rPr lang="pl-PL" sz="900" dirty="0">
                <a:solidFill>
                  <a:srgbClr val="2D2D2D"/>
                </a:solidFill>
                <a:latin typeface="Times New Roman"/>
                <a:cs typeface="Times New Roman"/>
              </a:rPr>
              <a:t> in Business. </a:t>
            </a:r>
            <a:br>
              <a:rPr lang="pl-PL" sz="900" dirty="0">
                <a:latin typeface="Times New Roman"/>
                <a:cs typeface="Times New Roman"/>
              </a:rPr>
            </a:br>
            <a:r>
              <a:rPr lang="en-GB" sz="900" dirty="0">
                <a:solidFill>
                  <a:srgbClr val="2D2D2D"/>
                </a:solidFill>
                <a:latin typeface="Times New Roman"/>
                <a:cs typeface="Times New Roman"/>
              </a:rPr>
              <a:t>Available</a:t>
            </a:r>
            <a:r>
              <a:rPr lang="pl-PL" sz="900" dirty="0">
                <a:solidFill>
                  <a:srgbClr val="2D2D2D"/>
                </a:solidFill>
                <a:latin typeface="Times New Roman"/>
                <a:cs typeface="Times New Roman"/>
              </a:rPr>
              <a:t> </a:t>
            </a:r>
            <a:r>
              <a:rPr lang="pl-PL" sz="900" err="1">
                <a:solidFill>
                  <a:srgbClr val="2D2D2D"/>
                </a:solidFill>
                <a:latin typeface="Times New Roman"/>
                <a:cs typeface="Times New Roman"/>
              </a:rPr>
              <a:t>at</a:t>
            </a:r>
            <a:r>
              <a:rPr lang="pl-PL" sz="900" dirty="0">
                <a:solidFill>
                  <a:srgbClr val="2D2D2D"/>
                </a:solidFill>
                <a:latin typeface="Times New Roman"/>
                <a:cs typeface="Times New Roman"/>
              </a:rPr>
              <a:t>: </a:t>
            </a:r>
            <a:r>
              <a:rPr lang="pl-PL" sz="900" u="sng" dirty="0">
                <a:solidFill>
                  <a:srgbClr val="0563C1"/>
                </a:solidFill>
                <a:latin typeface="Times New Roman"/>
                <a:cs typeface="Calibri"/>
                <a:hlinkClick r:id="rId4"/>
              </a:rPr>
              <a:t>8 Advantages of Using a Team-Based Structure in Business | Indeed.com</a:t>
            </a:r>
            <a:br>
              <a:rPr lang="pl-PL" sz="900" u="sng" dirty="0">
                <a:latin typeface="Times New Roman"/>
                <a:cs typeface="Calibri"/>
              </a:rPr>
            </a:br>
            <a:r>
              <a:rPr lang="pl-PL" sz="900" dirty="0">
                <a:latin typeface="Times New Roman"/>
                <a:cs typeface="Calibri"/>
              </a:rPr>
              <a:t>(</a:t>
            </a:r>
            <a:r>
              <a:rPr lang="pl-PL" sz="900" err="1">
                <a:latin typeface="Times New Roman"/>
                <a:cs typeface="Calibri"/>
              </a:rPr>
              <a:t>Accessed</a:t>
            </a:r>
            <a:r>
              <a:rPr lang="pl-PL" sz="900" dirty="0">
                <a:latin typeface="Times New Roman"/>
                <a:cs typeface="Calibri"/>
              </a:rPr>
              <a:t>: 01.06.2023)</a:t>
            </a:r>
            <a:br>
              <a:rPr lang="pl-PL" sz="900" dirty="0">
                <a:latin typeface="Times New Roman"/>
                <a:cs typeface="Calibri"/>
              </a:rPr>
            </a:br>
            <a:endParaRPr lang="pl-PL" sz="900" u="sng" dirty="0">
              <a:solidFill>
                <a:srgbClr val="0563C1"/>
              </a:solidFill>
              <a:latin typeface="Times New Roman"/>
              <a:cs typeface="Calibri"/>
            </a:endParaRPr>
          </a:p>
          <a:p>
            <a:r>
              <a:rPr lang="pl-PL" sz="900" dirty="0">
                <a:latin typeface="Times New Roman"/>
                <a:cs typeface="Calibri"/>
              </a:rPr>
              <a:t> 4.Irina </a:t>
            </a:r>
            <a:r>
              <a:rPr lang="pl-PL" sz="900" err="1">
                <a:latin typeface="Times New Roman"/>
                <a:cs typeface="Calibri"/>
              </a:rPr>
              <a:t>Viter</a:t>
            </a:r>
            <a:r>
              <a:rPr lang="pl-PL" sz="900" dirty="0">
                <a:latin typeface="Times New Roman"/>
                <a:cs typeface="Calibri"/>
              </a:rPr>
              <a:t> (2022)-</a:t>
            </a:r>
            <a:r>
              <a:rPr lang="pl-PL" sz="900" b="1" dirty="0">
                <a:latin typeface="Times New Roman"/>
                <a:cs typeface="Calibri"/>
              </a:rPr>
              <a:t> </a:t>
            </a:r>
            <a:r>
              <a:rPr lang="pl-PL" sz="900" dirty="0">
                <a:latin typeface="Times New Roman"/>
                <a:cs typeface="Times New Roman"/>
              </a:rPr>
              <a:t>Human Resource Planning </a:t>
            </a:r>
            <a:r>
              <a:rPr lang="pl-PL" sz="900" err="1">
                <a:latin typeface="Times New Roman"/>
                <a:cs typeface="Times New Roman"/>
              </a:rPr>
              <a:t>Done</a:t>
            </a:r>
            <a:r>
              <a:rPr lang="pl-PL" sz="900" dirty="0">
                <a:latin typeface="Times New Roman"/>
                <a:cs typeface="Times New Roman"/>
              </a:rPr>
              <a:t> Right: A Step-by-Step Guide. </a:t>
            </a:r>
            <a:endParaRPr lang="pl-PL" sz="900" u="sng" dirty="0">
              <a:solidFill>
                <a:srgbClr val="0563C1"/>
              </a:solidFill>
              <a:latin typeface="Times New Roman"/>
              <a:cs typeface="Calibri"/>
            </a:endParaRPr>
          </a:p>
          <a:p>
            <a:r>
              <a:rPr lang="pl-PL" sz="900" err="1">
                <a:latin typeface="Times New Roman"/>
                <a:cs typeface="Times New Roman"/>
              </a:rPr>
              <a:t>Available</a:t>
            </a:r>
            <a:r>
              <a:rPr lang="pl-PL" sz="900" dirty="0">
                <a:latin typeface="Times New Roman"/>
                <a:cs typeface="Times New Roman"/>
              </a:rPr>
              <a:t> </a:t>
            </a:r>
            <a:r>
              <a:rPr lang="pl-PL" sz="900" err="1">
                <a:latin typeface="Times New Roman"/>
                <a:cs typeface="Times New Roman"/>
              </a:rPr>
              <a:t>at</a:t>
            </a:r>
            <a:r>
              <a:rPr lang="pl-PL" sz="900" dirty="0">
                <a:latin typeface="Times New Roman"/>
                <a:cs typeface="Times New Roman"/>
              </a:rPr>
              <a:t>:</a:t>
            </a:r>
            <a:r>
              <a:rPr lang="pl-PL" sz="900" u="sng" dirty="0">
                <a:latin typeface="Times New Roman"/>
                <a:cs typeface="Calibri"/>
                <a:hlinkClick r:id="rId5">
                  <a:extLst>
                    <a:ext uri="{A12FA001-AC4F-418D-AE19-62706E023703}">
                      <ahyp:hlinkClr xmlns:ahyp="http://schemas.microsoft.com/office/drawing/2018/hyperlinkcolor" val="tx"/>
                    </a:ext>
                  </a:extLst>
                </a:hlinkClick>
              </a:rPr>
              <a:t>Human Resource Planning Done Right: A Step-by-Step Guide | Runn</a:t>
            </a:r>
            <a:br>
              <a:rPr lang="pl-PL" sz="900" u="sng" dirty="0">
                <a:latin typeface="Times New Roman"/>
                <a:cs typeface="Calibri"/>
              </a:rPr>
            </a:br>
            <a:r>
              <a:rPr lang="pl-PL" sz="900" dirty="0">
                <a:latin typeface="Times New Roman"/>
                <a:cs typeface="Calibri"/>
              </a:rPr>
              <a:t>(Accessed:31.05.2023)</a:t>
            </a:r>
            <a:endParaRPr lang="pl-PL" sz="900" u="sng" dirty="0">
              <a:solidFill>
                <a:srgbClr val="0563C1"/>
              </a:solidFill>
              <a:latin typeface="Times New Roman"/>
              <a:cs typeface="Calibri"/>
            </a:endParaRPr>
          </a:p>
          <a:p>
            <a:endParaRPr lang="pl-PL" sz="900" dirty="0">
              <a:latin typeface="Times New Roman"/>
              <a:cs typeface="Calibri"/>
            </a:endParaRPr>
          </a:p>
          <a:p>
            <a:r>
              <a:rPr lang="pl-PL" sz="900" dirty="0">
                <a:latin typeface="Times New Roman"/>
                <a:cs typeface="Calibri"/>
              </a:rPr>
              <a:t> 5.Pictures </a:t>
            </a:r>
            <a:r>
              <a:rPr lang="pl-PL" sz="900" err="1">
                <a:latin typeface="Times New Roman"/>
                <a:cs typeface="Calibri"/>
              </a:rPr>
              <a:t>used</a:t>
            </a:r>
            <a:r>
              <a:rPr lang="pl-PL" sz="900" dirty="0">
                <a:latin typeface="Times New Roman"/>
                <a:cs typeface="Calibri"/>
              </a:rPr>
              <a:t> in the </a:t>
            </a:r>
            <a:r>
              <a:rPr lang="pl-PL" sz="900" err="1">
                <a:latin typeface="Times New Roman"/>
                <a:cs typeface="Calibri"/>
              </a:rPr>
              <a:t>presentation</a:t>
            </a:r>
            <a:r>
              <a:rPr lang="pl-PL" sz="900" dirty="0">
                <a:latin typeface="Times New Roman"/>
                <a:cs typeface="Calibri"/>
              </a:rPr>
              <a:t> </a:t>
            </a:r>
            <a:r>
              <a:rPr lang="pl-PL" sz="900" err="1">
                <a:latin typeface="Times New Roman"/>
                <a:cs typeface="Calibri"/>
              </a:rPr>
              <a:t>are</a:t>
            </a:r>
            <a:r>
              <a:rPr lang="pl-PL" sz="900" dirty="0">
                <a:latin typeface="Times New Roman"/>
                <a:cs typeface="Calibri"/>
              </a:rPr>
              <a:t> </a:t>
            </a:r>
            <a:r>
              <a:rPr lang="pl-PL" sz="900" err="1">
                <a:latin typeface="Times New Roman"/>
                <a:cs typeface="Calibri"/>
              </a:rPr>
              <a:t>sourced</a:t>
            </a:r>
            <a:r>
              <a:rPr lang="pl-PL" sz="900" dirty="0">
                <a:latin typeface="Times New Roman"/>
                <a:cs typeface="Calibri"/>
              </a:rPr>
              <a:t> from the </a:t>
            </a:r>
            <a:r>
              <a:rPr lang="pl-PL" sz="900" err="1">
                <a:latin typeface="Times New Roman"/>
                <a:cs typeface="Calibri"/>
              </a:rPr>
              <a:t>Cafe</a:t>
            </a:r>
            <a:r>
              <a:rPr lang="pl-PL" sz="900" dirty="0">
                <a:latin typeface="Times New Roman"/>
                <a:cs typeface="Calibri"/>
              </a:rPr>
              <a:t> </a:t>
            </a:r>
            <a:r>
              <a:rPr lang="pl-PL" sz="900" err="1">
                <a:latin typeface="Times New Roman"/>
                <a:cs typeface="Calibri"/>
              </a:rPr>
              <a:t>Website</a:t>
            </a:r>
            <a:r>
              <a:rPr lang="pl-PL" sz="900" dirty="0">
                <a:latin typeface="Times New Roman"/>
                <a:cs typeface="Calibri"/>
              </a:rPr>
              <a:t>:</a:t>
            </a:r>
            <a:br>
              <a:rPr lang="pl-PL" sz="900" dirty="0">
                <a:latin typeface="Times New Roman"/>
                <a:cs typeface="Calibri"/>
              </a:rPr>
            </a:br>
            <a:r>
              <a:rPr lang="pl-PL" sz="900" err="1">
                <a:latin typeface="Times New Roman"/>
                <a:cs typeface="Calibri"/>
              </a:rPr>
              <a:t>Available</a:t>
            </a:r>
            <a:r>
              <a:rPr lang="pl-PL" sz="900" dirty="0">
                <a:latin typeface="Times New Roman"/>
                <a:cs typeface="Calibri"/>
              </a:rPr>
              <a:t> </a:t>
            </a:r>
            <a:r>
              <a:rPr lang="pl-PL" sz="900" err="1">
                <a:latin typeface="Times New Roman"/>
                <a:cs typeface="Calibri"/>
              </a:rPr>
              <a:t>at</a:t>
            </a:r>
            <a:r>
              <a:rPr lang="pl-PL" sz="900" dirty="0">
                <a:latin typeface="Times New Roman"/>
                <a:cs typeface="Calibri"/>
              </a:rPr>
              <a:t>: </a:t>
            </a:r>
            <a:r>
              <a:rPr lang="pl-PL" sz="900" u="sng" dirty="0">
                <a:solidFill>
                  <a:srgbClr val="0563C1"/>
                </a:solidFill>
                <a:latin typeface="Times New Roman"/>
                <a:cs typeface="Calibri"/>
                <a:hlinkClick r:id="rId6"/>
              </a:rPr>
              <a:t>Pastry Shop | Millefoglie Italian Coffee &amp; Pastry | Wales</a:t>
            </a:r>
            <a:r>
              <a:rPr lang="pl-PL" sz="900" dirty="0">
                <a:latin typeface="Times New Roman"/>
                <a:cs typeface="Calibri"/>
              </a:rPr>
              <a:t> </a:t>
            </a:r>
            <a:br>
              <a:rPr lang="pl-PL" sz="900" dirty="0">
                <a:latin typeface="Times New Roman"/>
                <a:cs typeface="Calibri"/>
              </a:rPr>
            </a:br>
            <a:r>
              <a:rPr lang="pl-PL" sz="900" dirty="0">
                <a:latin typeface="Times New Roman"/>
                <a:cs typeface="Calibri"/>
              </a:rPr>
              <a:t>(</a:t>
            </a:r>
            <a:r>
              <a:rPr lang="pl-PL" sz="900" err="1">
                <a:latin typeface="Times New Roman"/>
                <a:cs typeface="Calibri"/>
              </a:rPr>
              <a:t>Accessed</a:t>
            </a:r>
            <a:r>
              <a:rPr lang="pl-PL" sz="900" dirty="0">
                <a:latin typeface="Times New Roman"/>
                <a:cs typeface="Calibri"/>
              </a:rPr>
              <a:t>: 29.05.2023)</a:t>
            </a:r>
            <a:endParaRPr lang="pl-PL" sz="900" u="sng" dirty="0">
              <a:solidFill>
                <a:srgbClr val="0563C1"/>
              </a:solidFill>
              <a:latin typeface="Times New Roman"/>
              <a:cs typeface="Calibri"/>
            </a:endParaRPr>
          </a:p>
          <a:p>
            <a:endParaRPr lang="pl-PL" sz="900" dirty="0">
              <a:latin typeface="Times New Roman"/>
              <a:cs typeface="Calibri"/>
            </a:endParaRPr>
          </a:p>
          <a:p>
            <a:br>
              <a:rPr lang="pl-PL" sz="825" u="sng" dirty="0">
                <a:latin typeface="Calibri"/>
                <a:cs typeface="Calibri"/>
              </a:rPr>
            </a:br>
            <a:endParaRPr lang="pl-PL" sz="825" u="sng">
              <a:solidFill>
                <a:srgbClr val="0563C1"/>
              </a:solidFill>
              <a:latin typeface="Calibri"/>
              <a:cs typeface="Calibri"/>
            </a:endParaRPr>
          </a:p>
        </p:txBody>
      </p:sp>
    </p:spTree>
    <p:extLst>
      <p:ext uri="{BB962C8B-B14F-4D97-AF65-F5344CB8AC3E}">
        <p14:creationId xmlns:p14="http://schemas.microsoft.com/office/powerpoint/2010/main" val="496713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DE53A8-6222-1CC1-8B36-B1F6896B857F}"/>
              </a:ext>
            </a:extLst>
          </p:cNvPr>
          <p:cNvSpPr>
            <a:spLocks noGrp="1"/>
          </p:cNvSpPr>
          <p:nvPr>
            <p:ph idx="1"/>
          </p:nvPr>
        </p:nvSpPr>
        <p:spPr>
          <a:xfrm>
            <a:off x="1666450" y="1066410"/>
            <a:ext cx="8372901" cy="4423563"/>
          </a:xfrm>
        </p:spPr>
        <p:txBody>
          <a:bodyPr vert="horz" lIns="68580" tIns="34290" rIns="68580" bIns="34290" rtlCol="0" anchor="t">
            <a:normAutofit/>
          </a:bodyPr>
          <a:lstStyle/>
          <a:p>
            <a:pPr marL="0" indent="0">
              <a:lnSpc>
                <a:spcPct val="100000"/>
              </a:lnSpc>
              <a:spcBef>
                <a:spcPts val="0"/>
              </a:spcBef>
              <a:buNone/>
            </a:pPr>
            <a:r>
              <a:rPr lang="pl-PL" sz="900" dirty="0">
                <a:latin typeface="Times New Roman"/>
                <a:cs typeface="Times New Roman"/>
              </a:rPr>
              <a:t>6.Stephen </a:t>
            </a:r>
            <a:r>
              <a:rPr lang="pl-PL" sz="900" dirty="0" err="1">
                <a:latin typeface="Times New Roman"/>
                <a:cs typeface="Times New Roman"/>
              </a:rPr>
              <a:t>R.Tiller</a:t>
            </a:r>
            <a:r>
              <a:rPr lang="pl-PL" sz="900" dirty="0">
                <a:latin typeface="Times New Roman"/>
                <a:cs typeface="Times New Roman"/>
              </a:rPr>
              <a:t>, (2012) </a:t>
            </a:r>
            <a:r>
              <a:rPr lang="pl-PL" sz="900" dirty="0" err="1">
                <a:latin typeface="Times New Roman"/>
                <a:cs typeface="Times New Roman"/>
              </a:rPr>
              <a:t>Organizational</a:t>
            </a:r>
            <a:r>
              <a:rPr lang="pl-PL" sz="900" dirty="0">
                <a:latin typeface="Times New Roman"/>
                <a:cs typeface="Times New Roman"/>
              </a:rPr>
              <a:t> </a:t>
            </a:r>
            <a:r>
              <a:rPr lang="pl-PL" sz="900" dirty="0" err="1">
                <a:latin typeface="Times New Roman"/>
                <a:cs typeface="Times New Roman"/>
              </a:rPr>
              <a:t>Structure</a:t>
            </a:r>
            <a:r>
              <a:rPr lang="pl-PL" sz="900" dirty="0">
                <a:latin typeface="Times New Roman"/>
                <a:cs typeface="Times New Roman"/>
              </a:rPr>
              <a:t> and Management Systems. </a:t>
            </a:r>
            <a:br>
              <a:rPr lang="pl-PL" sz="900" dirty="0">
                <a:latin typeface="Times New Roman"/>
                <a:cs typeface="Times New Roman"/>
              </a:rPr>
            </a:br>
            <a:r>
              <a:rPr lang="pl-PL" sz="900" dirty="0" err="1">
                <a:latin typeface="Times New Roman"/>
                <a:cs typeface="Times New Roman"/>
              </a:rPr>
              <a:t>Available</a:t>
            </a:r>
            <a:r>
              <a:rPr lang="pl-PL" sz="900" dirty="0">
                <a:latin typeface="Times New Roman"/>
                <a:cs typeface="Times New Roman"/>
              </a:rPr>
              <a:t> </a:t>
            </a:r>
            <a:r>
              <a:rPr lang="pl-PL" sz="900" dirty="0" err="1">
                <a:latin typeface="Times New Roman"/>
                <a:cs typeface="Times New Roman"/>
              </a:rPr>
              <a:t>at</a:t>
            </a:r>
            <a:r>
              <a:rPr lang="pl-PL" sz="900" dirty="0">
                <a:latin typeface="Times New Roman"/>
                <a:cs typeface="Times New Roman"/>
              </a:rPr>
              <a:t>: </a:t>
            </a:r>
            <a:r>
              <a:rPr lang="pl-PL" sz="900" u="sng" dirty="0">
                <a:solidFill>
                  <a:srgbClr val="0563C1"/>
                </a:solidFill>
                <a:latin typeface="Times New Roman"/>
                <a:cs typeface="Times New Roman"/>
                <a:hlinkClick r:id="rId2"/>
              </a:rPr>
              <a:t>Organizational Structure and Management Systems | Leadership and Management in Engineering | Vol 12, No 1 (ascelibrary.org)</a:t>
            </a:r>
            <a:br>
              <a:rPr lang="pl-PL" sz="900" u="sng" dirty="0">
                <a:solidFill>
                  <a:srgbClr val="0563C1"/>
                </a:solidFill>
                <a:latin typeface="Times New Roman"/>
                <a:cs typeface="Times New Roman"/>
              </a:rPr>
            </a:br>
            <a:r>
              <a:rPr lang="pl-PL" sz="900" u="sng" dirty="0">
                <a:solidFill>
                  <a:srgbClr val="0563C1"/>
                </a:solidFill>
                <a:latin typeface="Times New Roman"/>
                <a:cs typeface="Times New Roman"/>
              </a:rPr>
              <a:t>(</a:t>
            </a:r>
            <a:r>
              <a:rPr lang="pl-PL" sz="900" dirty="0" err="1">
                <a:latin typeface="Times New Roman"/>
                <a:cs typeface="Times New Roman"/>
              </a:rPr>
              <a:t>Accessed</a:t>
            </a:r>
            <a:r>
              <a:rPr lang="pl-PL" sz="900" dirty="0">
                <a:latin typeface="Times New Roman"/>
                <a:cs typeface="Times New Roman"/>
              </a:rPr>
              <a:t>: 30.05.2023)</a:t>
            </a:r>
            <a:endParaRPr lang="en-US" sz="900">
              <a:latin typeface="Times New Roman"/>
              <a:cs typeface="Times New Roman"/>
            </a:endParaRPr>
          </a:p>
          <a:p>
            <a:pPr marL="214313" indent="-214313">
              <a:lnSpc>
                <a:spcPct val="100000"/>
              </a:lnSpc>
              <a:spcBef>
                <a:spcPts val="0"/>
              </a:spcBef>
              <a:buFont typeface="Arial,Sans-Serif"/>
              <a:buChar char="•"/>
            </a:pPr>
            <a:endParaRPr lang="pl-PL" sz="900" dirty="0">
              <a:latin typeface="Times New Roman"/>
              <a:cs typeface="Times New Roman"/>
            </a:endParaRPr>
          </a:p>
          <a:p>
            <a:pPr marL="0" indent="0">
              <a:lnSpc>
                <a:spcPct val="100000"/>
              </a:lnSpc>
              <a:spcBef>
                <a:spcPts val="0"/>
              </a:spcBef>
              <a:buNone/>
            </a:pPr>
            <a:r>
              <a:rPr lang="pl-PL" sz="900" dirty="0">
                <a:latin typeface="Times New Roman"/>
                <a:cs typeface="Times New Roman"/>
              </a:rPr>
              <a:t>7.</a:t>
            </a:r>
            <a:r>
              <a:rPr lang="pl-PL" sz="900" dirty="0">
                <a:solidFill>
                  <a:srgbClr val="0F0F0F"/>
                </a:solidFill>
                <a:latin typeface="Times New Roman"/>
                <a:cs typeface="Times New Roman"/>
              </a:rPr>
              <a:t>Steve </a:t>
            </a:r>
            <a:r>
              <a:rPr lang="pl-PL" sz="900" err="1">
                <a:solidFill>
                  <a:srgbClr val="0F0F0F"/>
                </a:solidFill>
                <a:latin typeface="Times New Roman"/>
                <a:cs typeface="Times New Roman"/>
              </a:rPr>
              <a:t>Jobs</a:t>
            </a:r>
            <a:r>
              <a:rPr lang="pl-PL" sz="900" dirty="0">
                <a:solidFill>
                  <a:srgbClr val="0F0F0F"/>
                </a:solidFill>
                <a:latin typeface="Times New Roman"/>
                <a:cs typeface="Times New Roman"/>
              </a:rPr>
              <a:t> &amp; Bill Gates interview (2007) </a:t>
            </a:r>
            <a:br>
              <a:rPr lang="pl-PL" sz="900" dirty="0">
                <a:solidFill>
                  <a:srgbClr val="0F0F0F"/>
                </a:solidFill>
                <a:latin typeface="Times New Roman"/>
                <a:cs typeface="Times New Roman"/>
              </a:rPr>
            </a:br>
            <a:r>
              <a:rPr lang="pl-PL" sz="900" err="1">
                <a:solidFill>
                  <a:srgbClr val="0F0F0F"/>
                </a:solidFill>
                <a:latin typeface="Times New Roman"/>
                <a:cs typeface="Times New Roman"/>
              </a:rPr>
              <a:t>Available</a:t>
            </a:r>
            <a:r>
              <a:rPr lang="pl-PL" sz="900" dirty="0">
                <a:solidFill>
                  <a:srgbClr val="0F0F0F"/>
                </a:solidFill>
                <a:latin typeface="Times New Roman"/>
                <a:cs typeface="Times New Roman"/>
              </a:rPr>
              <a:t> </a:t>
            </a:r>
            <a:r>
              <a:rPr lang="pl-PL" sz="900" err="1">
                <a:solidFill>
                  <a:srgbClr val="0F0F0F"/>
                </a:solidFill>
                <a:latin typeface="Times New Roman"/>
                <a:cs typeface="Times New Roman"/>
              </a:rPr>
              <a:t>at</a:t>
            </a:r>
            <a:r>
              <a:rPr lang="pl-PL" sz="900" dirty="0">
                <a:solidFill>
                  <a:srgbClr val="0F0F0F"/>
                </a:solidFill>
                <a:latin typeface="Times New Roman"/>
                <a:cs typeface="Times New Roman"/>
              </a:rPr>
              <a:t>: </a:t>
            </a:r>
            <a:r>
              <a:rPr lang="pl-PL" sz="900" u="sng" dirty="0">
                <a:solidFill>
                  <a:srgbClr val="0563C1"/>
                </a:solidFill>
                <a:latin typeface="Times New Roman"/>
                <a:cs typeface="Times New Roman"/>
                <a:hlinkClick r:id="rId3"/>
              </a:rPr>
              <a:t>(6) Steve Jobs &amp; Bill Gates interview 2007 - YouTube</a:t>
            </a:r>
            <a:r>
              <a:rPr lang="pl-PL" sz="900" dirty="0">
                <a:solidFill>
                  <a:srgbClr val="0F0F0F"/>
                </a:solidFill>
                <a:latin typeface="Times New Roman"/>
                <a:cs typeface="Times New Roman"/>
              </a:rPr>
              <a:t> </a:t>
            </a:r>
            <a:br>
              <a:rPr lang="pl-PL" sz="900" dirty="0">
                <a:solidFill>
                  <a:srgbClr val="0F0F0F"/>
                </a:solidFill>
                <a:latin typeface="Times New Roman"/>
                <a:cs typeface="Times New Roman"/>
              </a:rPr>
            </a:br>
            <a:r>
              <a:rPr lang="pl-PL" sz="900" dirty="0">
                <a:solidFill>
                  <a:srgbClr val="0F0F0F"/>
                </a:solidFill>
                <a:latin typeface="Times New Roman"/>
                <a:cs typeface="Times New Roman"/>
              </a:rPr>
              <a:t>(Accessed:31.05.2023)</a:t>
            </a:r>
            <a:br>
              <a:rPr lang="pl-PL" sz="900" dirty="0">
                <a:solidFill>
                  <a:srgbClr val="0F0F0F"/>
                </a:solidFill>
                <a:latin typeface="Times New Roman"/>
                <a:cs typeface="Times New Roman"/>
              </a:rPr>
            </a:br>
            <a:br>
              <a:rPr lang="pl-PL" sz="900" dirty="0">
                <a:solidFill>
                  <a:srgbClr val="0F0F0F"/>
                </a:solidFill>
                <a:latin typeface="Times New Roman"/>
                <a:cs typeface="Times New Roman"/>
              </a:rPr>
            </a:br>
            <a:r>
              <a:rPr lang="pl-PL" sz="900" dirty="0">
                <a:solidFill>
                  <a:srgbClr val="0F0F0F"/>
                </a:solidFill>
                <a:latin typeface="Times New Roman"/>
                <a:cs typeface="Times New Roman"/>
              </a:rPr>
              <a:t>8.</a:t>
            </a:r>
            <a:r>
              <a:rPr lang="pl-PL" sz="900" dirty="0">
                <a:latin typeface="Times New Roman"/>
                <a:cs typeface="Times New Roman"/>
              </a:rPr>
              <a:t>Workservice (2017) -Jak brak </a:t>
            </a:r>
            <a:r>
              <a:rPr lang="pl-PL" sz="900" err="1">
                <a:latin typeface="Times New Roman"/>
                <a:cs typeface="Times New Roman"/>
              </a:rPr>
              <a:t>pracownikow</a:t>
            </a:r>
            <a:r>
              <a:rPr lang="pl-PL" sz="900" dirty="0">
                <a:latin typeface="Times New Roman"/>
                <a:cs typeface="Times New Roman"/>
              </a:rPr>
              <a:t> wpływa na hamowanie rozwoju firmy? </a:t>
            </a:r>
            <a:br>
              <a:rPr lang="pl-PL" sz="900" dirty="0">
                <a:latin typeface="Times New Roman"/>
                <a:cs typeface="Times New Roman"/>
              </a:rPr>
            </a:br>
            <a:r>
              <a:rPr lang="pl-PL" sz="900" err="1">
                <a:latin typeface="Times New Roman"/>
                <a:cs typeface="Times New Roman"/>
              </a:rPr>
              <a:t>Available</a:t>
            </a:r>
            <a:r>
              <a:rPr lang="pl-PL" sz="900" dirty="0">
                <a:latin typeface="Times New Roman"/>
                <a:cs typeface="Times New Roman"/>
              </a:rPr>
              <a:t> </a:t>
            </a:r>
            <a:r>
              <a:rPr lang="pl-PL" sz="900" err="1">
                <a:latin typeface="Times New Roman"/>
                <a:cs typeface="Times New Roman"/>
              </a:rPr>
              <a:t>at</a:t>
            </a:r>
            <a:r>
              <a:rPr lang="pl-PL" sz="900" dirty="0">
                <a:latin typeface="Times New Roman"/>
                <a:cs typeface="Times New Roman"/>
              </a:rPr>
              <a:t>: </a:t>
            </a:r>
            <a:r>
              <a:rPr lang="pl-PL" sz="900" u="sng" dirty="0">
                <a:solidFill>
                  <a:srgbClr val="0563C1"/>
                </a:solidFill>
                <a:latin typeface="Times New Roman"/>
                <a:cs typeface="Times New Roman"/>
                <a:hlinkClick r:id="rId4"/>
              </a:rPr>
              <a:t>Jak brak pracowników wpływa na hamowanie rozwoju firmy - Pro4work karta pobytu Wrocław, Legnica, Wałbrzych, Opole</a:t>
            </a:r>
            <a:br>
              <a:rPr lang="pl-PL" sz="900" u="sng" dirty="0">
                <a:solidFill>
                  <a:srgbClr val="0563C1"/>
                </a:solidFill>
                <a:latin typeface="Times New Roman"/>
                <a:cs typeface="Times New Roman"/>
              </a:rPr>
            </a:br>
            <a:r>
              <a:rPr lang="pl-PL" sz="900" u="sng" dirty="0">
                <a:solidFill>
                  <a:srgbClr val="0563C1"/>
                </a:solidFill>
                <a:latin typeface="Times New Roman"/>
                <a:cs typeface="Times New Roman"/>
              </a:rPr>
              <a:t>(Accessed:31.05.2023) </a:t>
            </a:r>
            <a:br>
              <a:rPr lang="pl-PL" sz="900" u="sng" dirty="0">
                <a:solidFill>
                  <a:srgbClr val="0563C1"/>
                </a:solidFill>
                <a:latin typeface="Times New Roman"/>
                <a:cs typeface="Times New Roman"/>
              </a:rPr>
            </a:br>
            <a:br>
              <a:rPr lang="pl-PL" sz="900" u="sng" dirty="0">
                <a:solidFill>
                  <a:srgbClr val="0563C1"/>
                </a:solidFill>
                <a:latin typeface="Times New Roman"/>
                <a:cs typeface="Times New Roman"/>
              </a:rPr>
            </a:br>
            <a:r>
              <a:rPr lang="pl-PL" sz="900" u="sng" dirty="0">
                <a:solidFill>
                  <a:srgbClr val="0563C1"/>
                </a:solidFill>
                <a:latin typeface="Times New Roman"/>
                <a:cs typeface="Times New Roman"/>
              </a:rPr>
              <a:t>9.</a:t>
            </a:r>
            <a:r>
              <a:rPr lang="pl-PL" sz="900" dirty="0">
                <a:latin typeface="Times New Roman"/>
                <a:cs typeface="Calibri"/>
              </a:rPr>
              <a:t>World and </a:t>
            </a:r>
            <a:r>
              <a:rPr lang="pl-PL" sz="900" err="1">
                <a:latin typeface="Times New Roman"/>
                <a:cs typeface="Calibri"/>
              </a:rPr>
              <a:t>Health</a:t>
            </a:r>
            <a:r>
              <a:rPr lang="pl-PL" sz="900" dirty="0">
                <a:latin typeface="Times New Roman"/>
                <a:cs typeface="Calibri"/>
              </a:rPr>
              <a:t> Organization (2021) -</a:t>
            </a:r>
            <a:r>
              <a:rPr lang="pl-PL" sz="900" err="1">
                <a:latin typeface="Times New Roman"/>
                <a:cs typeface="Calibri"/>
              </a:rPr>
              <a:t>Long</a:t>
            </a:r>
            <a:r>
              <a:rPr lang="pl-PL" sz="900" dirty="0">
                <a:latin typeface="Times New Roman"/>
                <a:cs typeface="Calibri"/>
              </a:rPr>
              <a:t> </a:t>
            </a:r>
            <a:r>
              <a:rPr lang="pl-PL" sz="900" err="1">
                <a:latin typeface="Times New Roman"/>
                <a:cs typeface="Calibri"/>
              </a:rPr>
              <a:t>working</a:t>
            </a:r>
            <a:r>
              <a:rPr lang="pl-PL" sz="900" dirty="0">
                <a:latin typeface="Times New Roman"/>
                <a:cs typeface="Calibri"/>
              </a:rPr>
              <a:t> </a:t>
            </a:r>
            <a:r>
              <a:rPr lang="pl-PL" sz="900" err="1">
                <a:latin typeface="Times New Roman"/>
                <a:cs typeface="Calibri"/>
              </a:rPr>
              <a:t>hours</a:t>
            </a:r>
            <a:r>
              <a:rPr lang="pl-PL" sz="900" dirty="0">
                <a:latin typeface="Times New Roman"/>
                <a:cs typeface="Calibri"/>
              </a:rPr>
              <a:t> </a:t>
            </a:r>
            <a:r>
              <a:rPr lang="pl-PL" sz="900" err="1">
                <a:latin typeface="Times New Roman"/>
                <a:cs typeface="Calibri"/>
              </a:rPr>
              <a:t>increasing</a:t>
            </a:r>
            <a:r>
              <a:rPr lang="pl-PL" sz="900" dirty="0">
                <a:latin typeface="Times New Roman"/>
                <a:cs typeface="Calibri"/>
              </a:rPr>
              <a:t> </a:t>
            </a:r>
            <a:r>
              <a:rPr lang="pl-PL" sz="900" err="1">
                <a:latin typeface="Times New Roman"/>
                <a:cs typeface="Calibri"/>
              </a:rPr>
              <a:t>deaths</a:t>
            </a:r>
            <a:r>
              <a:rPr lang="pl-PL" sz="900" dirty="0">
                <a:latin typeface="Times New Roman"/>
                <a:cs typeface="Calibri"/>
              </a:rPr>
              <a:t> from </a:t>
            </a:r>
            <a:r>
              <a:rPr lang="pl-PL" sz="900" err="1">
                <a:latin typeface="Times New Roman"/>
                <a:cs typeface="Calibri"/>
              </a:rPr>
              <a:t>heart</a:t>
            </a:r>
            <a:r>
              <a:rPr lang="pl-PL" sz="900" dirty="0">
                <a:latin typeface="Times New Roman"/>
                <a:cs typeface="Calibri"/>
              </a:rPr>
              <a:t> </a:t>
            </a:r>
            <a:r>
              <a:rPr lang="pl-PL" sz="900" err="1">
                <a:latin typeface="Times New Roman"/>
                <a:cs typeface="Calibri"/>
              </a:rPr>
              <a:t>disease</a:t>
            </a:r>
            <a:r>
              <a:rPr lang="pl-PL" sz="900" dirty="0">
                <a:latin typeface="Times New Roman"/>
                <a:cs typeface="Calibri"/>
              </a:rPr>
              <a:t> and </a:t>
            </a:r>
            <a:r>
              <a:rPr lang="pl-PL" sz="900" err="1">
                <a:latin typeface="Times New Roman"/>
                <a:cs typeface="Calibri"/>
              </a:rPr>
              <a:t>stroke</a:t>
            </a:r>
            <a:br>
              <a:rPr lang="pl-PL" sz="900" dirty="0">
                <a:latin typeface="Times New Roman"/>
                <a:cs typeface="Calibri"/>
              </a:rPr>
            </a:br>
            <a:r>
              <a:rPr lang="pl-PL" sz="900" err="1">
                <a:latin typeface="Times New Roman"/>
                <a:cs typeface="Calibri"/>
              </a:rPr>
              <a:t>Available</a:t>
            </a:r>
            <a:r>
              <a:rPr lang="pl-PL" sz="900" dirty="0">
                <a:latin typeface="Times New Roman"/>
                <a:cs typeface="Calibri"/>
              </a:rPr>
              <a:t> </a:t>
            </a:r>
            <a:r>
              <a:rPr lang="pl-PL" sz="900" err="1">
                <a:latin typeface="Times New Roman"/>
                <a:cs typeface="Calibri"/>
              </a:rPr>
              <a:t>at</a:t>
            </a:r>
            <a:r>
              <a:rPr lang="pl-PL" sz="900" dirty="0">
                <a:latin typeface="Times New Roman"/>
                <a:cs typeface="Calibri"/>
              </a:rPr>
              <a:t>: </a:t>
            </a:r>
            <a:r>
              <a:rPr lang="pl-PL" sz="900" u="sng" dirty="0">
                <a:solidFill>
                  <a:srgbClr val="0563C1"/>
                </a:solidFill>
                <a:latin typeface="Times New Roman"/>
                <a:cs typeface="Calibri"/>
                <a:hlinkClick r:id="rId5"/>
              </a:rPr>
              <a:t>Long working hours increasing deaths from heart disease and stroke: WHO, ILO</a:t>
            </a:r>
            <a:r>
              <a:rPr lang="pl-PL" sz="900" dirty="0">
                <a:latin typeface="Times New Roman"/>
                <a:cs typeface="Calibri"/>
              </a:rPr>
              <a:t> </a:t>
            </a:r>
            <a:br>
              <a:rPr lang="pl-PL" sz="900" dirty="0">
                <a:latin typeface="Times New Roman"/>
                <a:cs typeface="Calibri"/>
              </a:rPr>
            </a:br>
            <a:r>
              <a:rPr lang="pl-PL" sz="900" dirty="0">
                <a:latin typeface="Times New Roman"/>
                <a:cs typeface="Calibri"/>
              </a:rPr>
              <a:t>(Accessed:31.05.2023)</a:t>
            </a:r>
            <a:br>
              <a:rPr lang="pl-PL" sz="900" dirty="0">
                <a:latin typeface="Times New Roman"/>
                <a:cs typeface="Calibri"/>
              </a:rPr>
            </a:br>
            <a:endParaRPr lang="pl-PL" sz="900" dirty="0">
              <a:latin typeface="Times New Roman"/>
              <a:cs typeface="Calibri"/>
            </a:endParaRPr>
          </a:p>
          <a:p>
            <a:pPr marL="0" indent="0">
              <a:buNone/>
            </a:pPr>
            <a:r>
              <a:rPr lang="en-US" sz="900" dirty="0">
                <a:latin typeface="Times New Roman"/>
                <a:cs typeface="Times New Roman"/>
              </a:rPr>
              <a:t>10. </a:t>
            </a:r>
            <a:r>
              <a:rPr lang="pl-PL" sz="900" err="1">
                <a:latin typeface="Times New Roman"/>
                <a:cs typeface="Calibri"/>
              </a:rPr>
              <a:t>Videos</a:t>
            </a:r>
            <a:r>
              <a:rPr lang="pl-PL" sz="900" dirty="0">
                <a:latin typeface="Times New Roman"/>
                <a:cs typeface="Calibri"/>
              </a:rPr>
              <a:t> </a:t>
            </a:r>
            <a:r>
              <a:rPr lang="pl-PL" sz="900" err="1">
                <a:latin typeface="Times New Roman"/>
                <a:cs typeface="Calibri"/>
              </a:rPr>
              <a:t>used</a:t>
            </a:r>
            <a:r>
              <a:rPr lang="pl-PL" sz="900" dirty="0">
                <a:latin typeface="Times New Roman"/>
                <a:cs typeface="Calibri"/>
              </a:rPr>
              <a:t> in the </a:t>
            </a:r>
            <a:r>
              <a:rPr lang="pl-PL" sz="900" err="1">
                <a:latin typeface="Times New Roman"/>
                <a:cs typeface="Calibri"/>
              </a:rPr>
              <a:t>presentation</a:t>
            </a:r>
            <a:r>
              <a:rPr lang="pl-PL" sz="900" dirty="0">
                <a:latin typeface="Times New Roman"/>
                <a:cs typeface="Calibri"/>
              </a:rPr>
              <a:t> </a:t>
            </a:r>
            <a:r>
              <a:rPr lang="pl-PL" sz="900" err="1">
                <a:latin typeface="Times New Roman"/>
                <a:cs typeface="Calibri"/>
              </a:rPr>
              <a:t>are</a:t>
            </a:r>
            <a:r>
              <a:rPr lang="pl-PL" sz="900" dirty="0">
                <a:latin typeface="Times New Roman"/>
                <a:cs typeface="Calibri"/>
              </a:rPr>
              <a:t> </a:t>
            </a:r>
            <a:r>
              <a:rPr lang="pl-PL" sz="900" err="1">
                <a:latin typeface="Times New Roman"/>
                <a:cs typeface="Calibri"/>
              </a:rPr>
              <a:t>sourced</a:t>
            </a:r>
            <a:r>
              <a:rPr lang="pl-PL" sz="900" dirty="0">
                <a:latin typeface="Times New Roman"/>
                <a:cs typeface="Calibri"/>
              </a:rPr>
              <a:t> from the </a:t>
            </a:r>
            <a:r>
              <a:rPr lang="pl-PL" sz="900" err="1">
                <a:latin typeface="Times New Roman"/>
                <a:cs typeface="Calibri"/>
              </a:rPr>
              <a:t>Milliefogile</a:t>
            </a:r>
            <a:r>
              <a:rPr lang="pl-PL" sz="900" dirty="0">
                <a:latin typeface="Times New Roman"/>
                <a:cs typeface="Calibri"/>
              </a:rPr>
              <a:t> Instagram </a:t>
            </a:r>
            <a:br>
              <a:rPr lang="pl-PL" sz="900" dirty="0">
                <a:latin typeface="Times New Roman"/>
                <a:cs typeface="Calibri"/>
              </a:rPr>
            </a:br>
            <a:r>
              <a:rPr lang="pl-PL" sz="900" err="1">
                <a:latin typeface="Times New Roman"/>
                <a:cs typeface="Calibri"/>
              </a:rPr>
              <a:t>Available</a:t>
            </a:r>
            <a:r>
              <a:rPr lang="pl-PL" sz="900" dirty="0">
                <a:latin typeface="Times New Roman"/>
                <a:cs typeface="Calibri"/>
              </a:rPr>
              <a:t> </a:t>
            </a:r>
            <a:r>
              <a:rPr lang="pl-PL" sz="900" err="1">
                <a:latin typeface="Times New Roman"/>
                <a:cs typeface="Calibri"/>
              </a:rPr>
              <a:t>at</a:t>
            </a:r>
            <a:r>
              <a:rPr lang="pl-PL" sz="900" dirty="0">
                <a:latin typeface="Times New Roman"/>
                <a:cs typeface="Calibri"/>
              </a:rPr>
              <a:t>: </a:t>
            </a:r>
            <a:r>
              <a:rPr lang="pl-PL" sz="900" u="sng" dirty="0">
                <a:solidFill>
                  <a:srgbClr val="0563C1"/>
                </a:solidFill>
                <a:latin typeface="Times New Roman"/>
                <a:cs typeface="Calibri"/>
                <a:hlinkClick r:id="rId6"/>
              </a:rPr>
              <a:t>https://www.instagram.com/millefoglieswansea</a:t>
            </a:r>
            <a:br>
              <a:rPr lang="pl-PL" sz="900" u="sng" dirty="0">
                <a:latin typeface="Times New Roman"/>
                <a:cs typeface="Calibri"/>
              </a:rPr>
            </a:br>
            <a:r>
              <a:rPr lang="pl-PL" sz="900" dirty="0">
                <a:latin typeface="Times New Roman"/>
                <a:cs typeface="Calibri"/>
              </a:rPr>
              <a:t>(Accessed:29.05.2023)</a:t>
            </a:r>
            <a:br>
              <a:rPr lang="pl-PL" sz="900" u="sng" dirty="0">
                <a:latin typeface="Times New Roman"/>
                <a:cs typeface="Calibri"/>
              </a:rPr>
            </a:br>
            <a:endParaRPr lang="pl-PL" sz="900" u="sng">
              <a:solidFill>
                <a:srgbClr val="0563C1"/>
              </a:solidFill>
              <a:latin typeface="Times New Roman"/>
              <a:cs typeface="Calibri"/>
            </a:endParaRPr>
          </a:p>
        </p:txBody>
      </p:sp>
    </p:spTree>
    <p:extLst>
      <p:ext uri="{BB962C8B-B14F-4D97-AF65-F5344CB8AC3E}">
        <p14:creationId xmlns:p14="http://schemas.microsoft.com/office/powerpoint/2010/main" val="1640089850"/>
      </p:ext>
    </p:extLst>
  </p:cSld>
  <p:clrMapOvr>
    <a:masterClrMapping/>
  </p:clrMapOvr>
</p:sld>
</file>

<file path=ppt/theme/theme1.xml><?xml version="1.0" encoding="utf-8"?>
<a:theme xmlns:a="http://schemas.openxmlformats.org/drawingml/2006/main" name="Motyw pakietu Office">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Motyw pakietu Office</vt:lpstr>
      <vt:lpstr> BA Dip Cert HE International Gastronomy Management.  Assignment 1: 10 Minute Presentation   Module: Placement: Restaurant Management –BMGM4004.  Student:  Paulina Anna Skoczek.  ID :  2219392  Lecturer: Ffion Cubmerpatch. </vt:lpstr>
      <vt:lpstr>PowerPoint Presentation</vt:lpstr>
      <vt:lpstr>PowerPoint Presentation</vt:lpstr>
      <vt:lpstr>PowerPoint Presentation</vt:lpstr>
      <vt:lpstr>Absence Of Team Structure. </vt:lpstr>
      <vt:lpstr>The Consequences and Negative Impacts of being understaffed. </vt:lpstr>
      <vt:lpstr>Solutions </vt:lpstr>
      <vt:lpstr>Suggestions </vt:lpstr>
      <vt:lpstr>PowerPoint Presentation</vt:lpstr>
      <vt:lpstr>Working with Staffing Agency </vt:lpstr>
      <vt:lpstr>The benefits of the applied solutions. </vt:lpstr>
      <vt:lpstr>PowerPoint Presentation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2380</cp:revision>
  <dcterms:created xsi:type="dcterms:W3CDTF">2023-05-29T21:11:23Z</dcterms:created>
  <dcterms:modified xsi:type="dcterms:W3CDTF">2023-06-07T15:16:28Z</dcterms:modified>
</cp:coreProperties>
</file>