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0"/>
  </p:notesMasterIdLst>
  <p:handoutMasterIdLst>
    <p:handoutMasterId r:id="rId21"/>
  </p:handoutMasterIdLst>
  <p:sldIdLst>
    <p:sldId id="256" r:id="rId5"/>
    <p:sldId id="258" r:id="rId6"/>
    <p:sldId id="260" r:id="rId7"/>
    <p:sldId id="262" r:id="rId8"/>
    <p:sldId id="268" r:id="rId9"/>
    <p:sldId id="261" r:id="rId10"/>
    <p:sldId id="270" r:id="rId11"/>
    <p:sldId id="271" r:id="rId12"/>
    <p:sldId id="272" r:id="rId13"/>
    <p:sldId id="273" r:id="rId14"/>
    <p:sldId id="274" r:id="rId15"/>
    <p:sldId id="275" r:id="rId16"/>
    <p:sldId id="276" r:id="rId17"/>
    <p:sldId id="277"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4040"/>
    <a:srgbClr val="7030A0"/>
    <a:srgbClr val="00B0F0"/>
    <a:srgbClr val="0070C0"/>
    <a:srgbClr val="37CB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88415" autoAdjust="0"/>
  </p:normalViewPr>
  <p:slideViewPr>
    <p:cSldViewPr snapToGrid="0" showGuides="1">
      <p:cViewPr varScale="1">
        <p:scale>
          <a:sx n="114" d="100"/>
          <a:sy n="114" d="100"/>
        </p:scale>
        <p:origin x="414" y="-348"/>
      </p:cViewPr>
      <p:guideLst>
        <p:guide orient="horz" pos="2160"/>
        <p:guide pos="3840"/>
      </p:guideLst>
    </p:cSldViewPr>
  </p:slideViewPr>
  <p:notesTextViewPr>
    <p:cViewPr>
      <p:scale>
        <a:sx n="1" d="1"/>
        <a:sy n="1" d="1"/>
      </p:scale>
      <p:origin x="0" y="0"/>
    </p:cViewPr>
  </p:notesTextViewPr>
  <p:sorterViewPr>
    <p:cViewPr>
      <p:scale>
        <a:sx n="114" d="100"/>
        <a:sy n="114" d="100"/>
      </p:scale>
      <p:origin x="0" y="-1476"/>
    </p:cViewPr>
  </p:sorterViewPr>
  <p:notesViewPr>
    <p:cSldViewPr snapToGrid="0" showGuides="1">
      <p:cViewPr>
        <p:scale>
          <a:sx n="50" d="100"/>
          <a:sy n="50" d="100"/>
        </p:scale>
        <p:origin x="2640" y="3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AFA8042-29A1-4486-A765-75526984061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8D8449A-A734-4B2E-9806-61303F24B60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9249263-8DF9-4907-970E-1CFD040DC73A}" type="datetimeFigureOut">
              <a:rPr lang="en-US" smtClean="0"/>
              <a:t>1/20/2020</a:t>
            </a:fld>
            <a:endParaRPr lang="en-US" dirty="0"/>
          </a:p>
        </p:txBody>
      </p:sp>
      <p:sp>
        <p:nvSpPr>
          <p:cNvPr id="4" name="Footer Placeholder 3">
            <a:extLst>
              <a:ext uri="{FF2B5EF4-FFF2-40B4-BE49-F238E27FC236}">
                <a16:creationId xmlns:a16="http://schemas.microsoft.com/office/drawing/2014/main" id="{F6605C2A-990C-4531-8CBF-BC3BEC0AF34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7358FE-F7D5-4C85-B0FD-2394F7F8774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5BAE485-B3C6-4830-BBC8-C6E008BDD690}" type="slidenum">
              <a:rPr lang="en-US" smtClean="0"/>
              <a:t>‹#›</a:t>
            </a:fld>
            <a:endParaRPr lang="en-US" dirty="0"/>
          </a:p>
        </p:txBody>
      </p:sp>
    </p:spTree>
    <p:extLst>
      <p:ext uri="{BB962C8B-B14F-4D97-AF65-F5344CB8AC3E}">
        <p14:creationId xmlns:p14="http://schemas.microsoft.com/office/powerpoint/2010/main" val="4121628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70B412-7BFF-46C7-AB5E-DE35F66C9933}" type="datetimeFigureOut">
              <a:rPr lang="en-US" noProof="0" smtClean="0"/>
              <a:t>1/20/2020</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5ACE04-E13C-4837-B6DD-B388E7CAA05E}" type="slidenum">
              <a:rPr lang="en-US" noProof="0" smtClean="0"/>
              <a:t>‹#›</a:t>
            </a:fld>
            <a:endParaRPr lang="en-US" noProof="0" dirty="0"/>
          </a:p>
        </p:txBody>
      </p:sp>
    </p:spTree>
    <p:extLst>
      <p:ext uri="{BB962C8B-B14F-4D97-AF65-F5344CB8AC3E}">
        <p14:creationId xmlns:p14="http://schemas.microsoft.com/office/powerpoint/2010/main" val="1850441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85ACE04-E13C-4837-B6DD-B388E7CAA05E}" type="slidenum">
              <a:rPr lang="en-US" smtClean="0"/>
              <a:t>1</a:t>
            </a:fld>
            <a:endParaRPr lang="en-US"/>
          </a:p>
        </p:txBody>
      </p:sp>
    </p:spTree>
    <p:extLst>
      <p:ext uri="{BB962C8B-B14F-4D97-AF65-F5344CB8AC3E}">
        <p14:creationId xmlns:p14="http://schemas.microsoft.com/office/powerpoint/2010/main" val="369923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85ACE04-E13C-4837-B6DD-B388E7CAA05E}" type="slidenum">
              <a:rPr lang="en-US" smtClean="0"/>
              <a:t>2</a:t>
            </a:fld>
            <a:endParaRPr lang="en-US"/>
          </a:p>
        </p:txBody>
      </p:sp>
    </p:spTree>
    <p:extLst>
      <p:ext uri="{BB962C8B-B14F-4D97-AF65-F5344CB8AC3E}">
        <p14:creationId xmlns:p14="http://schemas.microsoft.com/office/powerpoint/2010/main" val="842425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85ACE04-E13C-4837-B6DD-B388E7CAA05E}" type="slidenum">
              <a:rPr lang="en-US" smtClean="0"/>
              <a:t>3</a:t>
            </a:fld>
            <a:endParaRPr lang="en-US"/>
          </a:p>
        </p:txBody>
      </p:sp>
    </p:spTree>
    <p:extLst>
      <p:ext uri="{BB962C8B-B14F-4D97-AF65-F5344CB8AC3E}">
        <p14:creationId xmlns:p14="http://schemas.microsoft.com/office/powerpoint/2010/main" val="3604833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5ACE04-E13C-4837-B6DD-B388E7CAA05E}" type="slidenum">
              <a:rPr lang="en-US" noProof="0" smtClean="0"/>
              <a:t>4</a:t>
            </a:fld>
            <a:endParaRPr lang="en-US" noProof="0" dirty="0"/>
          </a:p>
        </p:txBody>
      </p:sp>
    </p:spTree>
    <p:extLst>
      <p:ext uri="{BB962C8B-B14F-4D97-AF65-F5344CB8AC3E}">
        <p14:creationId xmlns:p14="http://schemas.microsoft.com/office/powerpoint/2010/main" val="857514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85ACE04-E13C-4837-B6DD-B388E7CAA05E}" type="slidenum">
              <a:rPr lang="en-US" smtClean="0"/>
              <a:t>6</a:t>
            </a:fld>
            <a:endParaRPr lang="en-US"/>
          </a:p>
        </p:txBody>
      </p:sp>
    </p:spTree>
    <p:extLst>
      <p:ext uri="{BB962C8B-B14F-4D97-AF65-F5344CB8AC3E}">
        <p14:creationId xmlns:p14="http://schemas.microsoft.com/office/powerpoint/2010/main" val="1859640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5ACE04-E13C-4837-B6DD-B388E7CAA05E}" type="slidenum">
              <a:rPr lang="en-US" noProof="0" smtClean="0"/>
              <a:t>15</a:t>
            </a:fld>
            <a:endParaRPr lang="en-US" noProof="0" dirty="0"/>
          </a:p>
        </p:txBody>
      </p:sp>
    </p:spTree>
    <p:extLst>
      <p:ext uri="{BB962C8B-B14F-4D97-AF65-F5344CB8AC3E}">
        <p14:creationId xmlns:p14="http://schemas.microsoft.com/office/powerpoint/2010/main" val="2641197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82E5-8FA2-4056-805F-EF36F7066893}"/>
              </a:ext>
            </a:extLst>
          </p:cNvPr>
          <p:cNvSpPr>
            <a:spLocks noGrp="1"/>
          </p:cNvSpPr>
          <p:nvPr>
            <p:ph type="ctrTitle" hasCustomPrompt="1"/>
          </p:nvPr>
        </p:nvSpPr>
        <p:spPr>
          <a:xfrm>
            <a:off x="4686300" y="2726872"/>
            <a:ext cx="7233557" cy="832077"/>
          </a:xfrm>
        </p:spPr>
        <p:txBody>
          <a:bodyPr anchor="b">
            <a:normAutofit/>
          </a:bodyPr>
          <a:lstStyle>
            <a:lvl1pPr algn="l">
              <a:defRPr sz="4800" b="1" cap="all" baseline="0">
                <a:solidFill>
                  <a:schemeClr val="tx1"/>
                </a:solidFill>
              </a:defRPr>
            </a:lvl1pPr>
          </a:lstStyle>
          <a:p>
            <a:r>
              <a:rPr lang="en-US" noProof="0"/>
              <a:t>Presentation title</a:t>
            </a:r>
          </a:p>
        </p:txBody>
      </p:sp>
      <p:sp>
        <p:nvSpPr>
          <p:cNvPr id="3" name="Subtitle 2">
            <a:extLst>
              <a:ext uri="{FF2B5EF4-FFF2-40B4-BE49-F238E27FC236}">
                <a16:creationId xmlns:a16="http://schemas.microsoft.com/office/drawing/2014/main" id="{1C085D6F-874B-44F8-B241-51EF13CA9C8B}"/>
              </a:ext>
            </a:extLst>
          </p:cNvPr>
          <p:cNvSpPr>
            <a:spLocks noGrp="1"/>
          </p:cNvSpPr>
          <p:nvPr>
            <p:ph type="subTitle" idx="1"/>
          </p:nvPr>
        </p:nvSpPr>
        <p:spPr>
          <a:xfrm>
            <a:off x="4686300" y="3569380"/>
            <a:ext cx="7233557" cy="365125"/>
          </a:xfrm>
        </p:spPr>
        <p:txBody>
          <a:bodyPr lIns="0">
            <a:norm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US" noProof="0" smtClean="0"/>
              <a:t>1/20/2020</a:t>
            </a:fld>
            <a:endParaRPr lang="en-US" noProof="0"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4082142"/>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ECBCF8A4-C2B4-4945-8D79-C9D46B7FBECB}"/>
              </a:ext>
            </a:extLst>
          </p:cNvPr>
          <p:cNvGrpSpPr/>
          <p:nvPr userDrawn="1"/>
        </p:nvGrpSpPr>
        <p:grpSpPr>
          <a:xfrm>
            <a:off x="4793474" y="2475187"/>
            <a:ext cx="748798" cy="134113"/>
            <a:chOff x="4827813" y="2534636"/>
            <a:chExt cx="996651" cy="178504"/>
          </a:xfrm>
        </p:grpSpPr>
        <p:sp>
          <p:nvSpPr>
            <p:cNvPr id="9" name="Oval 8">
              <a:extLst>
                <a:ext uri="{FF2B5EF4-FFF2-40B4-BE49-F238E27FC236}">
                  <a16:creationId xmlns:a16="http://schemas.microsoft.com/office/drawing/2014/main" id="{479C2256-8A0F-4625-86F0-FB439F3EAD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Oval 9">
              <a:extLst>
                <a:ext uri="{FF2B5EF4-FFF2-40B4-BE49-F238E27FC236}">
                  <a16:creationId xmlns:a16="http://schemas.microsoft.com/office/drawing/2014/main" id="{253CF488-6D31-4B63-A3C6-C4D838C23FCE}"/>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32985B6-7260-445A-A580-6993E0DEBFD9}"/>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Oval 11">
              <a:extLst>
                <a:ext uri="{FF2B5EF4-FFF2-40B4-BE49-F238E27FC236}">
                  <a16:creationId xmlns:a16="http://schemas.microsoft.com/office/drawing/2014/main" id="{3BC682E1-4E5D-4006-81EA-550DD98166E4}"/>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4" name="Picture Placeholder 13">
            <a:extLst>
              <a:ext uri="{FF2B5EF4-FFF2-40B4-BE49-F238E27FC236}">
                <a16:creationId xmlns:a16="http://schemas.microsoft.com/office/drawing/2014/main" id="{F0C7F772-E2DA-4B13-AC2E-28A0EE6D8465}"/>
              </a:ext>
            </a:extLst>
          </p:cNvPr>
          <p:cNvSpPr>
            <a:spLocks noGrp="1"/>
          </p:cNvSpPr>
          <p:nvPr>
            <p:ph type="pic" sz="quarter" idx="13"/>
          </p:nvPr>
        </p:nvSpPr>
        <p:spPr>
          <a:xfrm>
            <a:off x="0" y="1"/>
            <a:ext cx="4424363" cy="6858000"/>
          </a:xfrm>
          <a:solidFill>
            <a:schemeClr val="bg2"/>
          </a:solidFill>
        </p:spPr>
        <p:txBody>
          <a:bodyPr anchor="ctr"/>
          <a:lstStyle>
            <a:lvl1pPr marL="0" indent="0" algn="ctr">
              <a:buNone/>
              <a:defRPr/>
            </a:lvl1pPr>
          </a:lstStyle>
          <a:p>
            <a:r>
              <a:rPr lang="en-US" noProof="0"/>
              <a:t>Click icon to add picture</a:t>
            </a:r>
            <a:endParaRPr lang="en-US" noProof="0" dirty="0"/>
          </a:p>
        </p:txBody>
      </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9945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ntent, and Large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16441-0F1F-453B-BACF-543CEDE2AE72}"/>
              </a:ext>
            </a:extLst>
          </p:cNvPr>
          <p:cNvSpPr>
            <a:spLocks noGrp="1"/>
          </p:cNvSpPr>
          <p:nvPr>
            <p:ph type="title"/>
          </p:nvPr>
        </p:nvSpPr>
        <p:spPr>
          <a:xfrm>
            <a:off x="5908430" y="1046163"/>
            <a:ext cx="5445369" cy="1114784"/>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61EC9302-80D9-4A88-8591-DE2D4BA1F91A}"/>
              </a:ext>
            </a:extLst>
          </p:cNvPr>
          <p:cNvSpPr>
            <a:spLocks noGrp="1"/>
          </p:cNvSpPr>
          <p:nvPr>
            <p:ph idx="1" hasCustomPrompt="1"/>
          </p:nvPr>
        </p:nvSpPr>
        <p:spPr>
          <a:xfrm>
            <a:off x="5908430" y="2506662"/>
            <a:ext cx="5445370" cy="3454523"/>
          </a:xfrm>
        </p:spPr>
        <p:txBody>
          <a:bodyPr lIns="0" tIns="0" rIns="0" bIns="0">
            <a:noAutofit/>
          </a:bodyPr>
          <a:lstStyle>
            <a:lvl1pPr>
              <a:lnSpc>
                <a:spcPct val="100000"/>
              </a:lnSpc>
              <a:buClr>
                <a:schemeClr val="accent1"/>
              </a:buClr>
              <a:defRPr sz="1800"/>
            </a:lvl1pPr>
            <a:lvl2pPr>
              <a:lnSpc>
                <a:spcPct val="100000"/>
              </a:lnSpc>
              <a:buClr>
                <a:schemeClr val="accent1"/>
              </a:buClr>
              <a:defRPr sz="1600"/>
            </a:lvl2pPr>
            <a:lvl3pPr>
              <a:lnSpc>
                <a:spcPct val="100000"/>
              </a:lnSpc>
              <a:buClr>
                <a:schemeClr val="accent1"/>
              </a:buClr>
              <a:defRPr sz="1400"/>
            </a:lvl3pPr>
            <a:lvl4pPr>
              <a:lnSpc>
                <a:spcPct val="100000"/>
              </a:lnSpc>
              <a:buClr>
                <a:schemeClr val="accent1"/>
              </a:buClr>
              <a:defRPr sz="1200"/>
            </a:lvl4pPr>
            <a:lvl5pPr>
              <a:lnSpc>
                <a:spcPct val="100000"/>
              </a:lnSpc>
              <a:buClr>
                <a:schemeClr val="accent1"/>
              </a:buClr>
              <a:defRPr sz="12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8" name="Content Placeholder 16">
            <a:extLst>
              <a:ext uri="{FF2B5EF4-FFF2-40B4-BE49-F238E27FC236}">
                <a16:creationId xmlns:a16="http://schemas.microsoft.com/office/drawing/2014/main" id="{6AEAE6ED-58FA-4039-939A-E4032520CB3C}"/>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sp>
        <p:nvSpPr>
          <p:cNvPr id="10" name="Picture Placeholder 9">
            <a:extLst>
              <a:ext uri="{FF2B5EF4-FFF2-40B4-BE49-F238E27FC236}">
                <a16:creationId xmlns:a16="http://schemas.microsoft.com/office/drawing/2014/main" id="{4502AABE-45EB-48A5-AD25-47BD8B79DF61}"/>
              </a:ext>
            </a:extLst>
          </p:cNvPr>
          <p:cNvSpPr>
            <a:spLocks noGrp="1"/>
          </p:cNvSpPr>
          <p:nvPr>
            <p:ph type="pic" sz="quarter" idx="15"/>
          </p:nvPr>
        </p:nvSpPr>
        <p:spPr>
          <a:xfrm>
            <a:off x="469045" y="0"/>
            <a:ext cx="5210175" cy="5961063"/>
          </a:xfr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5679220"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1107978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10039330" y="896815"/>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9720923" y="672411"/>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7508020"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184765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Three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16441-0F1F-453B-BACF-543CEDE2AE72}"/>
              </a:ext>
            </a:extLst>
          </p:cNvPr>
          <p:cNvSpPr>
            <a:spLocks noGrp="1"/>
          </p:cNvSpPr>
          <p:nvPr>
            <p:ph type="title"/>
          </p:nvPr>
        </p:nvSpPr>
        <p:spPr>
          <a:xfrm>
            <a:off x="363416" y="1046163"/>
            <a:ext cx="5445369" cy="1114784"/>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61EC9302-80D9-4A88-8591-DE2D4BA1F91A}"/>
              </a:ext>
            </a:extLst>
          </p:cNvPr>
          <p:cNvSpPr>
            <a:spLocks noGrp="1"/>
          </p:cNvSpPr>
          <p:nvPr>
            <p:ph idx="1" hasCustomPrompt="1"/>
          </p:nvPr>
        </p:nvSpPr>
        <p:spPr>
          <a:xfrm>
            <a:off x="363416" y="2506662"/>
            <a:ext cx="5445370" cy="3454523"/>
          </a:xfrm>
        </p:spPr>
        <p:txBody>
          <a:bodyPr lIns="0" tIns="0" rIns="0" bIns="0">
            <a:noAutofit/>
          </a:bodyPr>
          <a:lstStyle>
            <a:lvl1pPr>
              <a:lnSpc>
                <a:spcPct val="100000"/>
              </a:lnSpc>
              <a:defRPr sz="1800"/>
            </a:lvl1pPr>
            <a:lvl2pPr>
              <a:lnSpc>
                <a:spcPct val="100000"/>
              </a:lnSpc>
              <a:defRPr sz="1600"/>
            </a:lvl2pPr>
            <a:lvl3pPr>
              <a:lnSpc>
                <a:spcPct val="100000"/>
              </a:lnSpc>
              <a:defRPr sz="1400"/>
            </a:lvl3pPr>
            <a:lvl4pPr>
              <a:lnSpc>
                <a:spcPct val="100000"/>
              </a:lnSpc>
              <a:defRPr sz="1200"/>
            </a:lvl4pPr>
            <a:lvl5pPr>
              <a:lnSpc>
                <a:spcPct val="100000"/>
              </a:lnSpc>
              <a:defRPr sz="12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8" name="Content Placeholder 16">
            <a:extLst>
              <a:ext uri="{FF2B5EF4-FFF2-40B4-BE49-F238E27FC236}">
                <a16:creationId xmlns:a16="http://schemas.microsoft.com/office/drawing/2014/main" id="{6AEAE6ED-58FA-4039-939A-E4032520CB3C}"/>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accent3"/>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sp>
        <p:nvSpPr>
          <p:cNvPr id="10" name="Picture Placeholder 9">
            <a:extLst>
              <a:ext uri="{FF2B5EF4-FFF2-40B4-BE49-F238E27FC236}">
                <a16:creationId xmlns:a16="http://schemas.microsoft.com/office/drawing/2014/main" id="{4502AABE-45EB-48A5-AD25-47BD8B79DF61}"/>
              </a:ext>
            </a:extLst>
          </p:cNvPr>
          <p:cNvSpPr>
            <a:spLocks noGrp="1"/>
          </p:cNvSpPr>
          <p:nvPr>
            <p:ph type="pic" sz="quarter" idx="15"/>
          </p:nvPr>
        </p:nvSpPr>
        <p:spPr>
          <a:xfrm>
            <a:off x="5919755" y="1"/>
            <a:ext cx="3430408" cy="4091942"/>
          </a:xfr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24055"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36341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1804745"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Picture Placeholder 9">
            <a:extLst>
              <a:ext uri="{FF2B5EF4-FFF2-40B4-BE49-F238E27FC236}">
                <a16:creationId xmlns:a16="http://schemas.microsoft.com/office/drawing/2014/main" id="{63A2A33D-4D91-454D-A35B-6DA97069EC3F}"/>
              </a:ext>
            </a:extLst>
          </p:cNvPr>
          <p:cNvSpPr>
            <a:spLocks noGrp="1"/>
          </p:cNvSpPr>
          <p:nvPr>
            <p:ph type="pic" sz="quarter" idx="16"/>
          </p:nvPr>
        </p:nvSpPr>
        <p:spPr>
          <a:xfrm>
            <a:off x="9542186" y="555157"/>
            <a:ext cx="2649814" cy="4298197"/>
          </a:xfr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sp>
        <p:nvSpPr>
          <p:cNvPr id="21" name="Picture Placeholder 9">
            <a:extLst>
              <a:ext uri="{FF2B5EF4-FFF2-40B4-BE49-F238E27FC236}">
                <a16:creationId xmlns:a16="http://schemas.microsoft.com/office/drawing/2014/main" id="{7EC67FB7-777C-473E-95B8-585AA8E66406}"/>
              </a:ext>
            </a:extLst>
          </p:cNvPr>
          <p:cNvSpPr>
            <a:spLocks noGrp="1"/>
          </p:cNvSpPr>
          <p:nvPr>
            <p:ph type="pic" sz="quarter" idx="17"/>
          </p:nvPr>
        </p:nvSpPr>
        <p:spPr>
          <a:xfrm>
            <a:off x="5919754" y="4289110"/>
            <a:ext cx="3430407" cy="1672075"/>
          </a:xfr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spTree>
    <p:extLst>
      <p:ext uri="{BB962C8B-B14F-4D97-AF65-F5344CB8AC3E}">
        <p14:creationId xmlns:p14="http://schemas.microsoft.com/office/powerpoint/2010/main" val="234058956"/>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alf Image Horizonta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831850" y="3794663"/>
            <a:ext cx="10515600" cy="823232"/>
          </a:xfrm>
        </p:spPr>
        <p:txBody>
          <a:bodyPr vert="horz" lIns="91440" tIns="45720" rIns="91440" bIns="45720" rtlCol="0" anchor="b">
            <a:noAutofit/>
          </a:bodyPr>
          <a:lstStyle>
            <a:lvl1pPr algn="ctr">
              <a:defRPr lang="en-IN" sz="3600" b="1" cap="all" baseline="0"/>
            </a:lvl1pPr>
          </a:lstStyle>
          <a:p>
            <a:pPr lvl="0"/>
            <a:r>
              <a:rPr lang="en-US" noProof="0"/>
              <a:t>TITLE HERE</a:t>
            </a:r>
          </a:p>
        </p:txBody>
      </p:sp>
      <p:sp>
        <p:nvSpPr>
          <p:cNvPr id="3" name="Text Placeholder 2">
            <a:extLst>
              <a:ext uri="{FF2B5EF4-FFF2-40B4-BE49-F238E27FC236}">
                <a16:creationId xmlns:a16="http://schemas.microsoft.com/office/drawing/2014/main" id="{6E8BFC94-FFEC-4290-AC27-760323F21BA3}"/>
              </a:ext>
            </a:extLst>
          </p:cNvPr>
          <p:cNvSpPr>
            <a:spLocks noGrp="1"/>
          </p:cNvSpPr>
          <p:nvPr>
            <p:ph type="body" idx="1" hasCustomPrompt="1"/>
          </p:nvPr>
        </p:nvSpPr>
        <p:spPr>
          <a:xfrm>
            <a:off x="831850" y="4839691"/>
            <a:ext cx="10515600" cy="1305379"/>
          </a:xfrm>
        </p:spPr>
        <p:txBody>
          <a:bodyPr vert="horz" lIns="91440" tIns="45720" rIns="91440" bIns="45720" rtlCol="0">
            <a:noAutofit/>
          </a:bodyPr>
          <a:lstStyle>
            <a:lvl1pPr marL="0" indent="0" algn="ctr">
              <a:lnSpc>
                <a:spcPct val="100000"/>
              </a:lnSpc>
              <a:buNone/>
              <a:defRPr lang="en-US" sz="1800" b="0" cap="none" baseline="0" dirty="0" smtClean="0"/>
            </a:lvl1pPr>
          </a:lstStyle>
          <a:p>
            <a:pPr marL="228600" lvl="0" indent="-228600"/>
            <a:r>
              <a:rPr lang="en-US" noProof="0"/>
              <a:t>Edit Master text styles</a:t>
            </a:r>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14" name="Picture Placeholder 13">
            <a:extLst>
              <a:ext uri="{FF2B5EF4-FFF2-40B4-BE49-F238E27FC236}">
                <a16:creationId xmlns:a16="http://schemas.microsoft.com/office/drawing/2014/main" id="{A7389277-B3D3-4AEE-8BE0-0559A7396981}"/>
              </a:ext>
            </a:extLst>
          </p:cNvPr>
          <p:cNvSpPr>
            <a:spLocks noGrp="1"/>
          </p:cNvSpPr>
          <p:nvPr>
            <p:ph type="pic" sz="quarter" idx="13"/>
          </p:nvPr>
        </p:nvSpPr>
        <p:spPr>
          <a:xfrm>
            <a:off x="0" y="0"/>
            <a:ext cx="12192000" cy="3713018"/>
          </a:xfrm>
          <a:solidFill>
            <a:schemeClr val="bg1">
              <a:lumMod val="85000"/>
            </a:schemeClr>
          </a:solidFill>
        </p:spPr>
        <p:txBody>
          <a:bodyPr anchor="ctr">
            <a:normAutofit/>
          </a:bodyPr>
          <a:lstStyle>
            <a:lvl1pPr marL="0" indent="0" algn="ctr">
              <a:buNone/>
              <a:defRPr sz="2000"/>
            </a:lvl1pPr>
          </a:lstStyle>
          <a:p>
            <a:r>
              <a:rPr lang="en-US" noProof="0"/>
              <a:t>Click icon to add picture</a:t>
            </a:r>
            <a:endParaRPr lang="en-US" noProof="0"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5351690" y="3748188"/>
            <a:ext cx="1488621" cy="0"/>
          </a:xfrm>
          <a:prstGeom prst="line">
            <a:avLst/>
          </a:prstGeom>
          <a:ln w="139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B34A1799-63F2-4B23-A188-7BAB23FB821F}"/>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grpSp>
        <p:nvGrpSpPr>
          <p:cNvPr id="18" name="Group 17">
            <a:extLst>
              <a:ext uri="{FF2B5EF4-FFF2-40B4-BE49-F238E27FC236}">
                <a16:creationId xmlns:a16="http://schemas.microsoft.com/office/drawing/2014/main" id="{65844635-8274-49B1-BBEC-354A0872E526}"/>
              </a:ext>
            </a:extLst>
          </p:cNvPr>
          <p:cNvGrpSpPr/>
          <p:nvPr userDrawn="1"/>
        </p:nvGrpSpPr>
        <p:grpSpPr>
          <a:xfrm>
            <a:off x="5721601" y="4594679"/>
            <a:ext cx="748798" cy="134113"/>
            <a:chOff x="4827813" y="2534636"/>
            <a:chExt cx="996651" cy="178504"/>
          </a:xfrm>
        </p:grpSpPr>
        <p:sp>
          <p:nvSpPr>
            <p:cNvPr id="19" name="Oval 18">
              <a:extLst>
                <a:ext uri="{FF2B5EF4-FFF2-40B4-BE49-F238E27FC236}">
                  <a16:creationId xmlns:a16="http://schemas.microsoft.com/office/drawing/2014/main" id="{9754643C-5B30-4FC2-BFAC-4FD007AC9EC7}"/>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Oval 19">
              <a:extLst>
                <a:ext uri="{FF2B5EF4-FFF2-40B4-BE49-F238E27FC236}">
                  <a16:creationId xmlns:a16="http://schemas.microsoft.com/office/drawing/2014/main" id="{23FDDB55-6BA5-4489-9E37-4A76254A5CD7}"/>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DA023CF8-2471-40A5-B2EF-E9BF4DF2C0E1}"/>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Oval 21">
              <a:extLst>
                <a:ext uri="{FF2B5EF4-FFF2-40B4-BE49-F238E27FC236}">
                  <a16:creationId xmlns:a16="http://schemas.microsoft.com/office/drawing/2014/main" id="{F9B0428F-5D1A-4CD3-BDA2-9CA7F5141455}"/>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427806385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mp;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hasCustomPrompt="1"/>
          </p:nvPr>
        </p:nvSpPr>
        <p:spPr>
          <a:xfrm>
            <a:off x="363416" y="246186"/>
            <a:ext cx="3206261" cy="1037492"/>
          </a:xfrm>
        </p:spPr>
        <p:txBody>
          <a:bodyPr lIns="0" tIns="0" rIns="0" bIns="0" anchor="b">
            <a:noAutofit/>
          </a:bodyPr>
          <a:lstStyle>
            <a:lvl1pPr>
              <a:defRPr sz="3200" b="1" cap="all" baseline="0"/>
            </a:lvl1pPr>
          </a:lstStyle>
          <a:p>
            <a:r>
              <a:rPr lang="en-US" noProof="0"/>
              <a:t>Title here</a:t>
            </a:r>
          </a:p>
        </p:txBody>
      </p:sp>
      <p:sp>
        <p:nvSpPr>
          <p:cNvPr id="3" name="Text Placeholder 2">
            <a:extLst>
              <a:ext uri="{FF2B5EF4-FFF2-40B4-BE49-F238E27FC236}">
                <a16:creationId xmlns:a16="http://schemas.microsoft.com/office/drawing/2014/main" id="{712D9B6D-CE43-4FB1-87C0-D3565E730242}"/>
              </a:ext>
            </a:extLst>
          </p:cNvPr>
          <p:cNvSpPr>
            <a:spLocks noGrp="1"/>
          </p:cNvSpPr>
          <p:nvPr>
            <p:ph type="body" idx="1" hasCustomPrompt="1"/>
          </p:nvPr>
        </p:nvSpPr>
        <p:spPr>
          <a:xfrm>
            <a:off x="4080986" y="2426274"/>
            <a:ext cx="3008434" cy="601087"/>
          </a:xfrm>
        </p:spPr>
        <p:txBody>
          <a:bodyPr lIns="0" tIns="0" rIns="0" bIns="0" anchor="b">
            <a:noAutofit/>
          </a:bodyPr>
          <a:lstStyle>
            <a:lvl1pPr marL="0" indent="0">
              <a:buNone/>
              <a:defRPr sz="18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249D73CD-EB11-4ED6-80CF-B68320D57E91}"/>
              </a:ext>
            </a:extLst>
          </p:cNvPr>
          <p:cNvSpPr>
            <a:spLocks noGrp="1"/>
          </p:cNvSpPr>
          <p:nvPr>
            <p:ph sz="half" idx="2" hasCustomPrompt="1"/>
          </p:nvPr>
        </p:nvSpPr>
        <p:spPr>
          <a:xfrm>
            <a:off x="4080986" y="3097702"/>
            <a:ext cx="3008434" cy="3091961"/>
          </a:xfrm>
        </p:spPr>
        <p:txBody>
          <a:bodyPr lIns="0" tIns="0" rIns="0" bIns="0">
            <a:noAutofit/>
          </a:bodyPr>
          <a:lstStyle>
            <a:lvl1pPr>
              <a:defRPr sz="1600"/>
            </a:lvl1pPr>
            <a:lvl2pPr>
              <a:defRPr sz="1400"/>
            </a:lvl2pPr>
            <a:lvl3pPr>
              <a:defRPr sz="1200"/>
            </a:lvl3pPr>
            <a:lvl4pPr>
              <a:defRPr sz="1100"/>
            </a:lvl4pPr>
            <a:lvl5pPr>
              <a:defRPr sz="11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11" name="Content Placeholder 16">
            <a:extLst>
              <a:ext uri="{FF2B5EF4-FFF2-40B4-BE49-F238E27FC236}">
                <a16:creationId xmlns:a16="http://schemas.microsoft.com/office/drawing/2014/main" id="{57889B18-CC7E-47A7-B83B-45D7871D298A}"/>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grpSp>
        <p:nvGrpSpPr>
          <p:cNvPr id="6" name="Group 5">
            <a:extLst>
              <a:ext uri="{FF2B5EF4-FFF2-40B4-BE49-F238E27FC236}">
                <a16:creationId xmlns:a16="http://schemas.microsoft.com/office/drawing/2014/main" id="{A6A27954-3A0E-430B-AD48-05A3F3278D70}"/>
              </a:ext>
            </a:extLst>
          </p:cNvPr>
          <p:cNvGrpSpPr/>
          <p:nvPr userDrawn="1"/>
        </p:nvGrpSpPr>
        <p:grpSpPr>
          <a:xfrm>
            <a:off x="-24056" y="1452564"/>
            <a:ext cx="3385227" cy="134113"/>
            <a:chOff x="-24055" y="1452565"/>
            <a:chExt cx="2374534" cy="0"/>
          </a:xfrm>
        </p:grpSpPr>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3639489" y="421045"/>
            <a:ext cx="0" cy="5768619"/>
          </a:xfrm>
          <a:prstGeom prst="line">
            <a:avLst/>
          </a:prstGeom>
          <a:ln w="63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9" name="Text Placeholder 2">
            <a:extLst>
              <a:ext uri="{FF2B5EF4-FFF2-40B4-BE49-F238E27FC236}">
                <a16:creationId xmlns:a16="http://schemas.microsoft.com/office/drawing/2014/main" id="{A09F60F9-61AE-4464-B369-1CF86DB708DA}"/>
              </a:ext>
            </a:extLst>
          </p:cNvPr>
          <p:cNvSpPr>
            <a:spLocks noGrp="1"/>
          </p:cNvSpPr>
          <p:nvPr>
            <p:ph type="body" idx="15" hasCustomPrompt="1"/>
          </p:nvPr>
        </p:nvSpPr>
        <p:spPr>
          <a:xfrm>
            <a:off x="7870582" y="2426274"/>
            <a:ext cx="3008434" cy="601087"/>
          </a:xfrm>
        </p:spPr>
        <p:txBody>
          <a:bodyPr lIns="0" tIns="0" rIns="0" bIns="0" anchor="b">
            <a:noAutofit/>
          </a:bodyPr>
          <a:lstStyle>
            <a:lvl1pPr marL="0" indent="0">
              <a:buNone/>
              <a:defRPr sz="18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0" name="Content Placeholder 3">
            <a:extLst>
              <a:ext uri="{FF2B5EF4-FFF2-40B4-BE49-F238E27FC236}">
                <a16:creationId xmlns:a16="http://schemas.microsoft.com/office/drawing/2014/main" id="{124CEF01-2C7C-4568-8A45-5F5A058ECFC1}"/>
              </a:ext>
            </a:extLst>
          </p:cNvPr>
          <p:cNvSpPr>
            <a:spLocks noGrp="1"/>
          </p:cNvSpPr>
          <p:nvPr>
            <p:ph sz="half" idx="16" hasCustomPrompt="1"/>
          </p:nvPr>
        </p:nvSpPr>
        <p:spPr>
          <a:xfrm>
            <a:off x="7870582" y="3097702"/>
            <a:ext cx="3008434" cy="3091961"/>
          </a:xfrm>
        </p:spPr>
        <p:txBody>
          <a:bodyPr lIns="0" tIns="0" rIns="0" bIns="0">
            <a:noAutofit/>
          </a:bodyPr>
          <a:lstStyle>
            <a:lvl1pPr>
              <a:defRPr sz="1600"/>
            </a:lvl1pPr>
            <a:lvl2pPr>
              <a:defRPr sz="1400"/>
            </a:lvl2pPr>
            <a:lvl3pPr>
              <a:defRPr sz="1200"/>
            </a:lvl3pPr>
            <a:lvl4pPr>
              <a:defRPr sz="1100"/>
            </a:lvl4pPr>
            <a:lvl5pPr>
              <a:defRPr sz="11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3" name="Picture Placeholder 8">
            <a:extLst>
              <a:ext uri="{FF2B5EF4-FFF2-40B4-BE49-F238E27FC236}">
                <a16:creationId xmlns:a16="http://schemas.microsoft.com/office/drawing/2014/main" id="{BAF86618-E012-4E70-91E3-A72E71C63E64}"/>
              </a:ext>
            </a:extLst>
          </p:cNvPr>
          <p:cNvSpPr>
            <a:spLocks noGrp="1"/>
          </p:cNvSpPr>
          <p:nvPr>
            <p:ph type="pic" sz="quarter" idx="18" hasCustomPrompt="1"/>
          </p:nvPr>
        </p:nvSpPr>
        <p:spPr>
          <a:xfrm>
            <a:off x="4080986" y="1676296"/>
            <a:ext cx="587932" cy="587932"/>
          </a:xfrm>
          <a:noFill/>
        </p:spPr>
        <p:txBody>
          <a:bodyPr anchor="ctr">
            <a:noAutofit/>
          </a:bodyPr>
          <a:lstStyle>
            <a:lvl1pPr marL="0" indent="0" algn="ctr">
              <a:buNone/>
              <a:defRPr sz="1400">
                <a:solidFill>
                  <a:schemeClr val="tx1"/>
                </a:solidFill>
              </a:defRPr>
            </a:lvl1pPr>
          </a:lstStyle>
          <a:p>
            <a:r>
              <a:rPr lang="en-US" noProof="0" dirty="0"/>
              <a:t>Icon Here</a:t>
            </a:r>
          </a:p>
        </p:txBody>
      </p:sp>
      <p:sp>
        <p:nvSpPr>
          <p:cNvPr id="24" name="Picture Placeholder 8">
            <a:extLst>
              <a:ext uri="{FF2B5EF4-FFF2-40B4-BE49-F238E27FC236}">
                <a16:creationId xmlns:a16="http://schemas.microsoft.com/office/drawing/2014/main" id="{4FF378B9-734E-4C43-836C-CB80566DDB15}"/>
              </a:ext>
            </a:extLst>
          </p:cNvPr>
          <p:cNvSpPr>
            <a:spLocks noGrp="1"/>
          </p:cNvSpPr>
          <p:nvPr>
            <p:ph type="pic" sz="quarter" idx="19" hasCustomPrompt="1"/>
          </p:nvPr>
        </p:nvSpPr>
        <p:spPr>
          <a:xfrm>
            <a:off x="7868008" y="1676296"/>
            <a:ext cx="587932" cy="587932"/>
          </a:xfrm>
          <a:noFill/>
        </p:spPr>
        <p:txBody>
          <a:bodyPr anchor="ctr">
            <a:noAutofit/>
          </a:bodyPr>
          <a:lstStyle>
            <a:lvl1pPr marL="0" indent="0" algn="ctr">
              <a:buNone/>
              <a:defRPr sz="1400">
                <a:solidFill>
                  <a:schemeClr val="tx1"/>
                </a:solidFill>
              </a:defRPr>
            </a:lvl1pPr>
          </a:lstStyle>
          <a:p>
            <a:r>
              <a:rPr lang="en-US" noProof="0" dirty="0"/>
              <a:t>Icon Here</a:t>
            </a:r>
          </a:p>
        </p:txBody>
      </p:sp>
      <p:sp>
        <p:nvSpPr>
          <p:cNvPr id="25" name="Oval 24">
            <a:extLst>
              <a:ext uri="{FF2B5EF4-FFF2-40B4-BE49-F238E27FC236}">
                <a16:creationId xmlns:a16="http://schemas.microsoft.com/office/drawing/2014/main" id="{3F366940-FB5E-4B76-8829-80C14F137B3A}"/>
              </a:ext>
            </a:extLst>
          </p:cNvPr>
          <p:cNvSpPr/>
          <p:nvPr userDrawn="1"/>
        </p:nvSpPr>
        <p:spPr>
          <a:xfrm>
            <a:off x="10251393" y="555158"/>
            <a:ext cx="3298372" cy="3298372"/>
          </a:xfrm>
          <a:prstGeom prst="ellipse">
            <a:avLst/>
          </a:prstGeom>
          <a:no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75486FFB-46EF-4E74-BFFF-7ED054DB0D9C}"/>
              </a:ext>
            </a:extLst>
          </p:cNvPr>
          <p:cNvSpPr/>
          <p:nvPr userDrawn="1"/>
        </p:nvSpPr>
        <p:spPr>
          <a:xfrm>
            <a:off x="9932986" y="330754"/>
            <a:ext cx="1268186" cy="1268186"/>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Text Placeholder 2">
            <a:extLst>
              <a:ext uri="{FF2B5EF4-FFF2-40B4-BE49-F238E27FC236}">
                <a16:creationId xmlns:a16="http://schemas.microsoft.com/office/drawing/2014/main" id="{76F2CCF2-293A-49CA-B2A9-134BB5DEF98E}"/>
              </a:ext>
            </a:extLst>
          </p:cNvPr>
          <p:cNvSpPr>
            <a:spLocks noGrp="1"/>
          </p:cNvSpPr>
          <p:nvPr>
            <p:ph type="body" idx="20" hasCustomPrompt="1"/>
          </p:nvPr>
        </p:nvSpPr>
        <p:spPr>
          <a:xfrm>
            <a:off x="4080985" y="480157"/>
            <a:ext cx="6944563" cy="823912"/>
          </a:xfrm>
        </p:spPr>
        <p:txBody>
          <a:bodyPr lIns="0" tIns="0" rIns="0" bIns="0" anchor="ctr">
            <a:noAutofit/>
          </a:bodyPr>
          <a:lstStyle>
            <a:lvl1pPr marL="0" indent="0">
              <a:buNone/>
              <a:defRPr sz="2000" b="1">
                <a:solidFill>
                  <a:schemeClr val="tx1">
                    <a:lumMod val="50000"/>
                    <a:lumOff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grpSp>
        <p:nvGrpSpPr>
          <p:cNvPr id="27" name="Group 26">
            <a:extLst>
              <a:ext uri="{FF2B5EF4-FFF2-40B4-BE49-F238E27FC236}">
                <a16:creationId xmlns:a16="http://schemas.microsoft.com/office/drawing/2014/main" id="{6D35CCD2-B73F-944C-B572-7FBFC7DE22E4}"/>
              </a:ext>
            </a:extLst>
          </p:cNvPr>
          <p:cNvGrpSpPr/>
          <p:nvPr userDrawn="1"/>
        </p:nvGrpSpPr>
        <p:grpSpPr>
          <a:xfrm>
            <a:off x="363416" y="421045"/>
            <a:ext cx="748798" cy="134113"/>
            <a:chOff x="4827813" y="2534636"/>
            <a:chExt cx="996651" cy="178504"/>
          </a:xfrm>
        </p:grpSpPr>
        <p:sp>
          <p:nvSpPr>
            <p:cNvPr id="28" name="Oval 27">
              <a:extLst>
                <a:ext uri="{FF2B5EF4-FFF2-40B4-BE49-F238E27FC236}">
                  <a16:creationId xmlns:a16="http://schemas.microsoft.com/office/drawing/2014/main" id="{9D8F78D8-558F-3540-A5F4-B1AD8942B341}"/>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Oval 34">
              <a:extLst>
                <a:ext uri="{FF2B5EF4-FFF2-40B4-BE49-F238E27FC236}">
                  <a16:creationId xmlns:a16="http://schemas.microsoft.com/office/drawing/2014/main" id="{3F8F621A-F298-2B48-B7E0-8D9BEE8AA763}"/>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6" name="Oval 35">
              <a:extLst>
                <a:ext uri="{FF2B5EF4-FFF2-40B4-BE49-F238E27FC236}">
                  <a16:creationId xmlns:a16="http://schemas.microsoft.com/office/drawing/2014/main" id="{C17A3A3B-82AE-0A46-AE32-9B111F975BDB}"/>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Oval 36">
              <a:extLst>
                <a:ext uri="{FF2B5EF4-FFF2-40B4-BE49-F238E27FC236}">
                  <a16:creationId xmlns:a16="http://schemas.microsoft.com/office/drawing/2014/main" id="{DF206CE3-6B94-C340-8BA3-A2A4E407E499}"/>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321905163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Half Image Vertical Purpl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389277-B3D3-4AEE-8BE0-0559A7396981}"/>
              </a:ext>
            </a:extLst>
          </p:cNvPr>
          <p:cNvSpPr>
            <a:spLocks noGrp="1"/>
          </p:cNvSpPr>
          <p:nvPr>
            <p:ph type="pic" sz="quarter" idx="13"/>
          </p:nvPr>
        </p:nvSpPr>
        <p:spPr>
          <a:xfrm>
            <a:off x="5316488" y="0"/>
            <a:ext cx="6875511" cy="6858000"/>
          </a:xfrm>
          <a:solidFill>
            <a:schemeClr val="bg1">
              <a:lumMod val="85000"/>
            </a:schemeClr>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4" name="Rectangle 3">
            <a:extLst>
              <a:ext uri="{FF2B5EF4-FFF2-40B4-BE49-F238E27FC236}">
                <a16:creationId xmlns:a16="http://schemas.microsoft.com/office/drawing/2014/main" id="{9536DA47-61AF-4CF1-8DF3-3721934D13E3}"/>
              </a:ext>
            </a:extLst>
          </p:cNvPr>
          <p:cNvSpPr/>
          <p:nvPr userDrawn="1"/>
        </p:nvSpPr>
        <p:spPr>
          <a:xfrm>
            <a:off x="0" y="0"/>
            <a:ext cx="5316488"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056FD760-FBDC-4410-A039-469F7931D3A3}"/>
              </a:ext>
            </a:extLst>
          </p:cNvPr>
          <p:cNvSpPr/>
          <p:nvPr userDrawn="1"/>
        </p:nvSpPr>
        <p:spPr>
          <a:xfrm>
            <a:off x="831850" y="1723292"/>
            <a:ext cx="5307246" cy="374552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384651" y="1087907"/>
            <a:ext cx="4468698" cy="1444275"/>
          </a:xfrm>
        </p:spPr>
        <p:txBody>
          <a:bodyPr vert="horz" lIns="91440" tIns="792000" rIns="91440" bIns="45720" rtlCol="0" anchor="t">
            <a:noAutofit/>
          </a:bodyPr>
          <a:lstStyle>
            <a:lvl1pPr algn="l">
              <a:defRPr lang="en-IN" sz="3600" b="1" cap="all" baseline="0">
                <a:solidFill>
                  <a:schemeClr val="bg1"/>
                </a:solidFill>
              </a:defRPr>
            </a:lvl1pPr>
          </a:lstStyle>
          <a:p>
            <a:pPr lvl="0"/>
            <a:r>
              <a:rPr lang="en-US" noProof="0"/>
              <a:t>TITLE HERE</a:t>
            </a:r>
          </a:p>
        </p:txBody>
      </p:sp>
      <p:sp>
        <p:nvSpPr>
          <p:cNvPr id="3" name="Text Placeholder 2">
            <a:extLst>
              <a:ext uri="{FF2B5EF4-FFF2-40B4-BE49-F238E27FC236}">
                <a16:creationId xmlns:a16="http://schemas.microsoft.com/office/drawing/2014/main" id="{6E8BFC94-FFEC-4290-AC27-760323F21BA3}"/>
              </a:ext>
            </a:extLst>
          </p:cNvPr>
          <p:cNvSpPr>
            <a:spLocks noGrp="1"/>
          </p:cNvSpPr>
          <p:nvPr>
            <p:ph type="body" idx="1" hasCustomPrompt="1"/>
          </p:nvPr>
        </p:nvSpPr>
        <p:spPr>
          <a:xfrm>
            <a:off x="368711" y="2552611"/>
            <a:ext cx="4097778" cy="1992819"/>
          </a:xfrm>
        </p:spPr>
        <p:txBody>
          <a:bodyPr vert="horz" lIns="91440" tIns="45720" rIns="91440" bIns="45720" rtlCol="0">
            <a:noAutofit/>
          </a:bodyPr>
          <a:lstStyle>
            <a:lvl1pPr marL="0" indent="0" algn="l">
              <a:lnSpc>
                <a:spcPct val="100000"/>
              </a:lnSpc>
              <a:buNone/>
              <a:defRPr lang="en-US" sz="1800" b="0" cap="none" baseline="0" dirty="0" smtClean="0">
                <a:solidFill>
                  <a:schemeClr val="bg1"/>
                </a:solidFill>
              </a:defRPr>
            </a:lvl1pPr>
          </a:lstStyle>
          <a:p>
            <a:pPr marL="228600" lvl="0" indent="-228600"/>
            <a:r>
              <a:rPr lang="en-US" noProof="0"/>
              <a:t>Edit Master text styles</a:t>
            </a:r>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454991" y="1620451"/>
            <a:ext cx="1488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B34A1799-63F2-4B23-A188-7BAB23FB821F}"/>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grpSp>
        <p:nvGrpSpPr>
          <p:cNvPr id="13" name="Group 12">
            <a:extLst>
              <a:ext uri="{FF2B5EF4-FFF2-40B4-BE49-F238E27FC236}">
                <a16:creationId xmlns:a16="http://schemas.microsoft.com/office/drawing/2014/main" id="{C5F2EA84-5150-479B-86D5-F4BAE1263488}"/>
              </a:ext>
            </a:extLst>
          </p:cNvPr>
          <p:cNvGrpSpPr/>
          <p:nvPr userDrawn="1"/>
        </p:nvGrpSpPr>
        <p:grpSpPr>
          <a:xfrm flipH="1">
            <a:off x="1130928" y="4803540"/>
            <a:ext cx="3616779" cy="3522776"/>
            <a:chOff x="2555621" y="3917613"/>
            <a:chExt cx="3616779" cy="3522776"/>
          </a:xfrm>
        </p:grpSpPr>
        <p:sp>
          <p:nvSpPr>
            <p:cNvPr id="15" name="Oval 14">
              <a:extLst>
                <a:ext uri="{FF2B5EF4-FFF2-40B4-BE49-F238E27FC236}">
                  <a16:creationId xmlns:a16="http://schemas.microsoft.com/office/drawing/2014/main" id="{C0699C4B-8D8E-47E2-A0C5-D71C25ABAC72}"/>
                </a:ext>
              </a:extLst>
            </p:cNvPr>
            <p:cNvSpPr/>
            <p:nvPr userDrawn="1"/>
          </p:nvSpPr>
          <p:spPr>
            <a:xfrm>
              <a:off x="2874028" y="4142017"/>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a16="http://schemas.microsoft.com/office/drawing/2014/main" id="{2F607AB9-31A7-4B79-9AFE-0DFDB792E20C}"/>
                </a:ext>
              </a:extLst>
            </p:cNvPr>
            <p:cNvSpPr/>
            <p:nvPr userDrawn="1"/>
          </p:nvSpPr>
          <p:spPr>
            <a:xfrm>
              <a:off x="2555621" y="3917613"/>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1941749301"/>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CABAC-B403-4354-A27F-4C38B08C1D3F}"/>
              </a:ext>
            </a:extLst>
          </p:cNvPr>
          <p:cNvSpPr>
            <a:spLocks noGrp="1"/>
          </p:cNvSpPr>
          <p:nvPr>
            <p:ph type="title" hasCustomPrompt="1"/>
          </p:nvPr>
        </p:nvSpPr>
        <p:spPr>
          <a:xfrm>
            <a:off x="4712885" y="2704121"/>
            <a:ext cx="6556248" cy="750278"/>
          </a:xfrm>
        </p:spPr>
        <p:txBody>
          <a:bodyPr/>
          <a:lstStyle>
            <a:lvl1pPr>
              <a:defRPr lang="en-US" sz="4800" b="1" kern="1200" cap="all" baseline="0" smtClean="0">
                <a:solidFill>
                  <a:schemeClr val="tx1"/>
                </a:solidFill>
                <a:latin typeface="+mn-lt"/>
                <a:ea typeface="+mn-ea"/>
                <a:cs typeface="+mn-cs"/>
              </a:defRPr>
            </a:lvl1pPr>
          </a:lstStyle>
          <a:p>
            <a:r>
              <a:rPr lang="en-US" noProof="0"/>
              <a:t>Thank You</a:t>
            </a:r>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US" noProof="0" smtClean="0"/>
              <a:t>1/20/2020</a:t>
            </a:fld>
            <a:endParaRPr lang="en-US" noProof="0"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3760408"/>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Picture Placeholder 13">
            <a:extLst>
              <a:ext uri="{FF2B5EF4-FFF2-40B4-BE49-F238E27FC236}">
                <a16:creationId xmlns:a16="http://schemas.microsoft.com/office/drawing/2014/main" id="{F0C7F772-E2DA-4B13-AC2E-28A0EE6D8465}"/>
              </a:ext>
            </a:extLst>
          </p:cNvPr>
          <p:cNvSpPr>
            <a:spLocks noGrp="1"/>
          </p:cNvSpPr>
          <p:nvPr>
            <p:ph type="pic" sz="quarter" idx="13"/>
          </p:nvPr>
        </p:nvSpPr>
        <p:spPr>
          <a:xfrm>
            <a:off x="0" y="1"/>
            <a:ext cx="4424363" cy="6858000"/>
          </a:xfrm>
          <a:solidFill>
            <a:schemeClr val="bg2"/>
          </a:solidFill>
        </p:spPr>
        <p:txBody>
          <a:bodyPr anchor="ctr"/>
          <a:lstStyle>
            <a:lvl1pPr marL="0" indent="0" algn="ctr">
              <a:buNone/>
              <a:defRPr/>
            </a:lvl1pPr>
          </a:lstStyle>
          <a:p>
            <a:r>
              <a:rPr lang="en-US" noProof="0"/>
              <a:t>Click icon to add picture</a:t>
            </a:r>
            <a:endParaRPr lang="en-US" noProof="0" dirty="0"/>
          </a:p>
        </p:txBody>
      </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pic>
        <p:nvPicPr>
          <p:cNvPr id="23" name="Graphic 22" descr="Envelope">
            <a:extLst>
              <a:ext uri="{FF2B5EF4-FFF2-40B4-BE49-F238E27FC236}">
                <a16:creationId xmlns:a16="http://schemas.microsoft.com/office/drawing/2014/main" id="{3C32C7E5-809C-4E12-8962-1B868951E679}"/>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834803" y="4029040"/>
            <a:ext cx="469232" cy="469232"/>
          </a:xfrm>
          <a:prstGeom prst="rect">
            <a:avLst/>
          </a:prstGeom>
        </p:spPr>
      </p:pic>
      <p:sp>
        <p:nvSpPr>
          <p:cNvPr id="34" name="Subtitle 2">
            <a:extLst>
              <a:ext uri="{FF2B5EF4-FFF2-40B4-BE49-F238E27FC236}">
                <a16:creationId xmlns:a16="http://schemas.microsoft.com/office/drawing/2014/main" id="{31AD270F-1692-4526-B979-6B5945A20D90}"/>
              </a:ext>
            </a:extLst>
          </p:cNvPr>
          <p:cNvSpPr>
            <a:spLocks noGrp="1"/>
          </p:cNvSpPr>
          <p:nvPr>
            <p:ph type="subTitle" idx="1"/>
          </p:nvPr>
        </p:nvSpPr>
        <p:spPr>
          <a:xfrm>
            <a:off x="5406809" y="4126311"/>
            <a:ext cx="3640478" cy="433938"/>
          </a:xfrm>
        </p:spPr>
        <p:txBody>
          <a:bodyPr>
            <a:normAutofit/>
          </a:bodyPr>
          <a:lstStyle>
            <a:lvl1pPr marL="0" indent="0" algn="l">
              <a:buNone/>
              <a:defRPr sz="1800" b="0" cap="none"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39" name="Content Placeholder 38">
            <a:extLst>
              <a:ext uri="{FF2B5EF4-FFF2-40B4-BE49-F238E27FC236}">
                <a16:creationId xmlns:a16="http://schemas.microsoft.com/office/drawing/2014/main" id="{382940E6-7963-411F-B35A-57121171A988}"/>
              </a:ext>
            </a:extLst>
          </p:cNvPr>
          <p:cNvSpPr>
            <a:spLocks noGrp="1"/>
          </p:cNvSpPr>
          <p:nvPr>
            <p:ph sz="quarter" idx="15" hasCustomPrompt="1"/>
          </p:nvPr>
        </p:nvSpPr>
        <p:spPr>
          <a:xfrm>
            <a:off x="5408614" y="4836222"/>
            <a:ext cx="3638674" cy="453938"/>
          </a:xfrm>
        </p:spPr>
        <p:txBody>
          <a:bodyPr vert="horz" lIns="91440" tIns="45720" rIns="91440" bIns="45720" rtlCol="0">
            <a:normAutofit/>
          </a:bodyPr>
          <a:lstStyle>
            <a:lvl1pPr marL="0" indent="0">
              <a:buNone/>
              <a:defRPr lang="en-US" sz="1800" b="0" cap="none" baseline="0" dirty="0" smtClean="0"/>
            </a:lvl1pPr>
            <a:lvl2pPr>
              <a:defRPr lang="en-US" sz="2000" dirty="0" smtClean="0"/>
            </a:lvl2pPr>
            <a:lvl3pPr>
              <a:defRPr lang="en-US" sz="1800" dirty="0" smtClean="0"/>
            </a:lvl3pPr>
            <a:lvl4pPr>
              <a:defRPr lang="en-US" sz="1600" dirty="0" smtClean="0"/>
            </a:lvl4pPr>
            <a:lvl5pPr>
              <a:defRPr lang="en-IN" sz="1600" dirty="0"/>
            </a:lvl5pPr>
          </a:lstStyle>
          <a:p>
            <a:pPr marL="228600" lvl="0" indent="-228600"/>
            <a:r>
              <a:rPr lang="en-US" noProof="0"/>
              <a:t>Edit Master text styles</a:t>
            </a:r>
          </a:p>
        </p:txBody>
      </p:sp>
      <p:grpSp>
        <p:nvGrpSpPr>
          <p:cNvPr id="20" name="Group 19">
            <a:extLst>
              <a:ext uri="{FF2B5EF4-FFF2-40B4-BE49-F238E27FC236}">
                <a16:creationId xmlns:a16="http://schemas.microsoft.com/office/drawing/2014/main" id="{1F8FC2D7-B114-3444-8684-995FC4D6D459}"/>
              </a:ext>
            </a:extLst>
          </p:cNvPr>
          <p:cNvGrpSpPr/>
          <p:nvPr userDrawn="1"/>
        </p:nvGrpSpPr>
        <p:grpSpPr>
          <a:xfrm>
            <a:off x="4793474" y="2475187"/>
            <a:ext cx="748798" cy="134113"/>
            <a:chOff x="4827813" y="2534636"/>
            <a:chExt cx="996651" cy="178504"/>
          </a:xfrm>
        </p:grpSpPr>
        <p:sp>
          <p:nvSpPr>
            <p:cNvPr id="21" name="Oval 20">
              <a:extLst>
                <a:ext uri="{FF2B5EF4-FFF2-40B4-BE49-F238E27FC236}">
                  <a16:creationId xmlns:a16="http://schemas.microsoft.com/office/drawing/2014/main" id="{CEE45073-ED8E-0544-85FA-9AF5A478417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Oval 21">
              <a:extLst>
                <a:ext uri="{FF2B5EF4-FFF2-40B4-BE49-F238E27FC236}">
                  <a16:creationId xmlns:a16="http://schemas.microsoft.com/office/drawing/2014/main" id="{B8BAF06E-A8A8-484C-8F6C-E42EDC46BBCB}"/>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Oval 23">
              <a:extLst>
                <a:ext uri="{FF2B5EF4-FFF2-40B4-BE49-F238E27FC236}">
                  <a16:creationId xmlns:a16="http://schemas.microsoft.com/office/drawing/2014/main" id="{586EB62D-13C7-6E43-9D98-B706D2B9ADDF}"/>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6" name="Oval 25">
              <a:extLst>
                <a:ext uri="{FF2B5EF4-FFF2-40B4-BE49-F238E27FC236}">
                  <a16:creationId xmlns:a16="http://schemas.microsoft.com/office/drawing/2014/main" id="{35CF3453-ED5A-024D-8815-C08EFA13D1A6}"/>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pic>
        <p:nvPicPr>
          <p:cNvPr id="3" name="Graphic 2" descr="Link">
            <a:extLst>
              <a:ext uri="{FF2B5EF4-FFF2-40B4-BE49-F238E27FC236}">
                <a16:creationId xmlns:a16="http://schemas.microsoft.com/office/drawing/2014/main" id="{16E3F5A0-978F-8D46-BBFB-19A7F7883D93}"/>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787152" y="4809677"/>
            <a:ext cx="542081" cy="542081"/>
          </a:xfrm>
          <a:prstGeom prst="rect">
            <a:avLst/>
          </a:prstGeom>
        </p:spPr>
      </p:pic>
    </p:spTree>
    <p:extLst>
      <p:ext uri="{BB962C8B-B14F-4D97-AF65-F5344CB8AC3E}">
        <p14:creationId xmlns:p14="http://schemas.microsoft.com/office/powerpoint/2010/main" val="348435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82E5-8FA2-4056-805F-EF36F7066893}"/>
              </a:ext>
            </a:extLst>
          </p:cNvPr>
          <p:cNvSpPr>
            <a:spLocks noGrp="1"/>
          </p:cNvSpPr>
          <p:nvPr>
            <p:ph type="ctrTitle" hasCustomPrompt="1"/>
          </p:nvPr>
        </p:nvSpPr>
        <p:spPr>
          <a:xfrm>
            <a:off x="4686300" y="2726872"/>
            <a:ext cx="7233557" cy="832077"/>
          </a:xfrm>
        </p:spPr>
        <p:txBody>
          <a:bodyPr anchor="b">
            <a:normAutofit/>
          </a:bodyPr>
          <a:lstStyle>
            <a:lvl1pPr algn="l">
              <a:defRPr sz="4800" b="1" cap="all" baseline="0">
                <a:solidFill>
                  <a:schemeClr val="tx1"/>
                </a:solidFill>
              </a:defRPr>
            </a:lvl1pPr>
          </a:lstStyle>
          <a:p>
            <a:r>
              <a:rPr lang="en-US" noProof="0"/>
              <a:t>Presentation title</a:t>
            </a:r>
          </a:p>
        </p:txBody>
      </p:sp>
      <p:sp>
        <p:nvSpPr>
          <p:cNvPr id="3" name="Subtitle 2">
            <a:extLst>
              <a:ext uri="{FF2B5EF4-FFF2-40B4-BE49-F238E27FC236}">
                <a16:creationId xmlns:a16="http://schemas.microsoft.com/office/drawing/2014/main" id="{1C085D6F-874B-44F8-B241-51EF13CA9C8B}"/>
              </a:ext>
            </a:extLst>
          </p:cNvPr>
          <p:cNvSpPr>
            <a:spLocks noGrp="1"/>
          </p:cNvSpPr>
          <p:nvPr>
            <p:ph type="subTitle" idx="1"/>
          </p:nvPr>
        </p:nvSpPr>
        <p:spPr>
          <a:xfrm>
            <a:off x="4686300" y="3569380"/>
            <a:ext cx="7233557" cy="365125"/>
          </a:xfrm>
        </p:spPr>
        <p:txBody>
          <a:bodyPr lIns="0">
            <a:norm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US" noProof="0" smtClean="0"/>
              <a:t>1/20/2020</a:t>
            </a:fld>
            <a:endParaRPr lang="en-US" noProof="0"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4082142"/>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ECBCF8A4-C2B4-4945-8D79-C9D46B7FBECB}"/>
              </a:ext>
            </a:extLst>
          </p:cNvPr>
          <p:cNvGrpSpPr/>
          <p:nvPr userDrawn="1"/>
        </p:nvGrpSpPr>
        <p:grpSpPr>
          <a:xfrm>
            <a:off x="4793474" y="2475187"/>
            <a:ext cx="748798" cy="134113"/>
            <a:chOff x="4827813" y="2534636"/>
            <a:chExt cx="996651" cy="178504"/>
          </a:xfrm>
        </p:grpSpPr>
        <p:sp>
          <p:nvSpPr>
            <p:cNvPr id="9" name="Oval 8">
              <a:extLst>
                <a:ext uri="{FF2B5EF4-FFF2-40B4-BE49-F238E27FC236}">
                  <a16:creationId xmlns:a16="http://schemas.microsoft.com/office/drawing/2014/main" id="{479C2256-8A0F-4625-86F0-FB439F3EAD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Oval 9">
              <a:extLst>
                <a:ext uri="{FF2B5EF4-FFF2-40B4-BE49-F238E27FC236}">
                  <a16:creationId xmlns:a16="http://schemas.microsoft.com/office/drawing/2014/main" id="{253CF488-6D31-4B63-A3C6-C4D838C23FCE}"/>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32985B6-7260-445A-A580-6993E0DEBFD9}"/>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Oval 11">
              <a:extLst>
                <a:ext uri="{FF2B5EF4-FFF2-40B4-BE49-F238E27FC236}">
                  <a16:creationId xmlns:a16="http://schemas.microsoft.com/office/drawing/2014/main" id="{3BC682E1-4E5D-4006-81EA-550DD98166E4}"/>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a16="http://schemas.microsoft.com/office/drawing/2014/main" id="{25F8A1A8-E078-4836-ABD1-CD4E75BBF58F}"/>
              </a:ext>
            </a:extLst>
          </p:cNvPr>
          <p:cNvSpPr/>
          <p:nvPr userDrawn="1"/>
        </p:nvSpPr>
        <p:spPr>
          <a:xfrm>
            <a:off x="0" y="0"/>
            <a:ext cx="442436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61775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5679220"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1107978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10039330" y="896815"/>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9720923" y="672411"/>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7508020"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9A55704E-D515-4774-90C6-5F887DDAE55E}"/>
              </a:ext>
            </a:extLst>
          </p:cNvPr>
          <p:cNvSpPr/>
          <p:nvPr userDrawn="1"/>
        </p:nvSpPr>
        <p:spPr>
          <a:xfrm>
            <a:off x="469044" y="1"/>
            <a:ext cx="5210176" cy="596106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a:extLst>
              <a:ext uri="{FF2B5EF4-FFF2-40B4-BE49-F238E27FC236}">
                <a16:creationId xmlns:a16="http://schemas.microsoft.com/office/drawing/2014/main" id="{84878778-0299-471F-A4C9-D0C1E82ED8D2}"/>
              </a:ext>
            </a:extLst>
          </p:cNvPr>
          <p:cNvCxnSpPr>
            <a:cxnSpLocks/>
          </p:cNvCxnSpPr>
          <p:nvPr userDrawn="1"/>
        </p:nvCxnSpPr>
        <p:spPr>
          <a:xfrm>
            <a:off x="1001746" y="1290512"/>
            <a:ext cx="1488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E39D1C78-6110-4052-8455-7E7893F7FCD3}"/>
              </a:ext>
            </a:extLst>
          </p:cNvPr>
          <p:cNvSpPr>
            <a:spLocks noGrp="1"/>
          </p:cNvSpPr>
          <p:nvPr>
            <p:ph type="title"/>
          </p:nvPr>
        </p:nvSpPr>
        <p:spPr>
          <a:xfrm>
            <a:off x="915466" y="1276857"/>
            <a:ext cx="4097778" cy="1255325"/>
          </a:xfrm>
        </p:spPr>
        <p:txBody>
          <a:bodyPr/>
          <a:lstStyle>
            <a:lvl1pPr>
              <a:defRPr lang="en-US" sz="3600" b="1" kern="1200" cap="all" baseline="0" smtClean="0">
                <a:solidFill>
                  <a:schemeClr val="bg1"/>
                </a:solidFill>
                <a:latin typeface="+mj-lt"/>
                <a:ea typeface="+mj-ea"/>
                <a:cs typeface="+mj-cs"/>
              </a:defRPr>
            </a:lvl1pPr>
          </a:lstStyle>
          <a:p>
            <a:r>
              <a:rPr lang="en-US" noProof="0"/>
              <a:t>Click to edit Master title style</a:t>
            </a:r>
          </a:p>
        </p:txBody>
      </p:sp>
      <p:sp>
        <p:nvSpPr>
          <p:cNvPr id="24" name="Text Placeholder 2">
            <a:extLst>
              <a:ext uri="{FF2B5EF4-FFF2-40B4-BE49-F238E27FC236}">
                <a16:creationId xmlns:a16="http://schemas.microsoft.com/office/drawing/2014/main" id="{E3405997-7AE2-4C6E-8A7D-735F58A49D12}"/>
              </a:ext>
            </a:extLst>
          </p:cNvPr>
          <p:cNvSpPr>
            <a:spLocks noGrp="1"/>
          </p:cNvSpPr>
          <p:nvPr>
            <p:ph type="body" idx="1" hasCustomPrompt="1"/>
          </p:nvPr>
        </p:nvSpPr>
        <p:spPr>
          <a:xfrm>
            <a:off x="915467" y="2620651"/>
            <a:ext cx="4097778" cy="1933681"/>
          </a:xfrm>
        </p:spPr>
        <p:txBody>
          <a:bodyPr vert="horz" lIns="91440" tIns="45720" rIns="91440" bIns="45720" rtlCol="0">
            <a:noAutofit/>
          </a:bodyPr>
          <a:lstStyle>
            <a:lvl1pPr>
              <a:defRPr lang="en-US" b="0" cap="none" baseline="0">
                <a:solidFill>
                  <a:schemeClr val="bg1"/>
                </a:solidFill>
              </a:defRPr>
            </a:lvl1pPr>
          </a:lstStyle>
          <a:p>
            <a:pPr lvl="0">
              <a:lnSpc>
                <a:spcPct val="100000"/>
              </a:lnSpc>
              <a:buNone/>
            </a:pPr>
            <a:r>
              <a:rPr lang="en-US" noProof="0"/>
              <a:t>Edit Master text styles</a:t>
            </a:r>
          </a:p>
        </p:txBody>
      </p:sp>
    </p:spTree>
    <p:extLst>
      <p:ext uri="{BB962C8B-B14F-4D97-AF65-F5344CB8AC3E}">
        <p14:creationId xmlns:p14="http://schemas.microsoft.com/office/powerpoint/2010/main" val="293153372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5" name="Text Placeholder 2">
            <a:extLst>
              <a:ext uri="{FF2B5EF4-FFF2-40B4-BE49-F238E27FC236}">
                <a16:creationId xmlns:a16="http://schemas.microsoft.com/office/drawing/2014/main" id="{BE814D66-F00F-0D44-AD03-889FEE787EB6}"/>
              </a:ext>
            </a:extLst>
          </p:cNvPr>
          <p:cNvSpPr>
            <a:spLocks noGrp="1"/>
          </p:cNvSpPr>
          <p:nvPr>
            <p:ph idx="1" hasCustomPrompt="1"/>
          </p:nvPr>
        </p:nvSpPr>
        <p:spPr>
          <a:xfrm>
            <a:off x="363416" y="1825625"/>
            <a:ext cx="11465168"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Title 2">
            <a:extLst>
              <a:ext uri="{FF2B5EF4-FFF2-40B4-BE49-F238E27FC236}">
                <a16:creationId xmlns:a16="http://schemas.microsoft.com/office/drawing/2014/main" id="{FF9B990C-5D9C-4A90-AC73-5889BC9F755C}"/>
              </a:ext>
            </a:extLst>
          </p:cNvPr>
          <p:cNvSpPr>
            <a:spLocks noGrp="1"/>
          </p:cNvSpPr>
          <p:nvPr>
            <p:ph type="title" hasCustomPrompt="1"/>
          </p:nvPr>
        </p:nvSpPr>
        <p:spPr/>
        <p:txBody>
          <a:bodyPr/>
          <a:lstStyle/>
          <a:p>
            <a:r>
              <a:rPr lang="en-US" noProof="0"/>
              <a:t>CLICK TO EDIT MASTER TITLE STYLE</a:t>
            </a:r>
          </a:p>
        </p:txBody>
      </p:sp>
      <p:sp>
        <p:nvSpPr>
          <p:cNvPr id="16" name="Oval 15">
            <a:extLst>
              <a:ext uri="{FF2B5EF4-FFF2-40B4-BE49-F238E27FC236}">
                <a16:creationId xmlns:a16="http://schemas.microsoft.com/office/drawing/2014/main" id="{44C85E5F-5B5E-48CC-8469-0263621D91FF}"/>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Oval 16">
            <a:extLst>
              <a:ext uri="{FF2B5EF4-FFF2-40B4-BE49-F238E27FC236}">
                <a16:creationId xmlns:a16="http://schemas.microsoft.com/office/drawing/2014/main" id="{7EE4E300-6C8E-4262-BE1D-587C7B70E7ED}"/>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12897028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noProof="0"/>
              <a:t>Click to edit Master title style</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6" name="Content Placeholder 3">
            <a:extLst>
              <a:ext uri="{FF2B5EF4-FFF2-40B4-BE49-F238E27FC236}">
                <a16:creationId xmlns:a16="http://schemas.microsoft.com/office/drawing/2014/main" id="{6E22FA8C-3243-4716-A6BD-F37D6058FB43}"/>
              </a:ext>
            </a:extLst>
          </p:cNvPr>
          <p:cNvSpPr>
            <a:spLocks noGrp="1"/>
          </p:cNvSpPr>
          <p:nvPr>
            <p:ph sz="half" idx="2" hasCustomPrompt="1"/>
          </p:nvPr>
        </p:nvSpPr>
        <p:spPr>
          <a:xfrm>
            <a:off x="6347381" y="1825625"/>
            <a:ext cx="5481203"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Content Placeholder 2">
            <a:extLst>
              <a:ext uri="{FF2B5EF4-FFF2-40B4-BE49-F238E27FC236}">
                <a16:creationId xmlns:a16="http://schemas.microsoft.com/office/drawing/2014/main" id="{8ABE3FD8-339C-4F75-876F-8347ADE67E94}"/>
              </a:ext>
            </a:extLst>
          </p:cNvPr>
          <p:cNvSpPr>
            <a:spLocks noGrp="1"/>
          </p:cNvSpPr>
          <p:nvPr>
            <p:ph sz="half" idx="1" hasCustomPrompt="1"/>
          </p:nvPr>
        </p:nvSpPr>
        <p:spPr>
          <a:xfrm>
            <a:off x="363416" y="1825625"/>
            <a:ext cx="5481203"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Oval 24">
            <a:extLst>
              <a:ext uri="{FF2B5EF4-FFF2-40B4-BE49-F238E27FC236}">
                <a16:creationId xmlns:a16="http://schemas.microsoft.com/office/drawing/2014/main" id="{E72FB389-5EA4-4084-B7A2-A4D0A43561F6}"/>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F7783FE1-0115-4345-89B2-C073569FB8EE}"/>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7366146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noProof="0"/>
              <a:t>Click to edit Master title style</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27" name="Text Placeholder 4">
            <a:extLst>
              <a:ext uri="{FF2B5EF4-FFF2-40B4-BE49-F238E27FC236}">
                <a16:creationId xmlns:a16="http://schemas.microsoft.com/office/drawing/2014/main" id="{9F73353B-C50B-4A8A-87CF-657C1EB8940F}"/>
              </a:ext>
            </a:extLst>
          </p:cNvPr>
          <p:cNvSpPr>
            <a:spLocks noGrp="1"/>
          </p:cNvSpPr>
          <p:nvPr>
            <p:ph type="body" sz="quarter" idx="3" hasCustomPrompt="1"/>
          </p:nvPr>
        </p:nvSpPr>
        <p:spPr>
          <a:xfrm>
            <a:off x="6347380" y="1681163"/>
            <a:ext cx="548120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8" name="Content Placeholder 5">
            <a:extLst>
              <a:ext uri="{FF2B5EF4-FFF2-40B4-BE49-F238E27FC236}">
                <a16:creationId xmlns:a16="http://schemas.microsoft.com/office/drawing/2014/main" id="{5EFF7F5E-3221-4390-9B17-D1944365BF12}"/>
              </a:ext>
            </a:extLst>
          </p:cNvPr>
          <p:cNvSpPr>
            <a:spLocks noGrp="1"/>
          </p:cNvSpPr>
          <p:nvPr>
            <p:ph sz="quarter" idx="4" hasCustomPrompt="1"/>
          </p:nvPr>
        </p:nvSpPr>
        <p:spPr>
          <a:xfrm>
            <a:off x="6347379" y="2586215"/>
            <a:ext cx="5481203" cy="360344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 name="Text Placeholder 2">
            <a:extLst>
              <a:ext uri="{FF2B5EF4-FFF2-40B4-BE49-F238E27FC236}">
                <a16:creationId xmlns:a16="http://schemas.microsoft.com/office/drawing/2014/main" id="{9506B516-77C1-431B-A8A5-68FA5D4B6D7E}"/>
              </a:ext>
            </a:extLst>
          </p:cNvPr>
          <p:cNvSpPr>
            <a:spLocks noGrp="1"/>
          </p:cNvSpPr>
          <p:nvPr>
            <p:ph type="body" idx="1" hasCustomPrompt="1"/>
          </p:nvPr>
        </p:nvSpPr>
        <p:spPr>
          <a:xfrm>
            <a:off x="363416" y="1681163"/>
            <a:ext cx="54812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30" name="Content Placeholder 3">
            <a:extLst>
              <a:ext uri="{FF2B5EF4-FFF2-40B4-BE49-F238E27FC236}">
                <a16:creationId xmlns:a16="http://schemas.microsoft.com/office/drawing/2014/main" id="{860F1452-CAB9-4154-ADCC-9245E71D0D2C}"/>
              </a:ext>
            </a:extLst>
          </p:cNvPr>
          <p:cNvSpPr>
            <a:spLocks noGrp="1"/>
          </p:cNvSpPr>
          <p:nvPr>
            <p:ph sz="half" idx="2" hasCustomPrompt="1"/>
          </p:nvPr>
        </p:nvSpPr>
        <p:spPr>
          <a:xfrm>
            <a:off x="363416" y="2586215"/>
            <a:ext cx="5481202" cy="360344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1" name="Oval 30">
            <a:extLst>
              <a:ext uri="{FF2B5EF4-FFF2-40B4-BE49-F238E27FC236}">
                <a16:creationId xmlns:a16="http://schemas.microsoft.com/office/drawing/2014/main" id="{12892DF4-5A8A-4E92-A425-210ABE570F58}"/>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Oval 31">
            <a:extLst>
              <a:ext uri="{FF2B5EF4-FFF2-40B4-BE49-F238E27FC236}">
                <a16:creationId xmlns:a16="http://schemas.microsoft.com/office/drawing/2014/main" id="{99AE2680-A46C-4B06-9ED9-53E617C1F174}"/>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15527855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831850" y="3794663"/>
            <a:ext cx="10515600" cy="823232"/>
          </a:xfrm>
        </p:spPr>
        <p:txBody>
          <a:bodyPr vert="horz" lIns="91440" tIns="45720" rIns="91440" bIns="45720" rtlCol="0" anchor="b">
            <a:noAutofit/>
          </a:bodyPr>
          <a:lstStyle>
            <a:lvl1pPr algn="ctr">
              <a:defRPr lang="en-IN" sz="3600" b="1" cap="all" baseline="0"/>
            </a:lvl1pPr>
          </a:lstStyle>
          <a:p>
            <a:pPr lvl="0"/>
            <a:r>
              <a:rPr lang="en-US" noProof="0"/>
              <a:t>TITLE HERE</a:t>
            </a:r>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5351690" y="3748188"/>
            <a:ext cx="1488621" cy="0"/>
          </a:xfrm>
          <a:prstGeom prst="line">
            <a:avLst/>
          </a:prstGeom>
          <a:ln w="13970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65844635-8274-49B1-BBEC-354A0872E526}"/>
              </a:ext>
            </a:extLst>
          </p:cNvPr>
          <p:cNvGrpSpPr/>
          <p:nvPr userDrawn="1"/>
        </p:nvGrpSpPr>
        <p:grpSpPr>
          <a:xfrm>
            <a:off x="5721601" y="4594679"/>
            <a:ext cx="748798" cy="134113"/>
            <a:chOff x="4827813" y="2534636"/>
            <a:chExt cx="996651" cy="178504"/>
          </a:xfrm>
        </p:grpSpPr>
        <p:sp>
          <p:nvSpPr>
            <p:cNvPr id="19" name="Oval 18">
              <a:extLst>
                <a:ext uri="{FF2B5EF4-FFF2-40B4-BE49-F238E27FC236}">
                  <a16:creationId xmlns:a16="http://schemas.microsoft.com/office/drawing/2014/main" id="{9754643C-5B30-4FC2-BFAC-4FD007AC9EC7}"/>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Oval 19">
              <a:extLst>
                <a:ext uri="{FF2B5EF4-FFF2-40B4-BE49-F238E27FC236}">
                  <a16:creationId xmlns:a16="http://schemas.microsoft.com/office/drawing/2014/main" id="{23FDDB55-6BA5-4489-9E37-4A76254A5CD7}"/>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DA023CF8-2471-40A5-B2EF-E9BF4DF2C0E1}"/>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Oval 21">
              <a:extLst>
                <a:ext uri="{FF2B5EF4-FFF2-40B4-BE49-F238E27FC236}">
                  <a16:creationId xmlns:a16="http://schemas.microsoft.com/office/drawing/2014/main" id="{F9B0428F-5D1A-4CD3-BDA2-9CA7F5141455}"/>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3" name="Text Placeholder 3">
            <a:extLst>
              <a:ext uri="{FF2B5EF4-FFF2-40B4-BE49-F238E27FC236}">
                <a16:creationId xmlns:a16="http://schemas.microsoft.com/office/drawing/2014/main" id="{86E0573A-023B-4D1C-8224-56A5D0DDF379}"/>
              </a:ext>
            </a:extLst>
          </p:cNvPr>
          <p:cNvSpPr>
            <a:spLocks noGrp="1"/>
          </p:cNvSpPr>
          <p:nvPr>
            <p:ph type="body" sz="half" idx="2" hasCustomPrompt="1"/>
          </p:nvPr>
        </p:nvSpPr>
        <p:spPr>
          <a:xfrm>
            <a:off x="839788" y="4839679"/>
            <a:ext cx="10507662" cy="1305379"/>
          </a:xfrm>
        </p:spPr>
        <p:txBody>
          <a:bodyPr vert="horz" lIns="91440" tIns="45720" rIns="91440" bIns="45720" rtlCol="0">
            <a:noAutofit/>
          </a:bodyPr>
          <a:lstStyle>
            <a:lvl1pPr marL="0" indent="0" algn="ctr">
              <a:buNone/>
              <a:defRPr lang="en-US" b="0" cap="none" baseline="0"/>
            </a:lvl1pPr>
          </a:lstStyle>
          <a:p>
            <a:pPr marL="228600" lvl="0" indent="-228600" algn="ctr">
              <a:lnSpc>
                <a:spcPct val="100000"/>
              </a:lnSpc>
            </a:pPr>
            <a:r>
              <a:rPr lang="en-US" noProof="0"/>
              <a:t>Edit Master text styles</a:t>
            </a:r>
          </a:p>
        </p:txBody>
      </p:sp>
      <p:sp>
        <p:nvSpPr>
          <p:cNvPr id="15" name="Picture Placeholder 2">
            <a:extLst>
              <a:ext uri="{FF2B5EF4-FFF2-40B4-BE49-F238E27FC236}">
                <a16:creationId xmlns:a16="http://schemas.microsoft.com/office/drawing/2014/main" id="{12087456-C0E8-4AA6-81E8-996CEC037E57}"/>
              </a:ext>
            </a:extLst>
          </p:cNvPr>
          <p:cNvSpPr>
            <a:spLocks noGrp="1"/>
          </p:cNvSpPr>
          <p:nvPr>
            <p:ph type="pic" idx="1"/>
          </p:nvPr>
        </p:nvSpPr>
        <p:spPr>
          <a:xfrm>
            <a:off x="0" y="1"/>
            <a:ext cx="12192000" cy="3713017"/>
          </a:xfrm>
          <a:solidFill>
            <a:schemeClr val="bg1">
              <a:lumMod val="85000"/>
            </a:schemeClr>
          </a:solidFill>
        </p:spPr>
        <p:txBody>
          <a:bodyPr vert="horz" lIns="91440" tIns="45720" rIns="91440" bIns="45720" rtlCol="0" anchor="ctr">
            <a:normAutofit/>
          </a:bodyPr>
          <a:lstStyle>
            <a:lvl1pPr>
              <a:defRPr lang="en-US" sz="2000" dirty="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1821192149"/>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hasCustomPrompt="1"/>
          </p:nvPr>
        </p:nvSpPr>
        <p:spPr>
          <a:xfrm>
            <a:off x="363416" y="246186"/>
            <a:ext cx="3206261" cy="1037492"/>
          </a:xfrm>
        </p:spPr>
        <p:txBody>
          <a:bodyPr lIns="0" tIns="0" rIns="0" bIns="0" anchor="b">
            <a:noAutofit/>
          </a:bodyPr>
          <a:lstStyle>
            <a:lvl1pPr>
              <a:defRPr sz="3200" b="1" cap="all" baseline="0"/>
            </a:lvl1pPr>
          </a:lstStyle>
          <a:p>
            <a:r>
              <a:rPr lang="en-US" noProof="0"/>
              <a:t>Title here</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grpSp>
        <p:nvGrpSpPr>
          <p:cNvPr id="6" name="Group 5">
            <a:extLst>
              <a:ext uri="{FF2B5EF4-FFF2-40B4-BE49-F238E27FC236}">
                <a16:creationId xmlns:a16="http://schemas.microsoft.com/office/drawing/2014/main" id="{A6A27954-3A0E-430B-AD48-05A3F3278D70}"/>
              </a:ext>
            </a:extLst>
          </p:cNvPr>
          <p:cNvGrpSpPr/>
          <p:nvPr userDrawn="1"/>
        </p:nvGrpSpPr>
        <p:grpSpPr>
          <a:xfrm>
            <a:off x="-24056" y="1452564"/>
            <a:ext cx="3385227" cy="134113"/>
            <a:chOff x="-24055" y="1452565"/>
            <a:chExt cx="2374534" cy="0"/>
          </a:xfrm>
        </p:grpSpPr>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5" name="Oval 24">
            <a:extLst>
              <a:ext uri="{FF2B5EF4-FFF2-40B4-BE49-F238E27FC236}">
                <a16:creationId xmlns:a16="http://schemas.microsoft.com/office/drawing/2014/main" id="{3F366940-FB5E-4B76-8829-80C14F137B3A}"/>
              </a:ext>
            </a:extLst>
          </p:cNvPr>
          <p:cNvSpPr/>
          <p:nvPr userDrawn="1"/>
        </p:nvSpPr>
        <p:spPr>
          <a:xfrm>
            <a:off x="10251393" y="555158"/>
            <a:ext cx="3298372" cy="3298372"/>
          </a:xfrm>
          <a:prstGeom prst="ellipse">
            <a:avLst/>
          </a:prstGeom>
          <a:no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75486FFB-46EF-4E74-BFFF-7ED054DB0D9C}"/>
              </a:ext>
            </a:extLst>
          </p:cNvPr>
          <p:cNvSpPr/>
          <p:nvPr userDrawn="1"/>
        </p:nvSpPr>
        <p:spPr>
          <a:xfrm>
            <a:off x="9932986" y="330754"/>
            <a:ext cx="1268186" cy="1268186"/>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7" name="Group 26">
            <a:extLst>
              <a:ext uri="{FF2B5EF4-FFF2-40B4-BE49-F238E27FC236}">
                <a16:creationId xmlns:a16="http://schemas.microsoft.com/office/drawing/2014/main" id="{6D35CCD2-B73F-944C-B572-7FBFC7DE22E4}"/>
              </a:ext>
            </a:extLst>
          </p:cNvPr>
          <p:cNvGrpSpPr/>
          <p:nvPr userDrawn="1"/>
        </p:nvGrpSpPr>
        <p:grpSpPr>
          <a:xfrm>
            <a:off x="363416" y="421045"/>
            <a:ext cx="748798" cy="134113"/>
            <a:chOff x="4827813" y="2534636"/>
            <a:chExt cx="996651" cy="178504"/>
          </a:xfrm>
        </p:grpSpPr>
        <p:sp>
          <p:nvSpPr>
            <p:cNvPr id="28" name="Oval 27">
              <a:extLst>
                <a:ext uri="{FF2B5EF4-FFF2-40B4-BE49-F238E27FC236}">
                  <a16:creationId xmlns:a16="http://schemas.microsoft.com/office/drawing/2014/main" id="{9D8F78D8-558F-3540-A5F4-B1AD8942B341}"/>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Oval 34">
              <a:extLst>
                <a:ext uri="{FF2B5EF4-FFF2-40B4-BE49-F238E27FC236}">
                  <a16:creationId xmlns:a16="http://schemas.microsoft.com/office/drawing/2014/main" id="{3F8F621A-F298-2B48-B7E0-8D9BEE8AA763}"/>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6" name="Oval 35">
              <a:extLst>
                <a:ext uri="{FF2B5EF4-FFF2-40B4-BE49-F238E27FC236}">
                  <a16:creationId xmlns:a16="http://schemas.microsoft.com/office/drawing/2014/main" id="{C17A3A3B-82AE-0A46-AE32-9B111F975BDB}"/>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Oval 36">
              <a:extLst>
                <a:ext uri="{FF2B5EF4-FFF2-40B4-BE49-F238E27FC236}">
                  <a16:creationId xmlns:a16="http://schemas.microsoft.com/office/drawing/2014/main" id="{DF206CE3-6B94-C340-8BA3-A2A4E407E499}"/>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30" name="Text Placeholder 3">
            <a:extLst>
              <a:ext uri="{FF2B5EF4-FFF2-40B4-BE49-F238E27FC236}">
                <a16:creationId xmlns:a16="http://schemas.microsoft.com/office/drawing/2014/main" id="{1B247C0B-04BA-4D5C-A41D-AEA60217241B}"/>
              </a:ext>
            </a:extLst>
          </p:cNvPr>
          <p:cNvSpPr>
            <a:spLocks noGrp="1"/>
          </p:cNvSpPr>
          <p:nvPr>
            <p:ph type="body" sz="half" idx="2" hasCustomPrompt="1"/>
          </p:nvPr>
        </p:nvSpPr>
        <p:spPr>
          <a:xfrm>
            <a:off x="363416" y="2057400"/>
            <a:ext cx="3206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1" name="Content Placeholder 2">
            <a:extLst>
              <a:ext uri="{FF2B5EF4-FFF2-40B4-BE49-F238E27FC236}">
                <a16:creationId xmlns:a16="http://schemas.microsoft.com/office/drawing/2014/main" id="{194C619D-34F6-4A29-857A-D76007218728}"/>
              </a:ext>
            </a:extLst>
          </p:cNvPr>
          <p:cNvSpPr>
            <a:spLocks noGrp="1"/>
          </p:cNvSpPr>
          <p:nvPr>
            <p:ph idx="1" hasCustomPrompt="1"/>
          </p:nvPr>
        </p:nvSpPr>
        <p:spPr>
          <a:xfrm>
            <a:off x="3888084" y="246187"/>
            <a:ext cx="7467304" cy="561486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69517590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noProof="0"/>
              <a:t>Click to edit Master title style</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3" name="Oval 12">
            <a:extLst>
              <a:ext uri="{FF2B5EF4-FFF2-40B4-BE49-F238E27FC236}">
                <a16:creationId xmlns:a16="http://schemas.microsoft.com/office/drawing/2014/main" id="{82D9D565-739D-4898-97BD-79EB8C7F91EC}"/>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620FADA3-E777-489C-976D-0B0C4FD31310}"/>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436514738"/>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grpSp>
        <p:nvGrpSpPr>
          <p:cNvPr id="4" name="Group 3">
            <a:extLst>
              <a:ext uri="{FF2B5EF4-FFF2-40B4-BE49-F238E27FC236}">
                <a16:creationId xmlns:a16="http://schemas.microsoft.com/office/drawing/2014/main" id="{8DCE8039-0D05-4A75-878A-907B8D44B9E7}"/>
              </a:ext>
            </a:extLst>
          </p:cNvPr>
          <p:cNvGrpSpPr/>
          <p:nvPr userDrawn="1"/>
        </p:nvGrpSpPr>
        <p:grpSpPr>
          <a:xfrm>
            <a:off x="363416" y="421045"/>
            <a:ext cx="748798" cy="134113"/>
            <a:chOff x="4827813" y="2534636"/>
            <a:chExt cx="996651" cy="178504"/>
          </a:xfrm>
        </p:grpSpPr>
        <p:sp>
          <p:nvSpPr>
            <p:cNvPr id="5" name="Oval 4">
              <a:extLst>
                <a:ext uri="{FF2B5EF4-FFF2-40B4-BE49-F238E27FC236}">
                  <a16:creationId xmlns:a16="http://schemas.microsoft.com/office/drawing/2014/main" id="{C1402252-45E8-45B3-BA5E-DFA33A4547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Oval 5">
              <a:extLst>
                <a:ext uri="{FF2B5EF4-FFF2-40B4-BE49-F238E27FC236}">
                  <a16:creationId xmlns:a16="http://schemas.microsoft.com/office/drawing/2014/main" id="{1300C883-1ACE-4AF3-9875-792A769588D5}"/>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E75483D7-E612-43D2-9B0E-C69356C160DA}"/>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Oval 7">
              <a:extLst>
                <a:ext uri="{FF2B5EF4-FFF2-40B4-BE49-F238E27FC236}">
                  <a16:creationId xmlns:a16="http://schemas.microsoft.com/office/drawing/2014/main" id="{F279C5F2-4C7F-4470-A44F-E8AD69AC9FA0}"/>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387506116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0D79E1-5F46-41CA-85E7-44C2A6C62820}"/>
              </a:ext>
            </a:extLst>
          </p:cNvPr>
          <p:cNvSpPr>
            <a:spLocks noGrp="1"/>
          </p:cNvSpPr>
          <p:nvPr>
            <p:ph type="title"/>
          </p:nvPr>
        </p:nvSpPr>
        <p:spPr>
          <a:xfrm>
            <a:off x="363416" y="365125"/>
            <a:ext cx="11465168" cy="918553"/>
          </a:xfrm>
          <a:prstGeom prst="rect">
            <a:avLst/>
          </a:prstGeom>
        </p:spPr>
        <p:txBody>
          <a:bodyPr vert="horz" lIns="0" tIns="0" rIns="0" bIns="0" rtlCol="0" anchor="b">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D7B0B511-05FD-459E-AC79-A87540961FC1}"/>
              </a:ext>
            </a:extLst>
          </p:cNvPr>
          <p:cNvSpPr>
            <a:spLocks noGrp="1"/>
          </p:cNvSpPr>
          <p:nvPr>
            <p:ph type="body" idx="1"/>
          </p:nvPr>
        </p:nvSpPr>
        <p:spPr>
          <a:xfrm>
            <a:off x="363416" y="1825625"/>
            <a:ext cx="11465168"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FC32B635-1E22-483C-94B9-F587908DE6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6DB98321-594C-4030-A2B0-3492F77EE03E}"/>
              </a:ext>
            </a:extLst>
          </p:cNvPr>
          <p:cNvSpPr>
            <a:spLocks noGrp="1"/>
          </p:cNvSpPr>
          <p:nvPr>
            <p:ph type="sldNum" sz="quarter" idx="4"/>
          </p:nvPr>
        </p:nvSpPr>
        <p:spPr>
          <a:xfrm>
            <a:off x="9085384" y="6463207"/>
            <a:ext cx="2743200" cy="258268"/>
          </a:xfrm>
          <a:prstGeom prst="rect">
            <a:avLst/>
          </a:prstGeom>
        </p:spPr>
        <p:txBody>
          <a:bodyPr vert="horz" lIns="91440" tIns="45720" rIns="91440" bIns="45720" rtlCol="0" anchor="ctr"/>
          <a:lstStyle>
            <a:lvl1pPr algn="r">
              <a:defRPr sz="900">
                <a:solidFill>
                  <a:schemeClr val="accent3"/>
                </a:solidFill>
              </a:defRPr>
            </a:lvl1pPr>
          </a:lstStyle>
          <a:p>
            <a:fld id="{48BB047D-A6CD-43AB-96F0-683C726B586B}" type="slidenum">
              <a:rPr lang="en-US" noProof="0" smtClean="0"/>
              <a:pPr/>
              <a:t>‹#›</a:t>
            </a:fld>
            <a:endParaRPr lang="en-US" noProof="0" dirty="0"/>
          </a:p>
        </p:txBody>
      </p:sp>
    </p:spTree>
    <p:extLst>
      <p:ext uri="{BB962C8B-B14F-4D97-AF65-F5344CB8AC3E}">
        <p14:creationId xmlns:p14="http://schemas.microsoft.com/office/powerpoint/2010/main" val="20536527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1" r:id="rId3"/>
    <p:sldLayoutId id="2147483651" r:id="rId4"/>
    <p:sldLayoutId id="2147483662" r:id="rId5"/>
    <p:sldLayoutId id="2147483660" r:id="rId6"/>
    <p:sldLayoutId id="2147483663" r:id="rId7"/>
    <p:sldLayoutId id="2147483667" r:id="rId8"/>
    <p:sldLayoutId id="2147483668" r:id="rId9"/>
    <p:sldLayoutId id="2147483666" r:id="rId10"/>
    <p:sldLayoutId id="2147483669" r:id="rId11"/>
    <p:sldLayoutId id="2147483670" r:id="rId12"/>
    <p:sldLayoutId id="2147483671" r:id="rId13"/>
    <p:sldLayoutId id="2147483672" r:id="rId14"/>
    <p:sldLayoutId id="2147483664" r:id="rId15"/>
    <p:sldLayoutId id="2147483665" r:id="rId16"/>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buClr>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5.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15.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jpg"/></Relationships>
</file>

<file path=ppt/slides/_rels/slide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png"/><Relationship Id="rId1" Type="http://schemas.openxmlformats.org/officeDocument/2006/relationships/slideLayout" Target="../slideLayouts/slideLayout15.xml"/><Relationship Id="rId5" Type="http://schemas.openxmlformats.org/officeDocument/2006/relationships/image" Target="../media/image26.png"/><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Picture Placeholder 35">
            <a:extLst>
              <a:ext uri="{FF2B5EF4-FFF2-40B4-BE49-F238E27FC236}">
                <a16:creationId xmlns:a16="http://schemas.microsoft.com/office/drawing/2014/main" id="{F7CD9EDC-C949-4D72-B04B-A61A034595AC}"/>
              </a:ext>
            </a:extLst>
          </p:cNvPr>
          <p:cNvPicPr>
            <a:picLocks noGrp="1" noChangeAspect="1"/>
          </p:cNvPicPr>
          <p:nvPr>
            <p:ph type="pic" sz="quarter" idx="13"/>
          </p:nvPr>
        </p:nvPicPr>
        <p:blipFill>
          <a:blip r:embed="rId3"/>
          <a:stretch>
            <a:fillRect/>
          </a:stretch>
        </p:blipFill>
        <p:spPr>
          <a:xfrm>
            <a:off x="0" y="0"/>
            <a:ext cx="4424363" cy="6858000"/>
          </a:xfrm>
        </p:spPr>
      </p:pic>
      <p:sp>
        <p:nvSpPr>
          <p:cNvPr id="2" name="Title 1">
            <a:extLst>
              <a:ext uri="{FF2B5EF4-FFF2-40B4-BE49-F238E27FC236}">
                <a16:creationId xmlns:a16="http://schemas.microsoft.com/office/drawing/2014/main" id="{B30359CD-8DFF-4AF2-B957-630ED2A60E8D}"/>
              </a:ext>
            </a:extLst>
          </p:cNvPr>
          <p:cNvSpPr>
            <a:spLocks noGrp="1"/>
          </p:cNvSpPr>
          <p:nvPr>
            <p:ph type="ctrTitle"/>
          </p:nvPr>
        </p:nvSpPr>
        <p:spPr>
          <a:xfrm>
            <a:off x="4686300" y="2726872"/>
            <a:ext cx="7233557" cy="832077"/>
          </a:xfrm>
        </p:spPr>
        <p:txBody>
          <a:bodyPr/>
          <a:lstStyle/>
          <a:p>
            <a:r>
              <a:rPr lang="en-IN" dirty="0"/>
              <a:t>USA: California</a:t>
            </a:r>
          </a:p>
        </p:txBody>
      </p:sp>
      <p:sp>
        <p:nvSpPr>
          <p:cNvPr id="3" name="Subtitle 2">
            <a:extLst>
              <a:ext uri="{FF2B5EF4-FFF2-40B4-BE49-F238E27FC236}">
                <a16:creationId xmlns:a16="http://schemas.microsoft.com/office/drawing/2014/main" id="{F1DF7D53-1D50-48D8-B3B4-B9632324B2AB}"/>
              </a:ext>
            </a:extLst>
          </p:cNvPr>
          <p:cNvSpPr>
            <a:spLocks noGrp="1"/>
          </p:cNvSpPr>
          <p:nvPr>
            <p:ph type="subTitle" idx="1"/>
          </p:nvPr>
        </p:nvSpPr>
        <p:spPr/>
        <p:txBody>
          <a:bodyPr/>
          <a:lstStyle/>
          <a:p>
            <a:r>
              <a:rPr lang="en-IN" dirty="0"/>
              <a:t>BY: Megan, Lauren and Tamara.</a:t>
            </a:r>
          </a:p>
        </p:txBody>
      </p:sp>
      <p:pic>
        <p:nvPicPr>
          <p:cNvPr id="4" name="Picture 3">
            <a:extLst>
              <a:ext uri="{FF2B5EF4-FFF2-40B4-BE49-F238E27FC236}">
                <a16:creationId xmlns:a16="http://schemas.microsoft.com/office/drawing/2014/main" id="{D00A64B7-4B30-4584-A8B9-E7A60702CD04}"/>
              </a:ext>
            </a:extLst>
          </p:cNvPr>
          <p:cNvPicPr>
            <a:picLocks noChangeAspect="1"/>
          </p:cNvPicPr>
          <p:nvPr/>
        </p:nvPicPr>
        <p:blipFill>
          <a:blip r:embed="rId4"/>
          <a:stretch>
            <a:fillRect/>
          </a:stretch>
        </p:blipFill>
        <p:spPr>
          <a:xfrm>
            <a:off x="8017021" y="114301"/>
            <a:ext cx="4025769" cy="2873952"/>
          </a:xfrm>
          <a:prstGeom prst="rect">
            <a:avLst/>
          </a:prstGeom>
          <a:ln>
            <a:noFill/>
          </a:ln>
          <a:effectLst>
            <a:softEdge rad="112500"/>
          </a:effectLst>
        </p:spPr>
      </p:pic>
    </p:spTree>
    <p:extLst>
      <p:ext uri="{BB962C8B-B14F-4D97-AF65-F5344CB8AC3E}">
        <p14:creationId xmlns:p14="http://schemas.microsoft.com/office/powerpoint/2010/main" val="2064406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Placeholder 22">
            <a:extLst>
              <a:ext uri="{FF2B5EF4-FFF2-40B4-BE49-F238E27FC236}">
                <a16:creationId xmlns:a16="http://schemas.microsoft.com/office/drawing/2014/main" id="{D4E7378D-0752-482D-BA2B-045B98982FED}"/>
              </a:ext>
            </a:extLst>
          </p:cNvPr>
          <p:cNvPicPr>
            <a:picLocks noGrp="1" noChangeAspect="1"/>
          </p:cNvPicPr>
          <p:nvPr>
            <p:ph type="pic" sz="quarter" idx="13"/>
          </p:nvPr>
        </p:nvPicPr>
        <p:blipFill>
          <a:blip r:embed="rId3"/>
          <a:stretch>
            <a:fillRect/>
          </a:stretch>
        </p:blipFill>
        <p:spPr>
          <a:xfrm>
            <a:off x="0" y="0"/>
            <a:ext cx="12192000" cy="3713018"/>
          </a:xfrm>
        </p:spPr>
      </p:pic>
      <p:sp>
        <p:nvSpPr>
          <p:cNvPr id="9" name="Title 8">
            <a:extLst>
              <a:ext uri="{FF2B5EF4-FFF2-40B4-BE49-F238E27FC236}">
                <a16:creationId xmlns:a16="http://schemas.microsoft.com/office/drawing/2014/main" id="{E68E31FD-BE74-4CB3-A5A5-652148351F11}"/>
              </a:ext>
            </a:extLst>
          </p:cNvPr>
          <p:cNvSpPr>
            <a:spLocks noGrp="1"/>
          </p:cNvSpPr>
          <p:nvPr>
            <p:ph type="title"/>
          </p:nvPr>
        </p:nvSpPr>
        <p:spPr/>
        <p:txBody>
          <a:bodyPr/>
          <a:lstStyle/>
          <a:p>
            <a:r>
              <a:rPr lang="en-US" dirty="0"/>
              <a:t>California </a:t>
            </a:r>
          </a:p>
        </p:txBody>
      </p:sp>
      <p:sp>
        <p:nvSpPr>
          <p:cNvPr id="10" name="Text Placeholder 9">
            <a:extLst>
              <a:ext uri="{FF2B5EF4-FFF2-40B4-BE49-F238E27FC236}">
                <a16:creationId xmlns:a16="http://schemas.microsoft.com/office/drawing/2014/main" id="{939EAE20-443B-4528-BBD6-32BD19163C1F}"/>
              </a:ext>
            </a:extLst>
          </p:cNvPr>
          <p:cNvSpPr>
            <a:spLocks noGrp="1"/>
          </p:cNvSpPr>
          <p:nvPr>
            <p:ph type="body" idx="1"/>
          </p:nvPr>
        </p:nvSpPr>
        <p:spPr/>
        <p:txBody>
          <a:bodyPr/>
          <a:lstStyle/>
          <a:p>
            <a:pPr marL="285750" indent="-285750" algn="l">
              <a:buFont typeface="Arial" panose="020B0604020202020204" pitchFamily="34" charset="0"/>
              <a:buChar char="•"/>
            </a:pPr>
            <a:r>
              <a:rPr lang="en-GB" dirty="0"/>
              <a:t>Large state on the west coast.</a:t>
            </a:r>
          </a:p>
          <a:p>
            <a:pPr marL="285750" indent="-285750" algn="l">
              <a:buFont typeface="Arial" panose="020B0604020202020204" pitchFamily="34" charset="0"/>
              <a:buChar char="•"/>
            </a:pPr>
            <a:r>
              <a:rPr lang="en-GB" dirty="0"/>
              <a:t>Population in 2020 is 39.94 million.</a:t>
            </a:r>
          </a:p>
          <a:p>
            <a:pPr marL="285750" indent="-285750" algn="l">
              <a:buFont typeface="Arial" panose="020B0604020202020204" pitchFamily="34" charset="0"/>
              <a:buChar char="•"/>
            </a:pPr>
            <a:r>
              <a:rPr lang="en-GB" dirty="0"/>
              <a:t>Most popular state to visit. </a:t>
            </a:r>
          </a:p>
          <a:p>
            <a:pPr marL="285750" indent="-285750" algn="l">
              <a:buFont typeface="Arial" panose="020B0604020202020204" pitchFamily="34" charset="0"/>
              <a:buChar char="•"/>
            </a:pPr>
            <a:r>
              <a:rPr lang="en-GB" dirty="0"/>
              <a:t>Cultural Background: cuisine &amp; dining, celebrities etc. </a:t>
            </a:r>
            <a:endParaRPr lang="en-US" dirty="0"/>
          </a:p>
        </p:txBody>
      </p:sp>
      <p:sp>
        <p:nvSpPr>
          <p:cNvPr id="4" name="Slide Number Placeholder 3">
            <a:extLst>
              <a:ext uri="{FF2B5EF4-FFF2-40B4-BE49-F238E27FC236}">
                <a16:creationId xmlns:a16="http://schemas.microsoft.com/office/drawing/2014/main" id="{828341D9-3B78-467A-9828-B85D230F5398}"/>
              </a:ext>
            </a:extLst>
          </p:cNvPr>
          <p:cNvSpPr>
            <a:spLocks noGrp="1"/>
          </p:cNvSpPr>
          <p:nvPr>
            <p:ph type="sldNum" sz="quarter" idx="12"/>
          </p:nvPr>
        </p:nvSpPr>
        <p:spPr/>
        <p:txBody>
          <a:bodyPr/>
          <a:lstStyle/>
          <a:p>
            <a:fld id="{48BB047D-A6CD-43AB-96F0-683C726B586B}" type="slidenum">
              <a:rPr lang="en-US" smtClean="0"/>
              <a:pPr/>
              <a:t>2</a:t>
            </a:fld>
            <a:endParaRPr lang="en-US" dirty="0"/>
          </a:p>
        </p:txBody>
      </p:sp>
      <p:pic>
        <p:nvPicPr>
          <p:cNvPr id="1026" name="Picture 2" descr="https://lh4.googleusercontent.com/yFZP4ZfOyvhbJN7MUHqR3DkgumLTBSoP3NWJWyy3oZUio3aupoZZNpjTiRClA8WybEA-QPWkRQYq_PFl00XBSFxbdIpHg-zaw7X0BwNf8cbmzIeTziK3Gf2X6vNvtvqC_WgLslDpzM1JXmVw8A">
            <a:extLst>
              <a:ext uri="{FF2B5EF4-FFF2-40B4-BE49-F238E27FC236}">
                <a16:creationId xmlns:a16="http://schemas.microsoft.com/office/drawing/2014/main" id="{4334235A-F0B1-47C8-AA5F-0F11690FFFD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756" t="46350" r="43015" b="10676"/>
          <a:stretch/>
        </p:blipFill>
        <p:spPr bwMode="auto">
          <a:xfrm>
            <a:off x="8050137" y="4065141"/>
            <a:ext cx="3631963" cy="2238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4545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86E11806-F302-4002-BC05-308E87F6B5B7}"/>
              </a:ext>
            </a:extLst>
          </p:cNvPr>
          <p:cNvPicPr>
            <a:picLocks noGrp="1" noChangeAspect="1"/>
          </p:cNvPicPr>
          <p:nvPr>
            <p:ph type="pic" sz="quarter" idx="15"/>
          </p:nvPr>
        </p:nvPicPr>
        <p:blipFill>
          <a:blip r:embed="rId3"/>
          <a:stretch>
            <a:fillRect/>
          </a:stretch>
        </p:blipFill>
        <p:spPr>
          <a:xfrm>
            <a:off x="136733" y="0"/>
            <a:ext cx="5329561" cy="6614445"/>
          </a:xfrm>
        </p:spPr>
      </p:pic>
      <p:sp>
        <p:nvSpPr>
          <p:cNvPr id="4" name="Title 3">
            <a:extLst>
              <a:ext uri="{FF2B5EF4-FFF2-40B4-BE49-F238E27FC236}">
                <a16:creationId xmlns:a16="http://schemas.microsoft.com/office/drawing/2014/main" id="{402C0A42-6D1B-4B6E-959B-1609A38258E9}"/>
              </a:ext>
            </a:extLst>
          </p:cNvPr>
          <p:cNvSpPr>
            <a:spLocks noGrp="1"/>
          </p:cNvSpPr>
          <p:nvPr>
            <p:ph type="title"/>
          </p:nvPr>
        </p:nvSpPr>
        <p:spPr/>
        <p:txBody>
          <a:bodyPr/>
          <a:lstStyle/>
          <a:p>
            <a:r>
              <a:rPr lang="en-US" dirty="0"/>
              <a:t>Film Culture</a:t>
            </a:r>
          </a:p>
        </p:txBody>
      </p:sp>
      <p:sp>
        <p:nvSpPr>
          <p:cNvPr id="5" name="Content Placeholder 4">
            <a:extLst>
              <a:ext uri="{FF2B5EF4-FFF2-40B4-BE49-F238E27FC236}">
                <a16:creationId xmlns:a16="http://schemas.microsoft.com/office/drawing/2014/main" id="{BDE42C9A-B4DC-4A46-A073-8421E387B2B7}"/>
              </a:ext>
            </a:extLst>
          </p:cNvPr>
          <p:cNvSpPr>
            <a:spLocks noGrp="1"/>
          </p:cNvSpPr>
          <p:nvPr>
            <p:ph idx="1"/>
          </p:nvPr>
        </p:nvSpPr>
        <p:spPr>
          <a:xfrm>
            <a:off x="5908430" y="2506663"/>
            <a:ext cx="4659924" cy="2190392"/>
          </a:xfrm>
        </p:spPr>
        <p:txBody>
          <a:bodyPr/>
          <a:lstStyle/>
          <a:p>
            <a:pPr marL="0" indent="0" algn="just">
              <a:buNone/>
            </a:pPr>
            <a:r>
              <a:rPr lang="en-GB" i="1" dirty="0"/>
              <a:t>“Film culture defies easy definition. ... To me, film culture is a process measured by the discourses surrounding the films and the business, the craft and the industry that produces them. These discourses shape values, practices, activities and institutions that, in sum, constitute film culture.”</a:t>
            </a:r>
            <a:r>
              <a:rPr lang="en-GB" dirty="0"/>
              <a:t> </a:t>
            </a:r>
          </a:p>
          <a:p>
            <a:pPr marL="0" indent="0">
              <a:buNone/>
            </a:pPr>
            <a:r>
              <a:rPr lang="en-GB" dirty="0"/>
              <a:t>-</a:t>
            </a:r>
            <a:r>
              <a:rPr lang="en-US" dirty="0"/>
              <a:t>Bruce </a:t>
            </a:r>
            <a:r>
              <a:rPr lang="en-US" dirty="0" err="1"/>
              <a:t>Hodsdon</a:t>
            </a:r>
            <a:r>
              <a:rPr lang="en-US" dirty="0"/>
              <a:t> </a:t>
            </a:r>
            <a:endParaRPr lang="en-US" sz="1800" dirty="0"/>
          </a:p>
        </p:txBody>
      </p:sp>
      <p:sp>
        <p:nvSpPr>
          <p:cNvPr id="8" name="Slide Number Placeholder 7">
            <a:extLst>
              <a:ext uri="{FF2B5EF4-FFF2-40B4-BE49-F238E27FC236}">
                <a16:creationId xmlns:a16="http://schemas.microsoft.com/office/drawing/2014/main" id="{D2888EF7-DDB5-41D0-A1B0-B012ABC94D85}"/>
              </a:ext>
            </a:extLst>
          </p:cNvPr>
          <p:cNvSpPr>
            <a:spLocks noGrp="1"/>
          </p:cNvSpPr>
          <p:nvPr>
            <p:ph type="sldNum" sz="quarter" idx="12"/>
          </p:nvPr>
        </p:nvSpPr>
        <p:spPr/>
        <p:txBody>
          <a:bodyPr/>
          <a:lstStyle/>
          <a:p>
            <a:fld id="{48BB047D-A6CD-43AB-96F0-683C726B586B}" type="slidenum">
              <a:rPr lang="en-US" smtClean="0"/>
              <a:pPr/>
              <a:t>3</a:t>
            </a:fld>
            <a:endParaRPr lang="en-US" dirty="0"/>
          </a:p>
        </p:txBody>
      </p:sp>
    </p:spTree>
    <p:extLst>
      <p:ext uri="{BB962C8B-B14F-4D97-AF65-F5344CB8AC3E}">
        <p14:creationId xmlns:p14="http://schemas.microsoft.com/office/powerpoint/2010/main" val="2166963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59737-6B13-46AD-93F6-FE801BC76D26}"/>
              </a:ext>
            </a:extLst>
          </p:cNvPr>
          <p:cNvSpPr>
            <a:spLocks noGrp="1"/>
          </p:cNvSpPr>
          <p:nvPr>
            <p:ph type="title"/>
          </p:nvPr>
        </p:nvSpPr>
        <p:spPr/>
        <p:txBody>
          <a:bodyPr/>
          <a:lstStyle/>
          <a:p>
            <a:br>
              <a:rPr lang="en-US" dirty="0"/>
            </a:br>
            <a:r>
              <a:rPr lang="en-US" dirty="0"/>
              <a:t>Film culture</a:t>
            </a:r>
          </a:p>
        </p:txBody>
      </p:sp>
      <p:sp>
        <p:nvSpPr>
          <p:cNvPr id="7" name="Slide Number Placeholder 6">
            <a:extLst>
              <a:ext uri="{FF2B5EF4-FFF2-40B4-BE49-F238E27FC236}">
                <a16:creationId xmlns:a16="http://schemas.microsoft.com/office/drawing/2014/main" id="{92278B5B-9720-4024-9F7A-8708A62D8A05}"/>
              </a:ext>
            </a:extLst>
          </p:cNvPr>
          <p:cNvSpPr>
            <a:spLocks noGrp="1"/>
          </p:cNvSpPr>
          <p:nvPr>
            <p:ph type="sldNum" sz="quarter" idx="12"/>
          </p:nvPr>
        </p:nvSpPr>
        <p:spPr/>
        <p:txBody>
          <a:bodyPr/>
          <a:lstStyle/>
          <a:p>
            <a:fld id="{48BB047D-A6CD-43AB-96F0-683C726B586B}" type="slidenum">
              <a:rPr lang="en-US" smtClean="0"/>
              <a:pPr/>
              <a:t>4</a:t>
            </a:fld>
            <a:endParaRPr lang="en-US" dirty="0"/>
          </a:p>
        </p:txBody>
      </p:sp>
      <p:sp>
        <p:nvSpPr>
          <p:cNvPr id="11" name="Rectangle 10">
            <a:extLst>
              <a:ext uri="{FF2B5EF4-FFF2-40B4-BE49-F238E27FC236}">
                <a16:creationId xmlns:a16="http://schemas.microsoft.com/office/drawing/2014/main" id="{A7698DA9-9DEB-4D64-82AF-E156EA4A9191}"/>
              </a:ext>
            </a:extLst>
          </p:cNvPr>
          <p:cNvSpPr/>
          <p:nvPr/>
        </p:nvSpPr>
        <p:spPr>
          <a:xfrm>
            <a:off x="-19391" y="1669961"/>
            <a:ext cx="5260420" cy="2862322"/>
          </a:xfrm>
          <a:prstGeom prst="rect">
            <a:avLst/>
          </a:prstGeom>
        </p:spPr>
        <p:txBody>
          <a:bodyPr wrap="square">
            <a:spAutoFit/>
          </a:bodyPr>
          <a:lstStyle/>
          <a:p>
            <a:pPr marL="285750" indent="-285750" algn="just">
              <a:buFont typeface="Arial" panose="020B0604020202020204" pitchFamily="34" charset="0"/>
              <a:buChar char="•"/>
            </a:pPr>
            <a:r>
              <a:rPr lang="en-GB" dirty="0"/>
              <a:t>A short film in 1910 titled In Old California.</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Hollywood Studios: Titanic (1997), Mr &amp; Mrs Smith (2005) ,Captain America (2011) and </a:t>
            </a:r>
            <a:r>
              <a:rPr lang="en-GB" dirty="0" err="1"/>
              <a:t>Dolittle</a:t>
            </a:r>
            <a:r>
              <a:rPr lang="en-GB" dirty="0"/>
              <a:t> (2020)</a:t>
            </a:r>
          </a:p>
          <a:p>
            <a:pPr algn="just"/>
            <a:endParaRPr lang="en-GB" dirty="0"/>
          </a:p>
          <a:p>
            <a:pPr marL="285750" indent="-285750" algn="just">
              <a:buFont typeface="Arial" panose="020B0604020202020204" pitchFamily="34" charset="0"/>
              <a:buChar char="•"/>
            </a:pPr>
            <a:r>
              <a:rPr lang="en-GB" dirty="0"/>
              <a:t>Universal Studios: Walk of Fame. </a:t>
            </a:r>
          </a:p>
          <a:p>
            <a:pPr marL="285750" indent="-285750" algn="just">
              <a:buFont typeface="Arial" panose="020B0604020202020204" pitchFamily="34" charset="0"/>
              <a:buChar char="•"/>
            </a:pPr>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14" name="Picture 13">
            <a:extLst>
              <a:ext uri="{FF2B5EF4-FFF2-40B4-BE49-F238E27FC236}">
                <a16:creationId xmlns:a16="http://schemas.microsoft.com/office/drawing/2014/main" id="{982A722D-6BEF-41C8-BBAE-81F66AD6B278}"/>
              </a:ext>
            </a:extLst>
          </p:cNvPr>
          <p:cNvPicPr>
            <a:picLocks noChangeAspect="1"/>
          </p:cNvPicPr>
          <p:nvPr/>
        </p:nvPicPr>
        <p:blipFill>
          <a:blip r:embed="rId3"/>
          <a:stretch>
            <a:fillRect/>
          </a:stretch>
        </p:blipFill>
        <p:spPr>
          <a:xfrm>
            <a:off x="5241028" y="1447232"/>
            <a:ext cx="3380361" cy="3503696"/>
          </a:xfrm>
          <a:prstGeom prst="rect">
            <a:avLst/>
          </a:prstGeom>
        </p:spPr>
      </p:pic>
      <p:pic>
        <p:nvPicPr>
          <p:cNvPr id="17" name="Picture 16">
            <a:extLst>
              <a:ext uri="{FF2B5EF4-FFF2-40B4-BE49-F238E27FC236}">
                <a16:creationId xmlns:a16="http://schemas.microsoft.com/office/drawing/2014/main" id="{E43C8051-7311-4CBB-BB78-C275BF0A820D}"/>
              </a:ext>
            </a:extLst>
          </p:cNvPr>
          <p:cNvPicPr>
            <a:picLocks noChangeAspect="1"/>
          </p:cNvPicPr>
          <p:nvPr/>
        </p:nvPicPr>
        <p:blipFill>
          <a:blip r:embed="rId4"/>
          <a:stretch>
            <a:fillRect/>
          </a:stretch>
        </p:blipFill>
        <p:spPr>
          <a:xfrm>
            <a:off x="8855065" y="1753085"/>
            <a:ext cx="3203837" cy="4710122"/>
          </a:xfrm>
          <a:prstGeom prst="rect">
            <a:avLst/>
          </a:prstGeom>
        </p:spPr>
      </p:pic>
      <p:pic>
        <p:nvPicPr>
          <p:cNvPr id="19" name="Picture 18">
            <a:extLst>
              <a:ext uri="{FF2B5EF4-FFF2-40B4-BE49-F238E27FC236}">
                <a16:creationId xmlns:a16="http://schemas.microsoft.com/office/drawing/2014/main" id="{55E0CCD8-7082-49E9-95A0-076210845B5D}"/>
              </a:ext>
            </a:extLst>
          </p:cNvPr>
          <p:cNvPicPr>
            <a:picLocks noChangeAspect="1"/>
          </p:cNvPicPr>
          <p:nvPr/>
        </p:nvPicPr>
        <p:blipFill>
          <a:blip r:embed="rId5"/>
          <a:stretch>
            <a:fillRect/>
          </a:stretch>
        </p:blipFill>
        <p:spPr>
          <a:xfrm>
            <a:off x="5705023" y="5114482"/>
            <a:ext cx="2916367" cy="1620559"/>
          </a:xfrm>
          <a:prstGeom prst="rect">
            <a:avLst/>
          </a:prstGeom>
        </p:spPr>
      </p:pic>
    </p:spTree>
    <p:extLst>
      <p:ext uri="{BB962C8B-B14F-4D97-AF65-F5344CB8AC3E}">
        <p14:creationId xmlns:p14="http://schemas.microsoft.com/office/powerpoint/2010/main" val="542406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7E84E-F8BD-4D31-B360-BAABAC9A0BBC}"/>
              </a:ext>
            </a:extLst>
          </p:cNvPr>
          <p:cNvSpPr>
            <a:spLocks noGrp="1"/>
          </p:cNvSpPr>
          <p:nvPr>
            <p:ph type="title"/>
          </p:nvPr>
        </p:nvSpPr>
        <p:spPr/>
        <p:txBody>
          <a:bodyPr/>
          <a:lstStyle/>
          <a:p>
            <a:r>
              <a:rPr lang="en-GB" dirty="0"/>
              <a:t>California - Film TimeLine </a:t>
            </a:r>
          </a:p>
        </p:txBody>
      </p:sp>
      <p:sp>
        <p:nvSpPr>
          <p:cNvPr id="3" name="Slide Number Placeholder 2">
            <a:extLst>
              <a:ext uri="{FF2B5EF4-FFF2-40B4-BE49-F238E27FC236}">
                <a16:creationId xmlns:a16="http://schemas.microsoft.com/office/drawing/2014/main" id="{AC357810-E5D0-42B5-92D2-560D73693C31}"/>
              </a:ext>
            </a:extLst>
          </p:cNvPr>
          <p:cNvSpPr>
            <a:spLocks noGrp="1"/>
          </p:cNvSpPr>
          <p:nvPr>
            <p:ph type="sldNum" sz="quarter" idx="12"/>
          </p:nvPr>
        </p:nvSpPr>
        <p:spPr/>
        <p:txBody>
          <a:bodyPr/>
          <a:lstStyle/>
          <a:p>
            <a:fld id="{48BB047D-A6CD-43AB-96F0-683C726B586B}" type="slidenum">
              <a:rPr lang="en-US" noProof="0" smtClean="0"/>
              <a:pPr/>
              <a:t>5</a:t>
            </a:fld>
            <a:endParaRPr lang="en-US" noProof="0" dirty="0"/>
          </a:p>
        </p:txBody>
      </p:sp>
      <p:sp>
        <p:nvSpPr>
          <p:cNvPr id="4" name="Rectangle 3">
            <a:extLst>
              <a:ext uri="{FF2B5EF4-FFF2-40B4-BE49-F238E27FC236}">
                <a16:creationId xmlns:a16="http://schemas.microsoft.com/office/drawing/2014/main" id="{D03B2BAB-4363-4883-8470-4470EBA0F29F}"/>
              </a:ext>
            </a:extLst>
          </p:cNvPr>
          <p:cNvSpPr/>
          <p:nvPr/>
        </p:nvSpPr>
        <p:spPr>
          <a:xfrm>
            <a:off x="3414933" y="1429721"/>
            <a:ext cx="5260420" cy="5532284"/>
          </a:xfrm>
          <a:prstGeom prst="rect">
            <a:avLst/>
          </a:prstGeom>
        </p:spPr>
        <p:txBody>
          <a:bodyPr wrap="square">
            <a:spAutoFit/>
          </a:bodyPr>
          <a:lstStyle/>
          <a:p>
            <a:pPr marL="285750" indent="-285750" algn="just">
              <a:buFont typeface="Arial" panose="020B0604020202020204" pitchFamily="34" charset="0"/>
              <a:buChar char="•"/>
            </a:pPr>
            <a:r>
              <a:rPr lang="en-GB" sz="1600" dirty="0"/>
              <a:t>1910  - In old California </a:t>
            </a:r>
          </a:p>
          <a:p>
            <a:pPr algn="just"/>
            <a:endParaRPr lang="en-GB" sz="1100" dirty="0"/>
          </a:p>
          <a:p>
            <a:pPr marL="285750" indent="-285750" algn="just">
              <a:buFont typeface="Arial" panose="020B0604020202020204" pitchFamily="34" charset="0"/>
              <a:buChar char="•"/>
            </a:pPr>
            <a:r>
              <a:rPr lang="en-GB" sz="1600" dirty="0"/>
              <a:t>1920- (Warner Brothers) 4 brothers Harry, Albert, Sam, and Jack Warner.</a:t>
            </a:r>
          </a:p>
          <a:p>
            <a:pPr marL="285750" indent="-285750" algn="just">
              <a:buFont typeface="Arial" panose="020B0604020202020204" pitchFamily="34" charset="0"/>
              <a:buChar char="•"/>
            </a:pPr>
            <a:endParaRPr lang="en-GB" sz="1050" dirty="0"/>
          </a:p>
          <a:p>
            <a:pPr marL="285750" indent="-285750">
              <a:buFont typeface="Arial" panose="020B0604020202020204" pitchFamily="34" charset="0"/>
              <a:buChar char="•"/>
            </a:pPr>
            <a:r>
              <a:rPr lang="en-GB" sz="1600" dirty="0"/>
              <a:t>1930 – First movie with sound (The Jazz Singer).</a:t>
            </a:r>
          </a:p>
          <a:p>
            <a:pPr marL="285750" indent="-285750">
              <a:buFont typeface="Arial" panose="020B0604020202020204" pitchFamily="34" charset="0"/>
              <a:buChar char="•"/>
            </a:pPr>
            <a:endParaRPr lang="en-GB" sz="1050" dirty="0"/>
          </a:p>
          <a:p>
            <a:pPr marL="285750" indent="-285750">
              <a:buFont typeface="Arial" panose="020B0604020202020204" pitchFamily="34" charset="0"/>
              <a:buChar char="•"/>
            </a:pPr>
            <a:r>
              <a:rPr lang="en-GB" sz="1600" dirty="0"/>
              <a:t> 1950- By 1950, an estimated 10 million homes owned a television set.</a:t>
            </a:r>
          </a:p>
          <a:p>
            <a:pPr marL="285750" indent="-285750">
              <a:buFont typeface="Arial" panose="020B0604020202020204" pitchFamily="34" charset="0"/>
              <a:buChar char="•"/>
            </a:pPr>
            <a:endParaRPr lang="en-GB" sz="1200" dirty="0"/>
          </a:p>
          <a:p>
            <a:pPr marL="285750" indent="-285750" algn="just">
              <a:buFont typeface="Arial" panose="020B0604020202020204" pitchFamily="34" charset="0"/>
              <a:buChar char="•"/>
            </a:pPr>
            <a:r>
              <a:rPr lang="en-GB" sz="1600" dirty="0"/>
              <a:t>1970 -1990 films like Titanic, E.T and Jaws were made (VHS) came to America. The Titanic is estimated to run 3 hours plus and was limited to 3 showings a day on 2,674 screens. If there was an extra evening for screening of the film, it could have generated an approximate $12 million to that total. It grossed an estimated $27.6 million.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2006- Pixar Animation Studios is an American computer animation studio based in Emeryville, California.</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2016- </a:t>
            </a:r>
            <a:r>
              <a:rPr lang="nn-NO" sz="1600" dirty="0"/>
              <a:t>LALA Land 47.3 million.</a:t>
            </a:r>
          </a:p>
          <a:p>
            <a:pPr marL="285750" indent="-285750">
              <a:buFont typeface="Arial" panose="020B0604020202020204" pitchFamily="34" charset="0"/>
              <a:buChar char="•"/>
            </a:pPr>
            <a:endParaRPr lang="nn-NO" sz="1600" dirty="0"/>
          </a:p>
          <a:p>
            <a:pPr marL="285750" indent="-285750">
              <a:buFont typeface="Arial" panose="020B0604020202020204" pitchFamily="34" charset="0"/>
              <a:buChar char="•"/>
            </a:pPr>
            <a:r>
              <a:rPr lang="nn-NO" sz="1600" dirty="0"/>
              <a:t>2019 – 2020  (Amazon Prime, Netflix)</a:t>
            </a:r>
            <a:endParaRPr lang="en-GB" sz="1600" dirty="0"/>
          </a:p>
        </p:txBody>
      </p:sp>
      <p:pic>
        <p:nvPicPr>
          <p:cNvPr id="5" name="Picture 4">
            <a:extLst>
              <a:ext uri="{FF2B5EF4-FFF2-40B4-BE49-F238E27FC236}">
                <a16:creationId xmlns:a16="http://schemas.microsoft.com/office/drawing/2014/main" id="{91E48307-378F-4715-9609-70939B480A3A}"/>
              </a:ext>
            </a:extLst>
          </p:cNvPr>
          <p:cNvPicPr>
            <a:picLocks noChangeAspect="1"/>
          </p:cNvPicPr>
          <p:nvPr/>
        </p:nvPicPr>
        <p:blipFill>
          <a:blip r:embed="rId2"/>
          <a:stretch>
            <a:fillRect/>
          </a:stretch>
        </p:blipFill>
        <p:spPr>
          <a:xfrm>
            <a:off x="185531" y="1547167"/>
            <a:ext cx="3165651" cy="1558640"/>
          </a:xfrm>
          <a:prstGeom prst="rect">
            <a:avLst/>
          </a:prstGeom>
        </p:spPr>
      </p:pic>
      <p:pic>
        <p:nvPicPr>
          <p:cNvPr id="6" name="Picture 5">
            <a:extLst>
              <a:ext uri="{FF2B5EF4-FFF2-40B4-BE49-F238E27FC236}">
                <a16:creationId xmlns:a16="http://schemas.microsoft.com/office/drawing/2014/main" id="{115D2953-C35F-43D4-BF9C-2BCE7F640848}"/>
              </a:ext>
            </a:extLst>
          </p:cNvPr>
          <p:cNvPicPr>
            <a:picLocks noChangeAspect="1"/>
          </p:cNvPicPr>
          <p:nvPr/>
        </p:nvPicPr>
        <p:blipFill>
          <a:blip r:embed="rId3"/>
          <a:stretch>
            <a:fillRect/>
          </a:stretch>
        </p:blipFill>
        <p:spPr>
          <a:xfrm>
            <a:off x="185531" y="3231247"/>
            <a:ext cx="3222955" cy="1972138"/>
          </a:xfrm>
          <a:prstGeom prst="rect">
            <a:avLst/>
          </a:prstGeom>
        </p:spPr>
      </p:pic>
      <p:pic>
        <p:nvPicPr>
          <p:cNvPr id="8" name="Picture 7">
            <a:extLst>
              <a:ext uri="{FF2B5EF4-FFF2-40B4-BE49-F238E27FC236}">
                <a16:creationId xmlns:a16="http://schemas.microsoft.com/office/drawing/2014/main" id="{C9828F69-94D0-411D-9978-B5F9BBE200D0}"/>
              </a:ext>
            </a:extLst>
          </p:cNvPr>
          <p:cNvPicPr>
            <a:picLocks noChangeAspect="1"/>
          </p:cNvPicPr>
          <p:nvPr/>
        </p:nvPicPr>
        <p:blipFill>
          <a:blip r:embed="rId4"/>
          <a:stretch>
            <a:fillRect/>
          </a:stretch>
        </p:blipFill>
        <p:spPr>
          <a:xfrm>
            <a:off x="8726210" y="1547167"/>
            <a:ext cx="3405355" cy="1684080"/>
          </a:xfrm>
          <a:prstGeom prst="rect">
            <a:avLst/>
          </a:prstGeom>
        </p:spPr>
      </p:pic>
      <p:pic>
        <p:nvPicPr>
          <p:cNvPr id="9" name="Picture 8">
            <a:extLst>
              <a:ext uri="{FF2B5EF4-FFF2-40B4-BE49-F238E27FC236}">
                <a16:creationId xmlns:a16="http://schemas.microsoft.com/office/drawing/2014/main" id="{184DDBEE-CCB9-43F4-96F4-5FFA7025D7A8}"/>
              </a:ext>
            </a:extLst>
          </p:cNvPr>
          <p:cNvPicPr>
            <a:picLocks noChangeAspect="1"/>
          </p:cNvPicPr>
          <p:nvPr/>
        </p:nvPicPr>
        <p:blipFill>
          <a:blip r:embed="rId5"/>
          <a:stretch>
            <a:fillRect/>
          </a:stretch>
        </p:blipFill>
        <p:spPr>
          <a:xfrm>
            <a:off x="8704005" y="4929587"/>
            <a:ext cx="3427559" cy="1533620"/>
          </a:xfrm>
          <a:prstGeom prst="rect">
            <a:avLst/>
          </a:prstGeom>
        </p:spPr>
      </p:pic>
      <p:pic>
        <p:nvPicPr>
          <p:cNvPr id="7" name="Picture 6">
            <a:extLst>
              <a:ext uri="{FF2B5EF4-FFF2-40B4-BE49-F238E27FC236}">
                <a16:creationId xmlns:a16="http://schemas.microsoft.com/office/drawing/2014/main" id="{477E17AF-15C4-43D8-8659-B11946F09D91}"/>
              </a:ext>
            </a:extLst>
          </p:cNvPr>
          <p:cNvPicPr>
            <a:picLocks noChangeAspect="1"/>
          </p:cNvPicPr>
          <p:nvPr/>
        </p:nvPicPr>
        <p:blipFill rotWithShape="1">
          <a:blip r:embed="rId6"/>
          <a:srcRect l="32668" t="42908" r="40596" b="39235"/>
          <a:stretch/>
        </p:blipFill>
        <p:spPr>
          <a:xfrm>
            <a:off x="8781393" y="3318642"/>
            <a:ext cx="3350172" cy="1408514"/>
          </a:xfrm>
          <a:prstGeom prst="rect">
            <a:avLst/>
          </a:prstGeom>
        </p:spPr>
      </p:pic>
      <p:pic>
        <p:nvPicPr>
          <p:cNvPr id="10" name="Picture 9">
            <a:extLst>
              <a:ext uri="{FF2B5EF4-FFF2-40B4-BE49-F238E27FC236}">
                <a16:creationId xmlns:a16="http://schemas.microsoft.com/office/drawing/2014/main" id="{23DF977E-9077-48ED-8FC5-9025FF36BB0C}"/>
              </a:ext>
            </a:extLst>
          </p:cNvPr>
          <p:cNvPicPr>
            <a:picLocks noChangeAspect="1"/>
          </p:cNvPicPr>
          <p:nvPr/>
        </p:nvPicPr>
        <p:blipFill>
          <a:blip r:embed="rId7"/>
          <a:stretch>
            <a:fillRect/>
          </a:stretch>
        </p:blipFill>
        <p:spPr>
          <a:xfrm>
            <a:off x="185531" y="5310833"/>
            <a:ext cx="3046400" cy="1401759"/>
          </a:xfrm>
          <a:prstGeom prst="rect">
            <a:avLst/>
          </a:prstGeom>
        </p:spPr>
      </p:pic>
    </p:spTree>
    <p:extLst>
      <p:ext uri="{BB962C8B-B14F-4D97-AF65-F5344CB8AC3E}">
        <p14:creationId xmlns:p14="http://schemas.microsoft.com/office/powerpoint/2010/main" val="2812661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22C0-3CE1-4FA1-9604-2CFDBC95D0D2}"/>
              </a:ext>
            </a:extLst>
          </p:cNvPr>
          <p:cNvSpPr>
            <a:spLocks noGrp="1"/>
          </p:cNvSpPr>
          <p:nvPr>
            <p:ph type="title"/>
          </p:nvPr>
        </p:nvSpPr>
        <p:spPr>
          <a:xfrm>
            <a:off x="363416" y="1046163"/>
            <a:ext cx="5445369" cy="1114784"/>
          </a:xfrm>
        </p:spPr>
        <p:txBody>
          <a:bodyPr/>
          <a:lstStyle/>
          <a:p>
            <a:r>
              <a:rPr lang="en-US" dirty="0"/>
              <a:t>Attractions</a:t>
            </a:r>
          </a:p>
        </p:txBody>
      </p:sp>
      <p:sp>
        <p:nvSpPr>
          <p:cNvPr id="3" name="Content Placeholder 2">
            <a:extLst>
              <a:ext uri="{FF2B5EF4-FFF2-40B4-BE49-F238E27FC236}">
                <a16:creationId xmlns:a16="http://schemas.microsoft.com/office/drawing/2014/main" id="{3E9BC3F2-B4B0-476E-B1B8-BF10CC2FF5AD}"/>
              </a:ext>
            </a:extLst>
          </p:cNvPr>
          <p:cNvSpPr>
            <a:spLocks noGrp="1"/>
          </p:cNvSpPr>
          <p:nvPr>
            <p:ph idx="1"/>
          </p:nvPr>
        </p:nvSpPr>
        <p:spPr>
          <a:xfrm>
            <a:off x="132680" y="2561848"/>
            <a:ext cx="5193322" cy="3454523"/>
          </a:xfrm>
        </p:spPr>
        <p:txBody>
          <a:bodyPr/>
          <a:lstStyle/>
          <a:p>
            <a:r>
              <a:rPr lang="en-US" dirty="0"/>
              <a:t>Golden Gate Bridge.</a:t>
            </a:r>
          </a:p>
          <a:p>
            <a:r>
              <a:rPr lang="en-US" dirty="0"/>
              <a:t>Hollywood sign.</a:t>
            </a:r>
          </a:p>
          <a:p>
            <a:r>
              <a:rPr lang="en-US" dirty="0"/>
              <a:t>Universal Studios Hollywood.</a:t>
            </a:r>
          </a:p>
          <a:p>
            <a:r>
              <a:rPr lang="en-US" dirty="0"/>
              <a:t>Death Valley National Park.</a:t>
            </a:r>
          </a:p>
          <a:p>
            <a:r>
              <a:rPr lang="en-US" dirty="0"/>
              <a:t>Disneyland Resort.</a:t>
            </a:r>
          </a:p>
          <a:p>
            <a:endParaRPr lang="en-US" dirty="0"/>
          </a:p>
        </p:txBody>
      </p:sp>
      <p:pic>
        <p:nvPicPr>
          <p:cNvPr id="20" name="Picture Placeholder 19">
            <a:extLst>
              <a:ext uri="{FF2B5EF4-FFF2-40B4-BE49-F238E27FC236}">
                <a16:creationId xmlns:a16="http://schemas.microsoft.com/office/drawing/2014/main" id="{99F9AF9C-357E-43FB-8CD3-1B9AEC3C0D72}"/>
              </a:ext>
            </a:extLst>
          </p:cNvPr>
          <p:cNvPicPr>
            <a:picLocks noGrp="1" noChangeAspect="1"/>
          </p:cNvPicPr>
          <p:nvPr>
            <p:ph type="pic" sz="quarter" idx="15"/>
          </p:nvPr>
        </p:nvPicPr>
        <p:blipFill>
          <a:blip r:embed="rId3"/>
          <a:stretch>
            <a:fillRect/>
          </a:stretch>
        </p:blipFill>
        <p:spPr>
          <a:xfrm>
            <a:off x="5136055" y="131617"/>
            <a:ext cx="3108916" cy="4091942"/>
          </a:xfrm>
        </p:spPr>
      </p:pic>
      <p:pic>
        <p:nvPicPr>
          <p:cNvPr id="24" name="Picture Placeholder 23">
            <a:extLst>
              <a:ext uri="{FF2B5EF4-FFF2-40B4-BE49-F238E27FC236}">
                <a16:creationId xmlns:a16="http://schemas.microsoft.com/office/drawing/2014/main" id="{0AE63D0A-A6A4-4219-A985-AB7D53540460}"/>
              </a:ext>
            </a:extLst>
          </p:cNvPr>
          <p:cNvPicPr>
            <a:picLocks noGrp="1" noChangeAspect="1"/>
          </p:cNvPicPr>
          <p:nvPr>
            <p:ph type="pic" sz="quarter" idx="17"/>
          </p:nvPr>
        </p:nvPicPr>
        <p:blipFill>
          <a:blip r:embed="rId4"/>
          <a:stretch>
            <a:fillRect/>
          </a:stretch>
        </p:blipFill>
        <p:spPr>
          <a:xfrm>
            <a:off x="5294407" y="4399249"/>
            <a:ext cx="3669257" cy="2063958"/>
          </a:xfrm>
        </p:spPr>
      </p:pic>
      <p:sp>
        <p:nvSpPr>
          <p:cNvPr id="4" name="Slide Number Placeholder 3">
            <a:extLst>
              <a:ext uri="{FF2B5EF4-FFF2-40B4-BE49-F238E27FC236}">
                <a16:creationId xmlns:a16="http://schemas.microsoft.com/office/drawing/2014/main" id="{63354ADE-29EB-4797-9A6F-40ABDA20E7A6}"/>
              </a:ext>
            </a:extLst>
          </p:cNvPr>
          <p:cNvSpPr>
            <a:spLocks noGrp="1"/>
          </p:cNvSpPr>
          <p:nvPr>
            <p:ph type="sldNum" sz="quarter" idx="12"/>
          </p:nvPr>
        </p:nvSpPr>
        <p:spPr/>
        <p:txBody>
          <a:bodyPr/>
          <a:lstStyle/>
          <a:p>
            <a:fld id="{48BB047D-A6CD-43AB-96F0-683C726B586B}" type="slidenum">
              <a:rPr lang="en-US" smtClean="0"/>
              <a:pPr/>
              <a:t>6</a:t>
            </a:fld>
            <a:endParaRPr lang="en-US" dirty="0"/>
          </a:p>
        </p:txBody>
      </p:sp>
      <p:pic>
        <p:nvPicPr>
          <p:cNvPr id="5" name="Picture 4">
            <a:extLst>
              <a:ext uri="{FF2B5EF4-FFF2-40B4-BE49-F238E27FC236}">
                <a16:creationId xmlns:a16="http://schemas.microsoft.com/office/drawing/2014/main" id="{66D8D376-DD46-4207-9292-DC73AADC91C7}"/>
              </a:ext>
            </a:extLst>
          </p:cNvPr>
          <p:cNvPicPr>
            <a:picLocks noChangeAspect="1"/>
          </p:cNvPicPr>
          <p:nvPr/>
        </p:nvPicPr>
        <p:blipFill rotWithShape="1">
          <a:blip r:embed="rId5"/>
          <a:srcRect t="14276"/>
          <a:stretch/>
        </p:blipFill>
        <p:spPr>
          <a:xfrm>
            <a:off x="8401526" y="124188"/>
            <a:ext cx="3671205" cy="2063958"/>
          </a:xfrm>
          <a:prstGeom prst="rect">
            <a:avLst/>
          </a:prstGeom>
        </p:spPr>
      </p:pic>
      <p:pic>
        <p:nvPicPr>
          <p:cNvPr id="8" name="Picture 7">
            <a:extLst>
              <a:ext uri="{FF2B5EF4-FFF2-40B4-BE49-F238E27FC236}">
                <a16:creationId xmlns:a16="http://schemas.microsoft.com/office/drawing/2014/main" id="{3249690B-87F4-4934-86E9-ABEB2AD1FEB6}"/>
              </a:ext>
            </a:extLst>
          </p:cNvPr>
          <p:cNvPicPr>
            <a:picLocks noChangeAspect="1"/>
          </p:cNvPicPr>
          <p:nvPr/>
        </p:nvPicPr>
        <p:blipFill>
          <a:blip r:embed="rId6"/>
          <a:stretch>
            <a:fillRect/>
          </a:stretch>
        </p:blipFill>
        <p:spPr>
          <a:xfrm>
            <a:off x="9104570" y="2503013"/>
            <a:ext cx="2789209" cy="3739904"/>
          </a:xfrm>
          <a:prstGeom prst="rect">
            <a:avLst/>
          </a:prstGeom>
        </p:spPr>
      </p:pic>
    </p:spTree>
    <p:extLst>
      <p:ext uri="{BB962C8B-B14F-4D97-AF65-F5344CB8AC3E}">
        <p14:creationId xmlns:p14="http://schemas.microsoft.com/office/powerpoint/2010/main" val="80821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7E84E-F8BD-4D31-B360-BAABAC9A0BBC}"/>
              </a:ext>
            </a:extLst>
          </p:cNvPr>
          <p:cNvSpPr>
            <a:spLocks noGrp="1"/>
          </p:cNvSpPr>
          <p:nvPr>
            <p:ph type="title"/>
          </p:nvPr>
        </p:nvSpPr>
        <p:spPr/>
        <p:txBody>
          <a:bodyPr/>
          <a:lstStyle/>
          <a:p>
            <a:r>
              <a:rPr lang="en-GB" dirty="0"/>
              <a:t>Tourism Progression </a:t>
            </a:r>
          </a:p>
        </p:txBody>
      </p:sp>
      <p:sp>
        <p:nvSpPr>
          <p:cNvPr id="3" name="Slide Number Placeholder 2">
            <a:extLst>
              <a:ext uri="{FF2B5EF4-FFF2-40B4-BE49-F238E27FC236}">
                <a16:creationId xmlns:a16="http://schemas.microsoft.com/office/drawing/2014/main" id="{AC357810-E5D0-42B5-92D2-560D73693C31}"/>
              </a:ext>
            </a:extLst>
          </p:cNvPr>
          <p:cNvSpPr>
            <a:spLocks noGrp="1"/>
          </p:cNvSpPr>
          <p:nvPr>
            <p:ph type="sldNum" sz="quarter" idx="12"/>
          </p:nvPr>
        </p:nvSpPr>
        <p:spPr/>
        <p:txBody>
          <a:bodyPr/>
          <a:lstStyle/>
          <a:p>
            <a:fld id="{48BB047D-A6CD-43AB-96F0-683C726B586B}" type="slidenum">
              <a:rPr lang="en-US" noProof="0" smtClean="0"/>
              <a:pPr/>
              <a:t>7</a:t>
            </a:fld>
            <a:endParaRPr lang="en-US" noProof="0" dirty="0"/>
          </a:p>
        </p:txBody>
      </p:sp>
      <p:sp>
        <p:nvSpPr>
          <p:cNvPr id="4" name="Rectangle 3">
            <a:extLst>
              <a:ext uri="{FF2B5EF4-FFF2-40B4-BE49-F238E27FC236}">
                <a16:creationId xmlns:a16="http://schemas.microsoft.com/office/drawing/2014/main" id="{D03B2BAB-4363-4883-8470-4470EBA0F29F}"/>
              </a:ext>
            </a:extLst>
          </p:cNvPr>
          <p:cNvSpPr/>
          <p:nvPr/>
        </p:nvSpPr>
        <p:spPr>
          <a:xfrm>
            <a:off x="3465790" y="1653183"/>
            <a:ext cx="5260420" cy="3693319"/>
          </a:xfrm>
          <a:prstGeom prst="rect">
            <a:avLst/>
          </a:prstGeom>
        </p:spPr>
        <p:txBody>
          <a:bodyPr wrap="square">
            <a:spAutoFit/>
          </a:bodyPr>
          <a:lstStyle/>
          <a:p>
            <a:pPr marL="285750" indent="-285750" algn="just">
              <a:buFont typeface="Arial" panose="020B0604020202020204" pitchFamily="34" charset="0"/>
              <a:buChar char="•"/>
            </a:pPr>
            <a:r>
              <a:rPr lang="en-GB" dirty="0"/>
              <a:t>1920s-1930s- First Ski Resort, motel open, airways. </a:t>
            </a:r>
          </a:p>
          <a:p>
            <a:pPr marL="285750" indent="-285750" algn="just">
              <a:buFont typeface="Arial" panose="020B0604020202020204" pitchFamily="34" charset="0"/>
              <a:buChar char="•"/>
            </a:pPr>
            <a:endParaRPr lang="en-GB" dirty="0"/>
          </a:p>
          <a:p>
            <a:pPr marL="285750" indent="-285750">
              <a:buFont typeface="Arial" panose="020B0604020202020204" pitchFamily="34" charset="0"/>
              <a:buChar char="•"/>
            </a:pPr>
            <a:r>
              <a:rPr lang="en-GB" dirty="0"/>
              <a:t>1950s-1970s- Opening of Disneyland, Universal Studios Hollywood and </a:t>
            </a:r>
            <a:r>
              <a:rPr lang="en-GB" dirty="0" err="1"/>
              <a:t>Seaworld</a:t>
            </a:r>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1995- 1998- California Travel and Tourism Commission (CTTC) established.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2011-2013- Surpass $100 billion in travel-related spending.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2016-2019- 100</a:t>
            </a:r>
            <a:r>
              <a:rPr lang="en-GB" baseline="30000" dirty="0"/>
              <a:t>th</a:t>
            </a:r>
            <a:r>
              <a:rPr lang="en-GB" dirty="0"/>
              <a:t> Tourism Business Improvement District opens. </a:t>
            </a:r>
          </a:p>
        </p:txBody>
      </p:sp>
      <p:pic>
        <p:nvPicPr>
          <p:cNvPr id="5" name="Picture 4">
            <a:extLst>
              <a:ext uri="{FF2B5EF4-FFF2-40B4-BE49-F238E27FC236}">
                <a16:creationId xmlns:a16="http://schemas.microsoft.com/office/drawing/2014/main" id="{10A1292B-D0E6-4DA2-8106-766458EA88A9}"/>
              </a:ext>
            </a:extLst>
          </p:cNvPr>
          <p:cNvPicPr>
            <a:picLocks noChangeAspect="1"/>
          </p:cNvPicPr>
          <p:nvPr/>
        </p:nvPicPr>
        <p:blipFill>
          <a:blip r:embed="rId2"/>
          <a:stretch>
            <a:fillRect/>
          </a:stretch>
        </p:blipFill>
        <p:spPr>
          <a:xfrm>
            <a:off x="100013" y="1649317"/>
            <a:ext cx="3365777" cy="2082716"/>
          </a:xfrm>
          <a:prstGeom prst="rect">
            <a:avLst/>
          </a:prstGeom>
        </p:spPr>
      </p:pic>
      <p:pic>
        <p:nvPicPr>
          <p:cNvPr id="7" name="Picture 6" descr="A dolphin jumping out of the water&#10;&#10;Description automatically generated">
            <a:extLst>
              <a:ext uri="{FF2B5EF4-FFF2-40B4-BE49-F238E27FC236}">
                <a16:creationId xmlns:a16="http://schemas.microsoft.com/office/drawing/2014/main" id="{D4E63B06-2D5D-4821-BC6A-37C4C916ED14}"/>
              </a:ext>
            </a:extLst>
          </p:cNvPr>
          <p:cNvPicPr>
            <a:picLocks noChangeAspect="1"/>
          </p:cNvPicPr>
          <p:nvPr/>
        </p:nvPicPr>
        <p:blipFill>
          <a:blip r:embed="rId3"/>
          <a:stretch>
            <a:fillRect/>
          </a:stretch>
        </p:blipFill>
        <p:spPr>
          <a:xfrm>
            <a:off x="1046922" y="3800489"/>
            <a:ext cx="1492039" cy="2912103"/>
          </a:xfrm>
          <a:prstGeom prst="rect">
            <a:avLst/>
          </a:prstGeom>
        </p:spPr>
      </p:pic>
      <p:pic>
        <p:nvPicPr>
          <p:cNvPr id="8" name="Picture 7">
            <a:extLst>
              <a:ext uri="{FF2B5EF4-FFF2-40B4-BE49-F238E27FC236}">
                <a16:creationId xmlns:a16="http://schemas.microsoft.com/office/drawing/2014/main" id="{0C56A5CB-B8FF-47DE-99CE-FBBB283FBFB9}"/>
              </a:ext>
            </a:extLst>
          </p:cNvPr>
          <p:cNvPicPr>
            <a:picLocks noChangeAspect="1"/>
          </p:cNvPicPr>
          <p:nvPr/>
        </p:nvPicPr>
        <p:blipFill>
          <a:blip r:embed="rId4"/>
          <a:stretch>
            <a:fillRect/>
          </a:stretch>
        </p:blipFill>
        <p:spPr>
          <a:xfrm>
            <a:off x="8726210" y="1649317"/>
            <a:ext cx="3365777" cy="1337861"/>
          </a:xfrm>
          <a:prstGeom prst="rect">
            <a:avLst/>
          </a:prstGeom>
        </p:spPr>
      </p:pic>
      <p:pic>
        <p:nvPicPr>
          <p:cNvPr id="9" name="Picture 8">
            <a:extLst>
              <a:ext uri="{FF2B5EF4-FFF2-40B4-BE49-F238E27FC236}">
                <a16:creationId xmlns:a16="http://schemas.microsoft.com/office/drawing/2014/main" id="{91C1BDDC-D1AD-481F-9935-452B1AFE73B0}"/>
              </a:ext>
            </a:extLst>
          </p:cNvPr>
          <p:cNvPicPr>
            <a:picLocks noChangeAspect="1"/>
          </p:cNvPicPr>
          <p:nvPr/>
        </p:nvPicPr>
        <p:blipFill>
          <a:blip r:embed="rId5"/>
          <a:stretch>
            <a:fillRect/>
          </a:stretch>
        </p:blipFill>
        <p:spPr>
          <a:xfrm>
            <a:off x="9228275" y="3499842"/>
            <a:ext cx="2533204" cy="3293165"/>
          </a:xfrm>
          <a:prstGeom prst="rect">
            <a:avLst/>
          </a:prstGeom>
        </p:spPr>
      </p:pic>
    </p:spTree>
    <p:extLst>
      <p:ext uri="{BB962C8B-B14F-4D97-AF65-F5344CB8AC3E}">
        <p14:creationId xmlns:p14="http://schemas.microsoft.com/office/powerpoint/2010/main" val="3675837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E64F-6302-45E8-95EA-AEE7B6C0F78B}"/>
              </a:ext>
            </a:extLst>
          </p:cNvPr>
          <p:cNvSpPr>
            <a:spLocks noGrp="1"/>
          </p:cNvSpPr>
          <p:nvPr>
            <p:ph type="title"/>
          </p:nvPr>
        </p:nvSpPr>
        <p:spPr/>
        <p:txBody>
          <a:bodyPr/>
          <a:lstStyle/>
          <a:p>
            <a:r>
              <a:rPr lang="en-GB" dirty="0"/>
              <a:t>Religion and Belonging </a:t>
            </a:r>
          </a:p>
        </p:txBody>
      </p:sp>
      <p:sp>
        <p:nvSpPr>
          <p:cNvPr id="3" name="Slide Number Placeholder 2">
            <a:extLst>
              <a:ext uri="{FF2B5EF4-FFF2-40B4-BE49-F238E27FC236}">
                <a16:creationId xmlns:a16="http://schemas.microsoft.com/office/drawing/2014/main" id="{3280B800-A728-4919-A193-3CC0E5E17A8B}"/>
              </a:ext>
            </a:extLst>
          </p:cNvPr>
          <p:cNvSpPr>
            <a:spLocks noGrp="1"/>
          </p:cNvSpPr>
          <p:nvPr>
            <p:ph type="sldNum" sz="quarter" idx="12"/>
          </p:nvPr>
        </p:nvSpPr>
        <p:spPr/>
        <p:txBody>
          <a:bodyPr/>
          <a:lstStyle/>
          <a:p>
            <a:fld id="{48BB047D-A6CD-43AB-96F0-683C726B586B}" type="slidenum">
              <a:rPr lang="en-US" noProof="0" smtClean="0"/>
              <a:pPr/>
              <a:t>8</a:t>
            </a:fld>
            <a:endParaRPr lang="en-US" noProof="0" dirty="0"/>
          </a:p>
        </p:txBody>
      </p:sp>
      <p:sp>
        <p:nvSpPr>
          <p:cNvPr id="4" name="Rectangle 3">
            <a:extLst>
              <a:ext uri="{FF2B5EF4-FFF2-40B4-BE49-F238E27FC236}">
                <a16:creationId xmlns:a16="http://schemas.microsoft.com/office/drawing/2014/main" id="{4D1562FC-9ADC-4EBD-A87A-D7FFFB6798BC}"/>
              </a:ext>
            </a:extLst>
          </p:cNvPr>
          <p:cNvSpPr/>
          <p:nvPr/>
        </p:nvSpPr>
        <p:spPr>
          <a:xfrm>
            <a:off x="3465790" y="1653183"/>
            <a:ext cx="5260420" cy="3693319"/>
          </a:xfrm>
          <a:prstGeom prst="rect">
            <a:avLst/>
          </a:prstGeom>
        </p:spPr>
        <p:txBody>
          <a:bodyPr wrap="square">
            <a:spAutoFit/>
          </a:bodyPr>
          <a:lstStyle/>
          <a:p>
            <a:pPr marL="285750" indent="-285750" algn="just">
              <a:buFont typeface="Arial" panose="020B0604020202020204" pitchFamily="34" charset="0"/>
              <a:buChar char="•"/>
            </a:pPr>
            <a:r>
              <a:rPr lang="en-GB" dirty="0"/>
              <a:t>California is a ‘cultural melting pot’.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California is full of diversity which brings a sense of belonging to tourists from all over the globe.</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The many nationalities in California allow the state to welcome everyone in with open arms making it a very popular destination to visit and return too.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This cultural appreciation allows the atmosphere in California to lift moral making it an enjoyable place to make memories alongside family, friends and loved ones.</a:t>
            </a:r>
          </a:p>
        </p:txBody>
      </p:sp>
      <p:pic>
        <p:nvPicPr>
          <p:cNvPr id="5" name="Picture 4">
            <a:extLst>
              <a:ext uri="{FF2B5EF4-FFF2-40B4-BE49-F238E27FC236}">
                <a16:creationId xmlns:a16="http://schemas.microsoft.com/office/drawing/2014/main" id="{DE2162D1-CA60-406B-8411-DD9F38AB6A73}"/>
              </a:ext>
            </a:extLst>
          </p:cNvPr>
          <p:cNvPicPr>
            <a:picLocks noChangeAspect="1"/>
          </p:cNvPicPr>
          <p:nvPr/>
        </p:nvPicPr>
        <p:blipFill>
          <a:blip r:embed="rId2"/>
          <a:stretch>
            <a:fillRect/>
          </a:stretch>
        </p:blipFill>
        <p:spPr>
          <a:xfrm>
            <a:off x="5414" y="0"/>
            <a:ext cx="12181172" cy="6858000"/>
          </a:xfrm>
          <a:prstGeom prst="rect">
            <a:avLst/>
          </a:prstGeom>
        </p:spPr>
      </p:pic>
    </p:spTree>
    <p:extLst>
      <p:ext uri="{BB962C8B-B14F-4D97-AF65-F5344CB8AC3E}">
        <p14:creationId xmlns:p14="http://schemas.microsoft.com/office/powerpoint/2010/main" val="3653720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E64F-6302-45E8-95EA-AEE7B6C0F78B}"/>
              </a:ext>
            </a:extLst>
          </p:cNvPr>
          <p:cNvSpPr>
            <a:spLocks noGrp="1"/>
          </p:cNvSpPr>
          <p:nvPr>
            <p:ph type="title"/>
          </p:nvPr>
        </p:nvSpPr>
        <p:spPr/>
        <p:txBody>
          <a:bodyPr/>
          <a:lstStyle/>
          <a:p>
            <a:r>
              <a:rPr lang="en-GB" dirty="0"/>
              <a:t>Cuisine and Dining</a:t>
            </a:r>
          </a:p>
        </p:txBody>
      </p:sp>
      <p:sp>
        <p:nvSpPr>
          <p:cNvPr id="3" name="Slide Number Placeholder 2">
            <a:extLst>
              <a:ext uri="{FF2B5EF4-FFF2-40B4-BE49-F238E27FC236}">
                <a16:creationId xmlns:a16="http://schemas.microsoft.com/office/drawing/2014/main" id="{3280B800-A728-4919-A193-3CC0E5E17A8B}"/>
              </a:ext>
            </a:extLst>
          </p:cNvPr>
          <p:cNvSpPr>
            <a:spLocks noGrp="1"/>
          </p:cNvSpPr>
          <p:nvPr>
            <p:ph type="sldNum" sz="quarter" idx="12"/>
          </p:nvPr>
        </p:nvSpPr>
        <p:spPr/>
        <p:txBody>
          <a:bodyPr/>
          <a:lstStyle/>
          <a:p>
            <a:fld id="{48BB047D-A6CD-43AB-96F0-683C726B586B}" type="slidenum">
              <a:rPr lang="en-US" noProof="0" smtClean="0"/>
              <a:pPr/>
              <a:t>9</a:t>
            </a:fld>
            <a:endParaRPr lang="en-US" noProof="0" dirty="0"/>
          </a:p>
        </p:txBody>
      </p:sp>
      <p:sp>
        <p:nvSpPr>
          <p:cNvPr id="4" name="Rectangle 3">
            <a:extLst>
              <a:ext uri="{FF2B5EF4-FFF2-40B4-BE49-F238E27FC236}">
                <a16:creationId xmlns:a16="http://schemas.microsoft.com/office/drawing/2014/main" id="{4D1562FC-9ADC-4EBD-A87A-D7FFFB6798BC}"/>
              </a:ext>
            </a:extLst>
          </p:cNvPr>
          <p:cNvSpPr/>
          <p:nvPr/>
        </p:nvSpPr>
        <p:spPr>
          <a:xfrm>
            <a:off x="3465790" y="1653183"/>
            <a:ext cx="5260420" cy="4524315"/>
          </a:xfrm>
          <a:prstGeom prst="rect">
            <a:avLst/>
          </a:prstGeom>
        </p:spPr>
        <p:txBody>
          <a:bodyPr wrap="square">
            <a:spAutoFit/>
          </a:bodyPr>
          <a:lstStyle/>
          <a:p>
            <a:pPr marL="285750" indent="-285750" algn="just">
              <a:buFont typeface="Arial" panose="020B0604020202020204" pitchFamily="34" charset="0"/>
              <a:buChar char="•"/>
            </a:pPr>
            <a:r>
              <a:rPr lang="en-GB" dirty="0"/>
              <a:t>Alongside the mix of cultures and ethnicities come with delicacies from all over the globe brought together for tourists’ convenience in California.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As the joy of dining together is as important as the cuisine specialities food brings everyone together helping to build a sense of belonging for all involved.</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 There is a mix of American, Mexican, Mediterranean &amp; Asian cuisine.</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Alongside the trend of healthy eating as a lifestyle trend, there are local wines which help give an enjoyable atmosphere to the ‘paradise’ of this cuisine experience. </a:t>
            </a:r>
          </a:p>
        </p:txBody>
      </p:sp>
      <p:pic>
        <p:nvPicPr>
          <p:cNvPr id="5" name="Picture 4">
            <a:extLst>
              <a:ext uri="{FF2B5EF4-FFF2-40B4-BE49-F238E27FC236}">
                <a16:creationId xmlns:a16="http://schemas.microsoft.com/office/drawing/2014/main" id="{AC683CEE-D874-4DAB-8D58-E499F04A21FE}"/>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2560562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E64F-6302-45E8-95EA-AEE7B6C0F78B}"/>
              </a:ext>
            </a:extLst>
          </p:cNvPr>
          <p:cNvSpPr>
            <a:spLocks noGrp="1"/>
          </p:cNvSpPr>
          <p:nvPr>
            <p:ph type="title"/>
          </p:nvPr>
        </p:nvSpPr>
        <p:spPr/>
        <p:txBody>
          <a:bodyPr/>
          <a:lstStyle/>
          <a:p>
            <a:r>
              <a:rPr lang="en-GB" dirty="0"/>
              <a:t>Celebrity, healthy lifestyle &amp; social media </a:t>
            </a:r>
          </a:p>
        </p:txBody>
      </p:sp>
      <p:sp>
        <p:nvSpPr>
          <p:cNvPr id="3" name="Slide Number Placeholder 2">
            <a:extLst>
              <a:ext uri="{FF2B5EF4-FFF2-40B4-BE49-F238E27FC236}">
                <a16:creationId xmlns:a16="http://schemas.microsoft.com/office/drawing/2014/main" id="{3280B800-A728-4919-A193-3CC0E5E17A8B}"/>
              </a:ext>
            </a:extLst>
          </p:cNvPr>
          <p:cNvSpPr>
            <a:spLocks noGrp="1"/>
          </p:cNvSpPr>
          <p:nvPr>
            <p:ph type="sldNum" sz="quarter" idx="12"/>
          </p:nvPr>
        </p:nvSpPr>
        <p:spPr/>
        <p:txBody>
          <a:bodyPr/>
          <a:lstStyle/>
          <a:p>
            <a:fld id="{48BB047D-A6CD-43AB-96F0-683C726B586B}" type="slidenum">
              <a:rPr lang="en-US" noProof="0" smtClean="0"/>
              <a:pPr/>
              <a:t>10</a:t>
            </a:fld>
            <a:endParaRPr lang="en-US" noProof="0" dirty="0"/>
          </a:p>
        </p:txBody>
      </p:sp>
      <p:sp>
        <p:nvSpPr>
          <p:cNvPr id="5" name="Rectangle 4">
            <a:extLst>
              <a:ext uri="{FF2B5EF4-FFF2-40B4-BE49-F238E27FC236}">
                <a16:creationId xmlns:a16="http://schemas.microsoft.com/office/drawing/2014/main" id="{A0546C46-A503-4400-AB8E-BA19E5E1837A}"/>
              </a:ext>
            </a:extLst>
          </p:cNvPr>
          <p:cNvSpPr/>
          <p:nvPr/>
        </p:nvSpPr>
        <p:spPr>
          <a:xfrm>
            <a:off x="3465790" y="1653183"/>
            <a:ext cx="5260420" cy="4247317"/>
          </a:xfrm>
          <a:prstGeom prst="rect">
            <a:avLst/>
          </a:prstGeom>
        </p:spPr>
        <p:txBody>
          <a:bodyPr wrap="square">
            <a:spAutoFit/>
          </a:bodyPr>
          <a:lstStyle/>
          <a:p>
            <a:pPr marL="285750" indent="-285750" algn="just">
              <a:buFont typeface="Arial" panose="020B0604020202020204" pitchFamily="34" charset="0"/>
              <a:buChar char="•"/>
            </a:pPr>
            <a:r>
              <a:rPr lang="en-GB" dirty="0"/>
              <a:t>Celebrities and social media act as an endorsement for tourists to return.</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California heavily relies on social status when it comes to celebrity fans wanting to travel to California.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California is known as the ‘centre of the film and entertainment industry’ using celebrity indorsement to promote tourism in California.</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People see celebrities on social media interacting with the streets of California and filming scenes from loved TV shows or iconic films making it a desirable destination.</a:t>
            </a:r>
          </a:p>
        </p:txBody>
      </p:sp>
      <p:pic>
        <p:nvPicPr>
          <p:cNvPr id="6" name="Picture 5">
            <a:extLst>
              <a:ext uri="{FF2B5EF4-FFF2-40B4-BE49-F238E27FC236}">
                <a16:creationId xmlns:a16="http://schemas.microsoft.com/office/drawing/2014/main" id="{1BD51D78-F6F8-427D-8292-6E17DA59E76D}"/>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2287374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E64F-6302-45E8-95EA-AEE7B6C0F78B}"/>
              </a:ext>
            </a:extLst>
          </p:cNvPr>
          <p:cNvSpPr>
            <a:spLocks noGrp="1"/>
          </p:cNvSpPr>
          <p:nvPr>
            <p:ph type="title"/>
          </p:nvPr>
        </p:nvSpPr>
        <p:spPr/>
        <p:txBody>
          <a:bodyPr/>
          <a:lstStyle/>
          <a:p>
            <a:r>
              <a:rPr lang="en-GB" dirty="0"/>
              <a:t>Art &amp; creative expression </a:t>
            </a:r>
          </a:p>
        </p:txBody>
      </p:sp>
      <p:sp>
        <p:nvSpPr>
          <p:cNvPr id="3" name="Slide Number Placeholder 2">
            <a:extLst>
              <a:ext uri="{FF2B5EF4-FFF2-40B4-BE49-F238E27FC236}">
                <a16:creationId xmlns:a16="http://schemas.microsoft.com/office/drawing/2014/main" id="{3280B800-A728-4919-A193-3CC0E5E17A8B}"/>
              </a:ext>
            </a:extLst>
          </p:cNvPr>
          <p:cNvSpPr>
            <a:spLocks noGrp="1"/>
          </p:cNvSpPr>
          <p:nvPr>
            <p:ph type="sldNum" sz="quarter" idx="12"/>
          </p:nvPr>
        </p:nvSpPr>
        <p:spPr/>
        <p:txBody>
          <a:bodyPr/>
          <a:lstStyle/>
          <a:p>
            <a:fld id="{48BB047D-A6CD-43AB-96F0-683C726B586B}" type="slidenum">
              <a:rPr lang="en-US" noProof="0" smtClean="0"/>
              <a:pPr/>
              <a:t>11</a:t>
            </a:fld>
            <a:endParaRPr lang="en-US" noProof="0" dirty="0"/>
          </a:p>
        </p:txBody>
      </p:sp>
      <p:sp>
        <p:nvSpPr>
          <p:cNvPr id="5" name="Rectangle 4">
            <a:extLst>
              <a:ext uri="{FF2B5EF4-FFF2-40B4-BE49-F238E27FC236}">
                <a16:creationId xmlns:a16="http://schemas.microsoft.com/office/drawing/2014/main" id="{A0546C46-A503-4400-AB8E-BA19E5E1837A}"/>
              </a:ext>
            </a:extLst>
          </p:cNvPr>
          <p:cNvSpPr/>
          <p:nvPr/>
        </p:nvSpPr>
        <p:spPr>
          <a:xfrm>
            <a:off x="3465790" y="1653183"/>
            <a:ext cx="5260420" cy="4247317"/>
          </a:xfrm>
          <a:prstGeom prst="rect">
            <a:avLst/>
          </a:prstGeom>
        </p:spPr>
        <p:txBody>
          <a:bodyPr wrap="square">
            <a:spAutoFit/>
          </a:bodyPr>
          <a:lstStyle/>
          <a:p>
            <a:pPr marL="285750" indent="-285750" algn="just">
              <a:buFont typeface="Arial" panose="020B0604020202020204" pitchFamily="34" charset="0"/>
              <a:buChar char="•"/>
            </a:pPr>
            <a:r>
              <a:rPr lang="en-GB" dirty="0"/>
              <a:t>California is known for its acceptance for freedom of creative expression.</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Creative expression can hit a vast amount of people giving a sense of inclusion for everyone with activities such as surfing on the beautiful beaches of California such as glass beach or skating on the brink of Venice Beach, LA.</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It’s a good place for a holiday destination as there’s a lot to do and there’s something for everyone.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There is a lot of time given in California for street art, ‘vibrant centres of contemporary art’ and many galleries resulting in a mixture of trends. </a:t>
            </a:r>
          </a:p>
        </p:txBody>
      </p:sp>
      <p:pic>
        <p:nvPicPr>
          <p:cNvPr id="4" name="Picture 3">
            <a:extLst>
              <a:ext uri="{FF2B5EF4-FFF2-40B4-BE49-F238E27FC236}">
                <a16:creationId xmlns:a16="http://schemas.microsoft.com/office/drawing/2014/main" id="{CF2CB333-82BE-400B-AC98-8EA4256BE61B}"/>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3914850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E64F-6302-45E8-95EA-AEE7B6C0F78B}"/>
              </a:ext>
            </a:extLst>
          </p:cNvPr>
          <p:cNvSpPr>
            <a:spLocks noGrp="1"/>
          </p:cNvSpPr>
          <p:nvPr>
            <p:ph type="title"/>
          </p:nvPr>
        </p:nvSpPr>
        <p:spPr/>
        <p:txBody>
          <a:bodyPr/>
          <a:lstStyle/>
          <a:p>
            <a:r>
              <a:rPr lang="en-GB" dirty="0"/>
              <a:t>Freedom &amp; community </a:t>
            </a:r>
          </a:p>
        </p:txBody>
      </p:sp>
      <p:sp>
        <p:nvSpPr>
          <p:cNvPr id="3" name="Slide Number Placeholder 2">
            <a:extLst>
              <a:ext uri="{FF2B5EF4-FFF2-40B4-BE49-F238E27FC236}">
                <a16:creationId xmlns:a16="http://schemas.microsoft.com/office/drawing/2014/main" id="{3280B800-A728-4919-A193-3CC0E5E17A8B}"/>
              </a:ext>
            </a:extLst>
          </p:cNvPr>
          <p:cNvSpPr>
            <a:spLocks noGrp="1"/>
          </p:cNvSpPr>
          <p:nvPr>
            <p:ph type="sldNum" sz="quarter" idx="12"/>
          </p:nvPr>
        </p:nvSpPr>
        <p:spPr/>
        <p:txBody>
          <a:bodyPr/>
          <a:lstStyle/>
          <a:p>
            <a:fld id="{48BB047D-A6CD-43AB-96F0-683C726B586B}" type="slidenum">
              <a:rPr lang="en-US" noProof="0" smtClean="0"/>
              <a:pPr/>
              <a:t>12</a:t>
            </a:fld>
            <a:endParaRPr lang="en-US" noProof="0" dirty="0"/>
          </a:p>
        </p:txBody>
      </p:sp>
      <p:sp>
        <p:nvSpPr>
          <p:cNvPr id="5" name="Rectangle 4">
            <a:extLst>
              <a:ext uri="{FF2B5EF4-FFF2-40B4-BE49-F238E27FC236}">
                <a16:creationId xmlns:a16="http://schemas.microsoft.com/office/drawing/2014/main" id="{A0546C46-A503-4400-AB8E-BA19E5E1837A}"/>
              </a:ext>
            </a:extLst>
          </p:cNvPr>
          <p:cNvSpPr/>
          <p:nvPr/>
        </p:nvSpPr>
        <p:spPr>
          <a:xfrm>
            <a:off x="3465790" y="1653183"/>
            <a:ext cx="5260420" cy="3139321"/>
          </a:xfrm>
          <a:prstGeom prst="rect">
            <a:avLst/>
          </a:prstGeom>
        </p:spPr>
        <p:txBody>
          <a:bodyPr wrap="square">
            <a:spAutoFit/>
          </a:bodyPr>
          <a:lstStyle/>
          <a:p>
            <a:pPr marL="285750" indent="-285750" algn="just">
              <a:buFont typeface="Arial" panose="020B0604020202020204" pitchFamily="34" charset="0"/>
              <a:buChar char="•"/>
            </a:pPr>
            <a:r>
              <a:rPr lang="en-GB" dirty="0"/>
              <a:t>California is known for its laidback lifestyle, freedom of expression and ability to escape into tranquillity.</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Claret Medical (2020) states that ‘keeping in touch with the world beyond your home and family is essential’ and ‘medical research has shown that social interactions are important for health’ and holidays are meant to destress people and allow them to escape their normal lives and spend time in  community setting.</a:t>
            </a:r>
          </a:p>
        </p:txBody>
      </p:sp>
      <p:pic>
        <p:nvPicPr>
          <p:cNvPr id="4" name="Picture 3">
            <a:extLst>
              <a:ext uri="{FF2B5EF4-FFF2-40B4-BE49-F238E27FC236}">
                <a16:creationId xmlns:a16="http://schemas.microsoft.com/office/drawing/2014/main" id="{7D650129-BE43-4CF3-9B12-C24628FF019F}"/>
              </a:ext>
            </a:extLst>
          </p:cNvPr>
          <p:cNvPicPr>
            <a:picLocks noChangeAspect="1"/>
          </p:cNvPicPr>
          <p:nvPr/>
        </p:nvPicPr>
        <p:blipFill>
          <a:blip r:embed="rId2"/>
          <a:stretch>
            <a:fillRect/>
          </a:stretch>
        </p:blipFill>
        <p:spPr>
          <a:xfrm>
            <a:off x="0" y="28901"/>
            <a:ext cx="12192000" cy="6800198"/>
          </a:xfrm>
          <a:prstGeom prst="rect">
            <a:avLst/>
          </a:prstGeom>
        </p:spPr>
      </p:pic>
    </p:spTree>
    <p:extLst>
      <p:ext uri="{BB962C8B-B14F-4D97-AF65-F5344CB8AC3E}">
        <p14:creationId xmlns:p14="http://schemas.microsoft.com/office/powerpoint/2010/main" val="37431455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F306A-1E85-4677-A288-FC06B43B662D}"/>
              </a:ext>
            </a:extLst>
          </p:cNvPr>
          <p:cNvSpPr>
            <a:spLocks noGrp="1"/>
          </p:cNvSpPr>
          <p:nvPr>
            <p:ph type="title"/>
          </p:nvPr>
        </p:nvSpPr>
        <p:spPr/>
        <p:txBody>
          <a:bodyPr/>
          <a:lstStyle/>
          <a:p>
            <a:r>
              <a:rPr lang="en-GB" dirty="0"/>
              <a:t>Weather in California</a:t>
            </a:r>
          </a:p>
        </p:txBody>
      </p:sp>
      <p:sp>
        <p:nvSpPr>
          <p:cNvPr id="3" name="Slide Number Placeholder 2">
            <a:extLst>
              <a:ext uri="{FF2B5EF4-FFF2-40B4-BE49-F238E27FC236}">
                <a16:creationId xmlns:a16="http://schemas.microsoft.com/office/drawing/2014/main" id="{3F52CAC1-53D3-4B26-967E-CA787CCEEB66}"/>
              </a:ext>
            </a:extLst>
          </p:cNvPr>
          <p:cNvSpPr>
            <a:spLocks noGrp="1"/>
          </p:cNvSpPr>
          <p:nvPr>
            <p:ph type="sldNum" sz="quarter" idx="12"/>
          </p:nvPr>
        </p:nvSpPr>
        <p:spPr/>
        <p:txBody>
          <a:bodyPr/>
          <a:lstStyle/>
          <a:p>
            <a:fld id="{48BB047D-A6CD-43AB-96F0-683C726B586B}" type="slidenum">
              <a:rPr lang="en-US" noProof="0" smtClean="0"/>
              <a:pPr/>
              <a:t>13</a:t>
            </a:fld>
            <a:endParaRPr lang="en-US" noProof="0" dirty="0"/>
          </a:p>
        </p:txBody>
      </p:sp>
      <p:sp>
        <p:nvSpPr>
          <p:cNvPr id="4" name="Rectangle 3">
            <a:extLst>
              <a:ext uri="{FF2B5EF4-FFF2-40B4-BE49-F238E27FC236}">
                <a16:creationId xmlns:a16="http://schemas.microsoft.com/office/drawing/2014/main" id="{108BDC7C-8B0C-4BAD-99D5-64362BCEAFBF}"/>
              </a:ext>
            </a:extLst>
          </p:cNvPr>
          <p:cNvSpPr/>
          <p:nvPr/>
        </p:nvSpPr>
        <p:spPr>
          <a:xfrm>
            <a:off x="3465790" y="1653183"/>
            <a:ext cx="5260420" cy="2585323"/>
          </a:xfrm>
          <a:prstGeom prst="rect">
            <a:avLst/>
          </a:prstGeom>
        </p:spPr>
        <p:txBody>
          <a:bodyPr wrap="square">
            <a:spAutoFit/>
          </a:bodyPr>
          <a:lstStyle/>
          <a:p>
            <a:pPr marL="285750" indent="-285750" algn="just">
              <a:buFont typeface="Arial" panose="020B0604020202020204" pitchFamily="34" charset="0"/>
              <a:buChar char="•"/>
            </a:pPr>
            <a:r>
              <a:rPr lang="en-GB" dirty="0"/>
              <a:t>With California having an average all-round temperature of 25 Degrees Celsius.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According to Climatedata.org (2020) tourist from the UK would go to places like California for all of the cultural experiences but also the sunshine and the weather as it is a rare escae that doesn’t often happen at home, so people pay to go and enjoy the weather of California’s endless summer.</a:t>
            </a:r>
          </a:p>
        </p:txBody>
      </p:sp>
      <p:pic>
        <p:nvPicPr>
          <p:cNvPr id="5" name="Picture 4">
            <a:extLst>
              <a:ext uri="{FF2B5EF4-FFF2-40B4-BE49-F238E27FC236}">
                <a16:creationId xmlns:a16="http://schemas.microsoft.com/office/drawing/2014/main" id="{6D01903F-94A1-4356-A112-75F156985E2E}"/>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18820016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F306A-1E85-4677-A288-FC06B43B662D}"/>
              </a:ext>
            </a:extLst>
          </p:cNvPr>
          <p:cNvSpPr>
            <a:spLocks noGrp="1"/>
          </p:cNvSpPr>
          <p:nvPr>
            <p:ph type="title"/>
          </p:nvPr>
        </p:nvSpPr>
        <p:spPr/>
        <p:txBody>
          <a:bodyPr/>
          <a:lstStyle/>
          <a:p>
            <a:r>
              <a:rPr lang="en-GB" dirty="0"/>
              <a:t>Lastly…</a:t>
            </a:r>
          </a:p>
        </p:txBody>
      </p:sp>
      <p:sp>
        <p:nvSpPr>
          <p:cNvPr id="3" name="Slide Number Placeholder 2">
            <a:extLst>
              <a:ext uri="{FF2B5EF4-FFF2-40B4-BE49-F238E27FC236}">
                <a16:creationId xmlns:a16="http://schemas.microsoft.com/office/drawing/2014/main" id="{3F52CAC1-53D3-4B26-967E-CA787CCEEB66}"/>
              </a:ext>
            </a:extLst>
          </p:cNvPr>
          <p:cNvSpPr>
            <a:spLocks noGrp="1"/>
          </p:cNvSpPr>
          <p:nvPr>
            <p:ph type="sldNum" sz="quarter" idx="12"/>
          </p:nvPr>
        </p:nvSpPr>
        <p:spPr/>
        <p:txBody>
          <a:bodyPr/>
          <a:lstStyle/>
          <a:p>
            <a:fld id="{48BB047D-A6CD-43AB-96F0-683C726B586B}" type="slidenum">
              <a:rPr lang="en-US" noProof="0" smtClean="0"/>
              <a:pPr/>
              <a:t>14</a:t>
            </a:fld>
            <a:endParaRPr lang="en-US" noProof="0" dirty="0"/>
          </a:p>
        </p:txBody>
      </p:sp>
      <p:sp>
        <p:nvSpPr>
          <p:cNvPr id="4" name="Rectangle 3">
            <a:extLst>
              <a:ext uri="{FF2B5EF4-FFF2-40B4-BE49-F238E27FC236}">
                <a16:creationId xmlns:a16="http://schemas.microsoft.com/office/drawing/2014/main" id="{108BDC7C-8B0C-4BAD-99D5-64362BCEAFBF}"/>
              </a:ext>
            </a:extLst>
          </p:cNvPr>
          <p:cNvSpPr/>
          <p:nvPr/>
        </p:nvSpPr>
        <p:spPr>
          <a:xfrm>
            <a:off x="3465790" y="1653183"/>
            <a:ext cx="5260420" cy="2031325"/>
          </a:xfrm>
          <a:prstGeom prst="rect">
            <a:avLst/>
          </a:prstGeom>
        </p:spPr>
        <p:txBody>
          <a:bodyPr wrap="square">
            <a:spAutoFit/>
          </a:bodyPr>
          <a:lstStyle/>
          <a:p>
            <a:pPr marL="285750" indent="-285750" algn="just">
              <a:buFont typeface="Arial" panose="020B0604020202020204" pitchFamily="34" charset="0"/>
              <a:buChar char="•"/>
            </a:pPr>
            <a:r>
              <a:rPr lang="en-GB" dirty="0"/>
              <a:t>With that being said, the busy atmosphere of California and the lifestyle of the healthy eating and creativity isn’t for everybody so a portion of tourists may decide not to return to California as cultural backgrounds of different countries differ and tourists look for different qualities in a country to make every trip they chose to take unique.</a:t>
            </a:r>
          </a:p>
        </p:txBody>
      </p:sp>
      <p:pic>
        <p:nvPicPr>
          <p:cNvPr id="5" name="Picture 4">
            <a:extLst>
              <a:ext uri="{FF2B5EF4-FFF2-40B4-BE49-F238E27FC236}">
                <a16:creationId xmlns:a16="http://schemas.microsoft.com/office/drawing/2014/main" id="{5F159DAF-7E7C-4645-8C86-F2F411034736}"/>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23914691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02A293F-91B7-40E6-B378-A5EED474FFBA}"/>
              </a:ext>
            </a:extLst>
          </p:cNvPr>
          <p:cNvPicPr>
            <a:picLocks noGrp="1" noChangeAspect="1"/>
          </p:cNvPicPr>
          <p:nvPr>
            <p:ph type="pic" sz="quarter" idx="13"/>
          </p:nvPr>
        </p:nvPicPr>
        <p:blipFill>
          <a:blip r:embed="rId3"/>
          <a:stretch>
            <a:fillRect/>
          </a:stretch>
        </p:blipFill>
        <p:spPr>
          <a:xfrm>
            <a:off x="0" y="0"/>
            <a:ext cx="4424363" cy="6858000"/>
          </a:xfrm>
        </p:spPr>
      </p:pic>
      <p:sp>
        <p:nvSpPr>
          <p:cNvPr id="6" name="Title 5">
            <a:extLst>
              <a:ext uri="{FF2B5EF4-FFF2-40B4-BE49-F238E27FC236}">
                <a16:creationId xmlns:a16="http://schemas.microsoft.com/office/drawing/2014/main" id="{9DD519AC-7392-4C53-9E3F-08F1208BC2CB}"/>
              </a:ext>
            </a:extLst>
          </p:cNvPr>
          <p:cNvSpPr>
            <a:spLocks noGrp="1"/>
          </p:cNvSpPr>
          <p:nvPr>
            <p:ph type="title"/>
          </p:nvPr>
        </p:nvSpPr>
        <p:spPr/>
        <p:txBody>
          <a:bodyPr/>
          <a:lstStyle/>
          <a:p>
            <a:r>
              <a:rPr lang="en-US" dirty="0"/>
              <a:t>Thank You</a:t>
            </a:r>
          </a:p>
        </p:txBody>
      </p:sp>
      <p:sp>
        <p:nvSpPr>
          <p:cNvPr id="10" name="Rectangle 9">
            <a:extLst>
              <a:ext uri="{FF2B5EF4-FFF2-40B4-BE49-F238E27FC236}">
                <a16:creationId xmlns:a16="http://schemas.microsoft.com/office/drawing/2014/main" id="{7A47F8CB-E508-4AE9-BD03-06895B140A90}"/>
              </a:ext>
            </a:extLst>
          </p:cNvPr>
          <p:cNvSpPr/>
          <p:nvPr/>
        </p:nvSpPr>
        <p:spPr>
          <a:xfrm>
            <a:off x="4712885" y="3896591"/>
            <a:ext cx="1776846" cy="19846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44043446"/>
      </p:ext>
    </p:extLst>
  </p:cSld>
  <p:clrMapOvr>
    <a:masterClrMapping/>
  </p:clrMapOvr>
</p:sld>
</file>

<file path=ppt/theme/theme1.xml><?xml version="1.0" encoding="utf-8"?>
<a:theme xmlns:a="http://schemas.openxmlformats.org/drawingml/2006/main" name="Office Theme">
  <a:themeElements>
    <a:clrScheme name="Custom 12">
      <a:dk1>
        <a:sysClr val="windowText" lastClr="000000"/>
      </a:dk1>
      <a:lt1>
        <a:sysClr val="window" lastClr="FFFFFF"/>
      </a:lt1>
      <a:dk2>
        <a:srgbClr val="44546A"/>
      </a:dk2>
      <a:lt2>
        <a:srgbClr val="E7E6E6"/>
      </a:lt2>
      <a:accent1>
        <a:srgbClr val="7030A0"/>
      </a:accent1>
      <a:accent2>
        <a:srgbClr val="404040"/>
      </a:accent2>
      <a:accent3>
        <a:srgbClr val="7F7F7F"/>
      </a:accent3>
      <a:accent4>
        <a:srgbClr val="C7A2E3"/>
      </a:accent4>
      <a:accent5>
        <a:srgbClr val="48A1FA"/>
      </a:accent5>
      <a:accent6>
        <a:srgbClr val="70AD47"/>
      </a:accent6>
      <a:hlink>
        <a:srgbClr val="0563C1"/>
      </a:hlink>
      <a:folHlink>
        <a:srgbClr val="954F72"/>
      </a:folHlink>
    </a:clrScheme>
    <a:fontScheme name="Custom 6">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3468121_Coastal presentation_RVA_v5" id="{5B652A6C-03CB-4457-ADFC-1C5BB6605FEF}" vid="{F00112C4-F9F0-4BD0-BC95-5242C8B0F7A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0CE401-796E-4493-905E-4DDA5AF62AB4}">
  <ds:schemaRefs>
    <ds:schemaRef ds:uri="16c05727-aa75-4e4a-9b5f-8a80a1165891"/>
    <ds:schemaRef ds:uri="http://purl.org/dc/dcmitype/"/>
    <ds:schemaRef ds:uri="http://schemas.microsoft.com/office/infopath/2007/PartnerControls"/>
    <ds:schemaRef ds:uri="http://schemas.microsoft.com/office/2006/documentManagement/types"/>
    <ds:schemaRef ds:uri="http://schemas.microsoft.com/office/2006/metadata/properties"/>
    <ds:schemaRef ds:uri="http://purl.org/dc/terms/"/>
    <ds:schemaRef ds:uri="http://schemas.openxmlformats.org/package/2006/metadata/core-properties"/>
    <ds:schemaRef ds:uri="71af3243-3dd4-4a8d-8c0d-dd76da1f02a5"/>
    <ds:schemaRef ds:uri="http://www.w3.org/XML/1998/namespace"/>
    <ds:schemaRef ds:uri="http://purl.org/dc/elements/1.1/"/>
  </ds:schemaRefs>
</ds:datastoreItem>
</file>

<file path=customXml/itemProps2.xml><?xml version="1.0" encoding="utf-8"?>
<ds:datastoreItem xmlns:ds="http://schemas.openxmlformats.org/officeDocument/2006/customXml" ds:itemID="{0D46D58D-B27D-4B23-AEA1-AE974AB62218}">
  <ds:schemaRefs>
    <ds:schemaRef ds:uri="http://schemas.microsoft.com/sharepoint/v3/contenttype/forms"/>
  </ds:schemaRefs>
</ds:datastoreItem>
</file>

<file path=customXml/itemProps3.xml><?xml version="1.0" encoding="utf-8"?>
<ds:datastoreItem xmlns:ds="http://schemas.openxmlformats.org/officeDocument/2006/customXml" ds:itemID="{F2949B46-24C4-420B-AB49-DDC88FEB99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Coastal presentation</Template>
  <TotalTime>0</TotalTime>
  <Words>991</Words>
  <Application>Microsoft Office PowerPoint</Application>
  <PresentationFormat>Widescreen</PresentationFormat>
  <Paragraphs>112</Paragraphs>
  <Slides>15</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USA: California</vt:lpstr>
      <vt:lpstr>California </vt:lpstr>
      <vt:lpstr>Film Culture</vt:lpstr>
      <vt:lpstr> Film culture</vt:lpstr>
      <vt:lpstr>California - Film TimeLine </vt:lpstr>
      <vt:lpstr>Attractions</vt:lpstr>
      <vt:lpstr>Tourism Progression </vt:lpstr>
      <vt:lpstr>Religion and Belonging </vt:lpstr>
      <vt:lpstr>Cuisine and Dining</vt:lpstr>
      <vt:lpstr>Celebrity, healthy lifestyle &amp; social media </vt:lpstr>
      <vt:lpstr>Art &amp; creative expression </vt:lpstr>
      <vt:lpstr>Freedom &amp; community </vt:lpstr>
      <vt:lpstr>Weather in California</vt:lpstr>
      <vt:lpstr>Lastly…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2020-01-09T10:11:51Z</dcterms:created>
  <dcterms:modified xsi:type="dcterms:W3CDTF">2020-01-20T10:09:19Z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