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3" r:id="rId17"/>
    <p:sldId id="272" r:id="rId18"/>
    <p:sldId id="274" r:id="rId19"/>
    <p:sldId id="259"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90EBA2-0366-BD4B-C902-D3EEA69465D9}" v="5" dt="2021-05-10T16:14:48.915"/>
    <p1510:client id="{6C19D139-B855-9293-2E12-A8016F0C8CB3}" v="48" dt="2021-09-20T12:04:37.021"/>
    <p1510:client id="{705FB624-158A-528C-1BAE-E49A73D6D025}" v="18" dt="2021-05-10T16:13:30.704"/>
    <p1510:client id="{92E30459-6166-4D9F-8C34-F9F2A84EC8AE}" v="1959" dt="2021-05-10T15:59:49.1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92E30459-6166-4D9F-8C34-F9F2A84EC8AE}"/>
    <pc:docChg chg="addSld modSld sldOrd addMainMaster delMainMaster">
      <pc:chgData name="Julie Hayward" userId="S::julie.hayward@uwtsd.ac.uk::ca36735c-1641-450a-978e-fa18b6a40d1b" providerId="AD" clId="Web-{92E30459-6166-4D9F-8C34-F9F2A84EC8AE}" dt="2021-05-10T15:59:49.106" v="1076"/>
      <pc:docMkLst>
        <pc:docMk/>
      </pc:docMkLst>
      <pc:sldChg chg="addSp modSp mod setBg modClrScheme chgLayout">
        <pc:chgData name="Julie Hayward" userId="S::julie.hayward@uwtsd.ac.uk::ca36735c-1641-450a-978e-fa18b6a40d1b" providerId="AD" clId="Web-{92E30459-6166-4D9F-8C34-F9F2A84EC8AE}" dt="2021-05-10T14:13:26.474" v="19"/>
        <pc:sldMkLst>
          <pc:docMk/>
          <pc:sldMk cId="109857222" sldId="256"/>
        </pc:sldMkLst>
        <pc:spChg chg="mod">
          <ac:chgData name="Julie Hayward" userId="S::julie.hayward@uwtsd.ac.uk::ca36735c-1641-450a-978e-fa18b6a40d1b" providerId="AD" clId="Web-{92E30459-6166-4D9F-8C34-F9F2A84EC8AE}" dt="2021-05-10T14:13:26.474" v="19"/>
          <ac:spMkLst>
            <pc:docMk/>
            <pc:sldMk cId="109857222" sldId="256"/>
            <ac:spMk id="2" creationId="{00000000-0000-0000-0000-000000000000}"/>
          </ac:spMkLst>
        </pc:spChg>
        <pc:spChg chg="mod">
          <ac:chgData name="Julie Hayward" userId="S::julie.hayward@uwtsd.ac.uk::ca36735c-1641-450a-978e-fa18b6a40d1b" providerId="AD" clId="Web-{92E30459-6166-4D9F-8C34-F9F2A84EC8AE}" dt="2021-05-10T14:13:26.474" v="19"/>
          <ac:spMkLst>
            <pc:docMk/>
            <pc:sldMk cId="109857222" sldId="256"/>
            <ac:spMk id="3" creationId="{00000000-0000-0000-0000-000000000000}"/>
          </ac:spMkLst>
        </pc:spChg>
        <pc:spChg chg="add">
          <ac:chgData name="Julie Hayward" userId="S::julie.hayward@uwtsd.ac.uk::ca36735c-1641-450a-978e-fa18b6a40d1b" providerId="AD" clId="Web-{92E30459-6166-4D9F-8C34-F9F2A84EC8AE}" dt="2021-05-10T14:13:26.474" v="19"/>
          <ac:spMkLst>
            <pc:docMk/>
            <pc:sldMk cId="109857222" sldId="256"/>
            <ac:spMk id="9" creationId="{D5B012D8-7F27-4758-9AC6-C889B154BD73}"/>
          </ac:spMkLst>
        </pc:spChg>
        <pc:spChg chg="add">
          <ac:chgData name="Julie Hayward" userId="S::julie.hayward@uwtsd.ac.uk::ca36735c-1641-450a-978e-fa18b6a40d1b" providerId="AD" clId="Web-{92E30459-6166-4D9F-8C34-F9F2A84EC8AE}" dt="2021-05-10T14:13:26.474" v="19"/>
          <ac:spMkLst>
            <pc:docMk/>
            <pc:sldMk cId="109857222" sldId="256"/>
            <ac:spMk id="11" creationId="{4063B759-00FC-46D1-9898-8E8625268FAF}"/>
          </ac:spMkLst>
        </pc:spChg>
        <pc:picChg chg="add">
          <ac:chgData name="Julie Hayward" userId="S::julie.hayward@uwtsd.ac.uk::ca36735c-1641-450a-978e-fa18b6a40d1b" providerId="AD" clId="Web-{92E30459-6166-4D9F-8C34-F9F2A84EC8AE}" dt="2021-05-10T14:13:26.474" v="19"/>
          <ac:picMkLst>
            <pc:docMk/>
            <pc:sldMk cId="109857222" sldId="256"/>
            <ac:picMk id="4" creationId="{EBF889C7-8CDF-43EB-BC1A-5E81504DEBB5}"/>
          </ac:picMkLst>
        </pc:picChg>
      </pc:sldChg>
      <pc:sldChg chg="addSp delSp modSp new mod setBg setClrOvrMap">
        <pc:chgData name="Julie Hayward" userId="S::julie.hayward@uwtsd.ac.uk::ca36735c-1641-450a-978e-fa18b6a40d1b" providerId="AD" clId="Web-{92E30459-6166-4D9F-8C34-F9F2A84EC8AE}" dt="2021-05-10T14:21:42.003" v="167"/>
        <pc:sldMkLst>
          <pc:docMk/>
          <pc:sldMk cId="1552206572" sldId="257"/>
        </pc:sldMkLst>
        <pc:spChg chg="mod">
          <ac:chgData name="Julie Hayward" userId="S::julie.hayward@uwtsd.ac.uk::ca36735c-1641-450a-978e-fa18b6a40d1b" providerId="AD" clId="Web-{92E30459-6166-4D9F-8C34-F9F2A84EC8AE}" dt="2021-05-10T14:21:22.956" v="161" actId="14100"/>
          <ac:spMkLst>
            <pc:docMk/>
            <pc:sldMk cId="1552206572" sldId="257"/>
            <ac:spMk id="2" creationId="{513EB168-6A4B-4DC5-BA3C-D4AE7D7DA1CF}"/>
          </ac:spMkLst>
        </pc:spChg>
        <pc:spChg chg="mod">
          <ac:chgData name="Julie Hayward" userId="S::julie.hayward@uwtsd.ac.uk::ca36735c-1641-450a-978e-fa18b6a40d1b" providerId="AD" clId="Web-{92E30459-6166-4D9F-8C34-F9F2A84EC8AE}" dt="2021-05-10T14:21:34.862" v="166" actId="14100"/>
          <ac:spMkLst>
            <pc:docMk/>
            <pc:sldMk cId="1552206572" sldId="257"/>
            <ac:spMk id="3" creationId="{83D96121-4828-48ED-912A-83EC48FF420D}"/>
          </ac:spMkLst>
        </pc:spChg>
        <pc:spChg chg="add del">
          <ac:chgData name="Julie Hayward" userId="S::julie.hayward@uwtsd.ac.uk::ca36735c-1641-450a-978e-fa18b6a40d1b" providerId="AD" clId="Web-{92E30459-6166-4D9F-8C34-F9F2A84EC8AE}" dt="2021-05-10T14:21:42.003" v="167"/>
          <ac:spMkLst>
            <pc:docMk/>
            <pc:sldMk cId="1552206572" sldId="257"/>
            <ac:spMk id="9" creationId="{9AA72BD9-2C5A-4EDC-931F-5AA08EACA0F3}"/>
          </ac:spMkLst>
        </pc:spChg>
        <pc:spChg chg="add del">
          <ac:chgData name="Julie Hayward" userId="S::julie.hayward@uwtsd.ac.uk::ca36735c-1641-450a-978e-fa18b6a40d1b" providerId="AD" clId="Web-{92E30459-6166-4D9F-8C34-F9F2A84EC8AE}" dt="2021-05-10T14:21:42.003" v="167"/>
          <ac:spMkLst>
            <pc:docMk/>
            <pc:sldMk cId="1552206572" sldId="257"/>
            <ac:spMk id="11" creationId="{8A6DB0E6-E65F-4229-A5A0-2500203B6CC3}"/>
          </ac:spMkLst>
        </pc:spChg>
        <pc:spChg chg="add del">
          <ac:chgData name="Julie Hayward" userId="S::julie.hayward@uwtsd.ac.uk::ca36735c-1641-450a-978e-fa18b6a40d1b" providerId="AD" clId="Web-{92E30459-6166-4D9F-8C34-F9F2A84EC8AE}" dt="2021-05-10T14:21:42.003" v="167"/>
          <ac:spMkLst>
            <pc:docMk/>
            <pc:sldMk cId="1552206572" sldId="257"/>
            <ac:spMk id="13" creationId="{55D4142C-5077-457F-A6AD-3FECFDB39685}"/>
          </ac:spMkLst>
        </pc:spChg>
        <pc:spChg chg="add del">
          <ac:chgData name="Julie Hayward" userId="S::julie.hayward@uwtsd.ac.uk::ca36735c-1641-450a-978e-fa18b6a40d1b" providerId="AD" clId="Web-{92E30459-6166-4D9F-8C34-F9F2A84EC8AE}" dt="2021-05-10T14:21:42.003" v="167"/>
          <ac:spMkLst>
            <pc:docMk/>
            <pc:sldMk cId="1552206572" sldId="257"/>
            <ac:spMk id="15" creationId="{7A5F0580-5EE9-419F-96EE-B6529EF6E7D0}"/>
          </ac:spMkLst>
        </pc:spChg>
        <pc:spChg chg="add">
          <ac:chgData name="Julie Hayward" userId="S::julie.hayward@uwtsd.ac.uk::ca36735c-1641-450a-978e-fa18b6a40d1b" providerId="AD" clId="Web-{92E30459-6166-4D9F-8C34-F9F2A84EC8AE}" dt="2021-05-10T14:21:42.003" v="167"/>
          <ac:spMkLst>
            <pc:docMk/>
            <pc:sldMk cId="1552206572" sldId="257"/>
            <ac:spMk id="20" creationId="{8FC9BE17-9A7B-462D-AE50-3D8777387304}"/>
          </ac:spMkLst>
        </pc:spChg>
        <pc:spChg chg="add">
          <ac:chgData name="Julie Hayward" userId="S::julie.hayward@uwtsd.ac.uk::ca36735c-1641-450a-978e-fa18b6a40d1b" providerId="AD" clId="Web-{92E30459-6166-4D9F-8C34-F9F2A84EC8AE}" dt="2021-05-10T14:21:42.003" v="167"/>
          <ac:spMkLst>
            <pc:docMk/>
            <pc:sldMk cId="1552206572" sldId="257"/>
            <ac:spMk id="22" creationId="{3EBE8569-6AEC-4B8C-8D53-2DE337CDBA65}"/>
          </ac:spMkLst>
        </pc:spChg>
        <pc:spChg chg="add">
          <ac:chgData name="Julie Hayward" userId="S::julie.hayward@uwtsd.ac.uk::ca36735c-1641-450a-978e-fa18b6a40d1b" providerId="AD" clId="Web-{92E30459-6166-4D9F-8C34-F9F2A84EC8AE}" dt="2021-05-10T14:21:42.003" v="167"/>
          <ac:spMkLst>
            <pc:docMk/>
            <pc:sldMk cId="1552206572" sldId="257"/>
            <ac:spMk id="24" creationId="{55D4142C-5077-457F-A6AD-3FECFDB39685}"/>
          </ac:spMkLst>
        </pc:spChg>
        <pc:spChg chg="add">
          <ac:chgData name="Julie Hayward" userId="S::julie.hayward@uwtsd.ac.uk::ca36735c-1641-450a-978e-fa18b6a40d1b" providerId="AD" clId="Web-{92E30459-6166-4D9F-8C34-F9F2A84EC8AE}" dt="2021-05-10T14:21:42.003" v="167"/>
          <ac:spMkLst>
            <pc:docMk/>
            <pc:sldMk cId="1552206572" sldId="257"/>
            <ac:spMk id="26" creationId="{7A5F0580-5EE9-419F-96EE-B6529EF6E7D0}"/>
          </ac:spMkLst>
        </pc:spChg>
        <pc:picChg chg="add mod">
          <ac:chgData name="Julie Hayward" userId="S::julie.hayward@uwtsd.ac.uk::ca36735c-1641-450a-978e-fa18b6a40d1b" providerId="AD" clId="Web-{92E30459-6166-4D9F-8C34-F9F2A84EC8AE}" dt="2021-05-10T14:21:42.003" v="167"/>
          <ac:picMkLst>
            <pc:docMk/>
            <pc:sldMk cId="1552206572" sldId="257"/>
            <ac:picMk id="5" creationId="{5A171BB5-A106-4C7A-94E9-E86BE0061BD7}"/>
          </ac:picMkLst>
        </pc:picChg>
      </pc:sldChg>
      <pc:sldChg chg="modSp new">
        <pc:chgData name="Julie Hayward" userId="S::julie.hayward@uwtsd.ac.uk::ca36735c-1641-450a-978e-fa18b6a40d1b" providerId="AD" clId="Web-{92E30459-6166-4D9F-8C34-F9F2A84EC8AE}" dt="2021-05-10T14:28:40.343" v="180" actId="20577"/>
        <pc:sldMkLst>
          <pc:docMk/>
          <pc:sldMk cId="275749310" sldId="258"/>
        </pc:sldMkLst>
        <pc:spChg chg="mod">
          <ac:chgData name="Julie Hayward" userId="S::julie.hayward@uwtsd.ac.uk::ca36735c-1641-450a-978e-fa18b6a40d1b" providerId="AD" clId="Web-{92E30459-6166-4D9F-8C34-F9F2A84EC8AE}" dt="2021-05-10T14:22:09.879" v="177" actId="20577"/>
          <ac:spMkLst>
            <pc:docMk/>
            <pc:sldMk cId="275749310" sldId="258"/>
            <ac:spMk id="2" creationId="{66E806F3-7AD9-456F-8C95-EDAE4F824391}"/>
          </ac:spMkLst>
        </pc:spChg>
        <pc:spChg chg="mod">
          <ac:chgData name="Julie Hayward" userId="S::julie.hayward@uwtsd.ac.uk::ca36735c-1641-450a-978e-fa18b6a40d1b" providerId="AD" clId="Web-{92E30459-6166-4D9F-8C34-F9F2A84EC8AE}" dt="2021-05-10T14:28:40.343" v="180" actId="20577"/>
          <ac:spMkLst>
            <pc:docMk/>
            <pc:sldMk cId="275749310" sldId="258"/>
            <ac:spMk id="3" creationId="{87342AC2-A90D-48C8-A734-9C7C3170191B}"/>
          </ac:spMkLst>
        </pc:spChg>
      </pc:sldChg>
      <pc:sldChg chg="addSp delSp modSp new">
        <pc:chgData name="Julie Hayward" userId="S::julie.hayward@uwtsd.ac.uk::ca36735c-1641-450a-978e-fa18b6a40d1b" providerId="AD" clId="Web-{92E30459-6166-4D9F-8C34-F9F2A84EC8AE}" dt="2021-05-10T15:49:12.354" v="973"/>
        <pc:sldMkLst>
          <pc:docMk/>
          <pc:sldMk cId="2695259697" sldId="259"/>
        </pc:sldMkLst>
        <pc:spChg chg="mod">
          <ac:chgData name="Julie Hayward" userId="S::julie.hayward@uwtsd.ac.uk::ca36735c-1641-450a-978e-fa18b6a40d1b" providerId="AD" clId="Web-{92E30459-6166-4D9F-8C34-F9F2A84EC8AE}" dt="2021-05-10T14:28:48.546" v="183" actId="20577"/>
          <ac:spMkLst>
            <pc:docMk/>
            <pc:sldMk cId="2695259697" sldId="259"/>
            <ac:spMk id="2" creationId="{0B83136A-8212-4577-B7CD-A72FE235A279}"/>
          </ac:spMkLst>
        </pc:spChg>
        <pc:spChg chg="mod ord">
          <ac:chgData name="Julie Hayward" userId="S::julie.hayward@uwtsd.ac.uk::ca36735c-1641-450a-978e-fa18b6a40d1b" providerId="AD" clId="Web-{92E30459-6166-4D9F-8C34-F9F2A84EC8AE}" dt="2021-05-10T15:49:12.354" v="973"/>
          <ac:spMkLst>
            <pc:docMk/>
            <pc:sldMk cId="2695259697" sldId="259"/>
            <ac:spMk id="3" creationId="{4D6E0C01-52DE-4B6F-B08B-6C185C3E8431}"/>
          </ac:spMkLst>
        </pc:spChg>
        <pc:spChg chg="add del mod ord">
          <ac:chgData name="Julie Hayward" userId="S::julie.hayward@uwtsd.ac.uk::ca36735c-1641-450a-978e-fa18b6a40d1b" providerId="AD" clId="Web-{92E30459-6166-4D9F-8C34-F9F2A84EC8AE}" dt="2021-05-10T14:43:20.821" v="242"/>
          <ac:spMkLst>
            <pc:docMk/>
            <pc:sldMk cId="2695259697" sldId="259"/>
            <ac:spMk id="5" creationId="{F6DAB9CC-EFA4-4E42-94BB-A5ACC284A1EB}"/>
          </ac:spMkLst>
        </pc:spChg>
        <pc:spChg chg="add del mod">
          <ac:chgData name="Julie Hayward" userId="S::julie.hayward@uwtsd.ac.uk::ca36735c-1641-450a-978e-fa18b6a40d1b" providerId="AD" clId="Web-{92E30459-6166-4D9F-8C34-F9F2A84EC8AE}" dt="2021-05-10T15:48:36.525" v="966"/>
          <ac:spMkLst>
            <pc:docMk/>
            <pc:sldMk cId="2695259697" sldId="259"/>
            <ac:spMk id="7" creationId="{76901C74-540E-4831-BE55-12BD354F04C9}"/>
          </ac:spMkLst>
        </pc:spChg>
        <pc:picChg chg="add del mod ord">
          <ac:chgData name="Julie Hayward" userId="S::julie.hayward@uwtsd.ac.uk::ca36735c-1641-450a-978e-fa18b6a40d1b" providerId="AD" clId="Web-{92E30459-6166-4D9F-8C34-F9F2A84EC8AE}" dt="2021-05-10T14:42:52.164" v="239"/>
          <ac:picMkLst>
            <pc:docMk/>
            <pc:sldMk cId="2695259697" sldId="259"/>
            <ac:picMk id="4" creationId="{4EEF6F7A-2938-4F0A-BE39-2A225399D49E}"/>
          </ac:picMkLst>
        </pc:picChg>
      </pc:sldChg>
      <pc:sldChg chg="modSp new">
        <pc:chgData name="Julie Hayward" userId="S::julie.hayward@uwtsd.ac.uk::ca36735c-1641-450a-978e-fa18b6a40d1b" providerId="AD" clId="Web-{92E30459-6166-4D9F-8C34-F9F2A84EC8AE}" dt="2021-05-10T14:51:38.241" v="410" actId="20577"/>
        <pc:sldMkLst>
          <pc:docMk/>
          <pc:sldMk cId="3312791182" sldId="260"/>
        </pc:sldMkLst>
        <pc:spChg chg="mod">
          <ac:chgData name="Julie Hayward" userId="S::julie.hayward@uwtsd.ac.uk::ca36735c-1641-450a-978e-fa18b6a40d1b" providerId="AD" clId="Web-{92E30459-6166-4D9F-8C34-F9F2A84EC8AE}" dt="2021-05-10T14:45:18.746" v="272" actId="20577"/>
          <ac:spMkLst>
            <pc:docMk/>
            <pc:sldMk cId="3312791182" sldId="260"/>
            <ac:spMk id="2" creationId="{2C55822B-D9E1-4E39-9BE0-FB28D71E9792}"/>
          </ac:spMkLst>
        </pc:spChg>
        <pc:spChg chg="mod">
          <ac:chgData name="Julie Hayward" userId="S::julie.hayward@uwtsd.ac.uk::ca36735c-1641-450a-978e-fa18b6a40d1b" providerId="AD" clId="Web-{92E30459-6166-4D9F-8C34-F9F2A84EC8AE}" dt="2021-05-10T14:51:38.241" v="410" actId="20577"/>
          <ac:spMkLst>
            <pc:docMk/>
            <pc:sldMk cId="3312791182" sldId="260"/>
            <ac:spMk id="3" creationId="{2BF15C95-F5EF-4E4C-A1AE-AB6DAC277D59}"/>
          </ac:spMkLst>
        </pc:spChg>
      </pc:sldChg>
      <pc:sldChg chg="addSp delSp modSp new mod setBg">
        <pc:chgData name="Julie Hayward" userId="S::julie.hayward@uwtsd.ac.uk::ca36735c-1641-450a-978e-fa18b6a40d1b" providerId="AD" clId="Web-{92E30459-6166-4D9F-8C34-F9F2A84EC8AE}" dt="2021-05-10T15:28:59.538" v="789" actId="20577"/>
        <pc:sldMkLst>
          <pc:docMk/>
          <pc:sldMk cId="1219950070" sldId="261"/>
        </pc:sldMkLst>
        <pc:spChg chg="mod">
          <ac:chgData name="Julie Hayward" userId="S::julie.hayward@uwtsd.ac.uk::ca36735c-1641-450a-978e-fa18b6a40d1b" providerId="AD" clId="Web-{92E30459-6166-4D9F-8C34-F9F2A84EC8AE}" dt="2021-05-10T15:28:59.538" v="789" actId="20577"/>
          <ac:spMkLst>
            <pc:docMk/>
            <pc:sldMk cId="1219950070" sldId="261"/>
            <ac:spMk id="2" creationId="{70BA232B-6955-4B56-8642-3A7ED1E94CB9}"/>
          </ac:spMkLst>
        </pc:spChg>
        <pc:spChg chg="mod">
          <ac:chgData name="Julie Hayward" userId="S::julie.hayward@uwtsd.ac.uk::ca36735c-1641-450a-978e-fa18b6a40d1b" providerId="AD" clId="Web-{92E30459-6166-4D9F-8C34-F9F2A84EC8AE}" dt="2021-05-10T15:22:09.652" v="741" actId="14100"/>
          <ac:spMkLst>
            <pc:docMk/>
            <pc:sldMk cId="1219950070" sldId="261"/>
            <ac:spMk id="3" creationId="{BFA39778-CCB1-4732-8F00-8C1160329124}"/>
          </ac:spMkLst>
        </pc:spChg>
        <pc:spChg chg="add del mod">
          <ac:chgData name="Julie Hayward" userId="S::julie.hayward@uwtsd.ac.uk::ca36735c-1641-450a-978e-fa18b6a40d1b" providerId="AD" clId="Web-{92E30459-6166-4D9F-8C34-F9F2A84EC8AE}" dt="2021-05-10T15:22:20.730" v="743"/>
          <ac:spMkLst>
            <pc:docMk/>
            <pc:sldMk cId="1219950070" sldId="261"/>
            <ac:spMk id="5" creationId="{BD09825B-6B29-4A27-8249-C1E4223F5747}"/>
          </ac:spMkLst>
        </pc:spChg>
        <pc:spChg chg="add">
          <ac:chgData name="Julie Hayward" userId="S::julie.hayward@uwtsd.ac.uk::ca36735c-1641-450a-978e-fa18b6a40d1b" providerId="AD" clId="Web-{92E30459-6166-4D9F-8C34-F9F2A84EC8AE}" dt="2021-05-10T15:21:50.526" v="732"/>
          <ac:spMkLst>
            <pc:docMk/>
            <pc:sldMk cId="1219950070" sldId="261"/>
            <ac:spMk id="10" creationId="{8FC9BE17-9A7B-462D-AE50-3D8777387304}"/>
          </ac:spMkLst>
        </pc:spChg>
        <pc:spChg chg="add">
          <ac:chgData name="Julie Hayward" userId="S::julie.hayward@uwtsd.ac.uk::ca36735c-1641-450a-978e-fa18b6a40d1b" providerId="AD" clId="Web-{92E30459-6166-4D9F-8C34-F9F2A84EC8AE}" dt="2021-05-10T15:21:50.526" v="732"/>
          <ac:spMkLst>
            <pc:docMk/>
            <pc:sldMk cId="1219950070" sldId="261"/>
            <ac:spMk id="12" creationId="{3EBE8569-6AEC-4B8C-8D53-2DE337CDBA65}"/>
          </ac:spMkLst>
        </pc:spChg>
        <pc:spChg chg="add">
          <ac:chgData name="Julie Hayward" userId="S::julie.hayward@uwtsd.ac.uk::ca36735c-1641-450a-978e-fa18b6a40d1b" providerId="AD" clId="Web-{92E30459-6166-4D9F-8C34-F9F2A84EC8AE}" dt="2021-05-10T15:21:50.526" v="732"/>
          <ac:spMkLst>
            <pc:docMk/>
            <pc:sldMk cId="1219950070" sldId="261"/>
            <ac:spMk id="14" creationId="{55D4142C-5077-457F-A6AD-3FECFDB39685}"/>
          </ac:spMkLst>
        </pc:spChg>
        <pc:spChg chg="add">
          <ac:chgData name="Julie Hayward" userId="S::julie.hayward@uwtsd.ac.uk::ca36735c-1641-450a-978e-fa18b6a40d1b" providerId="AD" clId="Web-{92E30459-6166-4D9F-8C34-F9F2A84EC8AE}" dt="2021-05-10T15:21:50.526" v="732"/>
          <ac:spMkLst>
            <pc:docMk/>
            <pc:sldMk cId="1219950070" sldId="261"/>
            <ac:spMk id="16" creationId="{7A5F0580-5EE9-419F-96EE-B6529EF6E7D0}"/>
          </ac:spMkLst>
        </pc:spChg>
        <pc:picChg chg="add mod ord">
          <ac:chgData name="Julie Hayward" userId="S::julie.hayward@uwtsd.ac.uk::ca36735c-1641-450a-978e-fa18b6a40d1b" providerId="AD" clId="Web-{92E30459-6166-4D9F-8C34-F9F2A84EC8AE}" dt="2021-05-10T15:21:50.526" v="732"/>
          <ac:picMkLst>
            <pc:docMk/>
            <pc:sldMk cId="1219950070" sldId="261"/>
            <ac:picMk id="4" creationId="{5ED732CC-7359-4712-88BF-500AB553DA06}"/>
          </ac:picMkLst>
        </pc:picChg>
      </pc:sldChg>
      <pc:sldChg chg="addSp modSp new mod setBg">
        <pc:chgData name="Julie Hayward" userId="S::julie.hayward@uwtsd.ac.uk::ca36735c-1641-450a-978e-fa18b6a40d1b" providerId="AD" clId="Web-{92E30459-6166-4D9F-8C34-F9F2A84EC8AE}" dt="2021-05-10T15:28:45.741" v="788" actId="20577"/>
        <pc:sldMkLst>
          <pc:docMk/>
          <pc:sldMk cId="3702593175" sldId="262"/>
        </pc:sldMkLst>
        <pc:spChg chg="mod">
          <ac:chgData name="Julie Hayward" userId="S::julie.hayward@uwtsd.ac.uk::ca36735c-1641-450a-978e-fa18b6a40d1b" providerId="AD" clId="Web-{92E30459-6166-4D9F-8C34-F9F2A84EC8AE}" dt="2021-05-10T15:28:45.741" v="788" actId="20577"/>
          <ac:spMkLst>
            <pc:docMk/>
            <pc:sldMk cId="3702593175" sldId="262"/>
            <ac:spMk id="2" creationId="{0CA1C4AD-BDD5-4BAF-8F8D-CBF472D0AE87}"/>
          </ac:spMkLst>
        </pc:spChg>
        <pc:spChg chg="mod">
          <ac:chgData name="Julie Hayward" userId="S::julie.hayward@uwtsd.ac.uk::ca36735c-1641-450a-978e-fa18b6a40d1b" providerId="AD" clId="Web-{92E30459-6166-4D9F-8C34-F9F2A84EC8AE}" dt="2021-05-10T14:54:15.621" v="421"/>
          <ac:spMkLst>
            <pc:docMk/>
            <pc:sldMk cId="3702593175" sldId="262"/>
            <ac:spMk id="3" creationId="{0E666B49-FF47-4878-B536-57DC29181C9C}"/>
          </ac:spMkLst>
        </pc:spChg>
        <pc:spChg chg="add">
          <ac:chgData name="Julie Hayward" userId="S::julie.hayward@uwtsd.ac.uk::ca36735c-1641-450a-978e-fa18b6a40d1b" providerId="AD" clId="Web-{92E30459-6166-4D9F-8C34-F9F2A84EC8AE}" dt="2021-05-10T14:54:15.621" v="421"/>
          <ac:spMkLst>
            <pc:docMk/>
            <pc:sldMk cId="3702593175" sldId="262"/>
            <ac:spMk id="8" creationId="{1640B3DF-3C1C-49A7-8FA7-EE4A21CB0BDC}"/>
          </ac:spMkLst>
        </pc:spChg>
        <pc:spChg chg="add">
          <ac:chgData name="Julie Hayward" userId="S::julie.hayward@uwtsd.ac.uk::ca36735c-1641-450a-978e-fa18b6a40d1b" providerId="AD" clId="Web-{92E30459-6166-4D9F-8C34-F9F2A84EC8AE}" dt="2021-05-10T14:54:15.621" v="421"/>
          <ac:spMkLst>
            <pc:docMk/>
            <pc:sldMk cId="3702593175" sldId="262"/>
            <ac:spMk id="10" creationId="{AFF79527-C7F1-4E06-8126-A8E8C5FEBFCA}"/>
          </ac:spMkLst>
        </pc:spChg>
        <pc:spChg chg="add">
          <ac:chgData name="Julie Hayward" userId="S::julie.hayward@uwtsd.ac.uk::ca36735c-1641-450a-978e-fa18b6a40d1b" providerId="AD" clId="Web-{92E30459-6166-4D9F-8C34-F9F2A84EC8AE}" dt="2021-05-10T14:54:15.621" v="421"/>
          <ac:spMkLst>
            <pc:docMk/>
            <pc:sldMk cId="3702593175" sldId="262"/>
            <ac:spMk id="12" creationId="{55986208-8A53-4E92-9197-6B57BCCB2F37}"/>
          </ac:spMkLst>
        </pc:spChg>
      </pc:sldChg>
      <pc:sldChg chg="addSp delSp modSp new mod setBg">
        <pc:chgData name="Julie Hayward" userId="S::julie.hayward@uwtsd.ac.uk::ca36735c-1641-450a-978e-fa18b6a40d1b" providerId="AD" clId="Web-{92E30459-6166-4D9F-8C34-F9F2A84EC8AE}" dt="2021-05-10T14:56:03.014" v="462"/>
        <pc:sldMkLst>
          <pc:docMk/>
          <pc:sldMk cId="3100286184" sldId="263"/>
        </pc:sldMkLst>
        <pc:spChg chg="mod">
          <ac:chgData name="Julie Hayward" userId="S::julie.hayward@uwtsd.ac.uk::ca36735c-1641-450a-978e-fa18b6a40d1b" providerId="AD" clId="Web-{92E30459-6166-4D9F-8C34-F9F2A84EC8AE}" dt="2021-05-10T14:55:57.233" v="461"/>
          <ac:spMkLst>
            <pc:docMk/>
            <pc:sldMk cId="3100286184" sldId="263"/>
            <ac:spMk id="2" creationId="{42910495-E574-4E28-AB8C-ED511B135CAD}"/>
          </ac:spMkLst>
        </pc:spChg>
        <pc:spChg chg="mod">
          <ac:chgData name="Julie Hayward" userId="S::julie.hayward@uwtsd.ac.uk::ca36735c-1641-450a-978e-fa18b6a40d1b" providerId="AD" clId="Web-{92E30459-6166-4D9F-8C34-F9F2A84EC8AE}" dt="2021-05-10T14:55:57.233" v="461"/>
          <ac:spMkLst>
            <pc:docMk/>
            <pc:sldMk cId="3100286184" sldId="263"/>
            <ac:spMk id="3" creationId="{DE9F7DE0-DB72-4D26-B89B-DADC6B204A07}"/>
          </ac:spMkLst>
        </pc:spChg>
        <pc:spChg chg="add del mod">
          <ac:chgData name="Julie Hayward" userId="S::julie.hayward@uwtsd.ac.uk::ca36735c-1641-450a-978e-fa18b6a40d1b" providerId="AD" clId="Web-{92E30459-6166-4D9F-8C34-F9F2A84EC8AE}" dt="2021-05-10T14:56:03.014" v="462"/>
          <ac:spMkLst>
            <pc:docMk/>
            <pc:sldMk cId="3100286184" sldId="263"/>
            <ac:spMk id="5" creationId="{7883CDD8-8DE3-48AB-8F87-8DA7C5BF7E63}"/>
          </ac:spMkLst>
        </pc:spChg>
        <pc:spChg chg="add">
          <ac:chgData name="Julie Hayward" userId="S::julie.hayward@uwtsd.ac.uk::ca36735c-1641-450a-978e-fa18b6a40d1b" providerId="AD" clId="Web-{92E30459-6166-4D9F-8C34-F9F2A84EC8AE}" dt="2021-05-10T14:55:57.233" v="461"/>
          <ac:spMkLst>
            <pc:docMk/>
            <pc:sldMk cId="3100286184" sldId="263"/>
            <ac:spMk id="10" creationId="{8D06CE56-3881-4ADA-8CEF-D18B02C242A3}"/>
          </ac:spMkLst>
        </pc:spChg>
        <pc:spChg chg="add">
          <ac:chgData name="Julie Hayward" userId="S::julie.hayward@uwtsd.ac.uk::ca36735c-1641-450a-978e-fa18b6a40d1b" providerId="AD" clId="Web-{92E30459-6166-4D9F-8C34-F9F2A84EC8AE}" dt="2021-05-10T14:55:57.233" v="461"/>
          <ac:spMkLst>
            <pc:docMk/>
            <pc:sldMk cId="3100286184" sldId="263"/>
            <ac:spMk id="12" creationId="{79F3C543-62EC-4433-9C93-A2CD8764E9B4}"/>
          </ac:spMkLst>
        </pc:spChg>
        <pc:spChg chg="add">
          <ac:chgData name="Julie Hayward" userId="S::julie.hayward@uwtsd.ac.uk::ca36735c-1641-450a-978e-fa18b6a40d1b" providerId="AD" clId="Web-{92E30459-6166-4D9F-8C34-F9F2A84EC8AE}" dt="2021-05-10T14:55:57.233" v="461"/>
          <ac:spMkLst>
            <pc:docMk/>
            <pc:sldMk cId="3100286184" sldId="263"/>
            <ac:spMk id="14" creationId="{68AF5748-FED8-45BA-8631-26D1D10F3246}"/>
          </ac:spMkLst>
        </pc:spChg>
        <pc:spChg chg="add">
          <ac:chgData name="Julie Hayward" userId="S::julie.hayward@uwtsd.ac.uk::ca36735c-1641-450a-978e-fa18b6a40d1b" providerId="AD" clId="Web-{92E30459-6166-4D9F-8C34-F9F2A84EC8AE}" dt="2021-05-10T14:55:57.233" v="461"/>
          <ac:spMkLst>
            <pc:docMk/>
            <pc:sldMk cId="3100286184" sldId="263"/>
            <ac:spMk id="16" creationId="{AF2F604E-43BE-4DC3-B983-E071523364F8}"/>
          </ac:spMkLst>
        </pc:spChg>
        <pc:spChg chg="add">
          <ac:chgData name="Julie Hayward" userId="S::julie.hayward@uwtsd.ac.uk::ca36735c-1641-450a-978e-fa18b6a40d1b" providerId="AD" clId="Web-{92E30459-6166-4D9F-8C34-F9F2A84EC8AE}" dt="2021-05-10T14:55:57.233" v="461"/>
          <ac:spMkLst>
            <pc:docMk/>
            <pc:sldMk cId="3100286184" sldId="263"/>
            <ac:spMk id="18" creationId="{08C9B587-E65E-4B52-B37C-ABEBB6E87928}"/>
          </ac:spMkLst>
        </pc:spChg>
        <pc:picChg chg="add mod">
          <ac:chgData name="Julie Hayward" userId="S::julie.hayward@uwtsd.ac.uk::ca36735c-1641-450a-978e-fa18b6a40d1b" providerId="AD" clId="Web-{92E30459-6166-4D9F-8C34-F9F2A84EC8AE}" dt="2021-05-10T14:55:57.233" v="461"/>
          <ac:picMkLst>
            <pc:docMk/>
            <pc:sldMk cId="3100286184" sldId="263"/>
            <ac:picMk id="4" creationId="{53F075FC-A342-4B81-A3C5-DCC2AAE46AE9}"/>
          </ac:picMkLst>
        </pc:picChg>
      </pc:sldChg>
      <pc:sldChg chg="modSp new">
        <pc:chgData name="Julie Hayward" userId="S::julie.hayward@uwtsd.ac.uk::ca36735c-1641-450a-978e-fa18b6a40d1b" providerId="AD" clId="Web-{92E30459-6166-4D9F-8C34-F9F2A84EC8AE}" dt="2021-05-10T15:30:16.869" v="838" actId="20577"/>
        <pc:sldMkLst>
          <pc:docMk/>
          <pc:sldMk cId="787833901" sldId="264"/>
        </pc:sldMkLst>
        <pc:spChg chg="mod">
          <ac:chgData name="Julie Hayward" userId="S::julie.hayward@uwtsd.ac.uk::ca36735c-1641-450a-978e-fa18b6a40d1b" providerId="AD" clId="Web-{92E30459-6166-4D9F-8C34-F9F2A84EC8AE}" dt="2021-05-10T14:57:24.516" v="479" actId="20577"/>
          <ac:spMkLst>
            <pc:docMk/>
            <pc:sldMk cId="787833901" sldId="264"/>
            <ac:spMk id="2" creationId="{144F7917-4B2A-41B2-B114-AC39BC4F6374}"/>
          </ac:spMkLst>
        </pc:spChg>
        <pc:spChg chg="mod">
          <ac:chgData name="Julie Hayward" userId="S::julie.hayward@uwtsd.ac.uk::ca36735c-1641-450a-978e-fa18b6a40d1b" providerId="AD" clId="Web-{92E30459-6166-4D9F-8C34-F9F2A84EC8AE}" dt="2021-05-10T15:30:16.869" v="838" actId="20577"/>
          <ac:spMkLst>
            <pc:docMk/>
            <pc:sldMk cId="787833901" sldId="264"/>
            <ac:spMk id="3" creationId="{560BC04B-EDF8-4BF2-A260-1DA401756C1F}"/>
          </ac:spMkLst>
        </pc:spChg>
      </pc:sldChg>
      <pc:sldChg chg="addSp delSp modSp new">
        <pc:chgData name="Julie Hayward" userId="S::julie.hayward@uwtsd.ac.uk::ca36735c-1641-450a-978e-fa18b6a40d1b" providerId="AD" clId="Web-{92E30459-6166-4D9F-8C34-F9F2A84EC8AE}" dt="2021-05-10T15:02:49.432" v="565"/>
        <pc:sldMkLst>
          <pc:docMk/>
          <pc:sldMk cId="518231414" sldId="265"/>
        </pc:sldMkLst>
        <pc:spChg chg="mod">
          <ac:chgData name="Julie Hayward" userId="S::julie.hayward@uwtsd.ac.uk::ca36735c-1641-450a-978e-fa18b6a40d1b" providerId="AD" clId="Web-{92E30459-6166-4D9F-8C34-F9F2A84EC8AE}" dt="2021-05-10T15:00:29.115" v="523" actId="20577"/>
          <ac:spMkLst>
            <pc:docMk/>
            <pc:sldMk cId="518231414" sldId="265"/>
            <ac:spMk id="2" creationId="{FB142F10-B5CC-4C4F-BD6C-EA6038EF2B6F}"/>
          </ac:spMkLst>
        </pc:spChg>
        <pc:spChg chg="del">
          <ac:chgData name="Julie Hayward" userId="S::julie.hayward@uwtsd.ac.uk::ca36735c-1641-450a-978e-fa18b6a40d1b" providerId="AD" clId="Web-{92E30459-6166-4D9F-8C34-F9F2A84EC8AE}" dt="2021-05-10T14:59:26.270" v="489"/>
          <ac:spMkLst>
            <pc:docMk/>
            <pc:sldMk cId="518231414" sldId="265"/>
            <ac:spMk id="3" creationId="{B34052F6-9DB6-4013-855B-0CCA93DFA5CD}"/>
          </ac:spMkLst>
        </pc:spChg>
        <pc:spChg chg="add del mod">
          <ac:chgData name="Julie Hayward" userId="S::julie.hayward@uwtsd.ac.uk::ca36735c-1641-450a-978e-fa18b6a40d1b" providerId="AD" clId="Web-{92E30459-6166-4D9F-8C34-F9F2A84EC8AE}" dt="2021-05-10T15:00:43.225" v="538"/>
          <ac:spMkLst>
            <pc:docMk/>
            <pc:sldMk cId="518231414" sldId="265"/>
            <ac:spMk id="6" creationId="{7DAB8201-9403-47B6-B145-23690D9D564F}"/>
          </ac:spMkLst>
        </pc:spChg>
        <pc:graphicFrameChg chg="add mod ord modGraphic">
          <ac:chgData name="Julie Hayward" userId="S::julie.hayward@uwtsd.ac.uk::ca36735c-1641-450a-978e-fa18b6a40d1b" providerId="AD" clId="Web-{92E30459-6166-4D9F-8C34-F9F2A84EC8AE}" dt="2021-05-10T15:02:49.432" v="565"/>
          <ac:graphicFrameMkLst>
            <pc:docMk/>
            <pc:sldMk cId="518231414" sldId="265"/>
            <ac:graphicFrameMk id="5" creationId="{96F3BDF1-A6E6-458F-AB4D-D36C2745604E}"/>
          </ac:graphicFrameMkLst>
        </pc:graphicFrameChg>
      </pc:sldChg>
      <pc:sldChg chg="modSp add replId modNotes">
        <pc:chgData name="Julie Hayward" userId="S::julie.hayward@uwtsd.ac.uk::ca36735c-1641-450a-978e-fa18b6a40d1b" providerId="AD" clId="Web-{92E30459-6166-4D9F-8C34-F9F2A84EC8AE}" dt="2021-05-10T15:04:44.076" v="570"/>
        <pc:sldMkLst>
          <pc:docMk/>
          <pc:sldMk cId="2949215278" sldId="266"/>
        </pc:sldMkLst>
        <pc:graphicFrameChg chg="modGraphic">
          <ac:chgData name="Julie Hayward" userId="S::julie.hayward@uwtsd.ac.uk::ca36735c-1641-450a-978e-fa18b6a40d1b" providerId="AD" clId="Web-{92E30459-6166-4D9F-8C34-F9F2A84EC8AE}" dt="2021-05-10T15:02:37.744" v="564"/>
          <ac:graphicFrameMkLst>
            <pc:docMk/>
            <pc:sldMk cId="2949215278" sldId="266"/>
            <ac:graphicFrameMk id="5" creationId="{96F3BDF1-A6E6-458F-AB4D-D36C2745604E}"/>
          </ac:graphicFrameMkLst>
        </pc:graphicFrameChg>
      </pc:sldChg>
      <pc:sldChg chg="modSp new">
        <pc:chgData name="Julie Hayward" userId="S::julie.hayward@uwtsd.ac.uk::ca36735c-1641-450a-978e-fa18b6a40d1b" providerId="AD" clId="Web-{92E30459-6166-4D9F-8C34-F9F2A84EC8AE}" dt="2021-05-10T15:07:41.018" v="614" actId="20577"/>
        <pc:sldMkLst>
          <pc:docMk/>
          <pc:sldMk cId="1247424744" sldId="267"/>
        </pc:sldMkLst>
        <pc:spChg chg="mod">
          <ac:chgData name="Julie Hayward" userId="S::julie.hayward@uwtsd.ac.uk::ca36735c-1641-450a-978e-fa18b6a40d1b" providerId="AD" clId="Web-{92E30459-6166-4D9F-8C34-F9F2A84EC8AE}" dt="2021-05-10T15:05:47.046" v="578" actId="20577"/>
          <ac:spMkLst>
            <pc:docMk/>
            <pc:sldMk cId="1247424744" sldId="267"/>
            <ac:spMk id="2" creationId="{FDA21BCE-1BEF-4971-B4E6-62394AEB0B45}"/>
          </ac:spMkLst>
        </pc:spChg>
        <pc:spChg chg="mod">
          <ac:chgData name="Julie Hayward" userId="S::julie.hayward@uwtsd.ac.uk::ca36735c-1641-450a-978e-fa18b6a40d1b" providerId="AD" clId="Web-{92E30459-6166-4D9F-8C34-F9F2A84EC8AE}" dt="2021-05-10T15:07:41.018" v="614" actId="20577"/>
          <ac:spMkLst>
            <pc:docMk/>
            <pc:sldMk cId="1247424744" sldId="267"/>
            <ac:spMk id="3" creationId="{2CE1FDC6-3825-4381-98A6-0B63C1398FD3}"/>
          </ac:spMkLst>
        </pc:spChg>
      </pc:sldChg>
      <pc:sldChg chg="addSp modSp new mod setBg">
        <pc:chgData name="Julie Hayward" userId="S::julie.hayward@uwtsd.ac.uk::ca36735c-1641-450a-978e-fa18b6a40d1b" providerId="AD" clId="Web-{92E30459-6166-4D9F-8C34-F9F2A84EC8AE}" dt="2021-05-10T15:11:56.166" v="651" actId="20577"/>
        <pc:sldMkLst>
          <pc:docMk/>
          <pc:sldMk cId="3659336217" sldId="268"/>
        </pc:sldMkLst>
        <pc:spChg chg="mod">
          <ac:chgData name="Julie Hayward" userId="S::julie.hayward@uwtsd.ac.uk::ca36735c-1641-450a-978e-fa18b6a40d1b" providerId="AD" clId="Web-{92E30459-6166-4D9F-8C34-F9F2A84EC8AE}" dt="2021-05-10T15:11:22.399" v="644" actId="14100"/>
          <ac:spMkLst>
            <pc:docMk/>
            <pc:sldMk cId="3659336217" sldId="268"/>
            <ac:spMk id="2" creationId="{C0B35431-BBF5-4996-A263-446EC7E0A3AC}"/>
          </ac:spMkLst>
        </pc:spChg>
        <pc:spChg chg="mod">
          <ac:chgData name="Julie Hayward" userId="S::julie.hayward@uwtsd.ac.uk::ca36735c-1641-450a-978e-fa18b6a40d1b" providerId="AD" clId="Web-{92E30459-6166-4D9F-8C34-F9F2A84EC8AE}" dt="2021-05-10T15:11:56.166" v="651" actId="20577"/>
          <ac:spMkLst>
            <pc:docMk/>
            <pc:sldMk cId="3659336217" sldId="268"/>
            <ac:spMk id="3" creationId="{9978061A-7EE7-4AA0-B190-135A422D1DDB}"/>
          </ac:spMkLst>
        </pc:spChg>
        <pc:spChg chg="add mod">
          <ac:chgData name="Julie Hayward" userId="S::julie.hayward@uwtsd.ac.uk::ca36735c-1641-450a-978e-fa18b6a40d1b" providerId="AD" clId="Web-{92E30459-6166-4D9F-8C34-F9F2A84EC8AE}" dt="2021-05-10T15:11:11.962" v="642"/>
          <ac:spMkLst>
            <pc:docMk/>
            <pc:sldMk cId="3659336217" sldId="268"/>
            <ac:spMk id="5" creationId="{5350904A-BA94-478A-94A2-04A3D688E11B}"/>
          </ac:spMkLst>
        </pc:spChg>
        <pc:spChg chg="add">
          <ac:chgData name="Julie Hayward" userId="S::julie.hayward@uwtsd.ac.uk::ca36735c-1641-450a-978e-fa18b6a40d1b" providerId="AD" clId="Web-{92E30459-6166-4D9F-8C34-F9F2A84EC8AE}" dt="2021-05-10T15:11:11.962" v="642"/>
          <ac:spMkLst>
            <pc:docMk/>
            <pc:sldMk cId="3659336217" sldId="268"/>
            <ac:spMk id="10" creationId="{8FC9BE17-9A7B-462D-AE50-3D8777387304}"/>
          </ac:spMkLst>
        </pc:spChg>
        <pc:spChg chg="add">
          <ac:chgData name="Julie Hayward" userId="S::julie.hayward@uwtsd.ac.uk::ca36735c-1641-450a-978e-fa18b6a40d1b" providerId="AD" clId="Web-{92E30459-6166-4D9F-8C34-F9F2A84EC8AE}" dt="2021-05-10T15:11:11.962" v="642"/>
          <ac:spMkLst>
            <pc:docMk/>
            <pc:sldMk cId="3659336217" sldId="268"/>
            <ac:spMk id="12" creationId="{3EBE8569-6AEC-4B8C-8D53-2DE337CDBA65}"/>
          </ac:spMkLst>
        </pc:spChg>
        <pc:spChg chg="add">
          <ac:chgData name="Julie Hayward" userId="S::julie.hayward@uwtsd.ac.uk::ca36735c-1641-450a-978e-fa18b6a40d1b" providerId="AD" clId="Web-{92E30459-6166-4D9F-8C34-F9F2A84EC8AE}" dt="2021-05-10T15:11:11.962" v="642"/>
          <ac:spMkLst>
            <pc:docMk/>
            <pc:sldMk cId="3659336217" sldId="268"/>
            <ac:spMk id="14" creationId="{55D4142C-5077-457F-A6AD-3FECFDB39685}"/>
          </ac:spMkLst>
        </pc:spChg>
        <pc:spChg chg="add">
          <ac:chgData name="Julie Hayward" userId="S::julie.hayward@uwtsd.ac.uk::ca36735c-1641-450a-978e-fa18b6a40d1b" providerId="AD" clId="Web-{92E30459-6166-4D9F-8C34-F9F2A84EC8AE}" dt="2021-05-10T15:11:11.962" v="642"/>
          <ac:spMkLst>
            <pc:docMk/>
            <pc:sldMk cId="3659336217" sldId="268"/>
            <ac:spMk id="16" creationId="{7A5F0580-5EE9-419F-96EE-B6529EF6E7D0}"/>
          </ac:spMkLst>
        </pc:spChg>
        <pc:picChg chg="add mod ord">
          <ac:chgData name="Julie Hayward" userId="S::julie.hayward@uwtsd.ac.uk::ca36735c-1641-450a-978e-fa18b6a40d1b" providerId="AD" clId="Web-{92E30459-6166-4D9F-8C34-F9F2A84EC8AE}" dt="2021-05-10T15:11:11.962" v="642"/>
          <ac:picMkLst>
            <pc:docMk/>
            <pc:sldMk cId="3659336217" sldId="268"/>
            <ac:picMk id="4" creationId="{AC5D366E-1783-4A7A-B12D-11044D338B0B}"/>
          </ac:picMkLst>
        </pc:picChg>
      </pc:sldChg>
      <pc:sldChg chg="modSp new modNotes">
        <pc:chgData name="Julie Hayward" userId="S::julie.hayward@uwtsd.ac.uk::ca36735c-1641-450a-978e-fa18b6a40d1b" providerId="AD" clId="Web-{92E30459-6166-4D9F-8C34-F9F2A84EC8AE}" dt="2021-05-10T15:20:08.008" v="726"/>
        <pc:sldMkLst>
          <pc:docMk/>
          <pc:sldMk cId="3800281458" sldId="269"/>
        </pc:sldMkLst>
        <pc:spChg chg="mod">
          <ac:chgData name="Julie Hayward" userId="S::julie.hayward@uwtsd.ac.uk::ca36735c-1641-450a-978e-fa18b6a40d1b" providerId="AD" clId="Web-{92E30459-6166-4D9F-8C34-F9F2A84EC8AE}" dt="2021-05-10T15:13:05.730" v="662" actId="20577"/>
          <ac:spMkLst>
            <pc:docMk/>
            <pc:sldMk cId="3800281458" sldId="269"/>
            <ac:spMk id="2" creationId="{3A993E03-1243-4C64-B955-AF5B9E9BAF8B}"/>
          </ac:spMkLst>
        </pc:spChg>
        <pc:spChg chg="mod">
          <ac:chgData name="Julie Hayward" userId="S::julie.hayward@uwtsd.ac.uk::ca36735c-1641-450a-978e-fa18b6a40d1b" providerId="AD" clId="Web-{92E30459-6166-4D9F-8C34-F9F2A84EC8AE}" dt="2021-05-10T15:16:36.502" v="724" actId="20577"/>
          <ac:spMkLst>
            <pc:docMk/>
            <pc:sldMk cId="3800281458" sldId="269"/>
            <ac:spMk id="3" creationId="{17B86C09-31B0-4AF7-98A0-AC3E20B38029}"/>
          </ac:spMkLst>
        </pc:spChg>
      </pc:sldChg>
      <pc:sldChg chg="addSp delSp modSp new mod setBg modNotes">
        <pc:chgData name="Julie Hayward" userId="S::julie.hayward@uwtsd.ac.uk::ca36735c-1641-450a-978e-fa18b6a40d1b" providerId="AD" clId="Web-{92E30459-6166-4D9F-8C34-F9F2A84EC8AE}" dt="2021-05-10T15:31:10.355" v="839"/>
        <pc:sldMkLst>
          <pc:docMk/>
          <pc:sldMk cId="2272691246" sldId="270"/>
        </pc:sldMkLst>
        <pc:spChg chg="mod">
          <ac:chgData name="Julie Hayward" userId="S::julie.hayward@uwtsd.ac.uk::ca36735c-1641-450a-978e-fa18b6a40d1b" providerId="AD" clId="Web-{92E30459-6166-4D9F-8C34-F9F2A84EC8AE}" dt="2021-05-10T15:24:12.296" v="765" actId="20577"/>
          <ac:spMkLst>
            <pc:docMk/>
            <pc:sldMk cId="2272691246" sldId="270"/>
            <ac:spMk id="2" creationId="{DD027E1B-0DFE-42F5-BE41-2049F3C6EB25}"/>
          </ac:spMkLst>
        </pc:spChg>
        <pc:spChg chg="del mod">
          <ac:chgData name="Julie Hayward" userId="S::julie.hayward@uwtsd.ac.uk::ca36735c-1641-450a-978e-fa18b6a40d1b" providerId="AD" clId="Web-{92E30459-6166-4D9F-8C34-F9F2A84EC8AE}" dt="2021-05-10T15:23:52.717" v="755"/>
          <ac:spMkLst>
            <pc:docMk/>
            <pc:sldMk cId="2272691246" sldId="270"/>
            <ac:spMk id="3" creationId="{4DC2AB67-52EC-47EE-B766-8DF8FF873AA8}"/>
          </ac:spMkLst>
        </pc:spChg>
        <pc:spChg chg="add">
          <ac:chgData name="Julie Hayward" userId="S::julie.hayward@uwtsd.ac.uk::ca36735c-1641-450a-978e-fa18b6a40d1b" providerId="AD" clId="Web-{92E30459-6166-4D9F-8C34-F9F2A84EC8AE}" dt="2021-05-10T15:23:52.717" v="755"/>
          <ac:spMkLst>
            <pc:docMk/>
            <pc:sldMk cId="2272691246" sldId="270"/>
            <ac:spMk id="9" creationId="{7301F447-EEF7-48F5-AF73-7566EE7F64AD}"/>
          </ac:spMkLst>
        </pc:spChg>
        <pc:spChg chg="add">
          <ac:chgData name="Julie Hayward" userId="S::julie.hayward@uwtsd.ac.uk::ca36735c-1641-450a-978e-fa18b6a40d1b" providerId="AD" clId="Web-{92E30459-6166-4D9F-8C34-F9F2A84EC8AE}" dt="2021-05-10T15:23:52.717" v="755"/>
          <ac:spMkLst>
            <pc:docMk/>
            <pc:sldMk cId="2272691246" sldId="270"/>
            <ac:spMk id="11" creationId="{F7117410-A2A4-4085-9ADC-46744551DBDE}"/>
          </ac:spMkLst>
        </pc:spChg>
        <pc:spChg chg="add">
          <ac:chgData name="Julie Hayward" userId="S::julie.hayward@uwtsd.ac.uk::ca36735c-1641-450a-978e-fa18b6a40d1b" providerId="AD" clId="Web-{92E30459-6166-4D9F-8C34-F9F2A84EC8AE}" dt="2021-05-10T15:23:52.717" v="755"/>
          <ac:spMkLst>
            <pc:docMk/>
            <pc:sldMk cId="2272691246" sldId="270"/>
            <ac:spMk id="13" creationId="{99F74EB5-E547-4FB4-95F5-BCC788F3C4A0}"/>
          </ac:spMkLst>
        </pc:spChg>
        <pc:graphicFrameChg chg="add">
          <ac:chgData name="Julie Hayward" userId="S::julie.hayward@uwtsd.ac.uk::ca36735c-1641-450a-978e-fa18b6a40d1b" providerId="AD" clId="Web-{92E30459-6166-4D9F-8C34-F9F2A84EC8AE}" dt="2021-05-10T15:23:52.717" v="755"/>
          <ac:graphicFrameMkLst>
            <pc:docMk/>
            <pc:sldMk cId="2272691246" sldId="270"/>
            <ac:graphicFrameMk id="5" creationId="{C976550D-1576-42CE-88FA-DACA3454D589}"/>
          </ac:graphicFrameMkLst>
        </pc:graphicFrameChg>
      </pc:sldChg>
      <pc:sldChg chg="addSp modSp new modNotes">
        <pc:chgData name="Julie Hayward" userId="S::julie.hayward@uwtsd.ac.uk::ca36735c-1641-450a-978e-fa18b6a40d1b" providerId="AD" clId="Web-{92E30459-6166-4D9F-8C34-F9F2A84EC8AE}" dt="2021-05-10T15:49:34.808" v="974"/>
        <pc:sldMkLst>
          <pc:docMk/>
          <pc:sldMk cId="300597197" sldId="271"/>
        </pc:sldMkLst>
        <pc:spChg chg="mod">
          <ac:chgData name="Julie Hayward" userId="S::julie.hayward@uwtsd.ac.uk::ca36735c-1641-450a-978e-fa18b6a40d1b" providerId="AD" clId="Web-{92E30459-6166-4D9F-8C34-F9F2A84EC8AE}" dt="2021-05-10T15:36:39.145" v="868" actId="20577"/>
          <ac:spMkLst>
            <pc:docMk/>
            <pc:sldMk cId="300597197" sldId="271"/>
            <ac:spMk id="2" creationId="{2E3DEE45-2286-431A-B5C7-049B95B30D9C}"/>
          </ac:spMkLst>
        </pc:spChg>
        <pc:spChg chg="mod">
          <ac:chgData name="Julie Hayward" userId="S::julie.hayward@uwtsd.ac.uk::ca36735c-1641-450a-978e-fa18b6a40d1b" providerId="AD" clId="Web-{92E30459-6166-4D9F-8C34-F9F2A84EC8AE}" dt="2021-05-10T15:33:40.406" v="846" actId="20577"/>
          <ac:spMkLst>
            <pc:docMk/>
            <pc:sldMk cId="300597197" sldId="271"/>
            <ac:spMk id="3" creationId="{508E87A8-C0F3-43B7-8537-C1B2DD0641C7}"/>
          </ac:spMkLst>
        </pc:spChg>
        <pc:spChg chg="add mod">
          <ac:chgData name="Julie Hayward" userId="S::julie.hayward@uwtsd.ac.uk::ca36735c-1641-450a-978e-fa18b6a40d1b" providerId="AD" clId="Web-{92E30459-6166-4D9F-8C34-F9F2A84EC8AE}" dt="2021-05-10T15:35:18.909" v="859" actId="1076"/>
          <ac:spMkLst>
            <pc:docMk/>
            <pc:sldMk cId="300597197" sldId="271"/>
            <ac:spMk id="4" creationId="{40D0B0E6-F7B6-41EF-ACE1-9AFACCADC71B}"/>
          </ac:spMkLst>
        </pc:spChg>
      </pc:sldChg>
      <pc:sldChg chg="addSp delSp modSp new mod setBg modNotes">
        <pc:chgData name="Julie Hayward" userId="S::julie.hayward@uwtsd.ac.uk::ca36735c-1641-450a-978e-fa18b6a40d1b" providerId="AD" clId="Web-{92E30459-6166-4D9F-8C34-F9F2A84EC8AE}" dt="2021-05-10T15:57:24.571" v="1048"/>
        <pc:sldMkLst>
          <pc:docMk/>
          <pc:sldMk cId="612930820" sldId="272"/>
        </pc:sldMkLst>
        <pc:spChg chg="mod">
          <ac:chgData name="Julie Hayward" userId="S::julie.hayward@uwtsd.ac.uk::ca36735c-1641-450a-978e-fa18b6a40d1b" providerId="AD" clId="Web-{92E30459-6166-4D9F-8C34-F9F2A84EC8AE}" dt="2021-05-10T15:54:04.565" v="1035"/>
          <ac:spMkLst>
            <pc:docMk/>
            <pc:sldMk cId="612930820" sldId="272"/>
            <ac:spMk id="2" creationId="{B31DF4FF-BDE5-4FF5-8B37-AE656A0344C2}"/>
          </ac:spMkLst>
        </pc:spChg>
        <pc:spChg chg="del mod">
          <ac:chgData name="Julie Hayward" userId="S::julie.hayward@uwtsd.ac.uk::ca36735c-1641-450a-978e-fa18b6a40d1b" providerId="AD" clId="Web-{92E30459-6166-4D9F-8C34-F9F2A84EC8AE}" dt="2021-05-10T15:50:40.575" v="975"/>
          <ac:spMkLst>
            <pc:docMk/>
            <pc:sldMk cId="612930820" sldId="272"/>
            <ac:spMk id="3" creationId="{7446FF40-8CBF-4846-BD04-1281E8DCEDFE}"/>
          </ac:spMkLst>
        </pc:spChg>
        <pc:spChg chg="add del mod">
          <ac:chgData name="Julie Hayward" userId="S::julie.hayward@uwtsd.ac.uk::ca36735c-1641-450a-978e-fa18b6a40d1b" providerId="AD" clId="Web-{92E30459-6166-4D9F-8C34-F9F2A84EC8AE}" dt="2021-05-10T15:54:04.565" v="1035"/>
          <ac:spMkLst>
            <pc:docMk/>
            <pc:sldMk cId="612930820" sldId="272"/>
            <ac:spMk id="28" creationId="{7F0F478C-F523-4613-8B5E-30DD03CBBFB3}"/>
          </ac:spMkLst>
        </pc:spChg>
        <pc:spChg chg="add">
          <ac:chgData name="Julie Hayward" userId="S::julie.hayward@uwtsd.ac.uk::ca36735c-1641-450a-978e-fa18b6a40d1b" providerId="AD" clId="Web-{92E30459-6166-4D9F-8C34-F9F2A84EC8AE}" dt="2021-05-10T15:54:04.565" v="1035"/>
          <ac:spMkLst>
            <pc:docMk/>
            <pc:sldMk cId="612930820" sldId="272"/>
            <ac:spMk id="31" creationId="{81E1224E-6618-482E-BE87-321A7FC1CDE8}"/>
          </ac:spMkLst>
        </pc:spChg>
        <pc:spChg chg="add">
          <ac:chgData name="Julie Hayward" userId="S::julie.hayward@uwtsd.ac.uk::ca36735c-1641-450a-978e-fa18b6a40d1b" providerId="AD" clId="Web-{92E30459-6166-4D9F-8C34-F9F2A84EC8AE}" dt="2021-05-10T15:54:04.565" v="1035"/>
          <ac:spMkLst>
            <pc:docMk/>
            <pc:sldMk cId="612930820" sldId="272"/>
            <ac:spMk id="32" creationId="{066346BE-FDB4-4772-A696-0719490ABD64}"/>
          </ac:spMkLst>
        </pc:spChg>
        <pc:spChg chg="add">
          <ac:chgData name="Julie Hayward" userId="S::julie.hayward@uwtsd.ac.uk::ca36735c-1641-450a-978e-fa18b6a40d1b" providerId="AD" clId="Web-{92E30459-6166-4D9F-8C34-F9F2A84EC8AE}" dt="2021-05-10T15:54:04.565" v="1035"/>
          <ac:spMkLst>
            <pc:docMk/>
            <pc:sldMk cId="612930820" sldId="272"/>
            <ac:spMk id="33" creationId="{FB92FFCE-0C90-454E-AA25-D4EE9A6C39C5}"/>
          </ac:spMkLst>
        </pc:spChg>
        <pc:spChg chg="add del">
          <ac:chgData name="Julie Hayward" userId="S::julie.hayward@uwtsd.ac.uk::ca36735c-1641-450a-978e-fa18b6a40d1b" providerId="AD" clId="Web-{92E30459-6166-4D9F-8C34-F9F2A84EC8AE}" dt="2021-05-10T15:53:28.470" v="1030"/>
          <ac:spMkLst>
            <pc:docMk/>
            <pc:sldMk cId="612930820" sldId="272"/>
            <ac:spMk id="34" creationId="{81E1224E-6618-482E-BE87-321A7FC1CDE8}"/>
          </ac:spMkLst>
        </pc:spChg>
        <pc:spChg chg="add del">
          <ac:chgData name="Julie Hayward" userId="S::julie.hayward@uwtsd.ac.uk::ca36735c-1641-450a-978e-fa18b6a40d1b" providerId="AD" clId="Web-{92E30459-6166-4D9F-8C34-F9F2A84EC8AE}" dt="2021-05-10T15:53:28.470" v="1030"/>
          <ac:spMkLst>
            <pc:docMk/>
            <pc:sldMk cId="612930820" sldId="272"/>
            <ac:spMk id="36" creationId="{066346BE-FDB4-4772-A696-0719490ABD64}"/>
          </ac:spMkLst>
        </pc:spChg>
        <pc:spChg chg="add del">
          <ac:chgData name="Julie Hayward" userId="S::julie.hayward@uwtsd.ac.uk::ca36735c-1641-450a-978e-fa18b6a40d1b" providerId="AD" clId="Web-{92E30459-6166-4D9F-8C34-F9F2A84EC8AE}" dt="2021-05-10T15:53:28.470" v="1030"/>
          <ac:spMkLst>
            <pc:docMk/>
            <pc:sldMk cId="612930820" sldId="272"/>
            <ac:spMk id="38" creationId="{FB92FFCE-0C90-454E-AA25-D4EE9A6C39C5}"/>
          </ac:spMkLst>
        </pc:spChg>
        <pc:spChg chg="add mod">
          <ac:chgData name="Julie Hayward" userId="S::julie.hayward@uwtsd.ac.uk::ca36735c-1641-450a-978e-fa18b6a40d1b" providerId="AD" clId="Web-{92E30459-6166-4D9F-8C34-F9F2A84EC8AE}" dt="2021-05-10T15:54:42.504" v="1042" actId="1076"/>
          <ac:spMkLst>
            <pc:docMk/>
            <pc:sldMk cId="612930820" sldId="272"/>
            <ac:spMk id="69" creationId="{C3C4B0A4-1E3C-4DDF-83CF-8B8B2CCCFA1B}"/>
          </ac:spMkLst>
        </pc:spChg>
        <pc:graphicFrameChg chg="add del mod ord modGraphic">
          <ac:chgData name="Julie Hayward" userId="S::julie.hayward@uwtsd.ac.uk::ca36735c-1641-450a-978e-fa18b6a40d1b" providerId="AD" clId="Web-{92E30459-6166-4D9F-8C34-F9F2A84EC8AE}" dt="2021-05-10T15:51:13.764" v="977"/>
          <ac:graphicFrameMkLst>
            <pc:docMk/>
            <pc:sldMk cId="612930820" sldId="272"/>
            <ac:graphicFrameMk id="4" creationId="{908AC5DF-4BDE-4F72-830F-250C531FD1B6}"/>
          </ac:graphicFrameMkLst>
        </pc:graphicFrameChg>
        <pc:graphicFrameChg chg="add del">
          <ac:chgData name="Julie Hayward" userId="S::julie.hayward@uwtsd.ac.uk::ca36735c-1641-450a-978e-fa18b6a40d1b" providerId="AD" clId="Web-{92E30459-6166-4D9F-8C34-F9F2A84EC8AE}" dt="2021-05-10T15:53:28.470" v="1030"/>
          <ac:graphicFrameMkLst>
            <pc:docMk/>
            <pc:sldMk cId="612930820" sldId="272"/>
            <ac:graphicFrameMk id="30" creationId="{5D0B261A-9B82-4ECA-B848-F224C4C40874}"/>
          </ac:graphicFrameMkLst>
        </pc:graphicFrameChg>
        <pc:graphicFrameChg chg="add modGraphic">
          <ac:chgData name="Julie Hayward" userId="S::julie.hayward@uwtsd.ac.uk::ca36735c-1641-450a-978e-fa18b6a40d1b" providerId="AD" clId="Web-{92E30459-6166-4D9F-8C34-F9F2A84EC8AE}" dt="2021-05-10T15:57:24.571" v="1048"/>
          <ac:graphicFrameMkLst>
            <pc:docMk/>
            <pc:sldMk cId="612930820" sldId="272"/>
            <ac:graphicFrameMk id="35" creationId="{F75D501E-2930-4221-A312-CD1DB5A71E89}"/>
          </ac:graphicFrameMkLst>
        </pc:graphicFrameChg>
      </pc:sldChg>
      <pc:sldChg chg="modSp new ord modNotes">
        <pc:chgData name="Julie Hayward" userId="S::julie.hayward@uwtsd.ac.uk::ca36735c-1641-450a-978e-fa18b6a40d1b" providerId="AD" clId="Web-{92E30459-6166-4D9F-8C34-F9F2A84EC8AE}" dt="2021-05-10T15:44:43.721" v="961" actId="20577"/>
        <pc:sldMkLst>
          <pc:docMk/>
          <pc:sldMk cId="3776994850" sldId="273"/>
        </pc:sldMkLst>
        <pc:spChg chg="mod">
          <ac:chgData name="Julie Hayward" userId="S::julie.hayward@uwtsd.ac.uk::ca36735c-1641-450a-978e-fa18b6a40d1b" providerId="AD" clId="Web-{92E30459-6166-4D9F-8C34-F9F2A84EC8AE}" dt="2021-05-10T15:37:45.897" v="885" actId="20577"/>
          <ac:spMkLst>
            <pc:docMk/>
            <pc:sldMk cId="3776994850" sldId="273"/>
            <ac:spMk id="2" creationId="{4EB8388A-73D6-4E81-B620-27FBD49C0F8C}"/>
          </ac:spMkLst>
        </pc:spChg>
        <pc:spChg chg="mod">
          <ac:chgData name="Julie Hayward" userId="S::julie.hayward@uwtsd.ac.uk::ca36735c-1641-450a-978e-fa18b6a40d1b" providerId="AD" clId="Web-{92E30459-6166-4D9F-8C34-F9F2A84EC8AE}" dt="2021-05-10T15:44:43.721" v="961" actId="20577"/>
          <ac:spMkLst>
            <pc:docMk/>
            <pc:sldMk cId="3776994850" sldId="273"/>
            <ac:spMk id="3" creationId="{011E3827-8167-4720-800B-7B1EC7D1917F}"/>
          </ac:spMkLst>
        </pc:spChg>
      </pc:sldChg>
      <pc:sldChg chg="addSp delSp modSp new mod setBg">
        <pc:chgData name="Julie Hayward" userId="S::julie.hayward@uwtsd.ac.uk::ca36735c-1641-450a-978e-fa18b6a40d1b" providerId="AD" clId="Web-{92E30459-6166-4D9F-8C34-F9F2A84EC8AE}" dt="2021-05-10T15:59:49.106" v="1076"/>
        <pc:sldMkLst>
          <pc:docMk/>
          <pc:sldMk cId="1478145954" sldId="274"/>
        </pc:sldMkLst>
        <pc:spChg chg="mod">
          <ac:chgData name="Julie Hayward" userId="S::julie.hayward@uwtsd.ac.uk::ca36735c-1641-450a-978e-fa18b6a40d1b" providerId="AD" clId="Web-{92E30459-6166-4D9F-8C34-F9F2A84EC8AE}" dt="2021-05-10T15:59:49.106" v="1076"/>
          <ac:spMkLst>
            <pc:docMk/>
            <pc:sldMk cId="1478145954" sldId="274"/>
            <ac:spMk id="2" creationId="{7406D674-DE11-453A-965D-B2B65F685282}"/>
          </ac:spMkLst>
        </pc:spChg>
        <pc:spChg chg="add del mod">
          <ac:chgData name="Julie Hayward" userId="S::julie.hayward@uwtsd.ac.uk::ca36735c-1641-450a-978e-fa18b6a40d1b" providerId="AD" clId="Web-{92E30459-6166-4D9F-8C34-F9F2A84EC8AE}" dt="2021-05-10T15:59:49.106" v="1076"/>
          <ac:spMkLst>
            <pc:docMk/>
            <pc:sldMk cId="1478145954" sldId="274"/>
            <ac:spMk id="3" creationId="{101B9840-D5C9-4699-B959-ECEA90843600}"/>
          </ac:spMkLst>
        </pc:spChg>
        <pc:spChg chg="add del">
          <ac:chgData name="Julie Hayward" userId="S::julie.hayward@uwtsd.ac.uk::ca36735c-1641-450a-978e-fa18b6a40d1b" providerId="AD" clId="Web-{92E30459-6166-4D9F-8C34-F9F2A84EC8AE}" dt="2021-05-10T15:59:49.106" v="1076"/>
          <ac:spMkLst>
            <pc:docMk/>
            <pc:sldMk cId="1478145954" sldId="274"/>
            <ac:spMk id="6" creationId="{8FC9BE17-9A7B-462D-AE50-3D8777387304}"/>
          </ac:spMkLst>
        </pc:spChg>
        <pc:spChg chg="add del">
          <ac:chgData name="Julie Hayward" userId="S::julie.hayward@uwtsd.ac.uk::ca36735c-1641-450a-978e-fa18b6a40d1b" providerId="AD" clId="Web-{92E30459-6166-4D9F-8C34-F9F2A84EC8AE}" dt="2021-05-10T15:59:49.106" v="1076"/>
          <ac:spMkLst>
            <pc:docMk/>
            <pc:sldMk cId="1478145954" sldId="274"/>
            <ac:spMk id="8" creationId="{3EBE8569-6AEC-4B8C-8D53-2DE337CDBA65}"/>
          </ac:spMkLst>
        </pc:spChg>
        <pc:spChg chg="add del">
          <ac:chgData name="Julie Hayward" userId="S::julie.hayward@uwtsd.ac.uk::ca36735c-1641-450a-978e-fa18b6a40d1b" providerId="AD" clId="Web-{92E30459-6166-4D9F-8C34-F9F2A84EC8AE}" dt="2021-05-10T15:58:58.495" v="1060"/>
          <ac:spMkLst>
            <pc:docMk/>
            <pc:sldMk cId="1478145954" sldId="274"/>
            <ac:spMk id="9" creationId="{8D06CE56-3881-4ADA-8CEF-D18B02C242A3}"/>
          </ac:spMkLst>
        </pc:spChg>
        <pc:spChg chg="add del">
          <ac:chgData name="Julie Hayward" userId="S::julie.hayward@uwtsd.ac.uk::ca36735c-1641-450a-978e-fa18b6a40d1b" providerId="AD" clId="Web-{92E30459-6166-4D9F-8C34-F9F2A84EC8AE}" dt="2021-05-10T15:59:49.106" v="1076"/>
          <ac:spMkLst>
            <pc:docMk/>
            <pc:sldMk cId="1478145954" sldId="274"/>
            <ac:spMk id="10" creationId="{55D4142C-5077-457F-A6AD-3FECFDB39685}"/>
          </ac:spMkLst>
        </pc:spChg>
        <pc:spChg chg="add del">
          <ac:chgData name="Julie Hayward" userId="S::julie.hayward@uwtsd.ac.uk::ca36735c-1641-450a-978e-fa18b6a40d1b" providerId="AD" clId="Web-{92E30459-6166-4D9F-8C34-F9F2A84EC8AE}" dt="2021-05-10T15:58:58.495" v="1060"/>
          <ac:spMkLst>
            <pc:docMk/>
            <pc:sldMk cId="1478145954" sldId="274"/>
            <ac:spMk id="11" creationId="{79F3C543-62EC-4433-9C93-A2CD8764E9B4}"/>
          </ac:spMkLst>
        </pc:spChg>
        <pc:spChg chg="add del">
          <ac:chgData name="Julie Hayward" userId="S::julie.hayward@uwtsd.ac.uk::ca36735c-1641-450a-978e-fa18b6a40d1b" providerId="AD" clId="Web-{92E30459-6166-4D9F-8C34-F9F2A84EC8AE}" dt="2021-05-10T15:59:49.106" v="1076"/>
          <ac:spMkLst>
            <pc:docMk/>
            <pc:sldMk cId="1478145954" sldId="274"/>
            <ac:spMk id="12" creationId="{7A5F0580-5EE9-419F-96EE-B6529EF6E7D0}"/>
          </ac:spMkLst>
        </pc:spChg>
        <pc:spChg chg="add del">
          <ac:chgData name="Julie Hayward" userId="S::julie.hayward@uwtsd.ac.uk::ca36735c-1641-450a-978e-fa18b6a40d1b" providerId="AD" clId="Web-{92E30459-6166-4D9F-8C34-F9F2A84EC8AE}" dt="2021-05-10T15:58:58.495" v="1060"/>
          <ac:spMkLst>
            <pc:docMk/>
            <pc:sldMk cId="1478145954" sldId="274"/>
            <ac:spMk id="13" creationId="{0E2F58BF-12E5-4B5A-AD25-4DAAA2742A7B}"/>
          </ac:spMkLst>
        </pc:spChg>
        <pc:spChg chg="add del">
          <ac:chgData name="Julie Hayward" userId="S::julie.hayward@uwtsd.ac.uk::ca36735c-1641-450a-978e-fa18b6a40d1b" providerId="AD" clId="Web-{92E30459-6166-4D9F-8C34-F9F2A84EC8AE}" dt="2021-05-10T15:58:58.495" v="1060"/>
          <ac:spMkLst>
            <pc:docMk/>
            <pc:sldMk cId="1478145954" sldId="274"/>
            <ac:spMk id="15" creationId="{AF2F604E-43BE-4DC3-B983-E071523364F8}"/>
          </ac:spMkLst>
        </pc:spChg>
        <pc:spChg chg="add del">
          <ac:chgData name="Julie Hayward" userId="S::julie.hayward@uwtsd.ac.uk::ca36735c-1641-450a-978e-fa18b6a40d1b" providerId="AD" clId="Web-{92E30459-6166-4D9F-8C34-F9F2A84EC8AE}" dt="2021-05-10T15:58:58.495" v="1060"/>
          <ac:spMkLst>
            <pc:docMk/>
            <pc:sldMk cId="1478145954" sldId="274"/>
            <ac:spMk id="17" creationId="{08C9B587-E65E-4B52-B37C-ABEBB6E87928}"/>
          </ac:spMkLst>
        </pc:spChg>
        <pc:picChg chg="add del">
          <ac:chgData name="Julie Hayward" userId="S::julie.hayward@uwtsd.ac.uk::ca36735c-1641-450a-978e-fa18b6a40d1b" providerId="AD" clId="Web-{92E30459-6166-4D9F-8C34-F9F2A84EC8AE}" dt="2021-05-10T15:58:58.495" v="1060"/>
          <ac:picMkLst>
            <pc:docMk/>
            <pc:sldMk cId="1478145954" sldId="274"/>
            <ac:picMk id="5" creationId="{718D6F6D-8825-4E5E-8A9D-B6EA9989E5E0}"/>
          </ac:picMkLst>
        </pc:picChg>
        <pc:picChg chg="add del">
          <ac:chgData name="Julie Hayward" userId="S::julie.hayward@uwtsd.ac.uk::ca36735c-1641-450a-978e-fa18b6a40d1b" providerId="AD" clId="Web-{92E30459-6166-4D9F-8C34-F9F2A84EC8AE}" dt="2021-05-10T15:59:49.106" v="1076"/>
          <ac:picMkLst>
            <pc:docMk/>
            <pc:sldMk cId="1478145954" sldId="274"/>
            <ac:picMk id="7" creationId="{761CD7B6-E7E9-423E-AECB-98273BB04991}"/>
          </ac:picMkLst>
        </pc:picChg>
      </pc:sldChg>
      <pc:sldMasterChg chg="del delSldLayout">
        <pc:chgData name="Julie Hayward" userId="S::julie.hayward@uwtsd.ac.uk::ca36735c-1641-450a-978e-fa18b6a40d1b" providerId="AD" clId="Web-{92E30459-6166-4D9F-8C34-F9F2A84EC8AE}" dt="2021-05-10T14:13:26.474" v="19"/>
        <pc:sldMasterMkLst>
          <pc:docMk/>
          <pc:sldMasterMk cId="2460954070" sldId="2147483660"/>
        </pc:sldMasterMkLst>
        <pc:sldLayoutChg chg="del">
          <pc:chgData name="Julie Hayward" userId="S::julie.hayward@uwtsd.ac.uk::ca36735c-1641-450a-978e-fa18b6a40d1b" providerId="AD" clId="Web-{92E30459-6166-4D9F-8C34-F9F2A84EC8AE}" dt="2021-05-10T14:13:26.474" v="19"/>
          <pc:sldLayoutMkLst>
            <pc:docMk/>
            <pc:sldMasterMk cId="2460954070" sldId="2147483660"/>
            <pc:sldLayoutMk cId="2385387890" sldId="2147483661"/>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949138452" sldId="2147483662"/>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2591524520" sldId="2147483663"/>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1203092039" sldId="2147483664"/>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3733172339" sldId="2147483665"/>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3210312558" sldId="2147483666"/>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3146388984" sldId="2147483667"/>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3171841454" sldId="2147483668"/>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1718958274" sldId="2147483669"/>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2202905451" sldId="2147483670"/>
          </pc:sldLayoutMkLst>
        </pc:sldLayoutChg>
        <pc:sldLayoutChg chg="del">
          <pc:chgData name="Julie Hayward" userId="S::julie.hayward@uwtsd.ac.uk::ca36735c-1641-450a-978e-fa18b6a40d1b" providerId="AD" clId="Web-{92E30459-6166-4D9F-8C34-F9F2A84EC8AE}" dt="2021-05-10T14:13:26.474" v="19"/>
          <pc:sldLayoutMkLst>
            <pc:docMk/>
            <pc:sldMasterMk cId="2460954070" sldId="2147483660"/>
            <pc:sldLayoutMk cId="3479445657" sldId="2147483671"/>
          </pc:sldLayoutMkLst>
        </pc:sldLayoutChg>
      </pc:sldMasterChg>
      <pc:sldMasterChg chg="add replId addSldLayout">
        <pc:chgData name="Julie Hayward" userId="S::julie.hayward@uwtsd.ac.uk::ca36735c-1641-450a-978e-fa18b6a40d1b" providerId="AD" clId="Web-{92E30459-6166-4D9F-8C34-F9F2A84EC8AE}" dt="2021-05-10T14:13:26.474" v="19"/>
        <pc:sldMasterMkLst>
          <pc:docMk/>
          <pc:sldMasterMk cId="813065574" sldId="2147483672"/>
        </pc:sldMasterMkLst>
        <pc:sldLayoutChg chg="add">
          <pc:chgData name="Julie Hayward" userId="S::julie.hayward@uwtsd.ac.uk::ca36735c-1641-450a-978e-fa18b6a40d1b" providerId="AD" clId="Web-{92E30459-6166-4D9F-8C34-F9F2A84EC8AE}" dt="2021-05-10T14:13:26.474" v="19"/>
          <pc:sldLayoutMkLst>
            <pc:docMk/>
            <pc:sldMasterMk cId="813065574" sldId="2147483672"/>
            <pc:sldLayoutMk cId="4040407865" sldId="2147483673"/>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1941172979" sldId="2147483674"/>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3004554308" sldId="2147483675"/>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2956052027" sldId="2147483676"/>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1251713039" sldId="2147483677"/>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2545905736" sldId="2147483678"/>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2450411314" sldId="2147483679"/>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3291877078" sldId="2147483680"/>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3797255302" sldId="2147483681"/>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599226903" sldId="2147483682"/>
          </pc:sldLayoutMkLst>
        </pc:sldLayoutChg>
        <pc:sldLayoutChg chg="add replId">
          <pc:chgData name="Julie Hayward" userId="S::julie.hayward@uwtsd.ac.uk::ca36735c-1641-450a-978e-fa18b6a40d1b" providerId="AD" clId="Web-{92E30459-6166-4D9F-8C34-F9F2A84EC8AE}" dt="2021-05-10T14:13:26.474" v="19"/>
          <pc:sldLayoutMkLst>
            <pc:docMk/>
            <pc:sldMasterMk cId="813065574" sldId="2147483672"/>
            <pc:sldLayoutMk cId="4216143518" sldId="2147483683"/>
          </pc:sldLayoutMkLst>
        </pc:sldLayoutChg>
      </pc:sldMasterChg>
    </pc:docChg>
  </pc:docChgLst>
  <pc:docChgLst>
    <pc:chgData name="Julie Hayward" userId="S::julie.hayward@uwtsd.ac.uk::ca36735c-1641-450a-978e-fa18b6a40d1b" providerId="AD" clId="Web-{5A90EBA2-0366-BD4B-C902-D3EEA69465D9}"/>
    <pc:docChg chg="modSld">
      <pc:chgData name="Julie Hayward" userId="S::julie.hayward@uwtsd.ac.uk::ca36735c-1641-450a-978e-fa18b6a40d1b" providerId="AD" clId="Web-{5A90EBA2-0366-BD4B-C902-D3EEA69465D9}" dt="2021-05-10T16:14:48.368" v="1" actId="20577"/>
      <pc:docMkLst>
        <pc:docMk/>
      </pc:docMkLst>
      <pc:sldChg chg="modSp">
        <pc:chgData name="Julie Hayward" userId="S::julie.hayward@uwtsd.ac.uk::ca36735c-1641-450a-978e-fa18b6a40d1b" providerId="AD" clId="Web-{5A90EBA2-0366-BD4B-C902-D3EEA69465D9}" dt="2021-05-10T16:14:48.368" v="1" actId="20577"/>
        <pc:sldMkLst>
          <pc:docMk/>
          <pc:sldMk cId="2695259697" sldId="259"/>
        </pc:sldMkLst>
        <pc:spChg chg="mod">
          <ac:chgData name="Julie Hayward" userId="S::julie.hayward@uwtsd.ac.uk::ca36735c-1641-450a-978e-fa18b6a40d1b" providerId="AD" clId="Web-{5A90EBA2-0366-BD4B-C902-D3EEA69465D9}" dt="2021-05-10T16:14:48.368" v="1" actId="20577"/>
          <ac:spMkLst>
            <pc:docMk/>
            <pc:sldMk cId="2695259697" sldId="259"/>
            <ac:spMk id="3" creationId="{4D6E0C01-52DE-4B6F-B08B-6C185C3E8431}"/>
          </ac:spMkLst>
        </pc:spChg>
      </pc:sldChg>
    </pc:docChg>
  </pc:docChgLst>
  <pc:docChgLst>
    <pc:chgData name="Julie Hayward" userId="S::julie.hayward@uwtsd.ac.uk::ca36735c-1641-450a-978e-fa18b6a40d1b" providerId="AD" clId="Web-{705FB624-158A-528C-1BAE-E49A73D6D025}"/>
    <pc:docChg chg="modSld">
      <pc:chgData name="Julie Hayward" userId="S::julie.hayward@uwtsd.ac.uk::ca36735c-1641-450a-978e-fa18b6a40d1b" providerId="AD" clId="Web-{705FB624-158A-528C-1BAE-E49A73D6D025}" dt="2021-05-10T16:13:17.813" v="13" actId="20577"/>
      <pc:docMkLst>
        <pc:docMk/>
      </pc:docMkLst>
      <pc:sldChg chg="modSp">
        <pc:chgData name="Julie Hayward" userId="S::julie.hayward@uwtsd.ac.uk::ca36735c-1641-450a-978e-fa18b6a40d1b" providerId="AD" clId="Web-{705FB624-158A-528C-1BAE-E49A73D6D025}" dt="2021-05-10T16:13:17.813" v="13" actId="20577"/>
        <pc:sldMkLst>
          <pc:docMk/>
          <pc:sldMk cId="2695259697" sldId="259"/>
        </pc:sldMkLst>
        <pc:spChg chg="mod">
          <ac:chgData name="Julie Hayward" userId="S::julie.hayward@uwtsd.ac.uk::ca36735c-1641-450a-978e-fa18b6a40d1b" providerId="AD" clId="Web-{705FB624-158A-528C-1BAE-E49A73D6D025}" dt="2021-05-10T16:13:17.813" v="13" actId="20577"/>
          <ac:spMkLst>
            <pc:docMk/>
            <pc:sldMk cId="2695259697" sldId="259"/>
            <ac:spMk id="3" creationId="{4D6E0C01-52DE-4B6F-B08B-6C185C3E8431}"/>
          </ac:spMkLst>
        </pc:spChg>
      </pc:sldChg>
      <pc:sldChg chg="addSp modSp mod setBg">
        <pc:chgData name="Julie Hayward" userId="S::julie.hayward@uwtsd.ac.uk::ca36735c-1641-450a-978e-fa18b6a40d1b" providerId="AD" clId="Web-{705FB624-158A-528C-1BAE-E49A73D6D025}" dt="2021-05-10T16:10:35.122" v="0"/>
        <pc:sldMkLst>
          <pc:docMk/>
          <pc:sldMk cId="1478145954" sldId="274"/>
        </pc:sldMkLst>
        <pc:spChg chg="mod">
          <ac:chgData name="Julie Hayward" userId="S::julie.hayward@uwtsd.ac.uk::ca36735c-1641-450a-978e-fa18b6a40d1b" providerId="AD" clId="Web-{705FB624-158A-528C-1BAE-E49A73D6D025}" dt="2021-05-10T16:10:35.122" v="0"/>
          <ac:spMkLst>
            <pc:docMk/>
            <pc:sldMk cId="1478145954" sldId="274"/>
            <ac:spMk id="2" creationId="{7406D674-DE11-453A-965D-B2B65F685282}"/>
          </ac:spMkLst>
        </pc:spChg>
        <pc:spChg chg="mod">
          <ac:chgData name="Julie Hayward" userId="S::julie.hayward@uwtsd.ac.uk::ca36735c-1641-450a-978e-fa18b6a40d1b" providerId="AD" clId="Web-{705FB624-158A-528C-1BAE-E49A73D6D025}" dt="2021-05-10T16:10:35.122" v="0"/>
          <ac:spMkLst>
            <pc:docMk/>
            <pc:sldMk cId="1478145954" sldId="274"/>
            <ac:spMk id="3" creationId="{101B9840-D5C9-4699-B959-ECEA90843600}"/>
          </ac:spMkLst>
        </pc:spChg>
        <pc:spChg chg="add">
          <ac:chgData name="Julie Hayward" userId="S::julie.hayward@uwtsd.ac.uk::ca36735c-1641-450a-978e-fa18b6a40d1b" providerId="AD" clId="Web-{705FB624-158A-528C-1BAE-E49A73D6D025}" dt="2021-05-10T16:10:35.122" v="0"/>
          <ac:spMkLst>
            <pc:docMk/>
            <pc:sldMk cId="1478145954" sldId="274"/>
            <ac:spMk id="14" creationId="{94E4D846-3AFC-4F86-8C35-24B0542A269D}"/>
          </ac:spMkLst>
        </pc:spChg>
        <pc:spChg chg="add">
          <ac:chgData name="Julie Hayward" userId="S::julie.hayward@uwtsd.ac.uk::ca36735c-1641-450a-978e-fa18b6a40d1b" providerId="AD" clId="Web-{705FB624-158A-528C-1BAE-E49A73D6D025}" dt="2021-05-10T16:10:35.122" v="0"/>
          <ac:spMkLst>
            <pc:docMk/>
            <pc:sldMk cId="1478145954" sldId="274"/>
            <ac:spMk id="18" creationId="{4F981527-1C7E-4847-B180-945BFB1A8D73}"/>
          </ac:spMkLst>
        </pc:spChg>
        <pc:spChg chg="add">
          <ac:chgData name="Julie Hayward" userId="S::julie.hayward@uwtsd.ac.uk::ca36735c-1641-450a-978e-fa18b6a40d1b" providerId="AD" clId="Web-{705FB624-158A-528C-1BAE-E49A73D6D025}" dt="2021-05-10T16:10:35.122" v="0"/>
          <ac:spMkLst>
            <pc:docMk/>
            <pc:sldMk cId="1478145954" sldId="274"/>
            <ac:spMk id="19" creationId="{55D4142C-5077-457F-A6AD-3FECFDB39685}"/>
          </ac:spMkLst>
        </pc:spChg>
        <pc:spChg chg="add">
          <ac:chgData name="Julie Hayward" userId="S::julie.hayward@uwtsd.ac.uk::ca36735c-1641-450a-978e-fa18b6a40d1b" providerId="AD" clId="Web-{705FB624-158A-528C-1BAE-E49A73D6D025}" dt="2021-05-10T16:10:35.122" v="0"/>
          <ac:spMkLst>
            <pc:docMk/>
            <pc:sldMk cId="1478145954" sldId="274"/>
            <ac:spMk id="20" creationId="{7A5F0580-5EE9-419F-96EE-B6529EF6E7D0}"/>
          </ac:spMkLst>
        </pc:spChg>
        <pc:picChg chg="add">
          <ac:chgData name="Julie Hayward" userId="S::julie.hayward@uwtsd.ac.uk::ca36735c-1641-450a-978e-fa18b6a40d1b" providerId="AD" clId="Web-{705FB624-158A-528C-1BAE-E49A73D6D025}" dt="2021-05-10T16:10:35.122" v="0"/>
          <ac:picMkLst>
            <pc:docMk/>
            <pc:sldMk cId="1478145954" sldId="274"/>
            <ac:picMk id="16" creationId="{1EDCCF7D-C932-4A6D-AA01-CFBF245CC92C}"/>
          </ac:picMkLst>
        </pc:picChg>
      </pc:sldChg>
    </pc:docChg>
  </pc:docChgLst>
  <pc:docChgLst>
    <pc:chgData name="Julie Hayward" userId="S::julie.hayward@uwtsd.ac.uk::ca36735c-1641-450a-978e-fa18b6a40d1b" providerId="AD" clId="Web-{6C19D139-B855-9293-2E12-A8016F0C8CB3}"/>
    <pc:docChg chg="modSld">
      <pc:chgData name="Julie Hayward" userId="S::julie.hayward@uwtsd.ac.uk::ca36735c-1641-450a-978e-fa18b6a40d1b" providerId="AD" clId="Web-{6C19D139-B855-9293-2E12-A8016F0C8CB3}" dt="2021-09-20T12:04:35.224" v="22" actId="20577"/>
      <pc:docMkLst>
        <pc:docMk/>
      </pc:docMkLst>
      <pc:sldChg chg="modSp">
        <pc:chgData name="Julie Hayward" userId="S::julie.hayward@uwtsd.ac.uk::ca36735c-1641-450a-978e-fa18b6a40d1b" providerId="AD" clId="Web-{6C19D139-B855-9293-2E12-A8016F0C8CB3}" dt="2021-09-20T12:04:35.224" v="22" actId="20577"/>
        <pc:sldMkLst>
          <pc:docMk/>
          <pc:sldMk cId="109857222" sldId="256"/>
        </pc:sldMkLst>
        <pc:spChg chg="mod">
          <ac:chgData name="Julie Hayward" userId="S::julie.hayward@uwtsd.ac.uk::ca36735c-1641-450a-978e-fa18b6a40d1b" providerId="AD" clId="Web-{6C19D139-B855-9293-2E12-A8016F0C8CB3}" dt="2021-09-20T12:04:35.224" v="22" actId="20577"/>
          <ac:spMkLst>
            <pc:docMk/>
            <pc:sldMk cId="109857222" sldId="256"/>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64B5F0-D23C-4F09-AE56-B615393008A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C972D42-FFBC-4DD1-A906-B10024D3BD1C}">
      <dgm:prSet/>
      <dgm:spPr/>
      <dgm:t>
        <a:bodyPr/>
        <a:lstStyle/>
        <a:p>
          <a:r>
            <a:rPr lang="en-GB"/>
            <a:t>Think of an example of a corporation whose success lies more in its social assets than its physical assets. </a:t>
          </a:r>
          <a:endParaRPr lang="en-US"/>
        </a:p>
      </dgm:t>
    </dgm:pt>
    <dgm:pt modelId="{BD67DDF1-4E05-4DA2-B036-EF73482C89A0}" type="parTrans" cxnId="{08C23B48-C5E8-407B-AEB3-CBD6734E1BC9}">
      <dgm:prSet/>
      <dgm:spPr/>
      <dgm:t>
        <a:bodyPr/>
        <a:lstStyle/>
        <a:p>
          <a:endParaRPr lang="en-US"/>
        </a:p>
      </dgm:t>
    </dgm:pt>
    <dgm:pt modelId="{46A31E79-EB27-440F-8BD7-4FCE11F9508F}" type="sibTrans" cxnId="{08C23B48-C5E8-407B-AEB3-CBD6734E1BC9}">
      <dgm:prSet/>
      <dgm:spPr/>
      <dgm:t>
        <a:bodyPr/>
        <a:lstStyle/>
        <a:p>
          <a:endParaRPr lang="en-US"/>
        </a:p>
      </dgm:t>
    </dgm:pt>
    <dgm:pt modelId="{6750953F-5E69-494A-A7E1-CF5721298A37}">
      <dgm:prSet/>
      <dgm:spPr/>
      <dgm:t>
        <a:bodyPr/>
        <a:lstStyle/>
        <a:p>
          <a:r>
            <a:rPr lang="en-GB"/>
            <a:t>Consider the way this business manages its relationships and reputation with its clients.</a:t>
          </a:r>
          <a:endParaRPr lang="en-US"/>
        </a:p>
      </dgm:t>
    </dgm:pt>
    <dgm:pt modelId="{1DE0B4F4-E7ED-4FBD-9332-CF171B7844C7}" type="parTrans" cxnId="{D3FD9834-457B-45A3-B622-85001F054D3F}">
      <dgm:prSet/>
      <dgm:spPr/>
      <dgm:t>
        <a:bodyPr/>
        <a:lstStyle/>
        <a:p>
          <a:endParaRPr lang="en-US"/>
        </a:p>
      </dgm:t>
    </dgm:pt>
    <dgm:pt modelId="{1D6D0664-3CA4-4D4D-BEC0-EF3394752A69}" type="sibTrans" cxnId="{D3FD9834-457B-45A3-B622-85001F054D3F}">
      <dgm:prSet/>
      <dgm:spPr/>
      <dgm:t>
        <a:bodyPr/>
        <a:lstStyle/>
        <a:p>
          <a:endParaRPr lang="en-US"/>
        </a:p>
      </dgm:t>
    </dgm:pt>
    <dgm:pt modelId="{AC3BDCC3-C148-48E5-8555-E04849636E60}" type="pres">
      <dgm:prSet presAssocID="{1364B5F0-D23C-4F09-AE56-B615393008AD}" presName="root" presStyleCnt="0">
        <dgm:presLayoutVars>
          <dgm:dir/>
          <dgm:resizeHandles val="exact"/>
        </dgm:presLayoutVars>
      </dgm:prSet>
      <dgm:spPr/>
    </dgm:pt>
    <dgm:pt modelId="{4858A9F0-33A5-4513-BA76-E2A6C93A39D9}" type="pres">
      <dgm:prSet presAssocID="{EC972D42-FFBC-4DD1-A906-B10024D3BD1C}" presName="compNode" presStyleCnt="0"/>
      <dgm:spPr/>
    </dgm:pt>
    <dgm:pt modelId="{5D68B74F-16A8-4539-8B1A-3B8990C71AA3}" type="pres">
      <dgm:prSet presAssocID="{EC972D42-FFBC-4DD1-A906-B10024D3BD1C}" presName="bgRect" presStyleLbl="bgShp" presStyleIdx="0" presStyleCnt="2"/>
      <dgm:spPr/>
    </dgm:pt>
    <dgm:pt modelId="{67FB58FF-5C8F-4107-8F00-C7F969A06640}" type="pres">
      <dgm:prSet presAssocID="{EC972D42-FFBC-4DD1-A906-B10024D3BD1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70CA2986-78BF-46CC-85A5-059835CB6D8E}" type="pres">
      <dgm:prSet presAssocID="{EC972D42-FFBC-4DD1-A906-B10024D3BD1C}" presName="spaceRect" presStyleCnt="0"/>
      <dgm:spPr/>
    </dgm:pt>
    <dgm:pt modelId="{A9BFFD91-032F-4891-A83E-7AFB97BEF977}" type="pres">
      <dgm:prSet presAssocID="{EC972D42-FFBC-4DD1-A906-B10024D3BD1C}" presName="parTx" presStyleLbl="revTx" presStyleIdx="0" presStyleCnt="2">
        <dgm:presLayoutVars>
          <dgm:chMax val="0"/>
          <dgm:chPref val="0"/>
        </dgm:presLayoutVars>
      </dgm:prSet>
      <dgm:spPr/>
    </dgm:pt>
    <dgm:pt modelId="{0B7BFFB2-32DD-4C94-B5FB-0E71BC62333B}" type="pres">
      <dgm:prSet presAssocID="{46A31E79-EB27-440F-8BD7-4FCE11F9508F}" presName="sibTrans" presStyleCnt="0"/>
      <dgm:spPr/>
    </dgm:pt>
    <dgm:pt modelId="{DCC16DC6-57D0-4A94-AEA1-35B154ED1E47}" type="pres">
      <dgm:prSet presAssocID="{6750953F-5E69-494A-A7E1-CF5721298A37}" presName="compNode" presStyleCnt="0"/>
      <dgm:spPr/>
    </dgm:pt>
    <dgm:pt modelId="{286F9415-931A-4B32-BCAA-B4B4D66E2258}" type="pres">
      <dgm:prSet presAssocID="{6750953F-5E69-494A-A7E1-CF5721298A37}" presName="bgRect" presStyleLbl="bgShp" presStyleIdx="1" presStyleCnt="2"/>
      <dgm:spPr/>
    </dgm:pt>
    <dgm:pt modelId="{7B58F044-1F57-4C9E-B520-BAB452A6BF76}" type="pres">
      <dgm:prSet presAssocID="{6750953F-5E69-494A-A7E1-CF5721298A3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C5DD951D-E006-4451-A805-2B3706E46879}" type="pres">
      <dgm:prSet presAssocID="{6750953F-5E69-494A-A7E1-CF5721298A37}" presName="spaceRect" presStyleCnt="0"/>
      <dgm:spPr/>
    </dgm:pt>
    <dgm:pt modelId="{7BC20B0C-6260-4575-BCBF-F15862ACAEA7}" type="pres">
      <dgm:prSet presAssocID="{6750953F-5E69-494A-A7E1-CF5721298A37}" presName="parTx" presStyleLbl="revTx" presStyleIdx="1" presStyleCnt="2">
        <dgm:presLayoutVars>
          <dgm:chMax val="0"/>
          <dgm:chPref val="0"/>
        </dgm:presLayoutVars>
      </dgm:prSet>
      <dgm:spPr/>
    </dgm:pt>
  </dgm:ptLst>
  <dgm:cxnLst>
    <dgm:cxn modelId="{0E8E5004-B64C-4A93-B0D9-A6291DA0ACFE}" type="presOf" srcId="{1364B5F0-D23C-4F09-AE56-B615393008AD}" destId="{AC3BDCC3-C148-48E5-8555-E04849636E60}" srcOrd="0" destOrd="0" presId="urn:microsoft.com/office/officeart/2018/2/layout/IconVerticalSolidList"/>
    <dgm:cxn modelId="{D3FD9834-457B-45A3-B622-85001F054D3F}" srcId="{1364B5F0-D23C-4F09-AE56-B615393008AD}" destId="{6750953F-5E69-494A-A7E1-CF5721298A37}" srcOrd="1" destOrd="0" parTransId="{1DE0B4F4-E7ED-4FBD-9332-CF171B7844C7}" sibTransId="{1D6D0664-3CA4-4D4D-BEC0-EF3394752A69}"/>
    <dgm:cxn modelId="{08C23B48-C5E8-407B-AEB3-CBD6734E1BC9}" srcId="{1364B5F0-D23C-4F09-AE56-B615393008AD}" destId="{EC972D42-FFBC-4DD1-A906-B10024D3BD1C}" srcOrd="0" destOrd="0" parTransId="{BD67DDF1-4E05-4DA2-B036-EF73482C89A0}" sibTransId="{46A31E79-EB27-440F-8BD7-4FCE11F9508F}"/>
    <dgm:cxn modelId="{08D16359-F260-4553-8ED9-34C614480776}" type="presOf" srcId="{EC972D42-FFBC-4DD1-A906-B10024D3BD1C}" destId="{A9BFFD91-032F-4891-A83E-7AFB97BEF977}" srcOrd="0" destOrd="0" presId="urn:microsoft.com/office/officeart/2018/2/layout/IconVerticalSolidList"/>
    <dgm:cxn modelId="{735C6759-A525-429D-B571-05C0F353A69B}" type="presOf" srcId="{6750953F-5E69-494A-A7E1-CF5721298A37}" destId="{7BC20B0C-6260-4575-BCBF-F15862ACAEA7}" srcOrd="0" destOrd="0" presId="urn:microsoft.com/office/officeart/2018/2/layout/IconVerticalSolidList"/>
    <dgm:cxn modelId="{51256D5F-7E03-4585-8A04-EEA7974E4C03}" type="presParOf" srcId="{AC3BDCC3-C148-48E5-8555-E04849636E60}" destId="{4858A9F0-33A5-4513-BA76-E2A6C93A39D9}" srcOrd="0" destOrd="0" presId="urn:microsoft.com/office/officeart/2018/2/layout/IconVerticalSolidList"/>
    <dgm:cxn modelId="{E9DBF24D-1C41-4740-B018-A71ADE072670}" type="presParOf" srcId="{4858A9F0-33A5-4513-BA76-E2A6C93A39D9}" destId="{5D68B74F-16A8-4539-8B1A-3B8990C71AA3}" srcOrd="0" destOrd="0" presId="urn:microsoft.com/office/officeart/2018/2/layout/IconVerticalSolidList"/>
    <dgm:cxn modelId="{2D3E1C29-FFB7-4092-A5C2-AFF7B1A82AB1}" type="presParOf" srcId="{4858A9F0-33A5-4513-BA76-E2A6C93A39D9}" destId="{67FB58FF-5C8F-4107-8F00-C7F969A06640}" srcOrd="1" destOrd="0" presId="urn:microsoft.com/office/officeart/2018/2/layout/IconVerticalSolidList"/>
    <dgm:cxn modelId="{09A1D720-E936-403B-8CED-77AA6131196F}" type="presParOf" srcId="{4858A9F0-33A5-4513-BA76-E2A6C93A39D9}" destId="{70CA2986-78BF-46CC-85A5-059835CB6D8E}" srcOrd="2" destOrd="0" presId="urn:microsoft.com/office/officeart/2018/2/layout/IconVerticalSolidList"/>
    <dgm:cxn modelId="{EFD5547E-7428-4A92-B148-8D9E07CF5C21}" type="presParOf" srcId="{4858A9F0-33A5-4513-BA76-E2A6C93A39D9}" destId="{A9BFFD91-032F-4891-A83E-7AFB97BEF977}" srcOrd="3" destOrd="0" presId="urn:microsoft.com/office/officeart/2018/2/layout/IconVerticalSolidList"/>
    <dgm:cxn modelId="{72500856-626D-4720-9ECF-62FDA2B9BC52}" type="presParOf" srcId="{AC3BDCC3-C148-48E5-8555-E04849636E60}" destId="{0B7BFFB2-32DD-4C94-B5FB-0E71BC62333B}" srcOrd="1" destOrd="0" presId="urn:microsoft.com/office/officeart/2018/2/layout/IconVerticalSolidList"/>
    <dgm:cxn modelId="{55B846E6-1102-429E-B4D4-0B9501DDC73B}" type="presParOf" srcId="{AC3BDCC3-C148-48E5-8555-E04849636E60}" destId="{DCC16DC6-57D0-4A94-AEA1-35B154ED1E47}" srcOrd="2" destOrd="0" presId="urn:microsoft.com/office/officeart/2018/2/layout/IconVerticalSolidList"/>
    <dgm:cxn modelId="{597736C1-1857-4C9E-9027-E464F1BFB480}" type="presParOf" srcId="{DCC16DC6-57D0-4A94-AEA1-35B154ED1E47}" destId="{286F9415-931A-4B32-BCAA-B4B4D66E2258}" srcOrd="0" destOrd="0" presId="urn:microsoft.com/office/officeart/2018/2/layout/IconVerticalSolidList"/>
    <dgm:cxn modelId="{76DD3769-1D49-4CA6-8A44-F1827DDD3D30}" type="presParOf" srcId="{DCC16DC6-57D0-4A94-AEA1-35B154ED1E47}" destId="{7B58F044-1F57-4C9E-B520-BAB452A6BF76}" srcOrd="1" destOrd="0" presId="urn:microsoft.com/office/officeart/2018/2/layout/IconVerticalSolidList"/>
    <dgm:cxn modelId="{3831694B-1A78-4E66-93C7-17A2C2725A20}" type="presParOf" srcId="{DCC16DC6-57D0-4A94-AEA1-35B154ED1E47}" destId="{C5DD951D-E006-4451-A805-2B3706E46879}" srcOrd="2" destOrd="0" presId="urn:microsoft.com/office/officeart/2018/2/layout/IconVerticalSolidList"/>
    <dgm:cxn modelId="{8325B0D8-C38E-46FF-AE37-DA9F1E116440}" type="presParOf" srcId="{DCC16DC6-57D0-4A94-AEA1-35B154ED1E47}" destId="{7BC20B0C-6260-4575-BCBF-F15862ACAEA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41319A-DEEB-4F91-8F82-F1F7B582E1F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06D432-2E95-421B-9FFF-3A3F1DDAC921}">
      <dgm:prSet/>
      <dgm:spPr/>
      <dgm:t>
        <a:bodyPr/>
        <a:lstStyle/>
        <a:p>
          <a:r>
            <a:rPr lang="en-GB"/>
            <a:t>'Getting on the balcony'</a:t>
          </a:r>
          <a:endParaRPr lang="en-US"/>
        </a:p>
      </dgm:t>
    </dgm:pt>
    <dgm:pt modelId="{A3BBC81B-1DF0-4FB5-8BED-DEDF9E508BB7}" type="parTrans" cxnId="{36ADD8AA-7226-46B3-8228-1538A317008C}">
      <dgm:prSet/>
      <dgm:spPr/>
      <dgm:t>
        <a:bodyPr/>
        <a:lstStyle/>
        <a:p>
          <a:endParaRPr lang="en-US"/>
        </a:p>
      </dgm:t>
    </dgm:pt>
    <dgm:pt modelId="{74603300-D3CD-4ADB-AA70-E9707C14FF0A}" type="sibTrans" cxnId="{36ADD8AA-7226-46B3-8228-1538A317008C}">
      <dgm:prSet/>
      <dgm:spPr/>
      <dgm:t>
        <a:bodyPr/>
        <a:lstStyle/>
        <a:p>
          <a:endParaRPr lang="en-US"/>
        </a:p>
      </dgm:t>
    </dgm:pt>
    <dgm:pt modelId="{0EE7AA53-5DC0-44EF-AB82-6029E5665D7C}">
      <dgm:prSet/>
      <dgm:spPr/>
      <dgm:t>
        <a:bodyPr/>
        <a:lstStyle/>
        <a:p>
          <a:r>
            <a:rPr lang="en-GB"/>
            <a:t>Identifying the adaptive challenge</a:t>
          </a:r>
          <a:endParaRPr lang="en-US"/>
        </a:p>
      </dgm:t>
    </dgm:pt>
    <dgm:pt modelId="{7F009C99-E90F-4265-98E7-7058779A22EC}" type="parTrans" cxnId="{6326F93D-7D6F-475D-88A8-216B526EAB1F}">
      <dgm:prSet/>
      <dgm:spPr/>
      <dgm:t>
        <a:bodyPr/>
        <a:lstStyle/>
        <a:p>
          <a:endParaRPr lang="en-US"/>
        </a:p>
      </dgm:t>
    </dgm:pt>
    <dgm:pt modelId="{43202906-181A-4171-B987-2BBB07250D2B}" type="sibTrans" cxnId="{6326F93D-7D6F-475D-88A8-216B526EAB1F}">
      <dgm:prSet/>
      <dgm:spPr/>
      <dgm:t>
        <a:bodyPr/>
        <a:lstStyle/>
        <a:p>
          <a:endParaRPr lang="en-US"/>
        </a:p>
      </dgm:t>
    </dgm:pt>
    <dgm:pt modelId="{F0C335B2-C8EF-4E1B-964E-392D31145AE8}">
      <dgm:prSet/>
      <dgm:spPr/>
      <dgm:t>
        <a:bodyPr/>
        <a:lstStyle/>
        <a:p>
          <a:r>
            <a:rPr lang="en-GB"/>
            <a:t>Regulating distress</a:t>
          </a:r>
          <a:endParaRPr lang="en-US"/>
        </a:p>
      </dgm:t>
    </dgm:pt>
    <dgm:pt modelId="{187DA3ED-E772-4DFC-85F8-81E6525C2DBA}" type="parTrans" cxnId="{83B9729D-381C-42D1-A709-7801D3EFA0A5}">
      <dgm:prSet/>
      <dgm:spPr/>
      <dgm:t>
        <a:bodyPr/>
        <a:lstStyle/>
        <a:p>
          <a:endParaRPr lang="en-US"/>
        </a:p>
      </dgm:t>
    </dgm:pt>
    <dgm:pt modelId="{3318B71D-ACC8-4F3C-BE16-5ECDFDDA9B12}" type="sibTrans" cxnId="{83B9729D-381C-42D1-A709-7801D3EFA0A5}">
      <dgm:prSet/>
      <dgm:spPr/>
      <dgm:t>
        <a:bodyPr/>
        <a:lstStyle/>
        <a:p>
          <a:endParaRPr lang="en-US"/>
        </a:p>
      </dgm:t>
    </dgm:pt>
    <dgm:pt modelId="{B85777E5-0507-4E5D-9B33-A1F09F45E3CA}">
      <dgm:prSet/>
      <dgm:spPr/>
      <dgm:t>
        <a:bodyPr/>
        <a:lstStyle/>
        <a:p>
          <a:r>
            <a:rPr lang="en-GB"/>
            <a:t>Maintaining disciplined attention</a:t>
          </a:r>
          <a:endParaRPr lang="en-US"/>
        </a:p>
      </dgm:t>
    </dgm:pt>
    <dgm:pt modelId="{5B6C67CE-A5E6-46CC-83D2-1A70525F6C09}" type="parTrans" cxnId="{59217CAE-AC62-4F90-9345-BBBB5FFE7DF9}">
      <dgm:prSet/>
      <dgm:spPr/>
      <dgm:t>
        <a:bodyPr/>
        <a:lstStyle/>
        <a:p>
          <a:endParaRPr lang="en-US"/>
        </a:p>
      </dgm:t>
    </dgm:pt>
    <dgm:pt modelId="{487B9898-3444-4B9E-9DB1-FFA9E9033BA3}" type="sibTrans" cxnId="{59217CAE-AC62-4F90-9345-BBBB5FFE7DF9}">
      <dgm:prSet/>
      <dgm:spPr/>
      <dgm:t>
        <a:bodyPr/>
        <a:lstStyle/>
        <a:p>
          <a:endParaRPr lang="en-US"/>
        </a:p>
      </dgm:t>
    </dgm:pt>
    <dgm:pt modelId="{C58D6E83-8748-44A0-B684-9B27878A2C48}">
      <dgm:prSet/>
      <dgm:spPr/>
      <dgm:t>
        <a:bodyPr/>
        <a:lstStyle/>
        <a:p>
          <a:r>
            <a:rPr lang="en-GB"/>
            <a:t>Giving work back to people</a:t>
          </a:r>
          <a:endParaRPr lang="en-US"/>
        </a:p>
      </dgm:t>
    </dgm:pt>
    <dgm:pt modelId="{2B50EA95-5791-4F03-B483-2088B0B0E167}" type="parTrans" cxnId="{14D5237D-0E4F-4B3E-BC31-FE0EE35E0C9C}">
      <dgm:prSet/>
      <dgm:spPr/>
      <dgm:t>
        <a:bodyPr/>
        <a:lstStyle/>
        <a:p>
          <a:endParaRPr lang="en-US"/>
        </a:p>
      </dgm:t>
    </dgm:pt>
    <dgm:pt modelId="{75BBAB28-DEBD-4F15-84E5-751CAD4EFC02}" type="sibTrans" cxnId="{14D5237D-0E4F-4B3E-BC31-FE0EE35E0C9C}">
      <dgm:prSet/>
      <dgm:spPr/>
      <dgm:t>
        <a:bodyPr/>
        <a:lstStyle/>
        <a:p>
          <a:endParaRPr lang="en-US"/>
        </a:p>
      </dgm:t>
    </dgm:pt>
    <dgm:pt modelId="{88699F9D-0AF1-4544-91C9-82A52C42F00F}">
      <dgm:prSet/>
      <dgm:spPr/>
      <dgm:t>
        <a:bodyPr/>
        <a:lstStyle/>
        <a:p>
          <a:r>
            <a:rPr lang="en-GB"/>
            <a:t>Protecting voices of leadership from below</a:t>
          </a:r>
          <a:endParaRPr lang="en-US"/>
        </a:p>
      </dgm:t>
    </dgm:pt>
    <dgm:pt modelId="{07A77EE0-B41D-4AC1-9AAA-AEF064E1B0C1}" type="parTrans" cxnId="{158A1E2C-F880-4018-BD6D-39CF1468D15A}">
      <dgm:prSet/>
      <dgm:spPr/>
      <dgm:t>
        <a:bodyPr/>
        <a:lstStyle/>
        <a:p>
          <a:endParaRPr lang="en-US"/>
        </a:p>
      </dgm:t>
    </dgm:pt>
    <dgm:pt modelId="{FDB46A59-0FBB-4814-B90C-C86C684A19F2}" type="sibTrans" cxnId="{158A1E2C-F880-4018-BD6D-39CF1468D15A}">
      <dgm:prSet/>
      <dgm:spPr/>
      <dgm:t>
        <a:bodyPr/>
        <a:lstStyle/>
        <a:p>
          <a:endParaRPr lang="en-US"/>
        </a:p>
      </dgm:t>
    </dgm:pt>
    <dgm:pt modelId="{5E6BD1B2-3FDC-4115-A1F4-4D4E69066F7B}" type="pres">
      <dgm:prSet presAssocID="{3441319A-DEEB-4F91-8F82-F1F7B582E1FF}" presName="root" presStyleCnt="0">
        <dgm:presLayoutVars>
          <dgm:dir/>
          <dgm:resizeHandles val="exact"/>
        </dgm:presLayoutVars>
      </dgm:prSet>
      <dgm:spPr/>
    </dgm:pt>
    <dgm:pt modelId="{64221888-EEF2-48C2-BA3D-1DEA5E8C7837}" type="pres">
      <dgm:prSet presAssocID="{AB06D432-2E95-421B-9FFF-3A3F1DDAC921}" presName="compNode" presStyleCnt="0"/>
      <dgm:spPr/>
    </dgm:pt>
    <dgm:pt modelId="{C414EAAE-3479-43E0-A9E2-9229E59D6D2D}" type="pres">
      <dgm:prSet presAssocID="{AB06D432-2E95-421B-9FFF-3A3F1DDAC921}" presName="bgRect" presStyleLbl="bgShp" presStyleIdx="0" presStyleCnt="6"/>
      <dgm:spPr/>
    </dgm:pt>
    <dgm:pt modelId="{C18E1CC9-6F6F-43DF-AB3E-B8877B3ABC9B}" type="pres">
      <dgm:prSet presAssocID="{AB06D432-2E95-421B-9FFF-3A3F1DDAC921}" presName="iconRect" presStyleLbl="nod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with solid fill"/>
        </a:ext>
      </dgm:extLst>
    </dgm:pt>
    <dgm:pt modelId="{F3CD43F9-8181-448D-8FC6-63870B04432A}" type="pres">
      <dgm:prSet presAssocID="{AB06D432-2E95-421B-9FFF-3A3F1DDAC921}" presName="spaceRect" presStyleCnt="0"/>
      <dgm:spPr/>
    </dgm:pt>
    <dgm:pt modelId="{F9CD782F-CB12-496F-83F5-A1769A6D5178}" type="pres">
      <dgm:prSet presAssocID="{AB06D432-2E95-421B-9FFF-3A3F1DDAC921}" presName="parTx" presStyleLbl="revTx" presStyleIdx="0" presStyleCnt="6">
        <dgm:presLayoutVars>
          <dgm:chMax val="0"/>
          <dgm:chPref val="0"/>
        </dgm:presLayoutVars>
      </dgm:prSet>
      <dgm:spPr/>
    </dgm:pt>
    <dgm:pt modelId="{CD5E6963-BF9A-4838-B64B-8BC930185C1E}" type="pres">
      <dgm:prSet presAssocID="{74603300-D3CD-4ADB-AA70-E9707C14FF0A}" presName="sibTrans" presStyleCnt="0"/>
      <dgm:spPr/>
    </dgm:pt>
    <dgm:pt modelId="{51AA95F0-C023-49AD-A791-70F21B2A24B5}" type="pres">
      <dgm:prSet presAssocID="{0EE7AA53-5DC0-44EF-AB82-6029E5665D7C}" presName="compNode" presStyleCnt="0"/>
      <dgm:spPr/>
    </dgm:pt>
    <dgm:pt modelId="{00E02D40-AE81-4B96-AFCE-649A144ABF30}" type="pres">
      <dgm:prSet presAssocID="{0EE7AA53-5DC0-44EF-AB82-6029E5665D7C}" presName="bgRect" presStyleLbl="bgShp" presStyleIdx="1" presStyleCnt="6"/>
      <dgm:spPr/>
    </dgm:pt>
    <dgm:pt modelId="{303E9C11-F7F9-414B-8D3A-E4A073AC65AD}" type="pres">
      <dgm:prSet presAssocID="{0EE7AA53-5DC0-44EF-AB82-6029E5665D7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65A4118-260B-4CB5-B3AB-2CF630746C90}" type="pres">
      <dgm:prSet presAssocID="{0EE7AA53-5DC0-44EF-AB82-6029E5665D7C}" presName="spaceRect" presStyleCnt="0"/>
      <dgm:spPr/>
    </dgm:pt>
    <dgm:pt modelId="{C9932870-68FC-41AC-BA55-C72FF9959610}" type="pres">
      <dgm:prSet presAssocID="{0EE7AA53-5DC0-44EF-AB82-6029E5665D7C}" presName="parTx" presStyleLbl="revTx" presStyleIdx="1" presStyleCnt="6">
        <dgm:presLayoutVars>
          <dgm:chMax val="0"/>
          <dgm:chPref val="0"/>
        </dgm:presLayoutVars>
      </dgm:prSet>
      <dgm:spPr/>
    </dgm:pt>
    <dgm:pt modelId="{2CA75CE8-926E-4777-89FB-85280C53675E}" type="pres">
      <dgm:prSet presAssocID="{43202906-181A-4171-B987-2BBB07250D2B}" presName="sibTrans" presStyleCnt="0"/>
      <dgm:spPr/>
    </dgm:pt>
    <dgm:pt modelId="{CB7F29C6-3959-42C9-AA63-09123677B832}" type="pres">
      <dgm:prSet presAssocID="{F0C335B2-C8EF-4E1B-964E-392D31145AE8}" presName="compNode" presStyleCnt="0"/>
      <dgm:spPr/>
    </dgm:pt>
    <dgm:pt modelId="{1BEFA731-ADF2-42D2-A5F1-C0A926E50D62}" type="pres">
      <dgm:prSet presAssocID="{F0C335B2-C8EF-4E1B-964E-392D31145AE8}" presName="bgRect" presStyleLbl="bgShp" presStyleIdx="2" presStyleCnt="6"/>
      <dgm:spPr/>
    </dgm:pt>
    <dgm:pt modelId="{830760F8-BD8B-4FCE-AB04-925683F677A0}" type="pres">
      <dgm:prSet presAssocID="{F0C335B2-C8EF-4E1B-964E-392D31145AE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602E92AF-5452-4958-98C3-68B2E9A0073E}" type="pres">
      <dgm:prSet presAssocID="{F0C335B2-C8EF-4E1B-964E-392D31145AE8}" presName="spaceRect" presStyleCnt="0"/>
      <dgm:spPr/>
    </dgm:pt>
    <dgm:pt modelId="{400D6C9E-5B35-4158-815C-FB4BF1F18609}" type="pres">
      <dgm:prSet presAssocID="{F0C335B2-C8EF-4E1B-964E-392D31145AE8}" presName="parTx" presStyleLbl="revTx" presStyleIdx="2" presStyleCnt="6">
        <dgm:presLayoutVars>
          <dgm:chMax val="0"/>
          <dgm:chPref val="0"/>
        </dgm:presLayoutVars>
      </dgm:prSet>
      <dgm:spPr/>
    </dgm:pt>
    <dgm:pt modelId="{3F445271-8549-467B-A600-3EB8F8BF0578}" type="pres">
      <dgm:prSet presAssocID="{3318B71D-ACC8-4F3C-BE16-5ECDFDDA9B12}" presName="sibTrans" presStyleCnt="0"/>
      <dgm:spPr/>
    </dgm:pt>
    <dgm:pt modelId="{DD188D0F-87FC-42FE-9E6A-B5737DF4A962}" type="pres">
      <dgm:prSet presAssocID="{B85777E5-0507-4E5D-9B33-A1F09F45E3CA}" presName="compNode" presStyleCnt="0"/>
      <dgm:spPr/>
    </dgm:pt>
    <dgm:pt modelId="{9F0EC69D-415F-4019-9071-5F158924F94E}" type="pres">
      <dgm:prSet presAssocID="{B85777E5-0507-4E5D-9B33-A1F09F45E3CA}" presName="bgRect" presStyleLbl="bgShp" presStyleIdx="3" presStyleCnt="6"/>
      <dgm:spPr/>
    </dgm:pt>
    <dgm:pt modelId="{0BAD650A-7049-4759-A260-C60C9A812B3E}" type="pres">
      <dgm:prSet presAssocID="{B85777E5-0507-4E5D-9B33-A1F09F45E3C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6C61AADB-478C-44ED-8914-A1AE0CE7DD80}" type="pres">
      <dgm:prSet presAssocID="{B85777E5-0507-4E5D-9B33-A1F09F45E3CA}" presName="spaceRect" presStyleCnt="0"/>
      <dgm:spPr/>
    </dgm:pt>
    <dgm:pt modelId="{7ADE255E-5BCB-4D20-A0D3-62E4BC7F636F}" type="pres">
      <dgm:prSet presAssocID="{B85777E5-0507-4E5D-9B33-A1F09F45E3CA}" presName="parTx" presStyleLbl="revTx" presStyleIdx="3" presStyleCnt="6">
        <dgm:presLayoutVars>
          <dgm:chMax val="0"/>
          <dgm:chPref val="0"/>
        </dgm:presLayoutVars>
      </dgm:prSet>
      <dgm:spPr/>
    </dgm:pt>
    <dgm:pt modelId="{CDE5D26E-17BE-4E43-A204-FB229AB6504F}" type="pres">
      <dgm:prSet presAssocID="{487B9898-3444-4B9E-9DB1-FFA9E9033BA3}" presName="sibTrans" presStyleCnt="0"/>
      <dgm:spPr/>
    </dgm:pt>
    <dgm:pt modelId="{E61E41EC-A410-420D-9FB5-D393BE566CF4}" type="pres">
      <dgm:prSet presAssocID="{C58D6E83-8748-44A0-B684-9B27878A2C48}" presName="compNode" presStyleCnt="0"/>
      <dgm:spPr/>
    </dgm:pt>
    <dgm:pt modelId="{653EF429-46AA-492D-840A-A604B0441052}" type="pres">
      <dgm:prSet presAssocID="{C58D6E83-8748-44A0-B684-9B27878A2C48}" presName="bgRect" presStyleLbl="bgShp" presStyleIdx="4" presStyleCnt="6"/>
      <dgm:spPr/>
    </dgm:pt>
    <dgm:pt modelId="{58CF2188-A0B5-4E83-9FA0-0368BD986D69}" type="pres">
      <dgm:prSet presAssocID="{C58D6E83-8748-44A0-B684-9B27878A2C4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E7A6519C-1269-4577-AE5A-AC48AFDBD9D8}" type="pres">
      <dgm:prSet presAssocID="{C58D6E83-8748-44A0-B684-9B27878A2C48}" presName="spaceRect" presStyleCnt="0"/>
      <dgm:spPr/>
    </dgm:pt>
    <dgm:pt modelId="{9EE3BE01-B7C6-469B-98DA-699BF0C2CA52}" type="pres">
      <dgm:prSet presAssocID="{C58D6E83-8748-44A0-B684-9B27878A2C48}" presName="parTx" presStyleLbl="revTx" presStyleIdx="4" presStyleCnt="6">
        <dgm:presLayoutVars>
          <dgm:chMax val="0"/>
          <dgm:chPref val="0"/>
        </dgm:presLayoutVars>
      </dgm:prSet>
      <dgm:spPr/>
    </dgm:pt>
    <dgm:pt modelId="{2CA20105-E65B-4F34-91E0-FB6B3C152699}" type="pres">
      <dgm:prSet presAssocID="{75BBAB28-DEBD-4F15-84E5-751CAD4EFC02}" presName="sibTrans" presStyleCnt="0"/>
      <dgm:spPr/>
    </dgm:pt>
    <dgm:pt modelId="{96D63F51-2C82-4C56-9AF4-00702254410F}" type="pres">
      <dgm:prSet presAssocID="{88699F9D-0AF1-4544-91C9-82A52C42F00F}" presName="compNode" presStyleCnt="0"/>
      <dgm:spPr/>
    </dgm:pt>
    <dgm:pt modelId="{4B43E790-35B3-4308-AE34-44E028A7CE2F}" type="pres">
      <dgm:prSet presAssocID="{88699F9D-0AF1-4544-91C9-82A52C42F00F}" presName="bgRect" presStyleLbl="bgShp" presStyleIdx="5" presStyleCnt="6"/>
      <dgm:spPr/>
    </dgm:pt>
    <dgm:pt modelId="{2FD3D180-6FFD-46F7-8F17-7EE88C4C6B71}" type="pres">
      <dgm:prSet presAssocID="{88699F9D-0AF1-4544-91C9-82A52C42F0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14560A54-34B6-4CC1-A7F1-EBE64D221D13}" type="pres">
      <dgm:prSet presAssocID="{88699F9D-0AF1-4544-91C9-82A52C42F00F}" presName="spaceRect" presStyleCnt="0"/>
      <dgm:spPr/>
    </dgm:pt>
    <dgm:pt modelId="{BD245BE4-DACA-4D18-BE40-EA4B83B16F9E}" type="pres">
      <dgm:prSet presAssocID="{88699F9D-0AF1-4544-91C9-82A52C42F00F}" presName="parTx" presStyleLbl="revTx" presStyleIdx="5" presStyleCnt="6">
        <dgm:presLayoutVars>
          <dgm:chMax val="0"/>
          <dgm:chPref val="0"/>
        </dgm:presLayoutVars>
      </dgm:prSet>
      <dgm:spPr/>
    </dgm:pt>
  </dgm:ptLst>
  <dgm:cxnLst>
    <dgm:cxn modelId="{C68D3E08-5608-4C9F-AE44-15219FF63403}" type="presOf" srcId="{AB06D432-2E95-421B-9FFF-3A3F1DDAC921}" destId="{F9CD782F-CB12-496F-83F5-A1769A6D5178}" srcOrd="0" destOrd="0" presId="urn:microsoft.com/office/officeart/2018/2/layout/IconVerticalSolidList"/>
    <dgm:cxn modelId="{0FA27E18-6A70-4C6E-89EB-FD5F1E3D4298}" type="presOf" srcId="{C58D6E83-8748-44A0-B684-9B27878A2C48}" destId="{9EE3BE01-B7C6-469B-98DA-699BF0C2CA52}" srcOrd="0" destOrd="0" presId="urn:microsoft.com/office/officeart/2018/2/layout/IconVerticalSolidList"/>
    <dgm:cxn modelId="{158A1E2C-F880-4018-BD6D-39CF1468D15A}" srcId="{3441319A-DEEB-4F91-8F82-F1F7B582E1FF}" destId="{88699F9D-0AF1-4544-91C9-82A52C42F00F}" srcOrd="5" destOrd="0" parTransId="{07A77EE0-B41D-4AC1-9AAA-AEF064E1B0C1}" sibTransId="{FDB46A59-0FBB-4814-B90C-C86C684A19F2}"/>
    <dgm:cxn modelId="{84AD8134-D941-4679-BB28-C478CB5C3D2E}" type="presOf" srcId="{0EE7AA53-5DC0-44EF-AB82-6029E5665D7C}" destId="{C9932870-68FC-41AC-BA55-C72FF9959610}" srcOrd="0" destOrd="0" presId="urn:microsoft.com/office/officeart/2018/2/layout/IconVerticalSolidList"/>
    <dgm:cxn modelId="{6326F93D-7D6F-475D-88A8-216B526EAB1F}" srcId="{3441319A-DEEB-4F91-8F82-F1F7B582E1FF}" destId="{0EE7AA53-5DC0-44EF-AB82-6029E5665D7C}" srcOrd="1" destOrd="0" parTransId="{7F009C99-E90F-4265-98E7-7058779A22EC}" sibTransId="{43202906-181A-4171-B987-2BBB07250D2B}"/>
    <dgm:cxn modelId="{A850473F-A5EC-4EBE-9D68-795B72E2BC91}" type="presOf" srcId="{F0C335B2-C8EF-4E1B-964E-392D31145AE8}" destId="{400D6C9E-5B35-4158-815C-FB4BF1F18609}" srcOrd="0" destOrd="0" presId="urn:microsoft.com/office/officeart/2018/2/layout/IconVerticalSolidList"/>
    <dgm:cxn modelId="{0F65D46A-E350-4BA7-9EED-1CB32CF31C14}" type="presOf" srcId="{3441319A-DEEB-4F91-8F82-F1F7B582E1FF}" destId="{5E6BD1B2-3FDC-4115-A1F4-4D4E69066F7B}" srcOrd="0" destOrd="0" presId="urn:microsoft.com/office/officeart/2018/2/layout/IconVerticalSolidList"/>
    <dgm:cxn modelId="{14D5237D-0E4F-4B3E-BC31-FE0EE35E0C9C}" srcId="{3441319A-DEEB-4F91-8F82-F1F7B582E1FF}" destId="{C58D6E83-8748-44A0-B684-9B27878A2C48}" srcOrd="4" destOrd="0" parTransId="{2B50EA95-5791-4F03-B483-2088B0B0E167}" sibTransId="{75BBAB28-DEBD-4F15-84E5-751CAD4EFC02}"/>
    <dgm:cxn modelId="{83B9729D-381C-42D1-A709-7801D3EFA0A5}" srcId="{3441319A-DEEB-4F91-8F82-F1F7B582E1FF}" destId="{F0C335B2-C8EF-4E1B-964E-392D31145AE8}" srcOrd="2" destOrd="0" parTransId="{187DA3ED-E772-4DFC-85F8-81E6525C2DBA}" sibTransId="{3318B71D-ACC8-4F3C-BE16-5ECDFDDA9B12}"/>
    <dgm:cxn modelId="{36ADD8AA-7226-46B3-8228-1538A317008C}" srcId="{3441319A-DEEB-4F91-8F82-F1F7B582E1FF}" destId="{AB06D432-2E95-421B-9FFF-3A3F1DDAC921}" srcOrd="0" destOrd="0" parTransId="{A3BBC81B-1DF0-4FB5-8BED-DEDF9E508BB7}" sibTransId="{74603300-D3CD-4ADB-AA70-E9707C14FF0A}"/>
    <dgm:cxn modelId="{9C7AB3AC-F186-4DF0-BE2B-C5CF0B4C1696}" type="presOf" srcId="{88699F9D-0AF1-4544-91C9-82A52C42F00F}" destId="{BD245BE4-DACA-4D18-BE40-EA4B83B16F9E}" srcOrd="0" destOrd="0" presId="urn:microsoft.com/office/officeart/2018/2/layout/IconVerticalSolidList"/>
    <dgm:cxn modelId="{59217CAE-AC62-4F90-9345-BBBB5FFE7DF9}" srcId="{3441319A-DEEB-4F91-8F82-F1F7B582E1FF}" destId="{B85777E5-0507-4E5D-9B33-A1F09F45E3CA}" srcOrd="3" destOrd="0" parTransId="{5B6C67CE-A5E6-46CC-83D2-1A70525F6C09}" sibTransId="{487B9898-3444-4B9E-9DB1-FFA9E9033BA3}"/>
    <dgm:cxn modelId="{BA939DC0-4EBF-42DA-A64E-5F82DDFEF5C9}" type="presOf" srcId="{B85777E5-0507-4E5D-9B33-A1F09F45E3CA}" destId="{7ADE255E-5BCB-4D20-A0D3-62E4BC7F636F}" srcOrd="0" destOrd="0" presId="urn:microsoft.com/office/officeart/2018/2/layout/IconVerticalSolidList"/>
    <dgm:cxn modelId="{CD799891-C14D-44B7-83C9-B860BF8E6B2D}" type="presParOf" srcId="{5E6BD1B2-3FDC-4115-A1F4-4D4E69066F7B}" destId="{64221888-EEF2-48C2-BA3D-1DEA5E8C7837}" srcOrd="0" destOrd="0" presId="urn:microsoft.com/office/officeart/2018/2/layout/IconVerticalSolidList"/>
    <dgm:cxn modelId="{1750DDA1-F8F4-4924-BAB1-C7EC4C98457A}" type="presParOf" srcId="{64221888-EEF2-48C2-BA3D-1DEA5E8C7837}" destId="{C414EAAE-3479-43E0-A9E2-9229E59D6D2D}" srcOrd="0" destOrd="0" presId="urn:microsoft.com/office/officeart/2018/2/layout/IconVerticalSolidList"/>
    <dgm:cxn modelId="{049BFF2E-79DB-42E5-ABCE-BEE43ACC20FF}" type="presParOf" srcId="{64221888-EEF2-48C2-BA3D-1DEA5E8C7837}" destId="{C18E1CC9-6F6F-43DF-AB3E-B8877B3ABC9B}" srcOrd="1" destOrd="0" presId="urn:microsoft.com/office/officeart/2018/2/layout/IconVerticalSolidList"/>
    <dgm:cxn modelId="{86C86D4D-1C30-4988-9BDA-C972CA062FF5}" type="presParOf" srcId="{64221888-EEF2-48C2-BA3D-1DEA5E8C7837}" destId="{F3CD43F9-8181-448D-8FC6-63870B04432A}" srcOrd="2" destOrd="0" presId="urn:microsoft.com/office/officeart/2018/2/layout/IconVerticalSolidList"/>
    <dgm:cxn modelId="{C0328C86-CB9E-4E56-A788-02C7FF170156}" type="presParOf" srcId="{64221888-EEF2-48C2-BA3D-1DEA5E8C7837}" destId="{F9CD782F-CB12-496F-83F5-A1769A6D5178}" srcOrd="3" destOrd="0" presId="urn:microsoft.com/office/officeart/2018/2/layout/IconVerticalSolidList"/>
    <dgm:cxn modelId="{C46F6393-39D7-4CFE-AC8F-ED1EE77B0A9A}" type="presParOf" srcId="{5E6BD1B2-3FDC-4115-A1F4-4D4E69066F7B}" destId="{CD5E6963-BF9A-4838-B64B-8BC930185C1E}" srcOrd="1" destOrd="0" presId="urn:microsoft.com/office/officeart/2018/2/layout/IconVerticalSolidList"/>
    <dgm:cxn modelId="{5ADBDBDA-4D2C-4BC9-B52F-AF9CE58FC690}" type="presParOf" srcId="{5E6BD1B2-3FDC-4115-A1F4-4D4E69066F7B}" destId="{51AA95F0-C023-49AD-A791-70F21B2A24B5}" srcOrd="2" destOrd="0" presId="urn:microsoft.com/office/officeart/2018/2/layout/IconVerticalSolidList"/>
    <dgm:cxn modelId="{F4654E77-0531-45BF-849E-AA29EDD000C0}" type="presParOf" srcId="{51AA95F0-C023-49AD-A791-70F21B2A24B5}" destId="{00E02D40-AE81-4B96-AFCE-649A144ABF30}" srcOrd="0" destOrd="0" presId="urn:microsoft.com/office/officeart/2018/2/layout/IconVerticalSolidList"/>
    <dgm:cxn modelId="{9C554FE6-4C74-4A49-B953-23FA36130283}" type="presParOf" srcId="{51AA95F0-C023-49AD-A791-70F21B2A24B5}" destId="{303E9C11-F7F9-414B-8D3A-E4A073AC65AD}" srcOrd="1" destOrd="0" presId="urn:microsoft.com/office/officeart/2018/2/layout/IconVerticalSolidList"/>
    <dgm:cxn modelId="{E5720EEF-FA23-46B8-9A26-682AF81038F9}" type="presParOf" srcId="{51AA95F0-C023-49AD-A791-70F21B2A24B5}" destId="{765A4118-260B-4CB5-B3AB-2CF630746C90}" srcOrd="2" destOrd="0" presId="urn:microsoft.com/office/officeart/2018/2/layout/IconVerticalSolidList"/>
    <dgm:cxn modelId="{30CE2374-2532-45A3-BD8C-2E62F05D71B1}" type="presParOf" srcId="{51AA95F0-C023-49AD-A791-70F21B2A24B5}" destId="{C9932870-68FC-41AC-BA55-C72FF9959610}" srcOrd="3" destOrd="0" presId="urn:microsoft.com/office/officeart/2018/2/layout/IconVerticalSolidList"/>
    <dgm:cxn modelId="{29C54040-476A-46D4-A64E-4D7F632E589F}" type="presParOf" srcId="{5E6BD1B2-3FDC-4115-A1F4-4D4E69066F7B}" destId="{2CA75CE8-926E-4777-89FB-85280C53675E}" srcOrd="3" destOrd="0" presId="urn:microsoft.com/office/officeart/2018/2/layout/IconVerticalSolidList"/>
    <dgm:cxn modelId="{B2B783B3-6BBF-489E-96F4-DAEC383F6C48}" type="presParOf" srcId="{5E6BD1B2-3FDC-4115-A1F4-4D4E69066F7B}" destId="{CB7F29C6-3959-42C9-AA63-09123677B832}" srcOrd="4" destOrd="0" presId="urn:microsoft.com/office/officeart/2018/2/layout/IconVerticalSolidList"/>
    <dgm:cxn modelId="{9CC4C1EE-004A-41C1-B91E-53C86783163A}" type="presParOf" srcId="{CB7F29C6-3959-42C9-AA63-09123677B832}" destId="{1BEFA731-ADF2-42D2-A5F1-C0A926E50D62}" srcOrd="0" destOrd="0" presId="urn:microsoft.com/office/officeart/2018/2/layout/IconVerticalSolidList"/>
    <dgm:cxn modelId="{B694B306-6194-43DE-A280-57026A5C8631}" type="presParOf" srcId="{CB7F29C6-3959-42C9-AA63-09123677B832}" destId="{830760F8-BD8B-4FCE-AB04-925683F677A0}" srcOrd="1" destOrd="0" presId="urn:microsoft.com/office/officeart/2018/2/layout/IconVerticalSolidList"/>
    <dgm:cxn modelId="{9FD9EAA3-05D4-48F9-A068-1630C4486D88}" type="presParOf" srcId="{CB7F29C6-3959-42C9-AA63-09123677B832}" destId="{602E92AF-5452-4958-98C3-68B2E9A0073E}" srcOrd="2" destOrd="0" presId="urn:microsoft.com/office/officeart/2018/2/layout/IconVerticalSolidList"/>
    <dgm:cxn modelId="{7C7BC082-028D-466C-8A14-EB83FA842BBA}" type="presParOf" srcId="{CB7F29C6-3959-42C9-AA63-09123677B832}" destId="{400D6C9E-5B35-4158-815C-FB4BF1F18609}" srcOrd="3" destOrd="0" presId="urn:microsoft.com/office/officeart/2018/2/layout/IconVerticalSolidList"/>
    <dgm:cxn modelId="{D33CAA7A-2F89-4B05-9B4E-8F6E16A5AAD4}" type="presParOf" srcId="{5E6BD1B2-3FDC-4115-A1F4-4D4E69066F7B}" destId="{3F445271-8549-467B-A600-3EB8F8BF0578}" srcOrd="5" destOrd="0" presId="urn:microsoft.com/office/officeart/2018/2/layout/IconVerticalSolidList"/>
    <dgm:cxn modelId="{86C03F38-82DF-4B4B-9F39-21F5A8177676}" type="presParOf" srcId="{5E6BD1B2-3FDC-4115-A1F4-4D4E69066F7B}" destId="{DD188D0F-87FC-42FE-9E6A-B5737DF4A962}" srcOrd="6" destOrd="0" presId="urn:microsoft.com/office/officeart/2018/2/layout/IconVerticalSolidList"/>
    <dgm:cxn modelId="{170B7EBE-0F07-4EE4-8FDE-DF7033D802D9}" type="presParOf" srcId="{DD188D0F-87FC-42FE-9E6A-B5737DF4A962}" destId="{9F0EC69D-415F-4019-9071-5F158924F94E}" srcOrd="0" destOrd="0" presId="urn:microsoft.com/office/officeart/2018/2/layout/IconVerticalSolidList"/>
    <dgm:cxn modelId="{E4C91A42-FB2F-4F8D-89AA-DB5E13F54577}" type="presParOf" srcId="{DD188D0F-87FC-42FE-9E6A-B5737DF4A962}" destId="{0BAD650A-7049-4759-A260-C60C9A812B3E}" srcOrd="1" destOrd="0" presId="urn:microsoft.com/office/officeart/2018/2/layout/IconVerticalSolidList"/>
    <dgm:cxn modelId="{07048365-2AE5-48D1-A71A-DC4846663FB4}" type="presParOf" srcId="{DD188D0F-87FC-42FE-9E6A-B5737DF4A962}" destId="{6C61AADB-478C-44ED-8914-A1AE0CE7DD80}" srcOrd="2" destOrd="0" presId="urn:microsoft.com/office/officeart/2018/2/layout/IconVerticalSolidList"/>
    <dgm:cxn modelId="{84402297-A6A7-4E7E-B4A9-178A6DD90B94}" type="presParOf" srcId="{DD188D0F-87FC-42FE-9E6A-B5737DF4A962}" destId="{7ADE255E-5BCB-4D20-A0D3-62E4BC7F636F}" srcOrd="3" destOrd="0" presId="urn:microsoft.com/office/officeart/2018/2/layout/IconVerticalSolidList"/>
    <dgm:cxn modelId="{A8310C1C-28BE-4618-88E9-6CEF0F10A099}" type="presParOf" srcId="{5E6BD1B2-3FDC-4115-A1F4-4D4E69066F7B}" destId="{CDE5D26E-17BE-4E43-A204-FB229AB6504F}" srcOrd="7" destOrd="0" presId="urn:microsoft.com/office/officeart/2018/2/layout/IconVerticalSolidList"/>
    <dgm:cxn modelId="{EE8F4B7E-4F8F-4CEE-A1B3-040AA85C118B}" type="presParOf" srcId="{5E6BD1B2-3FDC-4115-A1F4-4D4E69066F7B}" destId="{E61E41EC-A410-420D-9FB5-D393BE566CF4}" srcOrd="8" destOrd="0" presId="urn:microsoft.com/office/officeart/2018/2/layout/IconVerticalSolidList"/>
    <dgm:cxn modelId="{B6C92F7C-B8F7-48D5-B1C2-34EC3F2960AA}" type="presParOf" srcId="{E61E41EC-A410-420D-9FB5-D393BE566CF4}" destId="{653EF429-46AA-492D-840A-A604B0441052}" srcOrd="0" destOrd="0" presId="urn:microsoft.com/office/officeart/2018/2/layout/IconVerticalSolidList"/>
    <dgm:cxn modelId="{2C486062-5FB5-4595-AF5B-B6A65D0D6358}" type="presParOf" srcId="{E61E41EC-A410-420D-9FB5-D393BE566CF4}" destId="{58CF2188-A0B5-4E83-9FA0-0368BD986D69}" srcOrd="1" destOrd="0" presId="urn:microsoft.com/office/officeart/2018/2/layout/IconVerticalSolidList"/>
    <dgm:cxn modelId="{A22B996B-0866-43F0-A0E0-7437A90EE6B7}" type="presParOf" srcId="{E61E41EC-A410-420D-9FB5-D393BE566CF4}" destId="{E7A6519C-1269-4577-AE5A-AC48AFDBD9D8}" srcOrd="2" destOrd="0" presId="urn:microsoft.com/office/officeart/2018/2/layout/IconVerticalSolidList"/>
    <dgm:cxn modelId="{1065CBA4-ADBA-4F85-AA87-389A6F94C18F}" type="presParOf" srcId="{E61E41EC-A410-420D-9FB5-D393BE566CF4}" destId="{9EE3BE01-B7C6-469B-98DA-699BF0C2CA52}" srcOrd="3" destOrd="0" presId="urn:microsoft.com/office/officeart/2018/2/layout/IconVerticalSolidList"/>
    <dgm:cxn modelId="{81A99FF6-4C96-477B-A026-CC063193E757}" type="presParOf" srcId="{5E6BD1B2-3FDC-4115-A1F4-4D4E69066F7B}" destId="{2CA20105-E65B-4F34-91E0-FB6B3C152699}" srcOrd="9" destOrd="0" presId="urn:microsoft.com/office/officeart/2018/2/layout/IconVerticalSolidList"/>
    <dgm:cxn modelId="{1DA42354-23AD-4B9F-8577-CBED937C9CF4}" type="presParOf" srcId="{5E6BD1B2-3FDC-4115-A1F4-4D4E69066F7B}" destId="{96D63F51-2C82-4C56-9AF4-00702254410F}" srcOrd="10" destOrd="0" presId="urn:microsoft.com/office/officeart/2018/2/layout/IconVerticalSolidList"/>
    <dgm:cxn modelId="{8338F984-1742-4A86-A96D-1AFEDED4172B}" type="presParOf" srcId="{96D63F51-2C82-4C56-9AF4-00702254410F}" destId="{4B43E790-35B3-4308-AE34-44E028A7CE2F}" srcOrd="0" destOrd="0" presId="urn:microsoft.com/office/officeart/2018/2/layout/IconVerticalSolidList"/>
    <dgm:cxn modelId="{4EB15F3C-B7A1-4F77-B91D-5B6D11DB3BFF}" type="presParOf" srcId="{96D63F51-2C82-4C56-9AF4-00702254410F}" destId="{2FD3D180-6FFD-46F7-8F17-7EE88C4C6B71}" srcOrd="1" destOrd="0" presId="urn:microsoft.com/office/officeart/2018/2/layout/IconVerticalSolidList"/>
    <dgm:cxn modelId="{040522B4-D2D1-4E53-A5CB-054542D59B15}" type="presParOf" srcId="{96D63F51-2C82-4C56-9AF4-00702254410F}" destId="{14560A54-34B6-4CC1-A7F1-EBE64D221D13}" srcOrd="2" destOrd="0" presId="urn:microsoft.com/office/officeart/2018/2/layout/IconVerticalSolidList"/>
    <dgm:cxn modelId="{B89BAFD9-AAC5-4225-AF7F-BF54C8E3ED44}" type="presParOf" srcId="{96D63F51-2C82-4C56-9AF4-00702254410F}" destId="{BD245BE4-DACA-4D18-BE40-EA4B83B16F9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8B74F-16A8-4539-8B1A-3B8990C71AA3}">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B58FF-5C8F-4107-8F00-C7F969A06640}">
      <dsp:nvSpPr>
        <dsp:cNvPr id="0" name=""/>
        <dsp:cNvSpPr/>
      </dsp:nvSpPr>
      <dsp:spPr>
        <a:xfrm>
          <a:off x="411589" y="1043147"/>
          <a:ext cx="748344" cy="748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BFFD91-032F-4891-A83E-7AFB97BEF977}">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a:t>Think of an example of a corporation whose success lies more in its social assets than its physical assets. </a:t>
          </a:r>
          <a:endParaRPr lang="en-US" sz="2500" kern="1200"/>
        </a:p>
      </dsp:txBody>
      <dsp:txXfrm>
        <a:off x="1571524" y="737006"/>
        <a:ext cx="8934931" cy="1360627"/>
      </dsp:txXfrm>
    </dsp:sp>
    <dsp:sp modelId="{286F9415-931A-4B32-BCAA-B4B4D66E2258}">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58F044-1F57-4C9E-B520-BAB452A6BF76}">
      <dsp:nvSpPr>
        <dsp:cNvPr id="0" name=""/>
        <dsp:cNvSpPr/>
      </dsp:nvSpPr>
      <dsp:spPr>
        <a:xfrm>
          <a:off x="411589" y="2743931"/>
          <a:ext cx="748344" cy="748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C20B0C-6260-4575-BCBF-F15862ACAEA7}">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GB" sz="2500" kern="1200"/>
            <a:t>Consider the way this business manages its relationships and reputation with its clients.</a:t>
          </a:r>
          <a:endParaRPr lang="en-US" sz="2500" kern="1200"/>
        </a:p>
      </dsp:txBody>
      <dsp:txXfrm>
        <a:off x="1571524" y="2437790"/>
        <a:ext cx="8934931" cy="1360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4EAAE-3479-43E0-A9E2-9229E59D6D2D}">
      <dsp:nvSpPr>
        <dsp:cNvPr id="0" name=""/>
        <dsp:cNvSpPr/>
      </dsp:nvSpPr>
      <dsp:spPr>
        <a:xfrm>
          <a:off x="0" y="1792"/>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8E1CC9-6F6F-43DF-AB3E-B8877B3ABC9B}">
      <dsp:nvSpPr>
        <dsp:cNvPr id="0" name=""/>
        <dsp:cNvSpPr/>
      </dsp:nvSpPr>
      <dsp:spPr>
        <a:xfrm>
          <a:off x="231054" y="173651"/>
          <a:ext cx="420099" cy="42009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D782F-CB12-496F-83F5-A1769A6D5178}">
      <dsp:nvSpPr>
        <dsp:cNvPr id="0" name=""/>
        <dsp:cNvSpPr/>
      </dsp:nvSpPr>
      <dsp:spPr>
        <a:xfrm>
          <a:off x="882209" y="1792"/>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'Getting on the balcony'</a:t>
          </a:r>
          <a:endParaRPr lang="en-US" sz="1900" kern="1200"/>
        </a:p>
      </dsp:txBody>
      <dsp:txXfrm>
        <a:off x="882209" y="1792"/>
        <a:ext cx="5930070" cy="763817"/>
      </dsp:txXfrm>
    </dsp:sp>
    <dsp:sp modelId="{00E02D40-AE81-4B96-AFCE-649A144ABF30}">
      <dsp:nvSpPr>
        <dsp:cNvPr id="0" name=""/>
        <dsp:cNvSpPr/>
      </dsp:nvSpPr>
      <dsp:spPr>
        <a:xfrm>
          <a:off x="0" y="956564"/>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3E9C11-F7F9-414B-8D3A-E4A073AC65AD}">
      <dsp:nvSpPr>
        <dsp:cNvPr id="0" name=""/>
        <dsp:cNvSpPr/>
      </dsp:nvSpPr>
      <dsp:spPr>
        <a:xfrm>
          <a:off x="231054" y="1128423"/>
          <a:ext cx="420099" cy="420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32870-68FC-41AC-BA55-C72FF9959610}">
      <dsp:nvSpPr>
        <dsp:cNvPr id="0" name=""/>
        <dsp:cNvSpPr/>
      </dsp:nvSpPr>
      <dsp:spPr>
        <a:xfrm>
          <a:off x="882209" y="956564"/>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Identifying the adaptive challenge</a:t>
          </a:r>
          <a:endParaRPr lang="en-US" sz="1900" kern="1200"/>
        </a:p>
      </dsp:txBody>
      <dsp:txXfrm>
        <a:off x="882209" y="956564"/>
        <a:ext cx="5930070" cy="763817"/>
      </dsp:txXfrm>
    </dsp:sp>
    <dsp:sp modelId="{1BEFA731-ADF2-42D2-A5F1-C0A926E50D62}">
      <dsp:nvSpPr>
        <dsp:cNvPr id="0" name=""/>
        <dsp:cNvSpPr/>
      </dsp:nvSpPr>
      <dsp:spPr>
        <a:xfrm>
          <a:off x="0" y="1911336"/>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760F8-BD8B-4FCE-AB04-925683F677A0}">
      <dsp:nvSpPr>
        <dsp:cNvPr id="0" name=""/>
        <dsp:cNvSpPr/>
      </dsp:nvSpPr>
      <dsp:spPr>
        <a:xfrm>
          <a:off x="231054" y="2083195"/>
          <a:ext cx="420099" cy="420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0D6C9E-5B35-4158-815C-FB4BF1F18609}">
      <dsp:nvSpPr>
        <dsp:cNvPr id="0" name=""/>
        <dsp:cNvSpPr/>
      </dsp:nvSpPr>
      <dsp:spPr>
        <a:xfrm>
          <a:off x="882209" y="1911336"/>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Regulating distress</a:t>
          </a:r>
          <a:endParaRPr lang="en-US" sz="1900" kern="1200"/>
        </a:p>
      </dsp:txBody>
      <dsp:txXfrm>
        <a:off x="882209" y="1911336"/>
        <a:ext cx="5930070" cy="763817"/>
      </dsp:txXfrm>
    </dsp:sp>
    <dsp:sp modelId="{9F0EC69D-415F-4019-9071-5F158924F94E}">
      <dsp:nvSpPr>
        <dsp:cNvPr id="0" name=""/>
        <dsp:cNvSpPr/>
      </dsp:nvSpPr>
      <dsp:spPr>
        <a:xfrm>
          <a:off x="0" y="2866109"/>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AD650A-7049-4759-A260-C60C9A812B3E}">
      <dsp:nvSpPr>
        <dsp:cNvPr id="0" name=""/>
        <dsp:cNvSpPr/>
      </dsp:nvSpPr>
      <dsp:spPr>
        <a:xfrm>
          <a:off x="231054" y="3037968"/>
          <a:ext cx="420099" cy="420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DE255E-5BCB-4D20-A0D3-62E4BC7F636F}">
      <dsp:nvSpPr>
        <dsp:cNvPr id="0" name=""/>
        <dsp:cNvSpPr/>
      </dsp:nvSpPr>
      <dsp:spPr>
        <a:xfrm>
          <a:off x="882209" y="2866109"/>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Maintaining disciplined attention</a:t>
          </a:r>
          <a:endParaRPr lang="en-US" sz="1900" kern="1200"/>
        </a:p>
      </dsp:txBody>
      <dsp:txXfrm>
        <a:off x="882209" y="2866109"/>
        <a:ext cx="5930070" cy="763817"/>
      </dsp:txXfrm>
    </dsp:sp>
    <dsp:sp modelId="{653EF429-46AA-492D-840A-A604B0441052}">
      <dsp:nvSpPr>
        <dsp:cNvPr id="0" name=""/>
        <dsp:cNvSpPr/>
      </dsp:nvSpPr>
      <dsp:spPr>
        <a:xfrm>
          <a:off x="0" y="3820881"/>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CF2188-A0B5-4E83-9FA0-0368BD986D69}">
      <dsp:nvSpPr>
        <dsp:cNvPr id="0" name=""/>
        <dsp:cNvSpPr/>
      </dsp:nvSpPr>
      <dsp:spPr>
        <a:xfrm>
          <a:off x="231054" y="3992740"/>
          <a:ext cx="420099" cy="4200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E3BE01-B7C6-469B-98DA-699BF0C2CA52}">
      <dsp:nvSpPr>
        <dsp:cNvPr id="0" name=""/>
        <dsp:cNvSpPr/>
      </dsp:nvSpPr>
      <dsp:spPr>
        <a:xfrm>
          <a:off x="882209" y="3820881"/>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Giving work back to people</a:t>
          </a:r>
          <a:endParaRPr lang="en-US" sz="1900" kern="1200"/>
        </a:p>
      </dsp:txBody>
      <dsp:txXfrm>
        <a:off x="882209" y="3820881"/>
        <a:ext cx="5930070" cy="763817"/>
      </dsp:txXfrm>
    </dsp:sp>
    <dsp:sp modelId="{4B43E790-35B3-4308-AE34-44E028A7CE2F}">
      <dsp:nvSpPr>
        <dsp:cNvPr id="0" name=""/>
        <dsp:cNvSpPr/>
      </dsp:nvSpPr>
      <dsp:spPr>
        <a:xfrm>
          <a:off x="0" y="4775653"/>
          <a:ext cx="6812280" cy="763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D3D180-6FFD-46F7-8F17-7EE88C4C6B71}">
      <dsp:nvSpPr>
        <dsp:cNvPr id="0" name=""/>
        <dsp:cNvSpPr/>
      </dsp:nvSpPr>
      <dsp:spPr>
        <a:xfrm>
          <a:off x="231054" y="4947512"/>
          <a:ext cx="420099" cy="4200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45BE4-DACA-4D18-BE40-EA4B83B16F9E}">
      <dsp:nvSpPr>
        <dsp:cNvPr id="0" name=""/>
        <dsp:cNvSpPr/>
      </dsp:nvSpPr>
      <dsp:spPr>
        <a:xfrm>
          <a:off x="882209" y="4775653"/>
          <a:ext cx="5930070" cy="763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37" tIns="80837" rIns="80837" bIns="80837" numCol="1" spcCol="1270" anchor="ctr" anchorCtr="0">
          <a:noAutofit/>
        </a:bodyPr>
        <a:lstStyle/>
        <a:p>
          <a:pPr marL="0" lvl="0" indent="0" algn="l" defTabSz="844550">
            <a:lnSpc>
              <a:spcPct val="90000"/>
            </a:lnSpc>
            <a:spcBef>
              <a:spcPct val="0"/>
            </a:spcBef>
            <a:spcAft>
              <a:spcPct val="35000"/>
            </a:spcAft>
            <a:buNone/>
          </a:pPr>
          <a:r>
            <a:rPr lang="en-GB" sz="1900" kern="1200"/>
            <a:t>Protecting voices of leadership from below</a:t>
          </a:r>
          <a:endParaRPr lang="en-US" sz="1900" kern="1200"/>
        </a:p>
      </dsp:txBody>
      <dsp:txXfrm>
        <a:off x="882209" y="4775653"/>
        <a:ext cx="5930070" cy="7638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7BE556-2052-4D53-BD8B-C425250CDC3A}" type="datetimeFigureOut">
              <a:rPr lang="en-GB"/>
              <a:t>20/09/2021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B4F5E-73DD-4A3C-BD18-65D956CF6677}" type="slidenum">
              <a:rPr lang="en-GB"/>
              <a:t>‹#›</a:t>
            </a:fld>
            <a:endParaRPr lang="en-GB"/>
          </a:p>
        </p:txBody>
      </p:sp>
    </p:spTree>
    <p:extLst>
      <p:ext uri="{BB962C8B-B14F-4D97-AF65-F5344CB8AC3E}">
        <p14:creationId xmlns:p14="http://schemas.microsoft.com/office/powerpoint/2010/main" val="2582021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anzsog.edu.au/resource-library/research/what-is-adaptive-leadership"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Other issues that you may have listed could include, climate change, greater mobility of population and transient workforces. The national trends and changing politics may have included reductions in public service spending, high unemployment (for example, if you take the perspective of some southern European countries). It is difficult to predict, at the time of writing, what the changes will be in the lifetime of this course – and that, in itself, is rather telling. Complexity of problems and local influences might include removal of a bus service or closure of a large local employer. All of these factors could affect the demographics of the local area and impact on your own business. </a:t>
            </a:r>
          </a:p>
          <a:p>
            <a:r>
              <a:rPr lang="en-US"/>
              <a:t>Potential </a:t>
            </a:r>
            <a:r>
              <a:rPr lang="en-US" err="1"/>
              <a:t>organisational</a:t>
            </a:r>
            <a:r>
              <a:rPr lang="en-US"/>
              <a:t> complexity and internal influences are many and varied. For example, clearly a change in staffing, particularly the CEO of an </a:t>
            </a:r>
            <a:r>
              <a:rPr lang="en-US" err="1"/>
              <a:t>organisation</a:t>
            </a:r>
            <a:r>
              <a:rPr lang="en-US"/>
              <a:t>, might impact on the culture of that </a:t>
            </a:r>
            <a:r>
              <a:rPr lang="en-US" err="1"/>
              <a:t>organisation</a:t>
            </a:r>
            <a:r>
              <a:rPr lang="en-US"/>
              <a:t>. There are of course many other internal influences, each dependent on the </a:t>
            </a:r>
            <a:r>
              <a:rPr lang="en-US" err="1"/>
              <a:t>organisation</a:t>
            </a:r>
            <a:r>
              <a:rPr lang="en-US"/>
              <a:t> you have chosen. The key points here are that the context for leadership poses fundamental challenges to the nature of the leadership required, and that the four factors of turbulence can cause a range of different issues for leaders. </a:t>
            </a:r>
            <a:endParaRPr lang="en-GB"/>
          </a:p>
        </p:txBody>
      </p:sp>
      <p:sp>
        <p:nvSpPr>
          <p:cNvPr id="4" name="Slide Number Placeholder 3"/>
          <p:cNvSpPr>
            <a:spLocks noGrp="1"/>
          </p:cNvSpPr>
          <p:nvPr>
            <p:ph type="sldNum" sz="quarter" idx="5"/>
          </p:nvPr>
        </p:nvSpPr>
        <p:spPr/>
        <p:txBody>
          <a:bodyPr/>
          <a:lstStyle/>
          <a:p>
            <a:fld id="{D7DB4F5E-73DD-4A3C-BD18-65D956CF6677}" type="slidenum">
              <a:rPr lang="en-GB"/>
              <a:t>10</a:t>
            </a:fld>
            <a:endParaRPr lang="en-GB"/>
          </a:p>
        </p:txBody>
      </p:sp>
    </p:spTree>
    <p:extLst>
      <p:ext uri="{BB962C8B-B14F-4D97-AF65-F5344CB8AC3E}">
        <p14:creationId xmlns:p14="http://schemas.microsoft.com/office/powerpoint/2010/main" val="1715557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Complexity leadership focuses on identifying and exploring the strategies and </a:t>
            </a:r>
            <a:r>
              <a:rPr lang="en-US" err="1"/>
              <a:t>behaviours</a:t>
            </a:r>
            <a:r>
              <a:rPr lang="en-US"/>
              <a:t> that foster </a:t>
            </a:r>
            <a:r>
              <a:rPr lang="en-US" err="1"/>
              <a:t>organisational</a:t>
            </a:r>
            <a:r>
              <a:rPr lang="en-US"/>
              <a:t> and societal creativity, learning and adaptability. One upside of complexity leadership theory is that it </a:t>
            </a:r>
            <a:r>
              <a:rPr lang="en-US" err="1"/>
              <a:t>recognises</a:t>
            </a:r>
            <a:r>
              <a:rPr lang="en-US"/>
              <a:t> several types of leadership that may coexist, rather than just linear/easy explanations between one type or style of leadership and its consequences and/or outcomes. </a:t>
            </a:r>
          </a:p>
          <a:p>
            <a:r>
              <a:rPr lang="en-US"/>
              <a:t>So, successful </a:t>
            </a:r>
            <a:r>
              <a:rPr lang="en-US" err="1"/>
              <a:t>organisations</a:t>
            </a:r>
            <a:r>
              <a:rPr lang="en-US"/>
              <a:t> encompass different types of leadership. They might have forms of alignment and control and some kind of hierarchy, as well as structures and conditions for creativity, problem-solving and learning, and should also allow leadership to adapt to the changing needs of the </a:t>
            </a:r>
            <a:r>
              <a:rPr lang="en-US" err="1"/>
              <a:t>organisation</a:t>
            </a:r>
            <a:r>
              <a:rPr lang="en-US"/>
              <a:t>. </a:t>
            </a:r>
            <a:endParaRPr lang="en-GB"/>
          </a:p>
          <a:p>
            <a:r>
              <a:rPr lang="en-US"/>
              <a:t>The perspective taken from complexity leadership theory is particularly suited to the new digital economy where the challenge is to create an environment in which knowledge accumulates and is shared at a low cost (think, for example, about big and open data). Indeed, in this post-industrial era, the success of a corporation lies more in its social assets, than in its physical assets. Social assets are, for example trust, reputation and the image of an </a:t>
            </a:r>
            <a:r>
              <a:rPr lang="en-US" err="1"/>
              <a:t>organisation</a:t>
            </a:r>
            <a:r>
              <a:rPr lang="en-US"/>
              <a:t>, product or service, while physical assets may refer to technical elements of that </a:t>
            </a:r>
            <a:r>
              <a:rPr lang="en-US" err="1"/>
              <a:t>organisation</a:t>
            </a:r>
            <a:r>
              <a:rPr lang="en-US"/>
              <a:t>, product or service – such as the type of corporation, the production details in a manufacturing company, or the ingredients in a restaurant service. This new age is about an economy where knowledge is a core commodity and the rapid production of knowledge and innovation is critical to </a:t>
            </a:r>
            <a:r>
              <a:rPr lang="en-US" err="1"/>
              <a:t>organisational</a:t>
            </a:r>
            <a:r>
              <a:rPr lang="en-US"/>
              <a:t> survival. </a:t>
            </a:r>
            <a:endParaRPr lang="en-GB"/>
          </a:p>
        </p:txBody>
      </p:sp>
      <p:sp>
        <p:nvSpPr>
          <p:cNvPr id="4" name="Slide Number Placeholder 3"/>
          <p:cNvSpPr>
            <a:spLocks noGrp="1"/>
          </p:cNvSpPr>
          <p:nvPr>
            <p:ph type="sldNum" sz="quarter" idx="5"/>
          </p:nvPr>
        </p:nvSpPr>
        <p:spPr/>
        <p:txBody>
          <a:bodyPr/>
          <a:lstStyle/>
          <a:p>
            <a:fld id="{D7DB4F5E-73DD-4A3C-BD18-65D956CF6677}" type="slidenum">
              <a:rPr lang="en-GB"/>
              <a:t>13</a:t>
            </a:fld>
            <a:endParaRPr lang="en-GB"/>
          </a:p>
        </p:txBody>
      </p:sp>
    </p:spTree>
    <p:extLst>
      <p:ext uri="{BB962C8B-B14F-4D97-AF65-F5344CB8AC3E}">
        <p14:creationId xmlns:p14="http://schemas.microsoft.com/office/powerpoint/2010/main" val="513643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success of all businesses depends on their social assets. Consider the importance of the internet on the reputation of any business, for example, you might check online for a restaurant’s ratings and reviews. Platforms such as Facebook, Instagram, Twitter and LinkedIn are clearly businesses whose success depends on their social assets –namely, users posting their personal images and thoughts on those platforms. </a:t>
            </a:r>
          </a:p>
        </p:txBody>
      </p:sp>
      <p:sp>
        <p:nvSpPr>
          <p:cNvPr id="4" name="Slide Number Placeholder 3"/>
          <p:cNvSpPr>
            <a:spLocks noGrp="1"/>
          </p:cNvSpPr>
          <p:nvPr>
            <p:ph type="sldNum" sz="quarter" idx="5"/>
          </p:nvPr>
        </p:nvSpPr>
        <p:spPr/>
        <p:txBody>
          <a:bodyPr/>
          <a:lstStyle/>
          <a:p>
            <a:fld id="{D7DB4F5E-73DD-4A3C-BD18-65D956CF6677}" type="slidenum">
              <a:rPr lang="en-GB"/>
              <a:t>14</a:t>
            </a:fld>
            <a:endParaRPr lang="en-GB"/>
          </a:p>
        </p:txBody>
      </p:sp>
    </p:spTree>
    <p:extLst>
      <p:ext uri="{BB962C8B-B14F-4D97-AF65-F5344CB8AC3E}">
        <p14:creationId xmlns:p14="http://schemas.microsoft.com/office/powerpoint/2010/main" val="856487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https://www.anzsog.edu.au/resource-library/research/what-is-adaptive-leadership</a:t>
            </a:r>
            <a:r>
              <a:rPr lang="en-US"/>
              <a:t> </a:t>
            </a:r>
          </a:p>
          <a:p>
            <a:endParaRPr lang="en-US">
              <a:cs typeface="Calibri"/>
            </a:endParaRPr>
          </a:p>
          <a:p>
            <a:r>
              <a:rPr lang="en-US"/>
              <a:t>Complexity leadership theory is, of course, not the only approach that can be used to respond to complex challenges, as you will see in the next section about adaptive leadership. </a:t>
            </a:r>
          </a:p>
          <a:p>
            <a:endParaRPr lang="en-US">
              <a:cs typeface="Calibri"/>
            </a:endParaRPr>
          </a:p>
          <a:p>
            <a:r>
              <a:rPr lang="en-US"/>
              <a:t>Adaptive leadership is a practice for helping </a:t>
            </a:r>
            <a:r>
              <a:rPr lang="en-US" err="1"/>
              <a:t>mobilise</a:t>
            </a:r>
            <a:r>
              <a:rPr lang="en-US"/>
              <a:t> members of an </a:t>
            </a:r>
            <a:r>
              <a:rPr lang="en-US" err="1"/>
              <a:t>organisation</a:t>
            </a:r>
            <a:r>
              <a:rPr lang="en-US"/>
              <a:t> or community to adapt to significant change (Heifetz, </a:t>
            </a:r>
            <a:r>
              <a:rPr lang="en-US" err="1"/>
              <a:t>Grashow</a:t>
            </a:r>
            <a:r>
              <a:rPr lang="en-US"/>
              <a:t>, Linsky, 2009). It </a:t>
            </a:r>
            <a:r>
              <a:rPr lang="en-US" err="1"/>
              <a:t>emphasises</a:t>
            </a:r>
            <a:r>
              <a:rPr lang="en-US"/>
              <a:t> the importance of adaptation to a complex and rapidly changing environment which arises from turbulence, and focuses on creating the circumstances for good leadership and problem-solving. The variety of situations requiring leadership means that fixed approaches to solving problems are unhelpful. Contextual awareness is instead all-important – a good adaptive leader will be able to learn from their own experience and apply those insights differently in different contexts. They use the situation as the starting point of the analysis, rather than their own views. They keep an open mind while observing the evidence, before coming to a conclusion. This </a:t>
            </a:r>
            <a:r>
              <a:rPr lang="en-US" err="1"/>
              <a:t>emphasises</a:t>
            </a:r>
            <a:r>
              <a:rPr lang="en-US"/>
              <a:t> the importance of ongoing learning, meaning that leadership strength is developed and built through experience, and is not an innate character trait. The upshot is that most people have the capacity to develop their leadership skills with practice. </a:t>
            </a:r>
          </a:p>
          <a:p>
            <a:endParaRPr lang="en-US">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15</a:t>
            </a:fld>
            <a:endParaRPr lang="en-GB"/>
          </a:p>
        </p:txBody>
      </p:sp>
    </p:spTree>
    <p:extLst>
      <p:ext uri="{BB962C8B-B14F-4D97-AF65-F5344CB8AC3E}">
        <p14:creationId xmlns:p14="http://schemas.microsoft.com/office/powerpoint/2010/main" val="1911333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Adaptive leadership is different from technical capability. For example, whereas a surgeon can solve patients’ problems by applying technical skills, a psychiatrist is only able to give patients tools they can use to solve problems for themselves. While many leaders get to where they are thanks to their technical prowess, solving new problems requires a more creative and social approach. Faced with challenges lacking defined solutions, the adaptive leader must be able to empower communities, and staff in their own </a:t>
            </a:r>
            <a:r>
              <a:rPr lang="en-US" err="1"/>
              <a:t>organisation</a:t>
            </a:r>
            <a:r>
              <a:rPr lang="en-US"/>
              <a:t>, to address those challenges themselves. Often this involves convincing people to live with a new situation they may initially be reluctant to accept (ANSZOG, 2017). </a:t>
            </a:r>
          </a:p>
          <a:p>
            <a:endParaRPr lang="en-US">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16</a:t>
            </a:fld>
            <a:endParaRPr lang="en-GB"/>
          </a:p>
        </p:txBody>
      </p:sp>
    </p:spTree>
    <p:extLst>
      <p:ext uri="{BB962C8B-B14F-4D97-AF65-F5344CB8AC3E}">
        <p14:creationId xmlns:p14="http://schemas.microsoft.com/office/powerpoint/2010/main" val="182940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1. ‘Getting on the balcony’</a:t>
            </a:r>
            <a:r>
              <a:rPr lang="en-US"/>
              <a:t>. This means not just observing the ‘game’ as one of the players, but being able to see the state of play from above, surveying an array of relevant factors. These factors might include shifting technological capabilities, changing expectations of clients/citizens, demographic movements, interdependencies and so on.</a:t>
            </a:r>
          </a:p>
          <a:p>
            <a:r>
              <a:rPr lang="en-US"/>
              <a:t>2. </a:t>
            </a:r>
            <a:r>
              <a:rPr lang="en-US" b="1"/>
              <a:t>Identifying the adaptive challenge</a:t>
            </a:r>
            <a:r>
              <a:rPr lang="en-US"/>
              <a:t>. What are the big problems your </a:t>
            </a:r>
            <a:r>
              <a:rPr lang="en-US" err="1"/>
              <a:t>organisation</a:t>
            </a:r>
            <a:r>
              <a:rPr lang="en-US"/>
              <a:t> faces? What realities are you not facing? Would expert advice and technical adjustments within the basic routines suffice, or will people throughout the </a:t>
            </a:r>
            <a:r>
              <a:rPr lang="en-US" err="1"/>
              <a:t>organisation</a:t>
            </a:r>
            <a:r>
              <a:rPr lang="en-US"/>
              <a:t> have to learn new ways of doing business, develop new competencies, and begin to work collectively?</a:t>
            </a:r>
            <a:endParaRPr lang="en-GB"/>
          </a:p>
          <a:p>
            <a:r>
              <a:rPr lang="en-US"/>
              <a:t>3. </a:t>
            </a:r>
            <a:r>
              <a:rPr lang="en-US" b="1"/>
              <a:t>Regulating distress</a:t>
            </a:r>
            <a:r>
              <a:rPr lang="en-US"/>
              <a:t>. While adaptive change may be stressful for the people going through it, protecting staff from it will not help - leaders need to stimulate people to adapt to changing circumstances, discouraging expectations that executives will take the problem off their shoulders. In this context, Heifetz often refers to “turning up the heat” in the </a:t>
            </a:r>
            <a:r>
              <a:rPr lang="en-US" err="1"/>
              <a:t>organisation</a:t>
            </a:r>
            <a:r>
              <a:rPr lang="en-US"/>
              <a:t> so that people feel the need to change.</a:t>
            </a:r>
            <a:endParaRPr lang="en-GB"/>
          </a:p>
          <a:p>
            <a:r>
              <a:rPr lang="en-US"/>
              <a:t>4. </a:t>
            </a:r>
            <a:r>
              <a:rPr lang="en-US" b="1"/>
              <a:t>Maintaining disciplined attention</a:t>
            </a:r>
            <a:r>
              <a:rPr lang="en-US"/>
              <a:t>. Individuals, groups and cultures are often locked into their own patterns of seeing the world and acting within it. As a result, it can be difficult to hold attention on the new realities and the difficulties that they present; people are good at finding ways to distract from the unpleasant, which can be a problem when faced with the need for adaptive change. In this context, leadership involves maintaining a discipline around getting people to face up to adjustments they are avoiding and draw out conflicts in a productive way.</a:t>
            </a:r>
            <a:endParaRPr lang="en-GB"/>
          </a:p>
          <a:p>
            <a:r>
              <a:rPr lang="en-US"/>
              <a:t>5. </a:t>
            </a:r>
            <a:r>
              <a:rPr lang="en-US" b="1"/>
              <a:t>Giving work back to people</a:t>
            </a:r>
            <a:r>
              <a:rPr lang="en-US"/>
              <a:t>. Everyone gains special information from their own vantage point, so over-reliance on hierarchy can mean decisions are not being informed by those with domain expertise. Staff at the coal face often spot changes occurring long before their superiors. Fostering a responsibility-taking mindset about the problems faced will help avoid a mode of leadership where people higher up in an </a:t>
            </a:r>
            <a:r>
              <a:rPr lang="en-US" err="1"/>
              <a:t>organisation</a:t>
            </a:r>
            <a:r>
              <a:rPr lang="en-US"/>
              <a:t> take responsibility away from those who are best placed to make changes. According to Heifetz:</a:t>
            </a:r>
            <a:endParaRPr lang="en-GB"/>
          </a:p>
          <a:p>
            <a:r>
              <a:rPr lang="en-US"/>
              <a:t>Getting people to assume greater responsibility is not easy. Not only are many lower-level employees comfortable being told what to do, but many managers are accustomed to treating subordinates like machinery requiring control. Letting people take the initiative in defining and solving problems means that management needs to learn to support rather than control. Workers, for their part, need to take responsibility.</a:t>
            </a:r>
            <a:endParaRPr lang="en-GB"/>
          </a:p>
          <a:p>
            <a:r>
              <a:rPr lang="en-US"/>
              <a:t>6. </a:t>
            </a:r>
            <a:r>
              <a:rPr lang="en-US" b="1"/>
              <a:t>Protecting voices of leadership from below</a:t>
            </a:r>
            <a:r>
              <a:rPr lang="en-US"/>
              <a:t>. The voices of people lower in the hierarchy, as well as whistleblowers, often go unheard in large </a:t>
            </a:r>
            <a:r>
              <a:rPr lang="en-US" err="1"/>
              <a:t>organisations</a:t>
            </a:r>
            <a:r>
              <a:rPr lang="en-US"/>
              <a:t>, despite their potential for highlighting major problems that need fixing. Be careful not to reject such input because of the timing or tone with which it is delivered – such protagonists are sometimes frustrated or nervous and so are not as polished as you might like. Keep an open mind, be aware of your biases, such as mental models and personal views – and remember that criticism of your pet project does not mean criticism of you.</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D7DB4F5E-73DD-4A3C-BD18-65D956CF6677}" type="slidenum">
              <a:rPr lang="en-GB"/>
              <a:t>17</a:t>
            </a:fld>
            <a:endParaRPr lang="en-GB"/>
          </a:p>
        </p:txBody>
      </p:sp>
    </p:spTree>
    <p:extLst>
      <p:ext uri="{BB962C8B-B14F-4D97-AF65-F5344CB8AC3E}">
        <p14:creationId xmlns:p14="http://schemas.microsoft.com/office/powerpoint/2010/main" val="790323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9/20/2021</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6143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9/20/2021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9226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9/20/2021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97255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9/20/2021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1877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9/20/2021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50411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9/20/2021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45905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9/20/2021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51713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9/20/2021</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56052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9/20/2021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04554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9/20/2021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41172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9/20/2021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40407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9/20/2021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81306557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34256839@N08/6467960697"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kk.wikipedia.org/wiki/VUCA"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faberex.wordpress.com/2015/06/19/un-oceano-di-rifiuti/"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anzsog.edu.au/resource-library/research/what-is-adaptive-leadership" TargetMode="External"/><Relationship Id="rId2" Type="http://schemas.openxmlformats.org/officeDocument/2006/relationships/hyperlink" Target="https://whel-primo.hosted.exlibrisgroup.com/permalink/f/mqg008/TN_cdi_cristin_nora_10852_59332%20&#8203;" TargetMode="External"/><Relationship Id="rId1" Type="http://schemas.openxmlformats.org/officeDocument/2006/relationships/slideLayout" Target="../slideLayouts/slideLayout2.xml"/><Relationship Id="rId4" Type="http://schemas.openxmlformats.org/officeDocument/2006/relationships/hyperlink" Target="https://reader.elsevier.com/reader/sd/pii/S1048984307000689?token=9547735BB49D86885A082465D25302DA0B5A3C6CF0966CCFD041E5EC21642CC3B0997D35C4C74A78B6E3AA7B7460CE0D&amp;originRegion=eu-west-1&amp;originCreation=202105101614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F889C7-8CDF-43EB-BC1A-5E81504DEBB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1"/>
          <a:stretch/>
        </p:blipFill>
        <p:spPr>
          <a:xfrm>
            <a:off x="20" y="-22"/>
            <a:ext cx="12191977" cy="6858022"/>
          </a:xfrm>
          <a:prstGeom prst="rect">
            <a:avLst/>
          </a:prstGeom>
        </p:spPr>
      </p:pic>
      <p:sp>
        <p:nvSpPr>
          <p:cNvPr id="9" name="Rectangle 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5452529" cy="3569242"/>
          </a:xfrm>
        </p:spPr>
        <p:txBody>
          <a:bodyPr anchor="t">
            <a:normAutofit/>
          </a:bodyPr>
          <a:lstStyle/>
          <a:p>
            <a:r>
              <a:rPr lang="en-GB" sz="6000">
                <a:solidFill>
                  <a:schemeClr val="bg1"/>
                </a:solidFill>
                <a:cs typeface="Calibri Light"/>
              </a:rPr>
              <a:t>Leading in Turbulent Times</a:t>
            </a:r>
            <a:endParaRPr lang="en-GB" sz="6000">
              <a:solidFill>
                <a:schemeClr val="bg1"/>
              </a:solidFill>
            </a:endParaRPr>
          </a:p>
        </p:txBody>
      </p:sp>
      <p:sp>
        <p:nvSpPr>
          <p:cNvPr id="3" name="Subtitle 2"/>
          <p:cNvSpPr>
            <a:spLocks noGrp="1"/>
          </p:cNvSpPr>
          <p:nvPr>
            <p:ph type="subTitle" idx="1"/>
          </p:nvPr>
        </p:nvSpPr>
        <p:spPr>
          <a:xfrm>
            <a:off x="643466" y="4551036"/>
            <a:ext cx="5449479" cy="1663495"/>
          </a:xfrm>
        </p:spPr>
        <p:txBody>
          <a:bodyPr vert="horz" lIns="91440" tIns="45720" rIns="91440" bIns="45720" rtlCol="0" anchor="b">
            <a:normAutofit/>
          </a:bodyPr>
          <a:lstStyle/>
          <a:p>
            <a:r>
              <a:rPr lang="en-GB" dirty="0">
                <a:solidFill>
                  <a:schemeClr val="bg1"/>
                </a:solidFill>
                <a:cs typeface="Calibri"/>
              </a:rPr>
              <a:t>BMHR7008 - LMDP</a:t>
            </a:r>
          </a:p>
        </p:txBody>
      </p:sp>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5A171BB5-A106-4C7A-94E9-E86BE0061BD7}"/>
              </a:ext>
            </a:extLst>
          </p:cNvPr>
          <p:cNvPicPr>
            <a:picLocks noChangeAspect="1"/>
          </p:cNvPicPr>
          <p:nvPr/>
        </p:nvPicPr>
        <p:blipFill rotWithShape="1">
          <a:blip r:embed="rId2"/>
          <a:srcRect l="5192" r="8"/>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EB168-6A4B-4DC5-BA3C-D4AE7D7DA1CF}"/>
              </a:ext>
            </a:extLst>
          </p:cNvPr>
          <p:cNvSpPr>
            <a:spLocks noGrp="1"/>
          </p:cNvSpPr>
          <p:nvPr>
            <p:ph type="title"/>
          </p:nvPr>
        </p:nvSpPr>
        <p:spPr>
          <a:xfrm>
            <a:off x="371094" y="1161288"/>
            <a:ext cx="4759587" cy="1124712"/>
          </a:xfrm>
        </p:spPr>
        <p:txBody>
          <a:bodyPr anchor="b">
            <a:normAutofit/>
          </a:bodyPr>
          <a:lstStyle/>
          <a:p>
            <a:r>
              <a:rPr lang="en-GB" sz="2800"/>
              <a:t>In this session we will:</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3D96121-4828-48ED-912A-83EC48FF420D}"/>
              </a:ext>
            </a:extLst>
          </p:cNvPr>
          <p:cNvSpPr>
            <a:spLocks noGrp="1"/>
          </p:cNvSpPr>
          <p:nvPr>
            <p:ph idx="1"/>
          </p:nvPr>
        </p:nvSpPr>
        <p:spPr>
          <a:xfrm>
            <a:off x="371094" y="2718054"/>
            <a:ext cx="6911310" cy="3795637"/>
          </a:xfrm>
        </p:spPr>
        <p:txBody>
          <a:bodyPr vert="horz" lIns="91440" tIns="45720" rIns="91440" bIns="45720" rtlCol="0" anchor="t">
            <a:normAutofit/>
          </a:bodyPr>
          <a:lstStyle/>
          <a:p>
            <a:r>
              <a:rPr lang="en-GB"/>
              <a:t>define turbulence in the context of this module.</a:t>
            </a:r>
            <a:endParaRPr lang="en-US"/>
          </a:p>
          <a:p>
            <a:r>
              <a:rPr lang="en-GB"/>
              <a:t>consider the major contributors to the existing turbulent environment within which organisations exist. </a:t>
            </a:r>
          </a:p>
          <a:p>
            <a:r>
              <a:rPr lang="en-GB"/>
              <a:t>start to explore theories of leadership appropriate for leading in turbulent times</a:t>
            </a:r>
          </a:p>
          <a:p>
            <a:endParaRPr lang="en-GB"/>
          </a:p>
          <a:p>
            <a:endParaRPr lang="en-GB"/>
          </a:p>
        </p:txBody>
      </p:sp>
    </p:spTree>
    <p:extLst>
      <p:ext uri="{BB962C8B-B14F-4D97-AF65-F5344CB8AC3E}">
        <p14:creationId xmlns:p14="http://schemas.microsoft.com/office/powerpoint/2010/main" val="155220657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806F3-7AD9-456F-8C95-EDAE4F824391}"/>
              </a:ext>
            </a:extLst>
          </p:cNvPr>
          <p:cNvSpPr>
            <a:spLocks noGrp="1"/>
          </p:cNvSpPr>
          <p:nvPr>
            <p:ph type="title"/>
          </p:nvPr>
        </p:nvSpPr>
        <p:spPr/>
        <p:txBody>
          <a:bodyPr/>
          <a:lstStyle/>
          <a:p>
            <a:r>
              <a:rPr lang="en-GB"/>
              <a:t>What is turbulence</a:t>
            </a:r>
          </a:p>
        </p:txBody>
      </p:sp>
      <p:sp>
        <p:nvSpPr>
          <p:cNvPr id="3" name="Content Placeholder 2">
            <a:extLst>
              <a:ext uri="{FF2B5EF4-FFF2-40B4-BE49-F238E27FC236}">
                <a16:creationId xmlns:a16="http://schemas.microsoft.com/office/drawing/2014/main" id="{87342AC2-A90D-48C8-A734-9C7C3170191B}"/>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The concept of turbulence refers to ‘situations where events, demands, and support interact and change in highly variable, inconsistent, unexpected or unpredictable ways’ (Ansell and Trondal, 2018, p. 43). The concept of turbulence originally developed in physics to describe chaotic fluid dynamics – such as stormy weather or complex river currents – and it is closely associated with the concepts of interdependence and uncertainty. </a:t>
            </a:r>
            <a:endParaRPr lang="en-GB"/>
          </a:p>
        </p:txBody>
      </p:sp>
    </p:spTree>
    <p:extLst>
      <p:ext uri="{BB962C8B-B14F-4D97-AF65-F5344CB8AC3E}">
        <p14:creationId xmlns:p14="http://schemas.microsoft.com/office/powerpoint/2010/main" val="275749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822B-D9E1-4E39-9BE0-FB28D71E9792}"/>
              </a:ext>
            </a:extLst>
          </p:cNvPr>
          <p:cNvSpPr>
            <a:spLocks noGrp="1"/>
          </p:cNvSpPr>
          <p:nvPr>
            <p:ph type="title"/>
          </p:nvPr>
        </p:nvSpPr>
        <p:spPr/>
        <p:txBody>
          <a:bodyPr/>
          <a:lstStyle/>
          <a:p>
            <a:r>
              <a:rPr lang="en-GB"/>
              <a:t>Turbulence in Organisations</a:t>
            </a:r>
          </a:p>
        </p:txBody>
      </p:sp>
      <p:sp>
        <p:nvSpPr>
          <p:cNvPr id="3" name="Content Placeholder 2">
            <a:extLst>
              <a:ext uri="{FF2B5EF4-FFF2-40B4-BE49-F238E27FC236}">
                <a16:creationId xmlns:a16="http://schemas.microsoft.com/office/drawing/2014/main" id="{2BF15C95-F5EF-4E4C-A1AE-AB6DAC277D59}"/>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a:ea typeface="+mn-lt"/>
                <a:cs typeface="+mn-lt"/>
              </a:rPr>
              <a:t>Within an organisational context, turbulence may be external and/or internal: </a:t>
            </a:r>
            <a:endParaRPr lang="en-GB"/>
          </a:p>
          <a:p>
            <a:r>
              <a:rPr lang="en-GB" b="1">
                <a:ea typeface="+mn-lt"/>
                <a:cs typeface="+mn-lt"/>
              </a:rPr>
              <a:t>External – turbulent environments</a:t>
            </a:r>
            <a:r>
              <a:rPr lang="en-GB">
                <a:ea typeface="+mn-lt"/>
                <a:cs typeface="+mn-lt"/>
              </a:rPr>
              <a:t> </a:t>
            </a:r>
          </a:p>
          <a:p>
            <a:pPr marL="0" indent="0">
              <a:buNone/>
            </a:pPr>
            <a:r>
              <a:rPr lang="en-GB">
                <a:ea typeface="+mn-lt"/>
                <a:cs typeface="+mn-lt"/>
              </a:rPr>
              <a:t>Turbulence may be produced by factors external to organisations such as legal rulings, accidents, rapid technological change, wars, protests or partisan conflict.</a:t>
            </a:r>
            <a:endParaRPr lang="en-GB"/>
          </a:p>
          <a:p>
            <a:r>
              <a:rPr lang="en-GB" b="1">
                <a:ea typeface="+mn-lt"/>
                <a:cs typeface="+mn-lt"/>
              </a:rPr>
              <a:t>Internal – turbulent organisations </a:t>
            </a:r>
            <a:endParaRPr lang="en-GB">
              <a:ea typeface="+mn-lt"/>
              <a:cs typeface="+mn-lt"/>
            </a:endParaRPr>
          </a:p>
          <a:p>
            <a:pPr marL="0" indent="0">
              <a:buNone/>
            </a:pPr>
            <a:r>
              <a:rPr lang="en-GB">
                <a:ea typeface="+mn-lt"/>
                <a:cs typeface="+mn-lt"/>
              </a:rPr>
              <a:t>Turbulence may be embedded into organisations and institutions through factional conflict, staff turnover, conflicting rules, internal reform or complex operations. </a:t>
            </a:r>
          </a:p>
          <a:p>
            <a:pPr marL="0" indent="0" algn="r">
              <a:buNone/>
            </a:pPr>
            <a:r>
              <a:rPr lang="en-GB">
                <a:ea typeface="+mn-lt"/>
                <a:cs typeface="+mn-lt"/>
              </a:rPr>
              <a:t>(Ansell and Trondal, 2018)</a:t>
            </a:r>
          </a:p>
          <a:p>
            <a:endParaRPr lang="en-GB"/>
          </a:p>
        </p:txBody>
      </p:sp>
    </p:spTree>
    <p:extLst>
      <p:ext uri="{BB962C8B-B14F-4D97-AF65-F5344CB8AC3E}">
        <p14:creationId xmlns:p14="http://schemas.microsoft.com/office/powerpoint/2010/main" val="3312791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nature, mountain, outdoor, waterfall&#10;&#10;Description automatically generated">
            <a:extLst>
              <a:ext uri="{FF2B5EF4-FFF2-40B4-BE49-F238E27FC236}">
                <a16:creationId xmlns:a16="http://schemas.microsoft.com/office/drawing/2014/main" id="{5ED732CC-7359-4712-88BF-500AB553DA0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947" r="8680"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A232B-6955-4B56-8642-3A7ED1E94CB9}"/>
              </a:ext>
            </a:extLst>
          </p:cNvPr>
          <p:cNvSpPr>
            <a:spLocks noGrp="1"/>
          </p:cNvSpPr>
          <p:nvPr>
            <p:ph type="title"/>
          </p:nvPr>
        </p:nvSpPr>
        <p:spPr>
          <a:xfrm>
            <a:off x="371094" y="1161288"/>
            <a:ext cx="5666416" cy="1124712"/>
          </a:xfrm>
        </p:spPr>
        <p:txBody>
          <a:bodyPr anchor="b">
            <a:normAutofit/>
          </a:bodyPr>
          <a:lstStyle/>
          <a:p>
            <a:r>
              <a:rPr lang="en-GB" sz="2800"/>
              <a:t>Turbulence – The New Normal?</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FA39778-CCB1-4732-8F00-8C1160329124}"/>
              </a:ext>
            </a:extLst>
          </p:cNvPr>
          <p:cNvSpPr>
            <a:spLocks noGrp="1"/>
          </p:cNvSpPr>
          <p:nvPr>
            <p:ph idx="1"/>
          </p:nvPr>
        </p:nvSpPr>
        <p:spPr>
          <a:xfrm>
            <a:off x="371094" y="2718054"/>
            <a:ext cx="6209814" cy="3207258"/>
          </a:xfrm>
        </p:spPr>
        <p:txBody>
          <a:bodyPr vert="horz" lIns="91440" tIns="45720" rIns="91440" bIns="45720" rtlCol="0" anchor="t">
            <a:normAutofit/>
          </a:bodyPr>
          <a:lstStyle/>
          <a:p>
            <a:pPr marL="0" indent="0">
              <a:lnSpc>
                <a:spcPct val="100000"/>
              </a:lnSpc>
              <a:buNone/>
            </a:pPr>
            <a:r>
              <a:rPr lang="en-GB" sz="2000"/>
              <a:t>Is turbulence an enduring feature of</a:t>
            </a:r>
            <a:r>
              <a:rPr lang="en-GB" sz="2000">
                <a:ea typeface="+mn-lt"/>
                <a:cs typeface="+mn-lt"/>
              </a:rPr>
              <a:t> contemporary business, politics and civil society?</a:t>
            </a:r>
            <a:endParaRPr lang="en-US" sz="2000"/>
          </a:p>
          <a:p>
            <a:pPr marL="0" indent="0">
              <a:lnSpc>
                <a:spcPct val="100000"/>
              </a:lnSpc>
              <a:buNone/>
            </a:pPr>
            <a:r>
              <a:rPr lang="en-GB" sz="2000"/>
              <a:t>Discuss and consider the following:</a:t>
            </a:r>
          </a:p>
          <a:p>
            <a:pPr marL="342900" indent="-342900">
              <a:lnSpc>
                <a:spcPct val="100000"/>
              </a:lnSpc>
            </a:pPr>
            <a:r>
              <a:rPr lang="en-GB" sz="2000"/>
              <a:t>Is turbulence new?</a:t>
            </a:r>
          </a:p>
          <a:p>
            <a:pPr marL="342900" indent="-342900">
              <a:lnSpc>
                <a:spcPct val="100000"/>
              </a:lnSpc>
            </a:pPr>
            <a:r>
              <a:rPr lang="en-GB" sz="2000"/>
              <a:t>Is turbulence here to stay?</a:t>
            </a:r>
          </a:p>
          <a:p>
            <a:pPr marL="342900" indent="-342900">
              <a:lnSpc>
                <a:spcPct val="100000"/>
              </a:lnSpc>
            </a:pPr>
            <a:r>
              <a:rPr lang="en-GB" sz="2000"/>
              <a:t>Justify your answers with reference to evidence.</a:t>
            </a:r>
          </a:p>
        </p:txBody>
      </p:sp>
    </p:spTree>
    <p:extLst>
      <p:ext uri="{BB962C8B-B14F-4D97-AF65-F5344CB8AC3E}">
        <p14:creationId xmlns:p14="http://schemas.microsoft.com/office/powerpoint/2010/main" val="1219950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40B3DF-3C1C-49A7-8FA7-EE4A21CB0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A1C4AD-BDD5-4BAF-8F8D-CBF472D0AE87}"/>
              </a:ext>
            </a:extLst>
          </p:cNvPr>
          <p:cNvSpPr>
            <a:spLocks noGrp="1"/>
          </p:cNvSpPr>
          <p:nvPr>
            <p:ph type="title"/>
          </p:nvPr>
        </p:nvSpPr>
        <p:spPr>
          <a:xfrm>
            <a:off x="868680" y="1709928"/>
            <a:ext cx="3103427" cy="3520440"/>
          </a:xfrm>
        </p:spPr>
        <p:txBody>
          <a:bodyPr anchor="t">
            <a:normAutofit/>
          </a:bodyPr>
          <a:lstStyle/>
          <a:p>
            <a:r>
              <a:rPr lang="en-GB" sz="3200">
                <a:ea typeface="+mj-lt"/>
                <a:cs typeface="+mj-lt"/>
              </a:rPr>
              <a:t>Contributors to Turbulence</a:t>
            </a:r>
          </a:p>
          <a:p>
            <a:endParaRPr lang="en-GB" sz="3200"/>
          </a:p>
        </p:txBody>
      </p:sp>
      <p:sp>
        <p:nvSpPr>
          <p:cNvPr id="12" name="Rectangle 11">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666B49-FF47-4878-B536-57DC29181C9C}"/>
              </a:ext>
            </a:extLst>
          </p:cNvPr>
          <p:cNvSpPr>
            <a:spLocks noGrp="1"/>
          </p:cNvSpPr>
          <p:nvPr>
            <p:ph idx="1"/>
          </p:nvPr>
        </p:nvSpPr>
        <p:spPr>
          <a:xfrm>
            <a:off x="4962222" y="1709928"/>
            <a:ext cx="6730944" cy="4095449"/>
          </a:xfrm>
        </p:spPr>
        <p:txBody>
          <a:bodyPr vert="horz" lIns="91440" tIns="45720" rIns="91440" bIns="45720" rtlCol="0">
            <a:normAutofit/>
          </a:bodyPr>
          <a:lstStyle/>
          <a:p>
            <a:pPr>
              <a:lnSpc>
                <a:spcPct val="100000"/>
              </a:lnSpc>
              <a:buNone/>
            </a:pPr>
            <a:r>
              <a:rPr lang="en-GB" sz="1600">
                <a:ea typeface="+mn-lt"/>
                <a:cs typeface="+mn-lt"/>
              </a:rPr>
              <a:t>There are four factors which explain why turbulence has become a permanent status in our changing world: </a:t>
            </a:r>
            <a:endParaRPr lang="en-US" sz="1600"/>
          </a:p>
          <a:p>
            <a:pPr>
              <a:lnSpc>
                <a:spcPct val="100000"/>
              </a:lnSpc>
              <a:buFont typeface="Arial"/>
              <a:buChar char="•"/>
            </a:pPr>
            <a:r>
              <a:rPr lang="en-GB" sz="1600" b="1">
                <a:ea typeface="+mn-lt"/>
                <a:cs typeface="+mn-lt"/>
              </a:rPr>
              <a:t>International real-world events</a:t>
            </a:r>
            <a:r>
              <a:rPr lang="en-GB" sz="1600">
                <a:ea typeface="+mn-lt"/>
                <a:cs typeface="+mn-lt"/>
              </a:rPr>
              <a:t> like globalisation, disruptive technological changes, the end of the Cold War, tensions around European integration or the rise of terrorism.</a:t>
            </a:r>
            <a:endParaRPr lang="en-GB" sz="1600"/>
          </a:p>
          <a:p>
            <a:pPr>
              <a:lnSpc>
                <a:spcPct val="100000"/>
              </a:lnSpc>
              <a:buFont typeface="Arial"/>
              <a:buChar char="•"/>
            </a:pPr>
            <a:r>
              <a:rPr lang="en-GB" sz="1600" b="1">
                <a:ea typeface="+mn-lt"/>
                <a:cs typeface="+mn-lt"/>
              </a:rPr>
              <a:t>The changing character of politics</a:t>
            </a:r>
            <a:r>
              <a:rPr lang="en-GB" sz="1600">
                <a:ea typeface="+mn-lt"/>
                <a:cs typeface="+mn-lt"/>
              </a:rPr>
              <a:t> which has become more volatile and polarised, with new forms of social media and a 24-hour news cycle that erodes trust and hastens political fallout.</a:t>
            </a:r>
            <a:endParaRPr lang="en-GB" sz="1600"/>
          </a:p>
          <a:p>
            <a:pPr>
              <a:lnSpc>
                <a:spcPct val="100000"/>
              </a:lnSpc>
              <a:buFont typeface="Arial"/>
              <a:buChar char="•"/>
            </a:pPr>
            <a:r>
              <a:rPr lang="en-GB" sz="1600" b="1">
                <a:ea typeface="+mn-lt"/>
                <a:cs typeface="+mn-lt"/>
              </a:rPr>
              <a:t>The nature of public problems</a:t>
            </a:r>
            <a:r>
              <a:rPr lang="en-GB" sz="1600">
                <a:ea typeface="+mn-lt"/>
                <a:cs typeface="+mn-lt"/>
              </a:rPr>
              <a:t> such as, for example, climate change, migration and economic inequalities, many of which are now deemed ‘wicked’ or even ‘superwicked’. These problems are complex, multi-dimensional and rife with value conflict.</a:t>
            </a:r>
            <a:endParaRPr lang="en-GB" sz="1600"/>
          </a:p>
          <a:p>
            <a:pPr>
              <a:lnSpc>
                <a:spcPct val="100000"/>
              </a:lnSpc>
              <a:buFont typeface="Arial"/>
              <a:buChar char="•"/>
            </a:pPr>
            <a:r>
              <a:rPr lang="en-GB" sz="1600" b="1">
                <a:ea typeface="+mn-lt"/>
                <a:cs typeface="+mn-lt"/>
              </a:rPr>
              <a:t>Organisational and institutional complexity</a:t>
            </a:r>
            <a:r>
              <a:rPr lang="en-GB" sz="1600">
                <a:ea typeface="+mn-lt"/>
                <a:cs typeface="+mn-lt"/>
              </a:rPr>
              <a:t> noting that supply chains are longer and stakeholder networks are more complex. </a:t>
            </a:r>
          </a:p>
          <a:p>
            <a:pPr>
              <a:lnSpc>
                <a:spcPct val="100000"/>
              </a:lnSpc>
            </a:pPr>
            <a:endParaRPr lang="en-GB" sz="1600"/>
          </a:p>
        </p:txBody>
      </p:sp>
    </p:spTree>
    <p:extLst>
      <p:ext uri="{BB962C8B-B14F-4D97-AF65-F5344CB8AC3E}">
        <p14:creationId xmlns:p14="http://schemas.microsoft.com/office/powerpoint/2010/main" val="3702593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10495-E574-4E28-AB8C-ED511B135CA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VUCA</a:t>
            </a:r>
          </a:p>
        </p:txBody>
      </p:sp>
      <p:sp>
        <p:nvSpPr>
          <p:cNvPr id="3" name="Content Placeholder 2">
            <a:extLst>
              <a:ext uri="{FF2B5EF4-FFF2-40B4-BE49-F238E27FC236}">
                <a16:creationId xmlns:a16="http://schemas.microsoft.com/office/drawing/2014/main" id="{DE9F7DE0-DB72-4D26-B89B-DADC6B204A07}"/>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US" sz="2000"/>
              <a:t>A model for describing the external context</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Diagram&#10;&#10;Description automatically generated">
            <a:extLst>
              <a:ext uri="{FF2B5EF4-FFF2-40B4-BE49-F238E27FC236}">
                <a16:creationId xmlns:a16="http://schemas.microsoft.com/office/drawing/2014/main" id="{53F075FC-A342-4B81-A3C5-DCC2AAE46AE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64608" y="877272"/>
            <a:ext cx="6846363" cy="4952202"/>
          </a:xfrm>
          <a:prstGeom prst="rect">
            <a:avLst/>
          </a:prstGeom>
        </p:spPr>
      </p:pic>
    </p:spTree>
    <p:extLst>
      <p:ext uri="{BB962C8B-B14F-4D97-AF65-F5344CB8AC3E}">
        <p14:creationId xmlns:p14="http://schemas.microsoft.com/office/powerpoint/2010/main" val="3100286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7917-4B2A-41B2-B114-AC39BC4F6374}"/>
              </a:ext>
            </a:extLst>
          </p:cNvPr>
          <p:cNvSpPr>
            <a:spLocks noGrp="1"/>
          </p:cNvSpPr>
          <p:nvPr>
            <p:ph type="title"/>
          </p:nvPr>
        </p:nvSpPr>
        <p:spPr/>
        <p:txBody>
          <a:bodyPr/>
          <a:lstStyle/>
          <a:p>
            <a:r>
              <a:rPr lang="en-GB"/>
              <a:t>Turbulent Contexts and Leadership</a:t>
            </a:r>
          </a:p>
        </p:txBody>
      </p:sp>
      <p:sp>
        <p:nvSpPr>
          <p:cNvPr id="3" name="Content Placeholder 2">
            <a:extLst>
              <a:ext uri="{FF2B5EF4-FFF2-40B4-BE49-F238E27FC236}">
                <a16:creationId xmlns:a16="http://schemas.microsoft.com/office/drawing/2014/main" id="{560BC04B-EDF8-4BF2-A260-1DA401756C1F}"/>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Choose an organisation you are interested in, and imagine you are its leader. How might the four factors of turbulence affect your organisation? What types of issues might you have to consider as its leader? </a:t>
            </a:r>
          </a:p>
          <a:p>
            <a:pPr marL="0" indent="0">
              <a:buNone/>
            </a:pPr>
            <a:endParaRPr lang="en-GB"/>
          </a:p>
          <a:p>
            <a:pPr marL="0" indent="0">
              <a:buNone/>
            </a:pPr>
            <a:r>
              <a:rPr lang="en-GB"/>
              <a:t>In your groups work together to complete the following slide. You have 20 minutes. </a:t>
            </a:r>
          </a:p>
        </p:txBody>
      </p:sp>
    </p:spTree>
    <p:extLst>
      <p:ext uri="{BB962C8B-B14F-4D97-AF65-F5344CB8AC3E}">
        <p14:creationId xmlns:p14="http://schemas.microsoft.com/office/powerpoint/2010/main" val="787833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2F10-B5CC-4C4F-BD6C-EA6038EF2B6F}"/>
              </a:ext>
            </a:extLst>
          </p:cNvPr>
          <p:cNvSpPr>
            <a:spLocks noGrp="1"/>
          </p:cNvSpPr>
          <p:nvPr>
            <p:ph type="title"/>
          </p:nvPr>
        </p:nvSpPr>
        <p:spPr/>
        <p:txBody>
          <a:bodyPr/>
          <a:lstStyle/>
          <a:p>
            <a:r>
              <a:rPr lang="en-GB">
                <a:solidFill>
                  <a:srgbClr val="FF0000"/>
                </a:solidFill>
              </a:rPr>
              <a:t>Insert Name of Organisation</a:t>
            </a:r>
          </a:p>
        </p:txBody>
      </p:sp>
      <p:graphicFrame>
        <p:nvGraphicFramePr>
          <p:cNvPr id="5" name="Content Placeholder 4">
            <a:extLst>
              <a:ext uri="{FF2B5EF4-FFF2-40B4-BE49-F238E27FC236}">
                <a16:creationId xmlns:a16="http://schemas.microsoft.com/office/drawing/2014/main" id="{96F3BDF1-A6E6-458F-AB4D-D36C2745604E}"/>
              </a:ext>
            </a:extLst>
          </p:cNvPr>
          <p:cNvGraphicFramePr>
            <a:graphicFrameLocks noGrp="1"/>
          </p:cNvGraphicFramePr>
          <p:nvPr>
            <p:ph idx="1"/>
            <p:extLst>
              <p:ext uri="{D42A27DB-BD31-4B8C-83A1-F6EECF244321}">
                <p14:modId xmlns:p14="http://schemas.microsoft.com/office/powerpoint/2010/main" val="2029532891"/>
              </p:ext>
            </p:extLst>
          </p:nvPr>
        </p:nvGraphicFramePr>
        <p:xfrm>
          <a:off x="1116013" y="2478088"/>
          <a:ext cx="10167936" cy="4022203"/>
        </p:xfrm>
        <a:graphic>
          <a:graphicData uri="http://schemas.openxmlformats.org/drawingml/2006/table">
            <a:tbl>
              <a:tblPr firstRow="1" firstCol="1" bandRow="1">
                <a:tableStyleId>{5C22544A-7EE6-4342-B048-85BDC9FD1C3A}</a:tableStyleId>
              </a:tblPr>
              <a:tblGrid>
                <a:gridCol w="5083968">
                  <a:extLst>
                    <a:ext uri="{9D8B030D-6E8A-4147-A177-3AD203B41FA5}">
                      <a16:colId xmlns:a16="http://schemas.microsoft.com/office/drawing/2014/main" val="1748683975"/>
                    </a:ext>
                  </a:extLst>
                </a:gridCol>
                <a:gridCol w="5083968">
                  <a:extLst>
                    <a:ext uri="{9D8B030D-6E8A-4147-A177-3AD203B41FA5}">
                      <a16:colId xmlns:a16="http://schemas.microsoft.com/office/drawing/2014/main" val="870271776"/>
                    </a:ext>
                  </a:extLst>
                </a:gridCol>
              </a:tblGrid>
              <a:tr h="552067">
                <a:tc>
                  <a:txBody>
                    <a:bodyPr/>
                    <a:lstStyle/>
                    <a:p>
                      <a:pPr algn="ctr">
                        <a:spcAft>
                          <a:spcPts val="0"/>
                        </a:spcAft>
                      </a:pPr>
                      <a:r>
                        <a:rPr lang="en-GB" sz="1400">
                          <a:effectLst/>
                        </a:rPr>
                        <a:t>Factors of turbulence</a:t>
                      </a:r>
                    </a:p>
                  </a:txBody>
                  <a:tcPr marL="142875" marR="95250" marT="95250" marB="85725"/>
                </a:tc>
                <a:tc>
                  <a:txBody>
                    <a:bodyPr/>
                    <a:lstStyle/>
                    <a:p>
                      <a:pPr algn="ctr">
                        <a:spcAft>
                          <a:spcPts val="0"/>
                        </a:spcAft>
                      </a:pPr>
                      <a:r>
                        <a:rPr lang="en-GB" sz="1400">
                          <a:effectLst/>
                        </a:rPr>
                        <a:t>Issues affecting </a:t>
                      </a:r>
                      <a:r>
                        <a:rPr lang="en-GB" sz="1400" err="1">
                          <a:effectLst/>
                        </a:rPr>
                        <a:t>xxxxxxx</a:t>
                      </a:r>
                      <a:endParaRPr lang="en-GB" sz="1400">
                        <a:effectLst/>
                      </a:endParaRPr>
                    </a:p>
                  </a:txBody>
                  <a:tcPr marL="95250" marR="142875" marT="95250" marB="85725"/>
                </a:tc>
                <a:extLst>
                  <a:ext uri="{0D108BD9-81ED-4DB2-BD59-A6C34878D82A}">
                    <a16:rowId xmlns:a16="http://schemas.microsoft.com/office/drawing/2014/main" val="1571843947"/>
                  </a:ext>
                </a:extLst>
              </a:tr>
              <a:tr h="804440">
                <a:tc>
                  <a:txBody>
                    <a:bodyPr/>
                    <a:lstStyle/>
                    <a:p>
                      <a:pPr>
                        <a:spcAft>
                          <a:spcPts val="0"/>
                        </a:spcAft>
                      </a:pPr>
                      <a:r>
                        <a:rPr lang="en-GB" sz="1000">
                          <a:effectLst/>
                        </a:rPr>
                        <a:t>International real-world trends and issues (e.g. globalisation).</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293781330"/>
                  </a:ext>
                </a:extLst>
              </a:tr>
              <a:tr h="804440">
                <a:tc>
                  <a:txBody>
                    <a:bodyPr/>
                    <a:lstStyle/>
                    <a:p>
                      <a:pPr>
                        <a:spcAft>
                          <a:spcPts val="0"/>
                        </a:spcAft>
                      </a:pPr>
                      <a:r>
                        <a:rPr lang="en-GB" sz="1000">
                          <a:effectLst/>
                        </a:rPr>
                        <a:t>National trends and the changing character of politics (e.g. public policies).</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83308658"/>
                  </a:ext>
                </a:extLst>
              </a:tr>
              <a:tr h="804440">
                <a:tc>
                  <a:txBody>
                    <a:bodyPr/>
                    <a:lstStyle/>
                    <a:p>
                      <a:pPr>
                        <a:spcAft>
                          <a:spcPts val="0"/>
                        </a:spcAft>
                      </a:pPr>
                      <a:r>
                        <a:rPr lang="en-GB" sz="1000">
                          <a:effectLst/>
                        </a:rPr>
                        <a:t>The nature of public problems and local influences (e.g. the role of local communities).</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202499798"/>
                  </a:ext>
                </a:extLst>
              </a:tr>
              <a:tr h="1056816">
                <a:tc>
                  <a:txBody>
                    <a:bodyPr/>
                    <a:lstStyle/>
                    <a:p>
                      <a:pPr>
                        <a:spcAft>
                          <a:spcPts val="0"/>
                        </a:spcAft>
                      </a:pPr>
                      <a:r>
                        <a:rPr lang="en-GB" sz="1000">
                          <a:effectLst/>
                        </a:rPr>
                        <a:t>Organisational complexity and internal influences (e.g. the culture of the organisation).</a:t>
                      </a:r>
                      <a:endParaRPr lang="en-GB">
                        <a:effectLst/>
                      </a:endParaRPr>
                    </a:p>
                  </a:txBody>
                  <a:tcPr marL="142875" marR="95250" marT="95250" marB="85725" anchor="ctr"/>
                </a:tc>
                <a:tc>
                  <a:txBody>
                    <a:bodyPr/>
                    <a:lstStyle/>
                    <a:p>
                      <a:pPr>
                        <a:spcAft>
                          <a:spcPts val="0"/>
                        </a:spcAft>
                      </a:pPr>
                      <a:endParaRPr lang="en-GB" sz="1000">
                        <a:effectLst/>
                      </a:endParaRPr>
                    </a:p>
                  </a:txBody>
                  <a:tcPr marL="95250" marR="142875" marT="95250" marB="85725"/>
                </a:tc>
                <a:extLst>
                  <a:ext uri="{0D108BD9-81ED-4DB2-BD59-A6C34878D82A}">
                    <a16:rowId xmlns:a16="http://schemas.microsoft.com/office/drawing/2014/main" val="1576455150"/>
                  </a:ext>
                </a:extLst>
              </a:tr>
            </a:tbl>
          </a:graphicData>
        </a:graphic>
      </p:graphicFrame>
    </p:spTree>
    <p:extLst>
      <p:ext uri="{BB962C8B-B14F-4D97-AF65-F5344CB8AC3E}">
        <p14:creationId xmlns:p14="http://schemas.microsoft.com/office/powerpoint/2010/main" val="518231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2F10-B5CC-4C4F-BD6C-EA6038EF2B6F}"/>
              </a:ext>
            </a:extLst>
          </p:cNvPr>
          <p:cNvSpPr>
            <a:spLocks noGrp="1"/>
          </p:cNvSpPr>
          <p:nvPr>
            <p:ph type="title"/>
          </p:nvPr>
        </p:nvSpPr>
        <p:spPr/>
        <p:txBody>
          <a:bodyPr/>
          <a:lstStyle/>
          <a:p>
            <a:r>
              <a:rPr lang="en-GB"/>
              <a:t>NHS Example</a:t>
            </a:r>
          </a:p>
        </p:txBody>
      </p:sp>
      <p:graphicFrame>
        <p:nvGraphicFramePr>
          <p:cNvPr id="5" name="Content Placeholder 4">
            <a:extLst>
              <a:ext uri="{FF2B5EF4-FFF2-40B4-BE49-F238E27FC236}">
                <a16:creationId xmlns:a16="http://schemas.microsoft.com/office/drawing/2014/main" id="{96F3BDF1-A6E6-458F-AB4D-D36C2745604E}"/>
              </a:ext>
            </a:extLst>
          </p:cNvPr>
          <p:cNvGraphicFramePr>
            <a:graphicFrameLocks noGrp="1"/>
          </p:cNvGraphicFramePr>
          <p:nvPr>
            <p:ph idx="1"/>
            <p:extLst>
              <p:ext uri="{D42A27DB-BD31-4B8C-83A1-F6EECF244321}">
                <p14:modId xmlns:p14="http://schemas.microsoft.com/office/powerpoint/2010/main" val="2327441063"/>
              </p:ext>
            </p:extLst>
          </p:nvPr>
        </p:nvGraphicFramePr>
        <p:xfrm>
          <a:off x="1116013" y="2478088"/>
          <a:ext cx="10167936" cy="4022203"/>
        </p:xfrm>
        <a:graphic>
          <a:graphicData uri="http://schemas.openxmlformats.org/drawingml/2006/table">
            <a:tbl>
              <a:tblPr firstRow="1" firstCol="1" bandRow="1">
                <a:tableStyleId>{5C22544A-7EE6-4342-B048-85BDC9FD1C3A}</a:tableStyleId>
              </a:tblPr>
              <a:tblGrid>
                <a:gridCol w="5083968">
                  <a:extLst>
                    <a:ext uri="{9D8B030D-6E8A-4147-A177-3AD203B41FA5}">
                      <a16:colId xmlns:a16="http://schemas.microsoft.com/office/drawing/2014/main" val="1748683975"/>
                    </a:ext>
                  </a:extLst>
                </a:gridCol>
                <a:gridCol w="5083968">
                  <a:extLst>
                    <a:ext uri="{9D8B030D-6E8A-4147-A177-3AD203B41FA5}">
                      <a16:colId xmlns:a16="http://schemas.microsoft.com/office/drawing/2014/main" val="870271776"/>
                    </a:ext>
                  </a:extLst>
                </a:gridCol>
              </a:tblGrid>
              <a:tr h="552067">
                <a:tc>
                  <a:txBody>
                    <a:bodyPr/>
                    <a:lstStyle/>
                    <a:p>
                      <a:pPr>
                        <a:spcAft>
                          <a:spcPts val="0"/>
                        </a:spcAft>
                      </a:pPr>
                      <a:r>
                        <a:rPr lang="en-GB" sz="1000">
                          <a:effectLst/>
                        </a:rPr>
                        <a:t>Factors of turbulence</a:t>
                      </a:r>
                      <a:endParaRPr lang="en-GB">
                        <a:effectLst/>
                      </a:endParaRPr>
                    </a:p>
                  </a:txBody>
                  <a:tcPr marL="142875" marR="95250" marT="95250" marB="85725"/>
                </a:tc>
                <a:tc>
                  <a:txBody>
                    <a:bodyPr/>
                    <a:lstStyle/>
                    <a:p>
                      <a:pPr>
                        <a:spcAft>
                          <a:spcPts val="0"/>
                        </a:spcAft>
                      </a:pPr>
                      <a:r>
                        <a:rPr lang="en-GB" sz="1000">
                          <a:effectLst/>
                        </a:rPr>
                        <a:t>Issues affecting the NHS</a:t>
                      </a:r>
                      <a:endParaRPr lang="en-GB">
                        <a:effectLst/>
                      </a:endParaRPr>
                    </a:p>
                  </a:txBody>
                  <a:tcPr marL="95250" marR="142875" marT="95250" marB="85725"/>
                </a:tc>
                <a:extLst>
                  <a:ext uri="{0D108BD9-81ED-4DB2-BD59-A6C34878D82A}">
                    <a16:rowId xmlns:a16="http://schemas.microsoft.com/office/drawing/2014/main" val="1571843947"/>
                  </a:ext>
                </a:extLst>
              </a:tr>
              <a:tr h="804440">
                <a:tc>
                  <a:txBody>
                    <a:bodyPr/>
                    <a:lstStyle/>
                    <a:p>
                      <a:pPr>
                        <a:spcAft>
                          <a:spcPts val="0"/>
                        </a:spcAft>
                      </a:pPr>
                      <a:r>
                        <a:rPr lang="en-GB" sz="1000">
                          <a:effectLst/>
                        </a:rPr>
                        <a:t>International real-world trends and issues (e.g. globalisation).</a:t>
                      </a:r>
                      <a:endParaRPr lang="en-GB">
                        <a:effectLst/>
                      </a:endParaRPr>
                    </a:p>
                  </a:txBody>
                  <a:tcPr marL="142875" marR="95250" marT="95250" marB="85725" anchor="ctr"/>
                </a:tc>
                <a:tc>
                  <a:txBody>
                    <a:bodyPr/>
                    <a:lstStyle/>
                    <a:p>
                      <a:pPr>
                        <a:spcAft>
                          <a:spcPts val="0"/>
                        </a:spcAft>
                      </a:pPr>
                      <a:r>
                        <a:rPr lang="en-GB" sz="1000">
                          <a:effectLst/>
                        </a:rPr>
                        <a:t>The UK’s relationship with the EU could affect recruitment of enough medical staff, as many NHS staff come from EU countries. </a:t>
                      </a:r>
                      <a:endParaRPr lang="en-GB">
                        <a:effectLst/>
                      </a:endParaRPr>
                    </a:p>
                  </a:txBody>
                  <a:tcPr marL="95250" marR="142875" marT="95250" marB="85725"/>
                </a:tc>
                <a:extLst>
                  <a:ext uri="{0D108BD9-81ED-4DB2-BD59-A6C34878D82A}">
                    <a16:rowId xmlns:a16="http://schemas.microsoft.com/office/drawing/2014/main" val="2293781330"/>
                  </a:ext>
                </a:extLst>
              </a:tr>
              <a:tr h="804440">
                <a:tc>
                  <a:txBody>
                    <a:bodyPr/>
                    <a:lstStyle/>
                    <a:p>
                      <a:pPr>
                        <a:spcAft>
                          <a:spcPts val="0"/>
                        </a:spcAft>
                      </a:pPr>
                      <a:r>
                        <a:rPr lang="en-GB" sz="1000">
                          <a:effectLst/>
                        </a:rPr>
                        <a:t>National trends and the changing character of politics (e.g. public policies).</a:t>
                      </a:r>
                      <a:endParaRPr lang="en-GB">
                        <a:effectLst/>
                      </a:endParaRPr>
                    </a:p>
                  </a:txBody>
                  <a:tcPr marL="142875" marR="95250" marT="95250" marB="85725" anchor="ctr"/>
                </a:tc>
                <a:tc>
                  <a:txBody>
                    <a:bodyPr/>
                    <a:lstStyle/>
                    <a:p>
                      <a:pPr>
                        <a:spcAft>
                          <a:spcPts val="0"/>
                        </a:spcAft>
                      </a:pPr>
                      <a:r>
                        <a:rPr lang="en-GB" sz="1000">
                          <a:effectLst/>
                        </a:rPr>
                        <a:t>The NHS budget continues to be squeezed and this is compounded by people living longer with more complex chronic illnesses. </a:t>
                      </a:r>
                      <a:endParaRPr lang="en-GB">
                        <a:effectLst/>
                      </a:endParaRPr>
                    </a:p>
                  </a:txBody>
                  <a:tcPr marL="95250" marR="142875" marT="95250" marB="85725"/>
                </a:tc>
                <a:extLst>
                  <a:ext uri="{0D108BD9-81ED-4DB2-BD59-A6C34878D82A}">
                    <a16:rowId xmlns:a16="http://schemas.microsoft.com/office/drawing/2014/main" val="283308658"/>
                  </a:ext>
                </a:extLst>
              </a:tr>
              <a:tr h="804440">
                <a:tc>
                  <a:txBody>
                    <a:bodyPr/>
                    <a:lstStyle/>
                    <a:p>
                      <a:pPr>
                        <a:spcAft>
                          <a:spcPts val="0"/>
                        </a:spcAft>
                      </a:pPr>
                      <a:r>
                        <a:rPr lang="en-GB" sz="1000">
                          <a:effectLst/>
                        </a:rPr>
                        <a:t>The nature of public problems and local influences (e.g. the role of local communities).</a:t>
                      </a:r>
                      <a:endParaRPr lang="en-GB">
                        <a:effectLst/>
                      </a:endParaRPr>
                    </a:p>
                  </a:txBody>
                  <a:tcPr marL="142875" marR="95250" marT="95250" marB="85725" anchor="ctr"/>
                </a:tc>
                <a:tc>
                  <a:txBody>
                    <a:bodyPr/>
                    <a:lstStyle/>
                    <a:p>
                      <a:pPr>
                        <a:spcAft>
                          <a:spcPts val="0"/>
                        </a:spcAft>
                      </a:pPr>
                      <a:r>
                        <a:rPr lang="en-GB" sz="1000">
                          <a:effectLst/>
                        </a:rPr>
                        <a:t>Local expansion and increased house building puts pressure on existing medical services as more people move into an area.</a:t>
                      </a:r>
                      <a:endParaRPr lang="en-GB">
                        <a:effectLst/>
                      </a:endParaRPr>
                    </a:p>
                  </a:txBody>
                  <a:tcPr marL="95250" marR="142875" marT="95250" marB="85725"/>
                </a:tc>
                <a:extLst>
                  <a:ext uri="{0D108BD9-81ED-4DB2-BD59-A6C34878D82A}">
                    <a16:rowId xmlns:a16="http://schemas.microsoft.com/office/drawing/2014/main" val="202499798"/>
                  </a:ext>
                </a:extLst>
              </a:tr>
              <a:tr h="1056816">
                <a:tc>
                  <a:txBody>
                    <a:bodyPr/>
                    <a:lstStyle/>
                    <a:p>
                      <a:pPr>
                        <a:spcAft>
                          <a:spcPts val="0"/>
                        </a:spcAft>
                      </a:pPr>
                      <a:r>
                        <a:rPr lang="en-GB" sz="1000">
                          <a:effectLst/>
                        </a:rPr>
                        <a:t>Organisational complexity and internal influences (e.g. the culture of the organisation).</a:t>
                      </a:r>
                      <a:endParaRPr lang="en-GB">
                        <a:effectLst/>
                      </a:endParaRPr>
                    </a:p>
                  </a:txBody>
                  <a:tcPr marL="142875" marR="95250" marT="95250" marB="85725" anchor="ctr"/>
                </a:tc>
                <a:tc>
                  <a:txBody>
                    <a:bodyPr/>
                    <a:lstStyle/>
                    <a:p>
                      <a:pPr>
                        <a:spcAft>
                          <a:spcPts val="0"/>
                        </a:spcAft>
                      </a:pPr>
                      <a:r>
                        <a:rPr lang="en-GB" sz="1000">
                          <a:effectLst/>
                        </a:rPr>
                        <a:t>The NHS has many layers of management and is accountable to a variety of different bodies. This makes it difficult to reach consensus on a number of issues and leads to unequal levels of care in different parts of the UK. </a:t>
                      </a:r>
                      <a:endParaRPr lang="en-GB">
                        <a:effectLst/>
                      </a:endParaRPr>
                    </a:p>
                  </a:txBody>
                  <a:tcPr marL="95250" marR="142875" marT="95250" marB="85725"/>
                </a:tc>
                <a:extLst>
                  <a:ext uri="{0D108BD9-81ED-4DB2-BD59-A6C34878D82A}">
                    <a16:rowId xmlns:a16="http://schemas.microsoft.com/office/drawing/2014/main" val="1576455150"/>
                  </a:ext>
                </a:extLst>
              </a:tr>
            </a:tbl>
          </a:graphicData>
        </a:graphic>
      </p:graphicFrame>
      <p:sp>
        <p:nvSpPr>
          <p:cNvPr id="6" name="TextBox 5">
            <a:extLst>
              <a:ext uri="{FF2B5EF4-FFF2-40B4-BE49-F238E27FC236}">
                <a16:creationId xmlns:a16="http://schemas.microsoft.com/office/drawing/2014/main" id="{7DAB8201-9403-47B6-B145-23690D9D564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949215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21BCE-1BEF-4971-B4E6-62394AEB0B45}"/>
              </a:ext>
            </a:extLst>
          </p:cNvPr>
          <p:cNvSpPr>
            <a:spLocks noGrp="1"/>
          </p:cNvSpPr>
          <p:nvPr>
            <p:ph type="title"/>
          </p:nvPr>
        </p:nvSpPr>
        <p:spPr/>
        <p:txBody>
          <a:bodyPr/>
          <a:lstStyle/>
          <a:p>
            <a:r>
              <a:rPr lang="en-GB"/>
              <a:t>Complexity Leadership</a:t>
            </a:r>
          </a:p>
        </p:txBody>
      </p:sp>
      <p:sp>
        <p:nvSpPr>
          <p:cNvPr id="3" name="Content Placeholder 2">
            <a:extLst>
              <a:ext uri="{FF2B5EF4-FFF2-40B4-BE49-F238E27FC236}">
                <a16:creationId xmlns:a16="http://schemas.microsoft.com/office/drawing/2014/main" id="{2CE1FDC6-3825-4381-98A6-0B63C1398FD3}"/>
              </a:ext>
            </a:extLst>
          </p:cNvPr>
          <p:cNvSpPr>
            <a:spLocks noGrp="1"/>
          </p:cNvSpPr>
          <p:nvPr>
            <p:ph idx="1"/>
          </p:nvPr>
        </p:nvSpPr>
        <p:spPr/>
        <p:txBody>
          <a:bodyPr vert="horz" lIns="91440" tIns="45720" rIns="91440" bIns="45720" rtlCol="0" anchor="t">
            <a:normAutofit lnSpcReduction="10000"/>
          </a:bodyPr>
          <a:lstStyle/>
          <a:p>
            <a:pPr>
              <a:buNone/>
            </a:pPr>
            <a:r>
              <a:rPr lang="en-GB">
                <a:ea typeface="+mn-lt"/>
                <a:cs typeface="+mn-lt"/>
              </a:rPr>
              <a:t>According to the perspective of complexity leadership theory: </a:t>
            </a:r>
            <a:endParaRPr lang="en-US"/>
          </a:p>
          <a:p>
            <a:pPr lvl="1">
              <a:buNone/>
            </a:pPr>
            <a:r>
              <a:rPr lang="en-GB">
                <a:ea typeface="+mn-lt"/>
                <a:cs typeface="+mn-lt"/>
              </a:rPr>
              <a:t>   </a:t>
            </a:r>
            <a:r>
              <a:rPr lang="en-GB" i="1">
                <a:ea typeface="+mn-lt"/>
                <a:cs typeface="+mn-lt"/>
              </a:rPr>
              <a:t>Leadership is not merely the influential act of an individual or individuals, as well as not only as position and authority, but ... [rather] is embedded in a complex interplay of numerous interacting forces from which a collective impetus for action and change may emerge in ways that produce new patterns of </a:t>
            </a:r>
            <a:r>
              <a:rPr lang="en-GB" i="1" err="1">
                <a:ea typeface="+mn-lt"/>
                <a:cs typeface="+mn-lt"/>
              </a:rPr>
              <a:t>behavior</a:t>
            </a:r>
            <a:r>
              <a:rPr lang="en-GB" i="1">
                <a:ea typeface="+mn-lt"/>
                <a:cs typeface="+mn-lt"/>
              </a:rPr>
              <a:t> or new modes of operating. </a:t>
            </a:r>
            <a:endParaRPr lang="en-GB" i="1"/>
          </a:p>
          <a:p>
            <a:pPr marL="0" indent="0">
              <a:buNone/>
            </a:pPr>
            <a:r>
              <a:rPr lang="en-GB">
                <a:ea typeface="+mn-lt"/>
                <a:cs typeface="+mn-lt"/>
              </a:rPr>
              <a:t>(Uhl-Bien, Marion and McKelvey, 2007, p. 299) </a:t>
            </a:r>
          </a:p>
          <a:p>
            <a:pPr marL="0" indent="0">
              <a:buNone/>
            </a:pPr>
            <a:endParaRPr lang="en-GB"/>
          </a:p>
          <a:p>
            <a:pPr marL="0" indent="0">
              <a:buNone/>
            </a:pPr>
            <a:r>
              <a:rPr lang="en-GB"/>
              <a:t>How does this compare to your definitions of leadership?</a:t>
            </a:r>
          </a:p>
        </p:txBody>
      </p:sp>
    </p:spTree>
    <p:extLst>
      <p:ext uri="{BB962C8B-B14F-4D97-AF65-F5344CB8AC3E}">
        <p14:creationId xmlns:p14="http://schemas.microsoft.com/office/powerpoint/2010/main" val="1247424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cene, harbor, colorful, lined&#10;&#10;Description automatically generated">
            <a:extLst>
              <a:ext uri="{FF2B5EF4-FFF2-40B4-BE49-F238E27FC236}">
                <a16:creationId xmlns:a16="http://schemas.microsoft.com/office/drawing/2014/main" id="{AC5D366E-1783-4A7A-B12D-11044D338B0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390" r="14610"/>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35431-BBF5-4996-A263-446EC7E0A3AC}"/>
              </a:ext>
            </a:extLst>
          </p:cNvPr>
          <p:cNvSpPr>
            <a:spLocks noGrp="1"/>
          </p:cNvSpPr>
          <p:nvPr>
            <p:ph type="title"/>
          </p:nvPr>
        </p:nvSpPr>
        <p:spPr>
          <a:xfrm>
            <a:off x="371094" y="1161288"/>
            <a:ext cx="5885780" cy="1124712"/>
          </a:xfrm>
        </p:spPr>
        <p:txBody>
          <a:bodyPr anchor="b">
            <a:normAutofit/>
          </a:bodyPr>
          <a:lstStyle/>
          <a:p>
            <a:r>
              <a:rPr lang="en-GB" sz="2800"/>
              <a:t>Leadership for Societal Change</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78061A-7EE7-4AA0-B190-135A422D1DDB}"/>
              </a:ext>
            </a:extLst>
          </p:cNvPr>
          <p:cNvSpPr>
            <a:spLocks noGrp="1"/>
          </p:cNvSpPr>
          <p:nvPr>
            <p:ph idx="1"/>
          </p:nvPr>
        </p:nvSpPr>
        <p:spPr>
          <a:xfrm>
            <a:off x="371094" y="2718054"/>
            <a:ext cx="5239996" cy="3207258"/>
          </a:xfrm>
        </p:spPr>
        <p:txBody>
          <a:bodyPr vert="horz" lIns="91440" tIns="45720" rIns="91440" bIns="45720" rtlCol="0" anchor="t">
            <a:normAutofit/>
          </a:bodyPr>
          <a:lstStyle/>
          <a:p>
            <a:pPr marL="0" indent="0">
              <a:lnSpc>
                <a:spcPct val="100000"/>
              </a:lnSpc>
              <a:buNone/>
            </a:pPr>
            <a:r>
              <a:rPr lang="en-GB" sz="1800">
                <a:ea typeface="+mn-lt"/>
                <a:cs typeface="+mn-lt"/>
              </a:rPr>
              <a:t>If you think about the issue of plastic waste choking our oceans, lakes and rivers and piling up on land, you will realise that leadership to save the planet and stop/reduce plastic pollution is not a matter for one leader or positions of authority. Rather, it is about numerous interacting forces (e.g. changing our habits, government enforcing environment-friendly decisions, key stakeholders taking action, etc.) that can generate action and produce new patterns of behaviour. </a:t>
            </a:r>
            <a:endParaRPr lang="en-US" sz="1800"/>
          </a:p>
        </p:txBody>
      </p:sp>
      <p:sp>
        <p:nvSpPr>
          <p:cNvPr id="5" name="TextBox 4">
            <a:extLst>
              <a:ext uri="{FF2B5EF4-FFF2-40B4-BE49-F238E27FC236}">
                <a16:creationId xmlns:a16="http://schemas.microsoft.com/office/drawing/2014/main" id="{5350904A-BA94-478A-94A2-04A3D688E11B}"/>
              </a:ext>
            </a:extLst>
          </p:cNvPr>
          <p:cNvSpPr txBox="1"/>
          <p:nvPr/>
        </p:nvSpPr>
        <p:spPr>
          <a:xfrm>
            <a:off x="9682980" y="6657945"/>
            <a:ext cx="250902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659336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3E03-1243-4C64-B955-AF5B9E9BAF8B}"/>
              </a:ext>
            </a:extLst>
          </p:cNvPr>
          <p:cNvSpPr>
            <a:spLocks noGrp="1"/>
          </p:cNvSpPr>
          <p:nvPr>
            <p:ph type="title"/>
          </p:nvPr>
        </p:nvSpPr>
        <p:spPr/>
        <p:txBody>
          <a:bodyPr>
            <a:normAutofit fontScale="90000"/>
          </a:bodyPr>
          <a:lstStyle/>
          <a:p>
            <a:r>
              <a:rPr lang="en-GB"/>
              <a:t>Characteristics of Complexity Leadership</a:t>
            </a:r>
          </a:p>
        </p:txBody>
      </p:sp>
      <p:sp>
        <p:nvSpPr>
          <p:cNvPr id="3" name="Content Placeholder 2">
            <a:extLst>
              <a:ext uri="{FF2B5EF4-FFF2-40B4-BE49-F238E27FC236}">
                <a16:creationId xmlns:a16="http://schemas.microsoft.com/office/drawing/2014/main" id="{17B86C09-31B0-4AF7-98A0-AC3E20B38029}"/>
              </a:ext>
            </a:extLst>
          </p:cNvPr>
          <p:cNvSpPr>
            <a:spLocks noGrp="1"/>
          </p:cNvSpPr>
          <p:nvPr>
            <p:ph idx="1"/>
          </p:nvPr>
        </p:nvSpPr>
        <p:spPr/>
        <p:txBody>
          <a:bodyPr vert="horz" lIns="91440" tIns="45720" rIns="91440" bIns="45720" rtlCol="0" anchor="t">
            <a:normAutofit/>
          </a:bodyPr>
          <a:lstStyle/>
          <a:p>
            <a:r>
              <a:rPr lang="en-GB"/>
              <a:t>Fosters </a:t>
            </a:r>
            <a:r>
              <a:rPr lang="en-GB">
                <a:ea typeface="+mn-lt"/>
                <a:cs typeface="+mn-lt"/>
              </a:rPr>
              <a:t>organisational and societal creativity, learning and adaptability</a:t>
            </a:r>
          </a:p>
          <a:p>
            <a:r>
              <a:rPr lang="en-GB">
                <a:ea typeface="+mn-lt"/>
                <a:cs typeface="+mn-lt"/>
              </a:rPr>
              <a:t>Recognises several types of leadership may coexist</a:t>
            </a:r>
          </a:p>
          <a:p>
            <a:r>
              <a:rPr lang="en-GB"/>
              <a:t>Identifies knowledge as the core commodity for competitive advantage and organisational survival. </a:t>
            </a:r>
          </a:p>
        </p:txBody>
      </p:sp>
    </p:spTree>
    <p:extLst>
      <p:ext uri="{BB962C8B-B14F-4D97-AF65-F5344CB8AC3E}">
        <p14:creationId xmlns:p14="http://schemas.microsoft.com/office/powerpoint/2010/main" val="3800281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27E1B-0DFE-42F5-BE41-2049F3C6EB25}"/>
              </a:ext>
            </a:extLst>
          </p:cNvPr>
          <p:cNvSpPr>
            <a:spLocks noGrp="1"/>
          </p:cNvSpPr>
          <p:nvPr>
            <p:ph type="title"/>
          </p:nvPr>
        </p:nvSpPr>
        <p:spPr>
          <a:xfrm>
            <a:off x="841248" y="334644"/>
            <a:ext cx="10509504" cy="1076914"/>
          </a:xfrm>
        </p:spPr>
        <p:txBody>
          <a:bodyPr anchor="ctr">
            <a:normAutofit/>
          </a:bodyPr>
          <a:lstStyle/>
          <a:p>
            <a:r>
              <a:rPr lang="en-GB"/>
              <a:t>Exploring Complexity Leadership</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976550D-1576-42CE-88FA-DACA3454D589}"/>
              </a:ext>
            </a:extLst>
          </p:cNvPr>
          <p:cNvGraphicFramePr>
            <a:graphicFrameLocks noGrp="1"/>
          </p:cNvGraphicFramePr>
          <p:nvPr>
            <p:ph idx="1"/>
            <p:extLst>
              <p:ext uri="{D42A27DB-BD31-4B8C-83A1-F6EECF244321}">
                <p14:modId xmlns:p14="http://schemas.microsoft.com/office/powerpoint/2010/main" val="228439124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26912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DEE45-2286-431A-B5C7-049B95B30D9C}"/>
              </a:ext>
            </a:extLst>
          </p:cNvPr>
          <p:cNvSpPr>
            <a:spLocks noGrp="1"/>
          </p:cNvSpPr>
          <p:nvPr>
            <p:ph type="title"/>
          </p:nvPr>
        </p:nvSpPr>
        <p:spPr/>
        <p:txBody>
          <a:bodyPr/>
          <a:lstStyle/>
          <a:p>
            <a:r>
              <a:rPr lang="en-GB"/>
              <a:t>Adaptive Leadership </a:t>
            </a:r>
          </a:p>
        </p:txBody>
      </p:sp>
      <p:sp>
        <p:nvSpPr>
          <p:cNvPr id="3" name="Content Placeholder 2">
            <a:extLst>
              <a:ext uri="{FF2B5EF4-FFF2-40B4-BE49-F238E27FC236}">
                <a16:creationId xmlns:a16="http://schemas.microsoft.com/office/drawing/2014/main" id="{508E87A8-C0F3-43B7-8537-C1B2DD0641C7}"/>
              </a:ext>
            </a:extLst>
          </p:cNvPr>
          <p:cNvSpPr>
            <a:spLocks noGrp="1"/>
          </p:cNvSpPr>
          <p:nvPr>
            <p:ph idx="1"/>
          </p:nvPr>
        </p:nvSpPr>
        <p:spPr/>
        <p:txBody>
          <a:bodyPr vert="horz" lIns="91440" tIns="45720" rIns="91440" bIns="45720" rtlCol="0" anchor="t">
            <a:normAutofit/>
          </a:bodyPr>
          <a:lstStyle/>
          <a:p>
            <a:r>
              <a:rPr lang="en-GB">
                <a:ea typeface="+mn-lt"/>
                <a:cs typeface="+mn-lt"/>
              </a:rPr>
              <a:t>Leadership is a practice, not an inherent characteristic</a:t>
            </a:r>
            <a:endParaRPr lang="en-GB"/>
          </a:p>
          <a:p>
            <a:r>
              <a:rPr lang="en-GB">
                <a:ea typeface="+mn-lt"/>
                <a:cs typeface="+mn-lt"/>
              </a:rPr>
              <a:t>Power is dispersed and leadership must therefore be a cooperative activity</a:t>
            </a:r>
            <a:endParaRPr lang="en-GB"/>
          </a:p>
          <a:p>
            <a:r>
              <a:rPr lang="en-GB">
                <a:ea typeface="+mn-lt"/>
                <a:cs typeface="+mn-lt"/>
              </a:rPr>
              <a:t>Leadership is about addressing problems that lack known solutions</a:t>
            </a:r>
            <a:endParaRPr lang="en-GB"/>
          </a:p>
          <a:p>
            <a:r>
              <a:rPr lang="en-GB">
                <a:ea typeface="+mn-lt"/>
                <a:cs typeface="+mn-lt"/>
              </a:rPr>
              <a:t>Organisations often need to face uncomfortable realities to progress.</a:t>
            </a:r>
            <a:endParaRPr lang="en-GB"/>
          </a:p>
        </p:txBody>
      </p:sp>
      <p:sp>
        <p:nvSpPr>
          <p:cNvPr id="4" name="TextBox 3">
            <a:extLst>
              <a:ext uri="{FF2B5EF4-FFF2-40B4-BE49-F238E27FC236}">
                <a16:creationId xmlns:a16="http://schemas.microsoft.com/office/drawing/2014/main" id="{40D0B0E6-F7B6-41EF-ACE1-9AFACCADC71B}"/>
              </a:ext>
            </a:extLst>
          </p:cNvPr>
          <p:cNvSpPr txBox="1"/>
          <p:nvPr/>
        </p:nvSpPr>
        <p:spPr>
          <a:xfrm>
            <a:off x="775855" y="5809671"/>
            <a:ext cx="105479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B2B2B"/>
                </a:solidFill>
                <a:latin typeface="Helvetica Neue Roman"/>
              </a:rPr>
              <a:t>Heifetz, R. A., Grashow, A., &amp; Linsky, M. (2009). </a:t>
            </a:r>
            <a:r>
              <a:rPr lang="en-US" i="1">
                <a:solidFill>
                  <a:srgbClr val="2B2B2B"/>
                </a:solidFill>
                <a:latin typeface="Helvetica Neue Roman"/>
              </a:rPr>
              <a:t>The practice of adaptive leadership: Tools and tactics for changing your organization and the world</a:t>
            </a:r>
            <a:r>
              <a:rPr lang="en-US">
                <a:solidFill>
                  <a:srgbClr val="2B2B2B"/>
                </a:solidFill>
                <a:latin typeface="Helvetica Neue Roman"/>
              </a:rPr>
              <a:t>. Harvard Business Press.</a:t>
            </a:r>
            <a:endParaRPr lang="en-US"/>
          </a:p>
        </p:txBody>
      </p:sp>
    </p:spTree>
    <p:extLst>
      <p:ext uri="{BB962C8B-B14F-4D97-AF65-F5344CB8AC3E}">
        <p14:creationId xmlns:p14="http://schemas.microsoft.com/office/powerpoint/2010/main" val="300597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8388A-73D6-4E81-B620-27FBD49C0F8C}"/>
              </a:ext>
            </a:extLst>
          </p:cNvPr>
          <p:cNvSpPr>
            <a:spLocks noGrp="1"/>
          </p:cNvSpPr>
          <p:nvPr>
            <p:ph type="title"/>
          </p:nvPr>
        </p:nvSpPr>
        <p:spPr/>
        <p:txBody>
          <a:bodyPr/>
          <a:lstStyle/>
          <a:p>
            <a:r>
              <a:rPr lang="en-GB" b="0">
                <a:ea typeface="+mj-lt"/>
                <a:cs typeface="+mj-lt"/>
              </a:rPr>
              <a:t>Technical skill vs leadership capability </a:t>
            </a:r>
            <a:endParaRPr lang="en-US">
              <a:ea typeface="+mj-lt"/>
              <a:cs typeface="+mj-lt"/>
            </a:endParaRPr>
          </a:p>
        </p:txBody>
      </p:sp>
      <p:sp>
        <p:nvSpPr>
          <p:cNvPr id="3" name="Content Placeholder 2">
            <a:extLst>
              <a:ext uri="{FF2B5EF4-FFF2-40B4-BE49-F238E27FC236}">
                <a16:creationId xmlns:a16="http://schemas.microsoft.com/office/drawing/2014/main" id="{011E3827-8167-4720-800B-7B1EC7D1917F}"/>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b="1" i="1">
                <a:ea typeface="+mn-lt"/>
                <a:cs typeface="+mn-lt"/>
              </a:rPr>
              <a:t>1. Technical </a:t>
            </a:r>
            <a:r>
              <a:rPr lang="en-GB" b="1">
                <a:ea typeface="+mn-lt"/>
                <a:cs typeface="+mn-lt"/>
              </a:rPr>
              <a:t>:</a:t>
            </a:r>
            <a:r>
              <a:rPr lang="en-GB" b="1" i="1">
                <a:ea typeface="+mn-lt"/>
                <a:cs typeface="+mn-lt"/>
              </a:rPr>
              <a:t> </a:t>
            </a:r>
            <a:r>
              <a:rPr lang="en-GB">
                <a:ea typeface="+mn-lt"/>
                <a:cs typeface="+mn-lt"/>
              </a:rPr>
              <a:t>Problems that are clearly defined with known solutions that can be implemented through existing organizational procedures</a:t>
            </a:r>
            <a:br>
              <a:rPr lang="en-GB">
                <a:ea typeface="+mn-lt"/>
                <a:cs typeface="+mn-lt"/>
              </a:rPr>
            </a:br>
            <a:r>
              <a:rPr lang="en-GB">
                <a:ea typeface="+mn-lt"/>
                <a:cs typeface="+mn-lt"/>
              </a:rPr>
              <a:t> </a:t>
            </a:r>
            <a:r>
              <a:rPr lang="en-GB" b="1" i="1">
                <a:ea typeface="+mn-lt"/>
                <a:cs typeface="+mn-lt"/>
              </a:rPr>
              <a:t>Example: </a:t>
            </a:r>
            <a:r>
              <a:rPr lang="en-GB">
                <a:ea typeface="+mn-lt"/>
                <a:cs typeface="+mn-lt"/>
              </a:rPr>
              <a:t>Issues with newly adopted software at accounting firm. Manager has authority to address the problem, contact the software company, and have program modified to meet accountants’ needs.</a:t>
            </a:r>
            <a:endParaRPr lang="en-GB"/>
          </a:p>
          <a:p>
            <a:pPr>
              <a:buNone/>
            </a:pPr>
            <a:r>
              <a:rPr lang="en-GB" b="1" i="1">
                <a:ea typeface="+mn-lt"/>
                <a:cs typeface="+mn-lt"/>
              </a:rPr>
              <a:t>2. Technical and Adaptive</a:t>
            </a:r>
            <a:r>
              <a:rPr lang="en-GB" b="1">
                <a:ea typeface="+mn-lt"/>
                <a:cs typeface="+mn-lt"/>
              </a:rPr>
              <a:t>:</a:t>
            </a:r>
            <a:r>
              <a:rPr lang="en-GB" b="1" i="1">
                <a:ea typeface="+mn-lt"/>
                <a:cs typeface="+mn-lt"/>
              </a:rPr>
              <a:t> </a:t>
            </a:r>
            <a:r>
              <a:rPr lang="en-GB">
                <a:ea typeface="+mn-lt"/>
                <a:cs typeface="+mn-lt"/>
              </a:rPr>
              <a:t>Challenges are clearly defined but do not have straightforward solutions. Leader and followers both tackle problem. </a:t>
            </a:r>
          </a:p>
          <a:p>
            <a:pPr>
              <a:buNone/>
            </a:pPr>
            <a:r>
              <a:rPr lang="en-GB" b="1" i="1">
                <a:ea typeface="+mn-lt"/>
                <a:cs typeface="+mn-lt"/>
              </a:rPr>
              <a:t>Example:</a:t>
            </a:r>
            <a:r>
              <a:rPr lang="en-GB" b="1">
                <a:ea typeface="+mn-lt"/>
                <a:cs typeface="+mn-lt"/>
              </a:rPr>
              <a:t> </a:t>
            </a:r>
            <a:r>
              <a:rPr lang="en-GB">
                <a:ea typeface="+mn-lt"/>
                <a:cs typeface="+mn-lt"/>
              </a:rPr>
              <a:t>Hospital wants to change from traditional approach to care to a patient-</a:t>
            </a:r>
            <a:r>
              <a:rPr lang="en-GB" err="1">
                <a:ea typeface="+mn-lt"/>
                <a:cs typeface="+mn-lt"/>
              </a:rPr>
              <a:t>centered</a:t>
            </a:r>
            <a:r>
              <a:rPr lang="en-GB">
                <a:ea typeface="+mn-lt"/>
                <a:cs typeface="+mn-lt"/>
              </a:rPr>
              <a:t> culture. Administration can offer training on how to involve patients in their own care. Medical staff , patients, and families need to accept the change and learn how to implement it.</a:t>
            </a:r>
            <a:endParaRPr lang="en-GB"/>
          </a:p>
          <a:p>
            <a:pPr>
              <a:buNone/>
            </a:pPr>
            <a:r>
              <a:rPr lang="en-GB" b="1" i="1">
                <a:ea typeface="+mn-lt"/>
                <a:cs typeface="+mn-lt"/>
              </a:rPr>
              <a:t>3. Adaptive</a:t>
            </a:r>
            <a:r>
              <a:rPr lang="en-GB" b="1">
                <a:ea typeface="+mn-lt"/>
                <a:cs typeface="+mn-lt"/>
              </a:rPr>
              <a:t>:</a:t>
            </a:r>
            <a:r>
              <a:rPr lang="en-GB" b="1" i="1">
                <a:ea typeface="+mn-lt"/>
                <a:cs typeface="+mn-lt"/>
              </a:rPr>
              <a:t> </a:t>
            </a:r>
            <a:r>
              <a:rPr lang="en-GB" i="1">
                <a:ea typeface="+mn-lt"/>
                <a:cs typeface="+mn-lt"/>
              </a:rPr>
              <a:t>Problems that are not clear- cut or easy to identify.</a:t>
            </a:r>
            <a:endParaRPr lang="en-GB">
              <a:ea typeface="+mn-lt"/>
              <a:cs typeface="+mn-lt"/>
            </a:endParaRPr>
          </a:p>
          <a:p>
            <a:pPr>
              <a:buNone/>
            </a:pPr>
            <a:r>
              <a:rPr lang="en-GB" b="1" i="1">
                <a:ea typeface="+mn-lt"/>
                <a:cs typeface="+mn-lt"/>
              </a:rPr>
              <a:t>Can you think of an example of something that might be an adaptive problem? </a:t>
            </a:r>
            <a:endParaRPr lang="en-GB">
              <a:ea typeface="+mn-lt"/>
              <a:cs typeface="+mn-lt"/>
            </a:endParaRPr>
          </a:p>
          <a:p>
            <a:pPr algn="r">
              <a:buNone/>
            </a:pPr>
            <a:r>
              <a:rPr lang="en-GB" i="1">
                <a:ea typeface="+mn-lt"/>
                <a:cs typeface="+mn-lt"/>
              </a:rPr>
              <a:t>(Northouse, 2018)</a:t>
            </a:r>
          </a:p>
        </p:txBody>
      </p:sp>
    </p:spTree>
    <p:extLst>
      <p:ext uri="{BB962C8B-B14F-4D97-AF65-F5344CB8AC3E}">
        <p14:creationId xmlns:p14="http://schemas.microsoft.com/office/powerpoint/2010/main" val="3776994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DF4FF-BDE5-4FF5-8B37-AE656A0344C2}"/>
              </a:ext>
            </a:extLst>
          </p:cNvPr>
          <p:cNvSpPr>
            <a:spLocks noGrp="1"/>
          </p:cNvSpPr>
          <p:nvPr>
            <p:ph type="title"/>
          </p:nvPr>
        </p:nvSpPr>
        <p:spPr>
          <a:xfrm>
            <a:off x="659234" y="957447"/>
            <a:ext cx="3383280" cy="4943105"/>
          </a:xfrm>
        </p:spPr>
        <p:txBody>
          <a:bodyPr anchor="ctr">
            <a:normAutofit/>
          </a:bodyPr>
          <a:lstStyle/>
          <a:p>
            <a:r>
              <a:rPr lang="en-GB"/>
              <a:t>Principles for leading adaptive work </a:t>
            </a:r>
            <a:endParaRPr lang="en-US"/>
          </a:p>
        </p:txBody>
      </p:sp>
      <p:sp>
        <p:nvSpPr>
          <p:cNvPr id="32" name="Rectangle 35">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5" name="Content Placeholder 27">
            <a:extLst>
              <a:ext uri="{FF2B5EF4-FFF2-40B4-BE49-F238E27FC236}">
                <a16:creationId xmlns:a16="http://schemas.microsoft.com/office/drawing/2014/main" id="{F75D501E-2930-4221-A312-CD1DB5A71E89}"/>
              </a:ext>
            </a:extLst>
          </p:cNvPr>
          <p:cNvGraphicFramePr>
            <a:graphicFrameLocks noGrp="1"/>
          </p:cNvGraphicFramePr>
          <p:nvPr>
            <p:ph idx="1"/>
            <p:extLst>
              <p:ext uri="{D42A27DB-BD31-4B8C-83A1-F6EECF244321}">
                <p14:modId xmlns:p14="http://schemas.microsoft.com/office/powerpoint/2010/main" val="3036165241"/>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9" name="TextBox 68">
            <a:extLst>
              <a:ext uri="{FF2B5EF4-FFF2-40B4-BE49-F238E27FC236}">
                <a16:creationId xmlns:a16="http://schemas.microsoft.com/office/drawing/2014/main" id="{C3C4B0A4-1E3C-4DDF-83CF-8B8B2CCCFA1B}"/>
              </a:ext>
            </a:extLst>
          </p:cNvPr>
          <p:cNvSpPr txBox="1"/>
          <p:nvPr/>
        </p:nvSpPr>
        <p:spPr>
          <a:xfrm>
            <a:off x="825987" y="6331039"/>
            <a:ext cx="1054792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2B2B2B"/>
                </a:solidFill>
                <a:latin typeface="Helvetica Neue Roman"/>
              </a:rPr>
              <a:t>Heifetz, R. A., Grashow, A., &amp; Linsky, M. (2009). </a:t>
            </a:r>
            <a:r>
              <a:rPr lang="en-US" sz="1200" i="1">
                <a:solidFill>
                  <a:srgbClr val="2B2B2B"/>
                </a:solidFill>
                <a:latin typeface="Helvetica Neue Roman"/>
              </a:rPr>
              <a:t>The practice of adaptive leadership: Tools and tactics for changing your organization and the world</a:t>
            </a:r>
            <a:r>
              <a:rPr lang="en-US" sz="1200">
                <a:solidFill>
                  <a:srgbClr val="2B2B2B"/>
                </a:solidFill>
                <a:latin typeface="Helvetica Neue Roman"/>
              </a:rPr>
              <a:t>. Harvard Business Press.</a:t>
            </a:r>
            <a:endParaRPr lang="en-US" sz="1200"/>
          </a:p>
        </p:txBody>
      </p:sp>
    </p:spTree>
    <p:extLst>
      <p:ext uri="{BB962C8B-B14F-4D97-AF65-F5344CB8AC3E}">
        <p14:creationId xmlns:p14="http://schemas.microsoft.com/office/powerpoint/2010/main" val="612930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Glasses on top of a book">
            <a:extLst>
              <a:ext uri="{FF2B5EF4-FFF2-40B4-BE49-F238E27FC236}">
                <a16:creationId xmlns:a16="http://schemas.microsoft.com/office/drawing/2014/main" id="{1EDCCF7D-C932-4A6D-AA01-CFBF245CC92C}"/>
              </a:ext>
            </a:extLst>
          </p:cNvPr>
          <p:cNvPicPr>
            <a:picLocks noChangeAspect="1"/>
          </p:cNvPicPr>
          <p:nvPr/>
        </p:nvPicPr>
        <p:blipFill rotWithShape="1">
          <a:blip r:embed="rId2"/>
          <a:srcRect r="16317" b="10"/>
          <a:stretch/>
        </p:blipFill>
        <p:spPr>
          <a:xfrm>
            <a:off x="20" y="10"/>
            <a:ext cx="8668492" cy="6857990"/>
          </a:xfrm>
          <a:prstGeom prst="rect">
            <a:avLst/>
          </a:prstGeom>
        </p:spPr>
      </p:pic>
      <p:sp>
        <p:nvSpPr>
          <p:cNvPr id="18" name="Rectangle 10">
            <a:extLst>
              <a:ext uri="{FF2B5EF4-FFF2-40B4-BE49-F238E27FC236}">
                <a16:creationId xmlns:a16="http://schemas.microsoft.com/office/drawing/2014/main" id="{4F981527-1C7E-4847-B180-945BFB1A8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06D674-DE11-453A-965D-B2B65F685282}"/>
              </a:ext>
            </a:extLst>
          </p:cNvPr>
          <p:cNvSpPr>
            <a:spLocks noGrp="1"/>
          </p:cNvSpPr>
          <p:nvPr>
            <p:ph type="title"/>
          </p:nvPr>
        </p:nvSpPr>
        <p:spPr>
          <a:xfrm>
            <a:off x="8370470" y="1161288"/>
            <a:ext cx="3438144" cy="1124712"/>
          </a:xfrm>
        </p:spPr>
        <p:txBody>
          <a:bodyPr anchor="b">
            <a:normAutofit/>
          </a:bodyPr>
          <a:lstStyle/>
          <a:p>
            <a:r>
              <a:rPr lang="en-GB" sz="2800"/>
              <a:t>Homework</a:t>
            </a:r>
          </a:p>
        </p:txBody>
      </p:sp>
      <p:sp>
        <p:nvSpPr>
          <p:cNvPr id="19"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01B9840-D5C9-4699-B959-ECEA90843600}"/>
              </a:ext>
            </a:extLst>
          </p:cNvPr>
          <p:cNvSpPr>
            <a:spLocks noGrp="1"/>
          </p:cNvSpPr>
          <p:nvPr>
            <p:ph idx="1"/>
          </p:nvPr>
        </p:nvSpPr>
        <p:spPr>
          <a:xfrm>
            <a:off x="8370470" y="2718054"/>
            <a:ext cx="3438906" cy="3207258"/>
          </a:xfrm>
        </p:spPr>
        <p:txBody>
          <a:bodyPr vert="horz" lIns="91440" tIns="45720" rIns="91440" bIns="45720" rtlCol="0" anchor="t">
            <a:normAutofit/>
          </a:bodyPr>
          <a:lstStyle/>
          <a:p>
            <a:pPr marL="0" indent="0">
              <a:buNone/>
            </a:pPr>
            <a:r>
              <a:rPr lang="en-GB" sz="1700">
                <a:ea typeface="+mn-lt"/>
                <a:cs typeface="+mn-lt"/>
              </a:rPr>
              <a:t>Identify a challenge within your own work or personal life. Which of the six principles of adaptive work could you apply to this situation? Write up to 150 words explaining how you could use one or more of these principles to respond to your own challenge in the Moodle forum.</a:t>
            </a:r>
            <a:endParaRPr lang="en-US" sz="1700"/>
          </a:p>
        </p:txBody>
      </p:sp>
    </p:spTree>
    <p:extLst>
      <p:ext uri="{BB962C8B-B14F-4D97-AF65-F5344CB8AC3E}">
        <p14:creationId xmlns:p14="http://schemas.microsoft.com/office/powerpoint/2010/main" val="1478145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6E0C01-52DE-4B6F-B08B-6C185C3E8431}"/>
              </a:ext>
            </a:extLst>
          </p:cNvPr>
          <p:cNvSpPr>
            <a:spLocks noGrp="1"/>
          </p:cNvSpPr>
          <p:nvPr>
            <p:ph idx="1"/>
          </p:nvPr>
        </p:nvSpPr>
        <p:spPr>
          <a:xfrm>
            <a:off x="729745" y="2256176"/>
            <a:ext cx="10168128" cy="3694176"/>
          </a:xfrm>
        </p:spPr>
        <p:txBody>
          <a:bodyPr vert="horz" lIns="91440" tIns="45720" rIns="91440" bIns="45720" rtlCol="0" anchor="t">
            <a:normAutofit fontScale="70000" lnSpcReduction="20000"/>
          </a:bodyPr>
          <a:lstStyle/>
          <a:p>
            <a:pPr marL="0" indent="0">
              <a:buNone/>
            </a:pPr>
            <a:r>
              <a:rPr lang="en-GB">
                <a:solidFill>
                  <a:srgbClr val="595959"/>
                </a:solidFill>
                <a:ea typeface="+mn-lt"/>
                <a:cs typeface="+mn-lt"/>
              </a:rPr>
              <a:t>Ansell, C. and Trondal, J., 2018. Governing turbulence: An organizational-institutional agenda. </a:t>
            </a:r>
            <a:r>
              <a:rPr lang="en-GB" i="1">
                <a:solidFill>
                  <a:srgbClr val="595959"/>
                </a:solidFill>
                <a:ea typeface="+mn-lt"/>
                <a:cs typeface="+mn-lt"/>
              </a:rPr>
              <a:t>Perspectives on Public Management and Governance</a:t>
            </a:r>
            <a:r>
              <a:rPr lang="en-GB">
                <a:solidFill>
                  <a:srgbClr val="595959"/>
                </a:solidFill>
                <a:ea typeface="+mn-lt"/>
                <a:cs typeface="+mn-lt"/>
              </a:rPr>
              <a:t>, </a:t>
            </a:r>
            <a:r>
              <a:rPr lang="en-GB" i="1">
                <a:solidFill>
                  <a:srgbClr val="595959"/>
                </a:solidFill>
                <a:ea typeface="+mn-lt"/>
                <a:cs typeface="+mn-lt"/>
              </a:rPr>
              <a:t>1</a:t>
            </a:r>
            <a:r>
              <a:rPr lang="en-GB">
                <a:solidFill>
                  <a:srgbClr val="595959"/>
                </a:solidFill>
                <a:ea typeface="+mn-lt"/>
                <a:cs typeface="+mn-lt"/>
              </a:rPr>
              <a:t>(1), pp.43-57. (Accessed 10th May 2021) </a:t>
            </a:r>
            <a:r>
              <a:rPr lang="en-GB">
                <a:solidFill>
                  <a:srgbClr val="595959"/>
                </a:solidFill>
                <a:ea typeface="+mn-lt"/>
                <a:cs typeface="+mn-lt"/>
                <a:hlinkClick r:id="rId2">
                  <a:extLst>
                    <a:ext uri="{A12FA001-AC4F-418D-AE19-62706E023703}">
                      <ahyp:hlinkClr xmlns:ahyp="http://schemas.microsoft.com/office/drawing/2018/hyperlinkcolor" val="tx"/>
                    </a:ext>
                  </a:extLst>
                </a:hlinkClick>
              </a:rPr>
              <a:t>Library Resource</a:t>
            </a:r>
          </a:p>
          <a:p>
            <a:pPr marL="0" indent="0">
              <a:buNone/>
            </a:pPr>
            <a:r>
              <a:rPr lang="en-GB">
                <a:solidFill>
                  <a:schemeClr val="tx1">
                    <a:lumMod val="65000"/>
                    <a:lumOff val="35000"/>
                  </a:schemeClr>
                </a:solidFill>
                <a:ea typeface="+mn-lt"/>
                <a:cs typeface="+mn-lt"/>
              </a:rPr>
              <a:t>ANZSOG (2017) </a:t>
            </a:r>
            <a:r>
              <a:rPr lang="en-GB" i="1">
                <a:solidFill>
                  <a:schemeClr val="tx1">
                    <a:lumMod val="65000"/>
                    <a:lumOff val="35000"/>
                  </a:schemeClr>
                </a:solidFill>
                <a:ea typeface="+mn-lt"/>
                <a:cs typeface="+mn-lt"/>
              </a:rPr>
              <a:t>What is Adaptive Leadership?</a:t>
            </a:r>
            <a:r>
              <a:rPr lang="en-GB">
                <a:solidFill>
                  <a:schemeClr val="tx1">
                    <a:lumMod val="65000"/>
                    <a:lumOff val="35000"/>
                  </a:schemeClr>
                </a:solidFill>
                <a:ea typeface="+mn-lt"/>
                <a:cs typeface="+mn-lt"/>
              </a:rPr>
              <a:t> Public admin explainer, Melbourne: ANZSOG [Online]. Available at </a:t>
            </a:r>
            <a:r>
              <a:rPr lang="en-GB">
                <a:solidFill>
                  <a:schemeClr val="tx1">
                    <a:lumMod val="65000"/>
                    <a:lumOff val="35000"/>
                  </a:schemeClr>
                </a:solidFill>
                <a:ea typeface="+mn-lt"/>
                <a:cs typeface="+mn-lt"/>
                <a:hlinkClick r:id="rId3">
                  <a:extLst>
                    <a:ext uri="{A12FA001-AC4F-418D-AE19-62706E023703}">
                      <ahyp:hlinkClr xmlns:ahyp="http://schemas.microsoft.com/office/drawing/2018/hyperlinkcolor" val="tx"/>
                    </a:ext>
                  </a:extLst>
                </a:hlinkClick>
              </a:rPr>
              <a:t>h</a:t>
            </a:r>
            <a:r>
              <a:rPr lang="en-GB">
                <a:ea typeface="+mn-lt"/>
                <a:cs typeface="+mn-lt"/>
                <a:hlinkClick r:id="rId3"/>
              </a:rPr>
              <a:t>ttps://www.anzsog.edu.au/ resource-library/ research/ what-is-adaptive-leadership</a:t>
            </a:r>
            <a:r>
              <a:rPr lang="en-GB">
                <a:solidFill>
                  <a:srgbClr val="595959"/>
                </a:solidFill>
                <a:ea typeface="+mn-lt"/>
                <a:cs typeface="+mn-lt"/>
              </a:rPr>
              <a:t>(Accessed 10th May 2021)</a:t>
            </a:r>
            <a:endParaRPr lang="en-GB"/>
          </a:p>
          <a:p>
            <a:pPr marL="0" indent="0">
              <a:buNone/>
            </a:pPr>
            <a:r>
              <a:rPr lang="en-US">
                <a:solidFill>
                  <a:srgbClr val="595959"/>
                </a:solidFill>
                <a:ea typeface="+mn-lt"/>
                <a:cs typeface="+mn-lt"/>
              </a:rPr>
              <a:t>Heifetz, R. A., </a:t>
            </a:r>
            <a:r>
              <a:rPr lang="en-US" err="1">
                <a:solidFill>
                  <a:srgbClr val="595959"/>
                </a:solidFill>
                <a:ea typeface="+mn-lt"/>
                <a:cs typeface="+mn-lt"/>
              </a:rPr>
              <a:t>Grashow</a:t>
            </a:r>
            <a:r>
              <a:rPr lang="en-US">
                <a:solidFill>
                  <a:srgbClr val="595959"/>
                </a:solidFill>
                <a:ea typeface="+mn-lt"/>
                <a:cs typeface="+mn-lt"/>
              </a:rPr>
              <a:t>, A., &amp; Linsky, M. (2009). </a:t>
            </a:r>
            <a:r>
              <a:rPr lang="en-US" i="1">
                <a:solidFill>
                  <a:srgbClr val="595959"/>
                </a:solidFill>
                <a:ea typeface="+mn-lt"/>
                <a:cs typeface="+mn-lt"/>
              </a:rPr>
              <a:t>The practice of adaptive leadership: Tools and tactics for changing your organization and the world</a:t>
            </a:r>
            <a:r>
              <a:rPr lang="en-US">
                <a:solidFill>
                  <a:srgbClr val="595959"/>
                </a:solidFill>
                <a:ea typeface="+mn-lt"/>
                <a:cs typeface="+mn-lt"/>
              </a:rPr>
              <a:t>. Harvard Business Press.</a:t>
            </a:r>
            <a:endParaRPr lang="en-GB">
              <a:solidFill>
                <a:srgbClr val="595959"/>
              </a:solidFill>
              <a:ea typeface="+mn-lt"/>
              <a:cs typeface="+mn-lt"/>
            </a:endParaRPr>
          </a:p>
          <a:p>
            <a:pPr marL="0" indent="0">
              <a:buNone/>
            </a:pPr>
            <a:r>
              <a:rPr lang="en-US">
                <a:solidFill>
                  <a:srgbClr val="595959"/>
                </a:solidFill>
                <a:ea typeface="+mn-lt"/>
                <a:cs typeface="+mn-lt"/>
              </a:rPr>
              <a:t>Northouse, P.G., 2016. </a:t>
            </a:r>
            <a:r>
              <a:rPr lang="en-US" i="1">
                <a:solidFill>
                  <a:srgbClr val="595959"/>
                </a:solidFill>
                <a:ea typeface="+mn-lt"/>
                <a:cs typeface="+mn-lt"/>
              </a:rPr>
              <a:t>Leadership : theory and practice,</a:t>
            </a:r>
            <a:r>
              <a:rPr lang="en-US">
                <a:solidFill>
                  <a:srgbClr val="595959"/>
                </a:solidFill>
                <a:ea typeface="+mn-lt"/>
                <a:cs typeface="+mn-lt"/>
              </a:rPr>
              <a:t> Seventh ed. Los Angeles: SAGE.</a:t>
            </a:r>
            <a:endParaRPr lang="en-GB">
              <a:solidFill>
                <a:srgbClr val="595959"/>
              </a:solidFill>
              <a:ea typeface="+mn-lt"/>
              <a:cs typeface="+mn-lt"/>
            </a:endParaRPr>
          </a:p>
          <a:p>
            <a:pPr marL="0" indent="0">
              <a:buNone/>
            </a:pPr>
            <a:r>
              <a:rPr lang="en-US">
                <a:solidFill>
                  <a:schemeClr val="tx1">
                    <a:lumMod val="65000"/>
                    <a:lumOff val="35000"/>
                  </a:schemeClr>
                </a:solidFill>
                <a:ea typeface="+mn-lt"/>
                <a:cs typeface="+mn-lt"/>
              </a:rPr>
              <a:t>Uhl-Bien, M., Marion, R. and McKelvey, B., (2007) ‘</a:t>
            </a:r>
            <a:r>
              <a:rPr lang="en-US">
                <a:solidFill>
                  <a:schemeClr val="tx1">
                    <a:lumMod val="65000"/>
                    <a:lumOff val="35000"/>
                  </a:schemeClr>
                </a:solidFill>
                <a:ea typeface="+mn-lt"/>
                <a:cs typeface="+mn-lt"/>
                <a:hlinkClick r:id="rId4">
                  <a:extLst>
                    <a:ext uri="{A12FA001-AC4F-418D-AE19-62706E023703}">
                      <ahyp:hlinkClr xmlns:ahyp="http://schemas.microsoft.com/office/drawing/2018/hyperlinkcolor" val="tx"/>
                    </a:ext>
                  </a:extLst>
                </a:hlinkClick>
              </a:rPr>
              <a:t>Complexity leadership theory: shifting leadership from the industrial age to the knowledge era</a:t>
            </a:r>
            <a:r>
              <a:rPr lang="en-US">
                <a:solidFill>
                  <a:schemeClr val="tx1">
                    <a:lumMod val="65000"/>
                    <a:lumOff val="35000"/>
                  </a:schemeClr>
                </a:solidFill>
                <a:ea typeface="+mn-lt"/>
                <a:cs typeface="+mn-lt"/>
              </a:rPr>
              <a:t>’, </a:t>
            </a:r>
            <a:r>
              <a:rPr lang="en-US" i="1">
                <a:solidFill>
                  <a:schemeClr val="tx1">
                    <a:lumMod val="65000"/>
                    <a:lumOff val="35000"/>
                  </a:schemeClr>
                </a:solidFill>
                <a:ea typeface="+mn-lt"/>
                <a:cs typeface="+mn-lt"/>
              </a:rPr>
              <a:t>The leadership quarterly</a:t>
            </a:r>
            <a:r>
              <a:rPr lang="en-US">
                <a:solidFill>
                  <a:schemeClr val="tx1">
                    <a:lumMod val="65000"/>
                    <a:lumOff val="35000"/>
                  </a:schemeClr>
                </a:solidFill>
                <a:ea typeface="+mn-lt"/>
                <a:cs typeface="+mn-lt"/>
              </a:rPr>
              <a:t>, vol. </a:t>
            </a:r>
            <a:r>
              <a:rPr lang="en-US" i="1">
                <a:solidFill>
                  <a:schemeClr val="tx1">
                    <a:lumMod val="65000"/>
                    <a:lumOff val="35000"/>
                  </a:schemeClr>
                </a:solidFill>
                <a:ea typeface="+mn-lt"/>
                <a:cs typeface="+mn-lt"/>
              </a:rPr>
              <a:t>18</a:t>
            </a:r>
            <a:r>
              <a:rPr lang="en-US">
                <a:solidFill>
                  <a:schemeClr val="tx1">
                    <a:lumMod val="65000"/>
                    <a:lumOff val="35000"/>
                  </a:schemeClr>
                </a:solidFill>
                <a:ea typeface="+mn-lt"/>
                <a:cs typeface="+mn-lt"/>
              </a:rPr>
              <a:t>, no. 4, pp. 298–318. </a:t>
            </a:r>
            <a:endParaRPr lang="en-GB">
              <a:solidFill>
                <a:schemeClr val="tx1">
                  <a:lumMod val="65000"/>
                  <a:lumOff val="35000"/>
                </a:schemeClr>
              </a:solidFill>
              <a:ea typeface="+mn-lt"/>
              <a:cs typeface="+mn-lt"/>
            </a:endParaRPr>
          </a:p>
          <a:p>
            <a:pPr marL="0" indent="0">
              <a:buNone/>
            </a:pPr>
            <a:endParaRPr lang="en-GB">
              <a:solidFill>
                <a:srgbClr val="595959"/>
              </a:solidFill>
              <a:ea typeface="+mn-lt"/>
              <a:cs typeface="+mn-lt"/>
            </a:endParaRPr>
          </a:p>
          <a:p>
            <a:pPr marL="0" indent="0">
              <a:buNone/>
            </a:pPr>
            <a:endParaRPr lang="en-GB">
              <a:solidFill>
                <a:srgbClr val="595959"/>
              </a:solidFill>
              <a:ea typeface="+mn-lt"/>
              <a:cs typeface="+mn-lt"/>
            </a:endParaRPr>
          </a:p>
        </p:txBody>
      </p:sp>
      <p:sp>
        <p:nvSpPr>
          <p:cNvPr id="2" name="Title 1">
            <a:extLst>
              <a:ext uri="{FF2B5EF4-FFF2-40B4-BE49-F238E27FC236}">
                <a16:creationId xmlns:a16="http://schemas.microsoft.com/office/drawing/2014/main" id="{0B83136A-8212-4577-B7CD-A72FE235A279}"/>
              </a:ext>
            </a:extLst>
          </p:cNvPr>
          <p:cNvSpPr>
            <a:spLocks noGrp="1"/>
          </p:cNvSpPr>
          <p:nvPr>
            <p:ph type="title"/>
          </p:nvPr>
        </p:nvSpPr>
        <p:spPr/>
        <p:txBody>
          <a:bodyPr/>
          <a:lstStyle/>
          <a:p>
            <a:r>
              <a:rPr lang="en-GB"/>
              <a:t>References</a:t>
            </a:r>
          </a:p>
        </p:txBody>
      </p:sp>
    </p:spTree>
    <p:extLst>
      <p:ext uri="{BB962C8B-B14F-4D97-AF65-F5344CB8AC3E}">
        <p14:creationId xmlns:p14="http://schemas.microsoft.com/office/powerpoint/2010/main" val="2695259697"/>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43241"/>
      </a:dk2>
      <a:lt2>
        <a:srgbClr val="E5E8E2"/>
      </a:lt2>
      <a:accent1>
        <a:srgbClr val="AD96C6"/>
      </a:accent1>
      <a:accent2>
        <a:srgbClr val="827FBA"/>
      </a:accent2>
      <a:accent3>
        <a:srgbClr val="92A4C4"/>
      </a:accent3>
      <a:accent4>
        <a:srgbClr val="7DACB9"/>
      </a:accent4>
      <a:accent5>
        <a:srgbClr val="82ACA4"/>
      </a:accent5>
      <a:accent6>
        <a:srgbClr val="77AE8C"/>
      </a:accent6>
      <a:hlink>
        <a:srgbClr val="718B54"/>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6</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AccentBoxVTI</vt:lpstr>
      <vt:lpstr>Leading in Turbulent Times</vt:lpstr>
      <vt:lpstr>In this session we will:</vt:lpstr>
      <vt:lpstr>What is turbulence</vt:lpstr>
      <vt:lpstr>Turbulence in Organisations</vt:lpstr>
      <vt:lpstr>Turbulence – The New Normal?</vt:lpstr>
      <vt:lpstr>Contributors to Turbulence </vt:lpstr>
      <vt:lpstr>VUCA</vt:lpstr>
      <vt:lpstr>Turbulent Contexts and Leadership</vt:lpstr>
      <vt:lpstr>Insert Name of Organisation</vt:lpstr>
      <vt:lpstr>NHS Example</vt:lpstr>
      <vt:lpstr>Complexity Leadership</vt:lpstr>
      <vt:lpstr>Leadership for Societal Change</vt:lpstr>
      <vt:lpstr>Characteristics of Complexity Leadership</vt:lpstr>
      <vt:lpstr>Exploring Complexity Leadership</vt:lpstr>
      <vt:lpstr>Adaptive Leadership </vt:lpstr>
      <vt:lpstr>Technical skill vs leadership capability </vt:lpstr>
      <vt:lpstr>Principles for leading adaptive work </vt:lpstr>
      <vt:lpstr>Homework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cp:revision>
  <dcterms:created xsi:type="dcterms:W3CDTF">2021-05-10T14:12:06Z</dcterms:created>
  <dcterms:modified xsi:type="dcterms:W3CDTF">2021-09-20T12:04:41Z</dcterms:modified>
</cp:coreProperties>
</file>